
<file path=[Content_Types].xml><?xml version="1.0" encoding="utf-8"?>
<Types xmlns="http://schemas.openxmlformats.org/package/2006/content-types">
  <Default Extension="png" ContentType="image/png"/>
  <Default Extension="pdf" ContentType="image/unknown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2" r:id="rId5"/>
  </p:sldMasterIdLst>
  <p:notesMasterIdLst>
    <p:notesMasterId r:id="rId19"/>
  </p:notesMasterIdLst>
  <p:handoutMasterIdLst>
    <p:handoutMasterId r:id="rId20"/>
  </p:handoutMasterIdLst>
  <p:sldIdLst>
    <p:sldId id="257" r:id="rId6"/>
    <p:sldId id="283" r:id="rId7"/>
    <p:sldId id="284" r:id="rId8"/>
    <p:sldId id="275" r:id="rId9"/>
    <p:sldId id="265" r:id="rId10"/>
    <p:sldId id="273" r:id="rId11"/>
    <p:sldId id="258" r:id="rId12"/>
    <p:sldId id="267" r:id="rId13"/>
    <p:sldId id="280" r:id="rId14"/>
    <p:sldId id="279" r:id="rId15"/>
    <p:sldId id="286" r:id="rId16"/>
    <p:sldId id="281" r:id="rId17"/>
    <p:sldId id="282" r:id="rId18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3543"/>
    <a:srgbClr val="21989B"/>
    <a:srgbClr val="ED6F1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280" autoAdjust="0"/>
  </p:normalViewPr>
  <p:slideViewPr>
    <p:cSldViewPr>
      <p:cViewPr varScale="1">
        <p:scale>
          <a:sx n="86" d="100"/>
          <a:sy n="86" d="100"/>
        </p:scale>
        <p:origin x="138" y="78"/>
      </p:cViewPr>
      <p:guideLst>
        <p:guide pos="3839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3" d="100"/>
          <a:sy n="63" d="100"/>
        </p:scale>
        <p:origin x="1986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02.08.2016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C567D4A-04CB-4EDF-8FB1-342A02FC8EC5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801253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02.08.2016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2E61351F-DBB1-4664-ADA9-83BC7CB8848D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423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2E61351F-DBB1-4664-ADA9-83BC7CB8848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58831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2E61351F-DBB1-4664-ADA9-83BC7CB8848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2018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1185505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2386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39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032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9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3603" y="1122363"/>
            <a:ext cx="9141619" cy="2387600"/>
          </a:xfrm>
        </p:spPr>
        <p:txBody>
          <a:bodyPr anchor="b"/>
          <a:lstStyle>
            <a:lvl1pPr algn="ctr">
              <a:defRPr sz="5998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3603" y="3602038"/>
            <a:ext cx="9141619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063" indent="0" algn="ctr">
              <a:buNone/>
              <a:defRPr sz="1999"/>
            </a:lvl2pPr>
            <a:lvl3pPr marL="914126" indent="0" algn="ctr">
              <a:buNone/>
              <a:defRPr sz="1799"/>
            </a:lvl3pPr>
            <a:lvl4pPr marL="1371189" indent="0" algn="ctr">
              <a:buNone/>
              <a:defRPr sz="1600"/>
            </a:lvl4pPr>
            <a:lvl5pPr marL="1828251" indent="0" algn="ctr">
              <a:buNone/>
              <a:defRPr sz="1600"/>
            </a:lvl5pPr>
            <a:lvl6pPr marL="2285314" indent="0" algn="ctr">
              <a:buNone/>
              <a:defRPr sz="1600"/>
            </a:lvl6pPr>
            <a:lvl7pPr marL="2742377" indent="0" algn="ctr">
              <a:buNone/>
              <a:defRPr sz="1600"/>
            </a:lvl7pPr>
            <a:lvl8pPr marL="3199440" indent="0" algn="ctr">
              <a:buNone/>
              <a:defRPr sz="1600"/>
            </a:lvl8pPr>
            <a:lvl9pPr marL="3656503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33773" y="0"/>
            <a:ext cx="11855052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4930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39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2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830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1624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933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9958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626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7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394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fld id="{69B79D52-40AA-4B47-9BCE-7DE49157FC3C}" type="datetimeFigureOut">
              <a:rPr lang="uk-UA" smtClean="0"/>
              <a:t>18.03.2021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fld id="{FC8DDE3B-C504-41C8-90C8-83B78E9AD65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08506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824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2628" y="365125"/>
            <a:ext cx="262821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7982" y="365125"/>
            <a:ext cx="7732286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160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633" y="1709739"/>
            <a:ext cx="10512862" cy="2852737"/>
          </a:xfrm>
        </p:spPr>
        <p:txBody>
          <a:bodyPr anchor="b"/>
          <a:lstStyle>
            <a:lvl1pPr>
              <a:defRPr sz="5998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633" y="4589464"/>
            <a:ext cx="10512862" cy="1500187"/>
          </a:xfrm>
        </p:spPr>
        <p:txBody>
          <a:bodyPr/>
          <a:lstStyle>
            <a:lvl1pPr marL="0" indent="0">
              <a:buNone/>
              <a:defRPr sz="2399">
                <a:solidFill>
                  <a:schemeClr val="tx1">
                    <a:tint val="75000"/>
                  </a:schemeClr>
                </a:solidFill>
              </a:defRPr>
            </a:lvl1pPr>
            <a:lvl2pPr marL="457063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248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7982" y="1825625"/>
            <a:ext cx="51802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0592" y="1825625"/>
            <a:ext cx="5180251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407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569" y="365126"/>
            <a:ext cx="10512862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570" y="1681163"/>
            <a:ext cx="5156444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570" y="2505075"/>
            <a:ext cx="5156444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0593" y="1681163"/>
            <a:ext cx="5181838" cy="823912"/>
          </a:xfrm>
        </p:spPr>
        <p:txBody>
          <a:bodyPr anchor="b"/>
          <a:lstStyle>
            <a:lvl1pPr marL="0" indent="0">
              <a:buNone/>
              <a:defRPr sz="2399" b="1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0593" y="2505075"/>
            <a:ext cx="518183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347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5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50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>
              <a:defRPr sz="3199"/>
            </a:lvl1pPr>
            <a:lvl2pPr>
              <a:defRPr sz="2799"/>
            </a:lvl2pPr>
            <a:lvl3pPr>
              <a:defRPr sz="2399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r>
              <a:rPr lang="en-US" smtClean="0"/>
              <a:t>02.08.2016</a:t>
            </a:r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pPr rtl="0"/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pPr rtl="0"/>
            <a:fld id="{81FEFA0A-2F20-4B60-98C6-5FFDA469AA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59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570" y="457200"/>
            <a:ext cx="3931213" cy="1600200"/>
          </a:xfrm>
        </p:spPr>
        <p:txBody>
          <a:bodyPr anchor="b"/>
          <a:lstStyle>
            <a:lvl1pPr>
              <a:defRPr sz="3199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1838" y="987426"/>
            <a:ext cx="6170593" cy="4873625"/>
          </a:xfrm>
        </p:spPr>
        <p:txBody>
          <a:bodyPr/>
          <a:lstStyle>
            <a:lvl1pPr marL="0" indent="0">
              <a:buNone/>
              <a:defRPr sz="3199"/>
            </a:lvl1pPr>
            <a:lvl2pPr marL="457063" indent="0">
              <a:buNone/>
              <a:defRPr sz="2799"/>
            </a:lvl2pPr>
            <a:lvl3pPr marL="914126" indent="0">
              <a:buNone/>
              <a:defRPr sz="2399"/>
            </a:lvl3pPr>
            <a:lvl4pPr marL="1371189" indent="0">
              <a:buNone/>
              <a:defRPr sz="1999"/>
            </a:lvl4pPr>
            <a:lvl5pPr marL="1828251" indent="0">
              <a:buNone/>
              <a:defRPr sz="1999"/>
            </a:lvl5pPr>
            <a:lvl6pPr marL="2285314" indent="0">
              <a:buNone/>
              <a:defRPr sz="1999"/>
            </a:lvl6pPr>
            <a:lvl7pPr marL="2742377" indent="0">
              <a:buNone/>
              <a:defRPr sz="1999"/>
            </a:lvl7pPr>
            <a:lvl8pPr marL="3199440" indent="0">
              <a:buNone/>
              <a:defRPr sz="1999"/>
            </a:lvl8pPr>
            <a:lvl9pPr marL="3656503" indent="0">
              <a:buNone/>
              <a:defRPr sz="1999"/>
            </a:lvl9pPr>
          </a:lstStyle>
          <a:p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570" y="2057400"/>
            <a:ext cx="393121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7982" y="6356351"/>
            <a:ext cx="2742486" cy="365125"/>
          </a:xfrm>
          <a:prstGeom prst="rect">
            <a:avLst/>
          </a:prstGeom>
        </p:spPr>
        <p:txBody>
          <a:bodyPr/>
          <a:lstStyle/>
          <a:p>
            <a:fld id="{69B79D52-40AA-4B47-9BCE-7DE49157FC3C}" type="datetimeFigureOut">
              <a:rPr lang="uk-UA" smtClean="0"/>
              <a:t>18.03.2021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037549" y="6356351"/>
            <a:ext cx="4113728" cy="365125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08357" y="6356351"/>
            <a:ext cx="2742486" cy="365125"/>
          </a:xfrm>
          <a:prstGeom prst="rect">
            <a:avLst/>
          </a:prstGeom>
        </p:spPr>
        <p:txBody>
          <a:bodyPr/>
          <a:lstStyle/>
          <a:p>
            <a:fld id="{FC8DDE3B-C504-41C8-90C8-83B78E9AD655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351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-4664" y="6664811"/>
            <a:ext cx="6092825" cy="22057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ts val="1000"/>
              </a:lnSpc>
            </a:pPr>
            <a:r>
              <a:rPr lang="uk-UA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Департамент міжнародного співробітництва та регіонального розвитку</a:t>
            </a:r>
            <a:r>
              <a:rPr lang="en-US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 </a:t>
            </a:r>
            <a:r>
              <a:rPr lang="uk-UA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облдержадміністрації</a:t>
            </a:r>
            <a:endParaRPr lang="uk-UA" sz="900" b="1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70562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7982" y="365126"/>
            <a:ext cx="1051286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7982" y="1825625"/>
            <a:ext cx="1051286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6096000" y="6664811"/>
            <a:ext cx="6092825" cy="22057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>
              <a:lnSpc>
                <a:spcPts val="1000"/>
              </a:lnSpc>
            </a:pPr>
            <a:r>
              <a:rPr lang="uk-UA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Департамент міжнародного співробітництва та регіонального розвитку</a:t>
            </a:r>
            <a:r>
              <a:rPr lang="en-US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 </a:t>
            </a:r>
            <a:r>
              <a:rPr lang="uk-UA" sz="900" b="1" dirty="0" smtClean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облдержадміністрації</a:t>
            </a:r>
            <a:endParaRPr lang="uk-UA" sz="900" b="1" dirty="0">
              <a:solidFill>
                <a:schemeClr val="tx1">
                  <a:lumMod val="50000"/>
                  <a:lumOff val="50000"/>
                </a:schemeClr>
              </a:solidFill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821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126" rtl="0" eaLnBrk="1" latinLnBrk="0" hangingPunct="1">
        <a:lnSpc>
          <a:spcPct val="90000"/>
        </a:lnSpc>
        <a:spcBef>
          <a:spcPct val="0"/>
        </a:spcBef>
        <a:buNone/>
        <a:defRPr sz="43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31" indent="-228531" algn="l" defTabSz="914126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799" kern="1200">
          <a:solidFill>
            <a:schemeClr val="tx1"/>
          </a:solidFill>
          <a:latin typeface="+mn-lt"/>
          <a:ea typeface="+mn-ea"/>
          <a:cs typeface="+mn-cs"/>
        </a:defRPr>
      </a:lvl1pPr>
      <a:lvl2pPr marL="68559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9" kern="1200">
          <a:solidFill>
            <a:schemeClr val="tx1"/>
          </a:solidFill>
          <a:latin typeface="+mn-lt"/>
          <a:ea typeface="+mn-ea"/>
          <a:cs typeface="+mn-cs"/>
        </a:defRPr>
      </a:lvl2pPr>
      <a:lvl3pPr marL="1142657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720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783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846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70908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7971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5034" indent="-228531" algn="l" defTabSz="914126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914126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d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29063" y="-1"/>
            <a:ext cx="8262937" cy="6858001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39000">
                <a:schemeClr val="tx2">
                  <a:lumMod val="50000"/>
                </a:schemeClr>
              </a:gs>
              <a:gs pos="72000">
                <a:schemeClr val="tx2">
                  <a:lumMod val="50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9" r="26006" b="12960"/>
          <a:stretch/>
        </p:blipFill>
        <p:spPr>
          <a:xfrm>
            <a:off x="837828" y="1131887"/>
            <a:ext cx="4559052" cy="4889401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504892" y="2187696"/>
            <a:ext cx="6245721" cy="24826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3600" b="1" kern="0" dirty="0">
                <a:solidFill>
                  <a:schemeClr val="bg1"/>
                </a:solidFill>
                <a:latin typeface="Cambria" panose="02040503050406030204" pitchFamily="18" charset="0"/>
              </a:rPr>
              <a:t>Конкурс  </a:t>
            </a:r>
            <a:r>
              <a:rPr lang="ru-RU" sz="3600" b="1" kern="0" dirty="0" err="1">
                <a:solidFill>
                  <a:schemeClr val="bg1"/>
                </a:solidFill>
                <a:latin typeface="Cambria" panose="02040503050406030204" pitchFamily="18" charset="0"/>
              </a:rPr>
              <a:t>бізнес-планів</a:t>
            </a:r>
            <a:r>
              <a:rPr lang="ru-RU" sz="3600" b="1" kern="0" dirty="0">
                <a:solidFill>
                  <a:schemeClr val="bg1"/>
                </a:solidFill>
                <a:latin typeface="Cambria" panose="02040503050406030204" pitchFamily="18" charset="0"/>
              </a:rPr>
              <a:t> для </a:t>
            </a:r>
            <a:r>
              <a:rPr lang="ru-RU" sz="3600" b="1" kern="0" dirty="0" err="1">
                <a:solidFill>
                  <a:schemeClr val="bg1"/>
                </a:solidFill>
                <a:latin typeface="Cambria" panose="02040503050406030204" pitchFamily="18" charset="0"/>
              </a:rPr>
              <a:t>підприємців-початківців</a:t>
            </a:r>
            <a:r>
              <a:rPr lang="ru-RU" sz="3600" b="1" kern="0" dirty="0">
                <a:solidFill>
                  <a:schemeClr val="bg1"/>
                </a:solidFill>
                <a:latin typeface="Cambria" panose="02040503050406030204" pitchFamily="18" charset="0"/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3600" b="1" kern="0" dirty="0">
                <a:solidFill>
                  <a:schemeClr val="bg1"/>
                </a:solidFill>
                <a:latin typeface="Cambria" panose="02040503050406030204" pitchFamily="18" charset="0"/>
              </a:rPr>
              <a:t>(</a:t>
            </a:r>
            <a:r>
              <a:rPr lang="ru-RU" sz="3600" b="1" kern="0" dirty="0" err="1">
                <a:solidFill>
                  <a:schemeClr val="bg1"/>
                </a:solidFill>
                <a:latin typeface="Cambria" panose="02040503050406030204" pitchFamily="18" charset="0"/>
              </a:rPr>
              <a:t>стартапи</a:t>
            </a:r>
            <a:r>
              <a:rPr lang="ru-RU" sz="3600" b="1" kern="0" dirty="0">
                <a:solidFill>
                  <a:schemeClr val="bg1"/>
                </a:solidFill>
                <a:latin typeface="Cambria" panose="02040503050406030204" pitchFamily="18" charset="0"/>
              </a:rPr>
              <a:t>)</a:t>
            </a:r>
            <a:endParaRPr lang="uk-UA" sz="3600" b="1" kern="0" dirty="0">
              <a:solidFill>
                <a:schemeClr val="bg1"/>
              </a:solidFill>
              <a:latin typeface="Cambria" panose="020405030504060302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96753" y="1564480"/>
            <a:ext cx="9261872" cy="3729037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3" name="Picture 7" descr="C:\Users\katia\Desktop\Нова папка\2000px-Coat_of_Arms_of_Vinnytsa_Oblast.sv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756" y="186741"/>
            <a:ext cx="658940" cy="793987"/>
          </a:xfrm>
          <a:prstGeom prst="rect">
            <a:avLst/>
          </a:prstGeom>
          <a:noFill/>
          <a:effectLst/>
        </p:spPr>
      </p:pic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922223" y="340933"/>
            <a:ext cx="2983895" cy="35176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uk-UA"/>
            </a:defPPr>
            <a:lvl1pPr>
              <a:defRPr sz="2000" b="1">
                <a:solidFill>
                  <a:srgbClr val="68676C"/>
                </a:solidFill>
              </a:defRPr>
            </a:lvl1pPr>
          </a:lstStyle>
          <a:p>
            <a:pPr>
              <a:lnSpc>
                <a:spcPts val="1000"/>
              </a:lnSpc>
            </a:pPr>
            <a:r>
              <a:rPr lang="uk-UA" sz="1200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ВІННИЦЬКА ОБЛАСНА ДЕРЖАВНА АДМІНІСТРАЦІЯ</a:t>
            </a: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 flipH="1">
            <a:off x="906997" y="80752"/>
            <a:ext cx="0" cy="1008000"/>
          </a:xfrm>
          <a:prstGeom prst="line">
            <a:avLst/>
          </a:prstGeom>
          <a:noFill/>
          <a:ln w="19050" cap="flat" cmpd="sng" algn="ctr">
            <a:solidFill>
              <a:schemeClr val="bg1">
                <a:lumMod val="50000"/>
              </a:schemeClr>
            </a:solidFill>
            <a:prstDash val="solid"/>
          </a:ln>
          <a:effectLst/>
        </p:spPr>
      </p:cxnSp>
      <p:pic>
        <p:nvPicPr>
          <p:cNvPr id="16" name="Picture 6" descr="Результат пошуку зображень за запитом &quot;uth, erhf]yb&quot;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8825" y="44624"/>
            <a:ext cx="210017" cy="28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Прямоугольник 16"/>
          <p:cNvSpPr/>
          <p:nvPr/>
        </p:nvSpPr>
        <p:spPr>
          <a:xfrm>
            <a:off x="922223" y="691679"/>
            <a:ext cx="2983895" cy="477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000"/>
              </a:lnSpc>
            </a:pPr>
            <a:r>
              <a:rPr lang="uk-UA" sz="1050" b="1" dirty="0">
                <a:solidFill>
                  <a:schemeClr val="tx1">
                    <a:lumMod val="50000"/>
                    <a:lumOff val="50000"/>
                  </a:schemeClr>
                </a:solidFill>
                <a:cs typeface="Arial" pitchFamily="34" charset="0"/>
              </a:rPr>
              <a:t>ДЕПАРТАМЕНТ МІЖНАРОДНОГО СПІВРОБІТНИЦТВА ТА РЕГІОНАЛЬНОГО РОЗВИТКУ</a:t>
            </a:r>
          </a:p>
        </p:txBody>
      </p:sp>
    </p:spTree>
    <p:extLst>
      <p:ext uri="{BB962C8B-B14F-4D97-AF65-F5344CB8AC3E}">
        <p14:creationId xmlns:p14="http://schemas.microsoft.com/office/powerpoint/2010/main" val="319817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>
          <a:xfrm>
            <a:off x="-8285" y="1"/>
            <a:ext cx="12197110" cy="126875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39000">
                <a:schemeClr val="tx2">
                  <a:lumMod val="50000"/>
                </a:schemeClr>
              </a:gs>
              <a:gs pos="72000">
                <a:schemeClr val="tx2">
                  <a:lumMod val="50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Полилиния 18"/>
          <p:cNvSpPr/>
          <p:nvPr/>
        </p:nvSpPr>
        <p:spPr>
          <a:xfrm rot="16200000">
            <a:off x="705811" y="1629327"/>
            <a:ext cx="4926047" cy="4914377"/>
          </a:xfrm>
          <a:custGeom>
            <a:avLst/>
            <a:gdLst/>
            <a:ahLst/>
            <a:cxnLst/>
            <a:rect l="l" t="t" r="r" b="b"/>
            <a:pathLst>
              <a:path w="4752528" h="3350023">
                <a:moveTo>
                  <a:pt x="4355483" y="205886"/>
                </a:moveTo>
                <a:lnTo>
                  <a:pt x="4326015" y="205886"/>
                </a:lnTo>
                <a:cubicBezTo>
                  <a:pt x="4323038" y="217197"/>
                  <a:pt x="4319764" y="226052"/>
                  <a:pt x="4316192" y="232452"/>
                </a:cubicBezTo>
                <a:cubicBezTo>
                  <a:pt x="4312620" y="238852"/>
                  <a:pt x="4307783" y="243614"/>
                  <a:pt x="4301681" y="246740"/>
                </a:cubicBezTo>
                <a:cubicBezTo>
                  <a:pt x="4295580" y="249865"/>
                  <a:pt x="4287915" y="251800"/>
                  <a:pt x="4278687" y="252544"/>
                </a:cubicBezTo>
                <a:cubicBezTo>
                  <a:pt x="4269460" y="253288"/>
                  <a:pt x="4257703" y="253660"/>
                  <a:pt x="4243415" y="253660"/>
                </a:cubicBezTo>
                <a:lnTo>
                  <a:pt x="3858099" y="253660"/>
                </a:lnTo>
                <a:cubicBezTo>
                  <a:pt x="3843812" y="253660"/>
                  <a:pt x="3831980" y="253213"/>
                  <a:pt x="3822604" y="252320"/>
                </a:cubicBezTo>
                <a:cubicBezTo>
                  <a:pt x="3813228" y="251427"/>
                  <a:pt x="3805488" y="249418"/>
                  <a:pt x="3799387" y="246293"/>
                </a:cubicBezTo>
                <a:cubicBezTo>
                  <a:pt x="3793285" y="243168"/>
                  <a:pt x="3788522" y="238405"/>
                  <a:pt x="3785099" y="232005"/>
                </a:cubicBezTo>
                <a:cubicBezTo>
                  <a:pt x="3781676" y="225606"/>
                  <a:pt x="3778476" y="216899"/>
                  <a:pt x="3775500" y="205886"/>
                </a:cubicBezTo>
                <a:lnTo>
                  <a:pt x="3746032" y="205886"/>
                </a:lnTo>
                <a:lnTo>
                  <a:pt x="3746032" y="440290"/>
                </a:lnTo>
                <a:lnTo>
                  <a:pt x="3775500" y="440290"/>
                </a:lnTo>
                <a:cubicBezTo>
                  <a:pt x="3777583" y="431658"/>
                  <a:pt x="3780039" y="424366"/>
                  <a:pt x="3782867" y="418413"/>
                </a:cubicBezTo>
                <a:cubicBezTo>
                  <a:pt x="3785694" y="412460"/>
                  <a:pt x="3789043" y="407771"/>
                  <a:pt x="3792912" y="404348"/>
                </a:cubicBezTo>
                <a:cubicBezTo>
                  <a:pt x="3796782" y="400925"/>
                  <a:pt x="3801545" y="398321"/>
                  <a:pt x="3807200" y="396535"/>
                </a:cubicBezTo>
                <a:cubicBezTo>
                  <a:pt x="3812855" y="394749"/>
                  <a:pt x="3820148" y="393558"/>
                  <a:pt x="3829078" y="392963"/>
                </a:cubicBezTo>
                <a:cubicBezTo>
                  <a:pt x="3838007" y="392368"/>
                  <a:pt x="3847681" y="392070"/>
                  <a:pt x="3858099" y="392070"/>
                </a:cubicBezTo>
                <a:lnTo>
                  <a:pt x="4242969" y="392070"/>
                </a:lnTo>
                <a:cubicBezTo>
                  <a:pt x="4259638" y="392070"/>
                  <a:pt x="4272288" y="392665"/>
                  <a:pt x="4280920" y="393856"/>
                </a:cubicBezTo>
                <a:cubicBezTo>
                  <a:pt x="4289552" y="395047"/>
                  <a:pt x="4296547" y="397130"/>
                  <a:pt x="4301905" y="400107"/>
                </a:cubicBezTo>
                <a:cubicBezTo>
                  <a:pt x="4307262" y="403083"/>
                  <a:pt x="4311802" y="407474"/>
                  <a:pt x="4315522" y="413278"/>
                </a:cubicBezTo>
                <a:cubicBezTo>
                  <a:pt x="4319243" y="419082"/>
                  <a:pt x="4322741" y="428086"/>
                  <a:pt x="4326015" y="440290"/>
                </a:cubicBezTo>
                <a:lnTo>
                  <a:pt x="4355483" y="440290"/>
                </a:lnTo>
                <a:close/>
                <a:moveTo>
                  <a:pt x="4752528" y="3350023"/>
                </a:moveTo>
                <a:lnTo>
                  <a:pt x="0" y="3350023"/>
                </a:lnTo>
                <a:lnTo>
                  <a:pt x="201738" y="0"/>
                </a:lnTo>
                <a:lnTo>
                  <a:pt x="4550790" y="0"/>
                </a:lnTo>
                <a:close/>
              </a:path>
            </a:pathLst>
          </a:cu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chemeClr val="accent1">
                  <a:lumMod val="10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>
            <a:outerShdw blurRad="127000" dist="38100" sx="101000" sy="101000" algn="l" rotWithShape="0">
              <a:schemeClr val="bg1">
                <a:lumMod val="50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white"/>
              </a:solidFill>
            </a:endParaRPr>
          </a:p>
        </p:txBody>
      </p:sp>
      <p:sp>
        <p:nvSpPr>
          <p:cNvPr id="20" name="Полилиния 19"/>
          <p:cNvSpPr/>
          <p:nvPr/>
        </p:nvSpPr>
        <p:spPr>
          <a:xfrm rot="16200000">
            <a:off x="6520627" y="1548170"/>
            <a:ext cx="4926048" cy="4914377"/>
          </a:xfrm>
          <a:custGeom>
            <a:avLst/>
            <a:gdLst/>
            <a:ahLst/>
            <a:cxnLst/>
            <a:rect l="l" t="t" r="r" b="b"/>
            <a:pathLst>
              <a:path w="4752528" h="3350022">
                <a:moveTo>
                  <a:pt x="4366913" y="469092"/>
                </a:moveTo>
                <a:lnTo>
                  <a:pt x="4337445" y="469092"/>
                </a:lnTo>
                <a:cubicBezTo>
                  <a:pt x="4334469" y="480403"/>
                  <a:pt x="4331194" y="489258"/>
                  <a:pt x="4327622" y="495658"/>
                </a:cubicBezTo>
                <a:cubicBezTo>
                  <a:pt x="4324051" y="502057"/>
                  <a:pt x="4319214" y="506820"/>
                  <a:pt x="4313112" y="509945"/>
                </a:cubicBezTo>
                <a:cubicBezTo>
                  <a:pt x="4307010" y="513070"/>
                  <a:pt x="4299345" y="515005"/>
                  <a:pt x="4290118" y="515749"/>
                </a:cubicBezTo>
                <a:cubicBezTo>
                  <a:pt x="4280890" y="516494"/>
                  <a:pt x="4269133" y="516866"/>
                  <a:pt x="4254846" y="516866"/>
                </a:cubicBezTo>
                <a:lnTo>
                  <a:pt x="3869530" y="516866"/>
                </a:lnTo>
                <a:cubicBezTo>
                  <a:pt x="3855242" y="516866"/>
                  <a:pt x="3843410" y="516419"/>
                  <a:pt x="3834034" y="515526"/>
                </a:cubicBezTo>
                <a:cubicBezTo>
                  <a:pt x="3824658" y="514633"/>
                  <a:pt x="3816919" y="512624"/>
                  <a:pt x="3810817" y="509499"/>
                </a:cubicBezTo>
                <a:cubicBezTo>
                  <a:pt x="3804715" y="506373"/>
                  <a:pt x="3799953" y="501611"/>
                  <a:pt x="3796530" y="495211"/>
                </a:cubicBezTo>
                <a:cubicBezTo>
                  <a:pt x="3793106" y="488811"/>
                  <a:pt x="3789907" y="480105"/>
                  <a:pt x="3786930" y="469092"/>
                </a:cubicBezTo>
                <a:lnTo>
                  <a:pt x="3757462" y="469092"/>
                </a:lnTo>
                <a:lnTo>
                  <a:pt x="3757462" y="703496"/>
                </a:lnTo>
                <a:lnTo>
                  <a:pt x="3786930" y="703496"/>
                </a:lnTo>
                <a:cubicBezTo>
                  <a:pt x="3789014" y="694864"/>
                  <a:pt x="3791469" y="687571"/>
                  <a:pt x="3794297" y="681618"/>
                </a:cubicBezTo>
                <a:cubicBezTo>
                  <a:pt x="3797125" y="675665"/>
                  <a:pt x="3800473" y="670977"/>
                  <a:pt x="3804343" y="667554"/>
                </a:cubicBezTo>
                <a:cubicBezTo>
                  <a:pt x="3808213" y="664131"/>
                  <a:pt x="3812975" y="661526"/>
                  <a:pt x="3818630" y="659741"/>
                </a:cubicBezTo>
                <a:cubicBezTo>
                  <a:pt x="3824286" y="657955"/>
                  <a:pt x="3831579" y="656764"/>
                  <a:pt x="3840508" y="656169"/>
                </a:cubicBezTo>
                <a:cubicBezTo>
                  <a:pt x="3849438" y="655573"/>
                  <a:pt x="3859112" y="655276"/>
                  <a:pt x="3869530" y="655276"/>
                </a:cubicBezTo>
                <a:lnTo>
                  <a:pt x="4254399" y="655276"/>
                </a:lnTo>
                <a:cubicBezTo>
                  <a:pt x="4271068" y="655276"/>
                  <a:pt x="4283718" y="655871"/>
                  <a:pt x="4292350" y="657062"/>
                </a:cubicBezTo>
                <a:cubicBezTo>
                  <a:pt x="4300982" y="658252"/>
                  <a:pt x="4307977" y="660336"/>
                  <a:pt x="4313335" y="663312"/>
                </a:cubicBezTo>
                <a:cubicBezTo>
                  <a:pt x="4318693" y="666289"/>
                  <a:pt x="4323232" y="670679"/>
                  <a:pt x="4326953" y="676484"/>
                </a:cubicBezTo>
                <a:cubicBezTo>
                  <a:pt x="4330673" y="682288"/>
                  <a:pt x="4334171" y="691292"/>
                  <a:pt x="4337445" y="703496"/>
                </a:cubicBezTo>
                <a:lnTo>
                  <a:pt x="4366913" y="703496"/>
                </a:lnTo>
                <a:close/>
                <a:moveTo>
                  <a:pt x="4366913" y="142326"/>
                </a:moveTo>
                <a:lnTo>
                  <a:pt x="4337445" y="142326"/>
                </a:lnTo>
                <a:cubicBezTo>
                  <a:pt x="4334469" y="153637"/>
                  <a:pt x="4331195" y="162492"/>
                  <a:pt x="4327623" y="168892"/>
                </a:cubicBezTo>
                <a:cubicBezTo>
                  <a:pt x="4324051" y="175291"/>
                  <a:pt x="4319214" y="180054"/>
                  <a:pt x="4313112" y="183179"/>
                </a:cubicBezTo>
                <a:cubicBezTo>
                  <a:pt x="4307010" y="186304"/>
                  <a:pt x="4299345" y="188239"/>
                  <a:pt x="4290118" y="188983"/>
                </a:cubicBezTo>
                <a:cubicBezTo>
                  <a:pt x="4280891" y="189728"/>
                  <a:pt x="4269133" y="190100"/>
                  <a:pt x="4254846" y="190100"/>
                </a:cubicBezTo>
                <a:lnTo>
                  <a:pt x="3869530" y="190100"/>
                </a:lnTo>
                <a:cubicBezTo>
                  <a:pt x="3855242" y="190100"/>
                  <a:pt x="3843410" y="189653"/>
                  <a:pt x="3834034" y="188760"/>
                </a:cubicBezTo>
                <a:cubicBezTo>
                  <a:pt x="3824658" y="187867"/>
                  <a:pt x="3816919" y="185858"/>
                  <a:pt x="3810817" y="182733"/>
                </a:cubicBezTo>
                <a:cubicBezTo>
                  <a:pt x="3804715" y="179607"/>
                  <a:pt x="3799953" y="174845"/>
                  <a:pt x="3796530" y="168445"/>
                </a:cubicBezTo>
                <a:cubicBezTo>
                  <a:pt x="3793106" y="162045"/>
                  <a:pt x="3789907" y="153339"/>
                  <a:pt x="3786930" y="142326"/>
                </a:cubicBezTo>
                <a:lnTo>
                  <a:pt x="3757462" y="142326"/>
                </a:lnTo>
                <a:lnTo>
                  <a:pt x="3757462" y="376730"/>
                </a:lnTo>
                <a:lnTo>
                  <a:pt x="3786930" y="376730"/>
                </a:lnTo>
                <a:cubicBezTo>
                  <a:pt x="3789014" y="368098"/>
                  <a:pt x="3791469" y="360805"/>
                  <a:pt x="3794297" y="354852"/>
                </a:cubicBezTo>
                <a:cubicBezTo>
                  <a:pt x="3797125" y="348899"/>
                  <a:pt x="3800473" y="344211"/>
                  <a:pt x="3804343" y="340788"/>
                </a:cubicBezTo>
                <a:cubicBezTo>
                  <a:pt x="3808213" y="337365"/>
                  <a:pt x="3812975" y="334760"/>
                  <a:pt x="3818630" y="332975"/>
                </a:cubicBezTo>
                <a:cubicBezTo>
                  <a:pt x="3824286" y="331189"/>
                  <a:pt x="3831579" y="329998"/>
                  <a:pt x="3840508" y="329403"/>
                </a:cubicBezTo>
                <a:cubicBezTo>
                  <a:pt x="3849438" y="328807"/>
                  <a:pt x="3859112" y="328510"/>
                  <a:pt x="3869530" y="328510"/>
                </a:cubicBezTo>
                <a:lnTo>
                  <a:pt x="4254399" y="328510"/>
                </a:lnTo>
                <a:cubicBezTo>
                  <a:pt x="4271068" y="328510"/>
                  <a:pt x="4283718" y="329105"/>
                  <a:pt x="4292350" y="330296"/>
                </a:cubicBezTo>
                <a:cubicBezTo>
                  <a:pt x="4300982" y="331486"/>
                  <a:pt x="4307977" y="333570"/>
                  <a:pt x="4313335" y="336546"/>
                </a:cubicBezTo>
                <a:cubicBezTo>
                  <a:pt x="4318693" y="339523"/>
                  <a:pt x="4323232" y="343913"/>
                  <a:pt x="4326953" y="349718"/>
                </a:cubicBezTo>
                <a:cubicBezTo>
                  <a:pt x="4330674" y="355522"/>
                  <a:pt x="4334171" y="364526"/>
                  <a:pt x="4337445" y="376730"/>
                </a:cubicBezTo>
                <a:lnTo>
                  <a:pt x="4366913" y="376730"/>
                </a:lnTo>
                <a:close/>
                <a:moveTo>
                  <a:pt x="4752528" y="3350022"/>
                </a:moveTo>
                <a:lnTo>
                  <a:pt x="0" y="3350022"/>
                </a:lnTo>
                <a:lnTo>
                  <a:pt x="187434" y="0"/>
                </a:lnTo>
                <a:lnTo>
                  <a:pt x="4565094" y="0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0"/>
                  <a:lumOff val="100000"/>
                </a:schemeClr>
              </a:gs>
              <a:gs pos="35000">
                <a:schemeClr val="accent5">
                  <a:lumMod val="0"/>
                  <a:lumOff val="100000"/>
                </a:schemeClr>
              </a:gs>
              <a:gs pos="100000">
                <a:schemeClr val="accent5">
                  <a:lumMod val="100000"/>
                </a:schemeClr>
              </a:gs>
            </a:gsLst>
            <a:path path="circle">
              <a:fillToRect t="100000" r="100000"/>
            </a:path>
            <a:tileRect l="-100000" b="-100000"/>
          </a:gradFill>
          <a:ln>
            <a:noFill/>
          </a:ln>
          <a:effectLst>
            <a:outerShdw blurRad="127000" dist="38100" sx="101000" sy="101000" algn="l" rotWithShape="0">
              <a:schemeClr val="bg1">
                <a:lumMod val="50000"/>
                <a:alpha val="37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prstClr val="white"/>
              </a:solidFill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 rotWithShape="1">
          <a:blip r:embed="rId3"/>
          <a:srcRect l="1297" t="-202" r="4619" b="26375"/>
          <a:stretch/>
        </p:blipFill>
        <p:spPr>
          <a:xfrm>
            <a:off x="-21046" y="3428769"/>
            <a:ext cx="5647069" cy="2669439"/>
          </a:xfrm>
          <a:prstGeom prst="rect">
            <a:avLst/>
          </a:prstGeom>
          <a:scene3d>
            <a:camera prst="perspectiveLeft"/>
            <a:lightRig rig="threePt" dir="t"/>
          </a:scene3d>
        </p:spPr>
      </p:pic>
      <p:sp>
        <p:nvSpPr>
          <p:cNvPr id="8" name="Прямоугольник 7"/>
          <p:cNvSpPr/>
          <p:nvPr/>
        </p:nvSpPr>
        <p:spPr>
          <a:xfrm>
            <a:off x="7689801" y="2065364"/>
            <a:ext cx="258769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800" b="1" dirty="0" smtClean="0">
                <a:solidFill>
                  <a:srgbClr val="2B3543"/>
                </a:solidFill>
                <a:cs typeface="Times New Roman" panose="02020603050405020304" pitchFamily="18" charset="0"/>
              </a:rPr>
              <a:t>БІЗНЕС-ПЛАН  </a:t>
            </a:r>
            <a:endParaRPr lang="uk-UA" sz="2800" b="1" dirty="0">
              <a:solidFill>
                <a:srgbClr val="2B3543"/>
              </a:solidFill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86500" y="3856560"/>
            <a:ext cx="43800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>
                <a:cs typeface="Times New Roman" panose="02020603050405020304" pitchFamily="18" charset="0"/>
              </a:rPr>
              <a:t>Відповідальність за повноту  і достовірність відомостей в поданих документах  покладається на Учасника Конкурсу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434331" y="2125309"/>
            <a:ext cx="356150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On-line</a:t>
            </a:r>
            <a:r>
              <a:rPr lang="uk-UA" sz="2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ЗАЯВКА </a:t>
            </a:r>
            <a:r>
              <a:rPr lang="en-US" sz="2800" b="1" dirty="0" smtClean="0">
                <a:solidFill>
                  <a:srgbClr val="002060"/>
                </a:solidFill>
                <a:cs typeface="Times New Roman" panose="02020603050405020304" pitchFamily="18" charset="0"/>
              </a:rPr>
              <a:t> </a:t>
            </a:r>
            <a:endParaRPr lang="uk-UA" sz="2800" dirty="0">
              <a:solidFill>
                <a:srgbClr val="00206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480281" y="2849403"/>
            <a:ext cx="2359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cs typeface="Times New Roman" panose="02020603050405020304" pitchFamily="18" charset="0"/>
              </a:rPr>
              <a:t> </a:t>
            </a:r>
            <a:endParaRPr lang="uk-UA" dirty="0"/>
          </a:p>
        </p:txBody>
      </p:sp>
      <p:sp>
        <p:nvSpPr>
          <p:cNvPr id="69" name="Прямоугольник 68"/>
          <p:cNvSpPr/>
          <p:nvPr/>
        </p:nvSpPr>
        <p:spPr>
          <a:xfrm>
            <a:off x="346262" y="260648"/>
            <a:ext cx="788446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" sz="4000" b="1" dirty="0">
                <a:solidFill>
                  <a:schemeClr val="bg1"/>
                </a:solidFill>
                <a:cs typeface="Times New Roman" panose="02020603050405020304" pitchFamily="18" charset="0"/>
              </a:rPr>
              <a:t>Як прийняти участь у Конкурсі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7018" y="2270037"/>
            <a:ext cx="1158732" cy="115873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51569" y="2162075"/>
            <a:ext cx="1159200" cy="115920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32318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Прямоугольник 39"/>
          <p:cNvSpPr/>
          <p:nvPr/>
        </p:nvSpPr>
        <p:spPr>
          <a:xfrm>
            <a:off x="-8285" y="1"/>
            <a:ext cx="12197110" cy="126875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39000">
                <a:schemeClr val="tx2">
                  <a:lumMod val="50000"/>
                </a:schemeClr>
              </a:gs>
              <a:gs pos="72000">
                <a:schemeClr val="tx2">
                  <a:lumMod val="50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угольник 10"/>
          <p:cNvSpPr/>
          <p:nvPr/>
        </p:nvSpPr>
        <p:spPr>
          <a:xfrm>
            <a:off x="288557" y="3644875"/>
            <a:ext cx="3149335" cy="25930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ts val="1500"/>
              </a:lnSpc>
              <a:buClr>
                <a:srgbClr val="C00000"/>
              </a:buClr>
              <a:buSzPct val="80000"/>
              <a:buFont typeface="Wingdings 3" panose="05040102010807070707" pitchFamily="18" charset="2"/>
              <a:buChar char="Æ"/>
            </a:pPr>
            <a:r>
              <a:rPr lang="uk-UA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оголошення </a:t>
            </a:r>
            <a:r>
              <a:rPr lang="uk-UA" sz="1400" dirty="0">
                <a:solidFill>
                  <a:schemeClr val="tx2"/>
                </a:solidFill>
                <a:cs typeface="Times New Roman" panose="02020603050405020304" pitchFamily="18" charset="0"/>
              </a:rPr>
              <a:t>про початок Конкурсу розміщено на офіційному  веб-сайті ОДА та веб-сайті Виконавчого адміністратора  </a:t>
            </a:r>
            <a:endParaRPr lang="uk-UA" sz="1400" i="1" dirty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 lvl="0">
              <a:lnSpc>
                <a:spcPts val="1500"/>
              </a:lnSpc>
              <a:buClr>
                <a:srgbClr val="C00000"/>
              </a:buClr>
              <a:buSzPct val="80000"/>
              <a:buFont typeface="Wingdings 3" panose="05040102010807070707" pitchFamily="18" charset="2"/>
              <a:buChar char="Æ"/>
            </a:pPr>
            <a:endParaRPr lang="uk-UA" sz="1400" dirty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 lvl="0">
              <a:lnSpc>
                <a:spcPts val="1500"/>
              </a:lnSpc>
              <a:buClr>
                <a:srgbClr val="C00000"/>
              </a:buClr>
              <a:buSzPct val="80000"/>
              <a:buFont typeface="Wingdings 3" panose="05040102010807070707" pitchFamily="18" charset="2"/>
              <a:buChar char="Æ"/>
            </a:pPr>
            <a:r>
              <a:rPr lang="uk-UA" sz="1400" dirty="0">
                <a:solidFill>
                  <a:schemeClr val="tx2"/>
                </a:solidFill>
                <a:cs typeface="Times New Roman" panose="02020603050405020304" pitchFamily="18" charset="0"/>
              </a:rPr>
              <a:t>проводиться інформаційна кампанія щодо популяризації  Конкурсу</a:t>
            </a:r>
          </a:p>
          <a:p>
            <a:pPr lvl="0">
              <a:lnSpc>
                <a:spcPts val="1500"/>
              </a:lnSpc>
              <a:buClr>
                <a:srgbClr val="C00000"/>
              </a:buClr>
              <a:buSzPct val="80000"/>
              <a:buFont typeface="Wingdings 3" panose="05040102010807070707" pitchFamily="18" charset="2"/>
              <a:buChar char="Æ"/>
            </a:pPr>
            <a:endParaRPr lang="uk-UA" sz="1400" dirty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 lvl="0">
              <a:lnSpc>
                <a:spcPts val="1500"/>
              </a:lnSpc>
              <a:buClr>
                <a:srgbClr val="C00000"/>
              </a:buClr>
              <a:buSzPct val="80000"/>
              <a:buFont typeface="Wingdings 3" panose="05040102010807070707" pitchFamily="18" charset="2"/>
              <a:buChar char="Æ"/>
            </a:pPr>
            <a:r>
              <a:rPr lang="uk-UA" sz="1400" dirty="0">
                <a:solidFill>
                  <a:schemeClr val="tx2"/>
                </a:solidFill>
                <a:cs typeface="Times New Roman" panose="02020603050405020304" pitchFamily="18" charset="0"/>
              </a:rPr>
              <a:t>забезпечується  он-лайн  реєстрація  заявок Учасників на  веб-сайті Виконавчого адміністратора 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3816949" y="3693656"/>
            <a:ext cx="3292218" cy="18235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  <a:buClr>
                <a:schemeClr val="accent1"/>
              </a:buClr>
              <a:buSzPct val="80000"/>
            </a:pPr>
            <a:r>
              <a:rPr lang="uk-UA" sz="1400" dirty="0">
                <a:solidFill>
                  <a:schemeClr val="tx2"/>
                </a:solidFill>
                <a:cs typeface="Times New Roman" panose="02020603050405020304" pitchFamily="18" charset="0"/>
              </a:rPr>
              <a:t>Виконавчий адміністратор:</a:t>
            </a:r>
          </a:p>
          <a:p>
            <a:pPr>
              <a:lnSpc>
                <a:spcPts val="1500"/>
              </a:lnSpc>
              <a:buClr>
                <a:schemeClr val="accent1"/>
              </a:buClr>
              <a:buSzPct val="80000"/>
            </a:pPr>
            <a:endParaRPr lang="uk-UA" sz="1400" dirty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buClr>
                <a:srgbClr val="21989B"/>
              </a:buClr>
              <a:buSzPct val="80000"/>
              <a:buFont typeface="Wingdings 3" panose="05040102010807070707" pitchFamily="18" charset="2"/>
              <a:buChar char="Æ"/>
            </a:pPr>
            <a:r>
              <a:rPr lang="uk-UA" sz="1400" dirty="0">
                <a:solidFill>
                  <a:schemeClr val="tx2"/>
                </a:solidFill>
                <a:cs typeface="Times New Roman" panose="02020603050405020304" pitchFamily="18" charset="0"/>
              </a:rPr>
              <a:t>організовує  та проводить  для Учасників  семінари-консультації з підготовки, написання та оформлення бізнес-планів</a:t>
            </a:r>
          </a:p>
          <a:p>
            <a:pPr>
              <a:lnSpc>
                <a:spcPts val="1500"/>
              </a:lnSpc>
              <a:buClr>
                <a:srgbClr val="21989B"/>
              </a:buClr>
              <a:buSzPct val="80000"/>
              <a:buFont typeface="Wingdings 3" panose="05040102010807070707" pitchFamily="18" charset="2"/>
              <a:buChar char="Æ"/>
            </a:pPr>
            <a:endParaRPr lang="uk-UA" sz="1400" dirty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buClr>
                <a:srgbClr val="21989B"/>
              </a:buClr>
              <a:buSzPct val="80000"/>
              <a:buFont typeface="Wingdings 3" panose="05040102010807070707" pitchFamily="18" charset="2"/>
              <a:buChar char="Æ"/>
            </a:pPr>
            <a:r>
              <a:rPr lang="uk-UA" sz="1400" dirty="0">
                <a:solidFill>
                  <a:schemeClr val="tx2"/>
                </a:solidFill>
                <a:cs typeface="Times New Roman" panose="02020603050405020304" pitchFamily="18" charset="0"/>
              </a:rPr>
              <a:t>здійснює прийом бізнес-планів для участі у Конкурсі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7273334" y="3716883"/>
            <a:ext cx="3809018" cy="28084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1500"/>
              </a:lnSpc>
            </a:pPr>
            <a:r>
              <a:rPr lang="uk-UA" sz="14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голова </a:t>
            </a:r>
            <a:r>
              <a:rPr lang="uk-UA" sz="1400" dirty="0">
                <a:solidFill>
                  <a:schemeClr val="tx2"/>
                </a:solidFill>
                <a:cs typeface="Times New Roman" panose="02020603050405020304" pitchFamily="18" charset="0"/>
              </a:rPr>
              <a:t>Конкурсної комісії призначає дату     засідання Конкурсної комісії</a:t>
            </a:r>
          </a:p>
          <a:p>
            <a:pPr>
              <a:lnSpc>
                <a:spcPts val="1500"/>
              </a:lnSpc>
            </a:pPr>
            <a:endParaRPr lang="uk-UA" sz="14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buClr>
                <a:srgbClr val="00B050"/>
              </a:buClr>
              <a:buSzPct val="80000"/>
              <a:buFont typeface="Wingdings 3" panose="05040102010807070707" pitchFamily="18" charset="2"/>
              <a:buChar char="Æ"/>
            </a:pPr>
            <a:r>
              <a:rPr lang="uk-UA" sz="1400" dirty="0">
                <a:solidFill>
                  <a:schemeClr val="tx2"/>
                </a:solidFill>
                <a:cs typeface="Times New Roman" panose="02020603050405020304" pitchFamily="18" charset="0"/>
              </a:rPr>
              <a:t>Виконавчий адміністратор  </a:t>
            </a:r>
            <a:r>
              <a:rPr lang="uk-UA" sz="1400" b="1" dirty="0">
                <a:solidFill>
                  <a:schemeClr val="tx2"/>
                </a:solidFill>
                <a:cs typeface="Times New Roman" panose="02020603050405020304" pitchFamily="18" charset="0"/>
              </a:rPr>
              <a:t>не пізніше 7 робочих днів  </a:t>
            </a:r>
            <a:r>
              <a:rPr lang="uk-UA" sz="1400" dirty="0">
                <a:solidFill>
                  <a:schemeClr val="tx2"/>
                </a:solidFill>
                <a:cs typeface="Times New Roman" panose="02020603050405020304" pitchFamily="18" charset="0"/>
              </a:rPr>
              <a:t>до дня засідання Конкурсної комісії  повідомляє  членів Конкурсної комісії та Учасників Конкурсу  про дату засідання та надсилає  бізнес-плани  Учасників електронною  поштою  членам  Конкурсної  комісії  для ознайомлення  та підготовки до засідання  Конкурсної комісії</a:t>
            </a:r>
          </a:p>
          <a:p>
            <a:pPr>
              <a:buClr>
                <a:srgbClr val="00B050"/>
              </a:buClr>
              <a:buSzPct val="80000"/>
              <a:buFont typeface="Wingdings 3" panose="05040102010807070707" pitchFamily="18" charset="2"/>
              <a:buChar char="Æ"/>
            </a:pPr>
            <a:endParaRPr lang="uk-UA" sz="14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>
              <a:lnSpc>
                <a:spcPts val="1500"/>
              </a:lnSpc>
              <a:buClr>
                <a:srgbClr val="00B050"/>
              </a:buClr>
              <a:buSzPct val="80000"/>
              <a:buFont typeface="Wingdings 3" panose="05040102010807070707" pitchFamily="18" charset="2"/>
              <a:buChar char="Æ"/>
            </a:pPr>
            <a:r>
              <a:rPr lang="uk-UA" sz="1400" dirty="0">
                <a:solidFill>
                  <a:schemeClr val="tx2"/>
                </a:solidFill>
                <a:cs typeface="Times New Roman" panose="02020603050405020304" pitchFamily="18" charset="0"/>
              </a:rPr>
              <a:t>проводиться засідання  Конкурсної комісії та визначення  переможців Конкурсу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2638029" y="1477402"/>
            <a:ext cx="7128378" cy="3488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  <a:buClr>
                <a:schemeClr val="accent1"/>
              </a:buClr>
              <a:buSzPct val="80000"/>
            </a:pPr>
            <a:r>
              <a:rPr lang="uk-UA" sz="2000" b="1" dirty="0">
                <a:solidFill>
                  <a:srgbClr val="2B3543"/>
                </a:solidFill>
                <a:cs typeface="Times New Roman" panose="02020603050405020304" pitchFamily="18" charset="0"/>
              </a:rPr>
              <a:t>Конкурс  проводиться протягом 3-х місяців</a:t>
            </a:r>
            <a:r>
              <a:rPr lang="uk-UA" sz="2000" b="1" u="sng" dirty="0">
                <a:solidFill>
                  <a:srgbClr val="2B3543"/>
                </a:solidFill>
                <a:cs typeface="Times New Roman" panose="02020603050405020304" pitchFamily="18" charset="0"/>
              </a:rPr>
              <a:t> </a:t>
            </a:r>
            <a:r>
              <a:rPr lang="uk-UA" sz="2000" b="1" dirty="0">
                <a:solidFill>
                  <a:srgbClr val="2B3543"/>
                </a:solidFill>
                <a:cs typeface="Times New Roman" panose="02020603050405020304" pitchFamily="18" charset="0"/>
              </a:rPr>
              <a:t>у три етапи: </a:t>
            </a:r>
          </a:p>
        </p:txBody>
      </p:sp>
      <p:sp>
        <p:nvSpPr>
          <p:cNvPr id="20" name="Стрелка вправо с вырезом 19"/>
          <p:cNvSpPr/>
          <p:nvPr/>
        </p:nvSpPr>
        <p:spPr>
          <a:xfrm>
            <a:off x="7255371" y="2291338"/>
            <a:ext cx="3898987" cy="1085850"/>
          </a:xfrm>
          <a:prstGeom prst="notchedRightArrow">
            <a:avLst/>
          </a:prstGeom>
          <a:gradFill>
            <a:gsLst>
              <a:gs pos="0">
                <a:srgbClr val="A6CE39"/>
              </a:gs>
              <a:gs pos="100000">
                <a:srgbClr val="7A9F3F"/>
              </a:gs>
            </a:gsLst>
            <a:lin ang="135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1" name="Овал 20"/>
          <p:cNvSpPr/>
          <p:nvPr/>
        </p:nvSpPr>
        <p:spPr>
          <a:xfrm>
            <a:off x="7614878" y="2285488"/>
            <a:ext cx="1129868" cy="108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14300" dist="63500" dir="13500000" algn="br" rotWithShape="0">
              <a:schemeClr val="tx1">
                <a:lumMod val="50000"/>
                <a:lumOff val="50000"/>
                <a:alpha val="3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accent6"/>
              </a:solidFill>
            </a:endParaRPr>
          </a:p>
        </p:txBody>
      </p:sp>
      <p:sp>
        <p:nvSpPr>
          <p:cNvPr id="22" name="Стрелка вправо с вырезом 21"/>
          <p:cNvSpPr/>
          <p:nvPr/>
        </p:nvSpPr>
        <p:spPr>
          <a:xfrm>
            <a:off x="3781473" y="2291338"/>
            <a:ext cx="3638065" cy="1085850"/>
          </a:xfrm>
          <a:prstGeom prst="notchedRightArrow">
            <a:avLst/>
          </a:prstGeom>
          <a:gradFill flip="none" rotWithShape="1">
            <a:gsLst>
              <a:gs pos="3000">
                <a:srgbClr val="3DBEC3"/>
              </a:gs>
              <a:gs pos="100000">
                <a:srgbClr val="0A9093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3" name="Овал 22"/>
          <p:cNvSpPr/>
          <p:nvPr/>
        </p:nvSpPr>
        <p:spPr>
          <a:xfrm>
            <a:off x="4146476" y="2285488"/>
            <a:ext cx="1080000" cy="108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14300" dist="63500" dir="13500000" algn="br" rotWithShape="0">
              <a:schemeClr val="tx1">
                <a:lumMod val="50000"/>
                <a:lumOff val="50000"/>
                <a:alpha val="3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4" name="Кольцо 23"/>
          <p:cNvSpPr/>
          <p:nvPr/>
        </p:nvSpPr>
        <p:spPr>
          <a:xfrm>
            <a:off x="4146476" y="2285488"/>
            <a:ext cx="1080000" cy="1080000"/>
          </a:xfrm>
          <a:prstGeom prst="donut">
            <a:avLst>
              <a:gd name="adj" fmla="val 5792"/>
            </a:avLst>
          </a:prstGeom>
          <a:gradFill flip="none" rotWithShape="1">
            <a:gsLst>
              <a:gs pos="3000">
                <a:srgbClr val="3DBEC3"/>
              </a:gs>
              <a:gs pos="100000">
                <a:srgbClr val="0A9093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5" name="Стрелка вправо с вырезом 24"/>
          <p:cNvSpPr/>
          <p:nvPr/>
        </p:nvSpPr>
        <p:spPr>
          <a:xfrm>
            <a:off x="307574" y="2291338"/>
            <a:ext cx="3638065" cy="1085850"/>
          </a:xfrm>
          <a:prstGeom prst="notchedRightArrow">
            <a:avLst/>
          </a:prstGeom>
          <a:gradFill flip="none" rotWithShape="1">
            <a:gsLst>
              <a:gs pos="0">
                <a:srgbClr val="F15A41"/>
              </a:gs>
              <a:gs pos="100000">
                <a:srgbClr val="CB452F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6" name="Овал 25"/>
          <p:cNvSpPr/>
          <p:nvPr/>
        </p:nvSpPr>
        <p:spPr>
          <a:xfrm>
            <a:off x="666554" y="2285488"/>
            <a:ext cx="1080000" cy="1080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114300" dist="63500" dir="13500000" algn="br" rotWithShape="0">
              <a:schemeClr val="tx1">
                <a:lumMod val="50000"/>
                <a:lumOff val="50000"/>
                <a:alpha val="39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0" name="Кольцо 29"/>
          <p:cNvSpPr/>
          <p:nvPr/>
        </p:nvSpPr>
        <p:spPr>
          <a:xfrm>
            <a:off x="666554" y="2285488"/>
            <a:ext cx="1080000" cy="1080000"/>
          </a:xfrm>
          <a:prstGeom prst="donut">
            <a:avLst>
              <a:gd name="adj" fmla="val 5792"/>
            </a:avLst>
          </a:prstGeom>
          <a:gradFill flip="none" rotWithShape="1">
            <a:gsLst>
              <a:gs pos="0">
                <a:srgbClr val="F15A41"/>
              </a:gs>
              <a:gs pos="100000">
                <a:srgbClr val="CB452F"/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1" name="Кольцо 30"/>
          <p:cNvSpPr/>
          <p:nvPr/>
        </p:nvSpPr>
        <p:spPr>
          <a:xfrm>
            <a:off x="7605353" y="2285488"/>
            <a:ext cx="1152774" cy="1080000"/>
          </a:xfrm>
          <a:prstGeom prst="donut">
            <a:avLst>
              <a:gd name="adj" fmla="val 5792"/>
            </a:avLst>
          </a:prstGeom>
          <a:gradFill>
            <a:gsLst>
              <a:gs pos="0">
                <a:srgbClr val="A6CE39"/>
              </a:gs>
              <a:gs pos="100000">
                <a:srgbClr val="7A9F3F"/>
              </a:gs>
            </a:gsLst>
            <a:lin ang="13500000" scaled="1"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chemeClr val="accent6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994736" y="2632440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solidFill>
                  <a:srgbClr val="CB452F"/>
                </a:solidFill>
              </a:rPr>
              <a:t>етап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788987" y="2463163"/>
            <a:ext cx="364202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B452F"/>
                </a:solidFill>
              </a:rPr>
              <a:t>І</a:t>
            </a:r>
            <a:endParaRPr lang="uk-UA" sz="4000" b="1" dirty="0">
              <a:solidFill>
                <a:srgbClr val="CB452F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550719" y="2632440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solidFill>
                  <a:srgbClr val="198BA3"/>
                </a:solidFill>
              </a:rPr>
              <a:t>етап</a:t>
            </a:r>
          </a:p>
        </p:txBody>
      </p:sp>
      <p:sp>
        <p:nvSpPr>
          <p:cNvPr id="35" name="Прямоугольник 34"/>
          <p:cNvSpPr/>
          <p:nvPr/>
        </p:nvSpPr>
        <p:spPr>
          <a:xfrm>
            <a:off x="4159689" y="2463163"/>
            <a:ext cx="54373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kern="0" dirty="0" smtClean="0">
                <a:solidFill>
                  <a:srgbClr val="198BA3"/>
                </a:solidFill>
              </a:rPr>
              <a:t>ІІ</a:t>
            </a:r>
            <a:endParaRPr lang="uk-UA" sz="4000" b="1" kern="0" dirty="0">
              <a:solidFill>
                <a:srgbClr val="198BA3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8106701" y="2632440"/>
            <a:ext cx="6591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 smtClean="0">
                <a:solidFill>
                  <a:schemeClr val="accent6"/>
                </a:solidFill>
              </a:rPr>
              <a:t>етап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7588385" y="2463163"/>
            <a:ext cx="72327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kern="0" dirty="0" smtClean="0">
                <a:solidFill>
                  <a:schemeClr val="accent6"/>
                </a:solidFill>
              </a:rPr>
              <a:t>ІІІ</a:t>
            </a:r>
            <a:endParaRPr lang="uk-UA" sz="4000" b="1" kern="0" dirty="0">
              <a:solidFill>
                <a:schemeClr val="accent6"/>
              </a:solidFill>
            </a:endParaRPr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432573" y="3122516"/>
            <a:ext cx="0" cy="522359"/>
          </a:xfrm>
          <a:prstGeom prst="line">
            <a:avLst/>
          </a:prstGeom>
          <a:ln w="28575">
            <a:solidFill>
              <a:srgbClr val="C00000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единительная линия 48"/>
          <p:cNvCxnSpPr/>
          <p:nvPr/>
        </p:nvCxnSpPr>
        <p:spPr>
          <a:xfrm>
            <a:off x="3945030" y="3166059"/>
            <a:ext cx="0" cy="522359"/>
          </a:xfrm>
          <a:prstGeom prst="line">
            <a:avLst/>
          </a:prstGeom>
          <a:ln w="28575">
            <a:solidFill>
              <a:srgbClr val="21989B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7419538" y="3166059"/>
            <a:ext cx="0" cy="522359"/>
          </a:xfrm>
          <a:prstGeom prst="line">
            <a:avLst/>
          </a:prstGeom>
          <a:ln w="28575">
            <a:solidFill>
              <a:srgbClr val="00B050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Прямоугольник 50"/>
          <p:cNvSpPr/>
          <p:nvPr/>
        </p:nvSpPr>
        <p:spPr>
          <a:xfrm>
            <a:off x="312832" y="260648"/>
            <a:ext cx="109412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>
                <a:solidFill>
                  <a:schemeClr val="bg1"/>
                </a:solidFill>
                <a:cs typeface="Times New Roman" panose="02020603050405020304" pitchFamily="18" charset="0"/>
              </a:rPr>
              <a:t>Організаційні засади проведення Конкурсу</a:t>
            </a:r>
            <a:endParaRPr lang="uk-UA" sz="4000" dirty="0">
              <a:solidFill>
                <a:schemeClr val="bg1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3355" y="2122095"/>
            <a:ext cx="1304222" cy="130422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791180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-8285" y="1"/>
            <a:ext cx="6174705" cy="685799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39000">
                <a:schemeClr val="tx2">
                  <a:lumMod val="50000"/>
                </a:schemeClr>
              </a:gs>
              <a:gs pos="72000">
                <a:schemeClr val="tx2">
                  <a:lumMod val="50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1" name="Прямоугольник 10"/>
          <p:cNvSpPr/>
          <p:nvPr/>
        </p:nvSpPr>
        <p:spPr>
          <a:xfrm>
            <a:off x="270755" y="2196138"/>
            <a:ext cx="5535625" cy="418519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4918" y="1"/>
            <a:ext cx="4443683" cy="324036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9726" y="2349740"/>
            <a:ext cx="534665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>
              <a:spcBef>
                <a:spcPts val="600"/>
              </a:spcBef>
              <a:buClr>
                <a:schemeClr val="bg1"/>
              </a:buClr>
              <a:buSzPct val="80000"/>
              <a:buFont typeface="Wingdings 3" panose="05040102010807070707" pitchFamily="18" charset="2"/>
              <a:buChar char="Æ"/>
            </a:pPr>
            <a:r>
              <a:rPr lang="uk-UA" dirty="0">
                <a:solidFill>
                  <a:schemeClr val="bg1"/>
                </a:solidFill>
                <a:cs typeface="Times New Roman" panose="02020603050405020304" pitchFamily="18" charset="0"/>
              </a:rPr>
              <a:t>оригінальність  та  </a:t>
            </a:r>
            <a:r>
              <a:rPr lang="uk-UA" dirty="0" err="1">
                <a:solidFill>
                  <a:schemeClr val="bg1"/>
                </a:solidFill>
                <a:cs typeface="Times New Roman" panose="02020603050405020304" pitchFamily="18" charset="0"/>
              </a:rPr>
              <a:t>обгрунтованість</a:t>
            </a:r>
            <a:r>
              <a:rPr lang="uk-UA" dirty="0">
                <a:solidFill>
                  <a:schemeClr val="bg1"/>
                </a:solidFill>
                <a:cs typeface="Times New Roman" panose="02020603050405020304" pitchFamily="18" charset="0"/>
              </a:rPr>
              <a:t>  </a:t>
            </a:r>
            <a:r>
              <a:rPr lang="uk-UA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ідеї</a:t>
            </a:r>
            <a:endParaRPr lang="uk-UA" dirty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pPr marL="285750" lvl="0" indent="-285750" defTabSz="457200">
              <a:spcBef>
                <a:spcPts val="600"/>
              </a:spcBef>
              <a:buClr>
                <a:schemeClr val="bg1"/>
              </a:buClr>
              <a:buSzPct val="80000"/>
              <a:buFont typeface="Wingdings 3" panose="05040102010807070707" pitchFamily="18" charset="2"/>
              <a:buChar char="Æ"/>
            </a:pPr>
            <a:r>
              <a:rPr lang="uk-UA" dirty="0">
                <a:solidFill>
                  <a:schemeClr val="bg1"/>
                </a:solidFill>
                <a:cs typeface="Times New Roman" panose="02020603050405020304" pitchFamily="18" charset="0"/>
              </a:rPr>
              <a:t>наявність  фінансово-економічного   </a:t>
            </a:r>
            <a:r>
              <a:rPr lang="uk-UA" dirty="0" err="1">
                <a:solidFill>
                  <a:schemeClr val="bg1"/>
                </a:solidFill>
                <a:cs typeface="Times New Roman" panose="02020603050405020304" pitchFamily="18" charset="0"/>
              </a:rPr>
              <a:t>обгрунтування</a:t>
            </a:r>
            <a:r>
              <a:rPr lang="uk-UA" dirty="0">
                <a:solidFill>
                  <a:schemeClr val="bg1"/>
                </a:solidFill>
                <a:cs typeface="Times New Roman" panose="02020603050405020304" pitchFamily="18" charset="0"/>
              </a:rPr>
              <a:t>  </a:t>
            </a:r>
            <a:r>
              <a:rPr lang="uk-UA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бізнес-плану</a:t>
            </a:r>
            <a:endParaRPr lang="uk-UA" dirty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pPr marL="285750" lvl="0" indent="-285750" defTabSz="457200">
              <a:spcBef>
                <a:spcPts val="600"/>
              </a:spcBef>
              <a:buClr>
                <a:schemeClr val="bg1"/>
              </a:buClr>
              <a:buSzPct val="80000"/>
              <a:buFont typeface="Wingdings 3" panose="05040102010807070707" pitchFamily="18" charset="2"/>
              <a:buChar char="Æ"/>
            </a:pPr>
            <a:r>
              <a:rPr lang="uk-UA" dirty="0">
                <a:solidFill>
                  <a:schemeClr val="bg1"/>
                </a:solidFill>
                <a:cs typeface="Times New Roman" panose="02020603050405020304" pitchFamily="18" charset="0"/>
              </a:rPr>
              <a:t>обсяг прибутку та рентабельність виробництва (надання послуг</a:t>
            </a:r>
            <a:r>
              <a:rPr lang="uk-UA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)</a:t>
            </a:r>
            <a:endParaRPr lang="uk-UA" dirty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pPr marL="285750" lvl="0" indent="-285750" defTabSz="457200">
              <a:spcBef>
                <a:spcPts val="600"/>
              </a:spcBef>
              <a:buClr>
                <a:schemeClr val="bg1"/>
              </a:buClr>
              <a:buSzPct val="80000"/>
              <a:buFont typeface="Wingdings 3" panose="05040102010807070707" pitchFamily="18" charset="2"/>
              <a:buChar char="Æ"/>
            </a:pPr>
            <a:r>
              <a:rPr lang="uk-UA" dirty="0">
                <a:solidFill>
                  <a:schemeClr val="bg1"/>
                </a:solidFill>
                <a:cs typeface="Times New Roman" panose="02020603050405020304" pitchFamily="18" charset="0"/>
              </a:rPr>
              <a:t>кількість робочих місць, які  планується </a:t>
            </a:r>
            <a:r>
              <a:rPr lang="uk-UA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створити</a:t>
            </a:r>
            <a:endParaRPr lang="uk-UA" dirty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pPr marL="285750" lvl="0" indent="-285750" defTabSz="457200">
              <a:spcBef>
                <a:spcPts val="600"/>
              </a:spcBef>
              <a:buClr>
                <a:schemeClr val="bg1"/>
              </a:buClr>
              <a:buSzPct val="80000"/>
              <a:buFont typeface="Wingdings 3" panose="05040102010807070707" pitchFamily="18" charset="2"/>
              <a:buChar char="Æ"/>
            </a:pPr>
            <a:r>
              <a:rPr lang="uk-UA" dirty="0">
                <a:solidFill>
                  <a:schemeClr val="bg1"/>
                </a:solidFill>
                <a:cs typeface="Times New Roman" panose="02020603050405020304" pitchFamily="18" charset="0"/>
              </a:rPr>
              <a:t>рівень середньомісячної заробітної плати </a:t>
            </a:r>
            <a:r>
              <a:rPr lang="uk-UA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працівників</a:t>
            </a:r>
            <a:endParaRPr lang="uk-UA" dirty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pPr marL="285750" lvl="0" indent="-285750" defTabSz="457200">
              <a:spcBef>
                <a:spcPts val="600"/>
              </a:spcBef>
              <a:buClr>
                <a:schemeClr val="bg1"/>
              </a:buClr>
              <a:buSzPct val="80000"/>
              <a:buFont typeface="Wingdings 3" panose="05040102010807070707" pitchFamily="18" charset="2"/>
              <a:buChar char="Æ"/>
            </a:pPr>
            <a:r>
              <a:rPr lang="uk-UA" dirty="0">
                <a:solidFill>
                  <a:schemeClr val="bg1"/>
                </a:solidFill>
                <a:cs typeface="Times New Roman" panose="02020603050405020304" pitchFamily="18" charset="0"/>
              </a:rPr>
              <a:t>обсяг надходжень до бюджету від сплати податків, зборів (обов’язкових платежів</a:t>
            </a:r>
            <a:r>
              <a:rPr lang="uk-UA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)</a:t>
            </a:r>
            <a:endParaRPr lang="uk-UA" dirty="0">
              <a:solidFill>
                <a:schemeClr val="bg1"/>
              </a:solidFill>
              <a:cs typeface="Times New Roman" panose="02020603050405020304" pitchFamily="18" charset="0"/>
            </a:endParaRPr>
          </a:p>
          <a:p>
            <a:pPr marL="285750" lvl="0" indent="-285750" defTabSz="457200">
              <a:spcBef>
                <a:spcPts val="600"/>
              </a:spcBef>
              <a:buClr>
                <a:schemeClr val="bg1"/>
              </a:buClr>
              <a:buSzPct val="80000"/>
              <a:buFont typeface="Wingdings 3" panose="05040102010807070707" pitchFamily="18" charset="2"/>
              <a:buChar char="Æ"/>
            </a:pPr>
            <a:r>
              <a:rPr lang="uk-UA" dirty="0">
                <a:solidFill>
                  <a:schemeClr val="bg1"/>
                </a:solidFill>
                <a:cs typeface="Times New Roman" panose="02020603050405020304" pitchFamily="18" charset="0"/>
              </a:rPr>
              <a:t>строк окупності  </a:t>
            </a:r>
            <a:r>
              <a:rPr lang="uk-UA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проекту</a:t>
            </a:r>
            <a:endParaRPr lang="uk-UA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340584" y="5421417"/>
            <a:ext cx="525658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>
              <a:spcBef>
                <a:spcPts val="600"/>
              </a:spcBef>
              <a:buClr>
                <a:srgbClr val="0070C0"/>
              </a:buClr>
              <a:buSzPct val="80000"/>
              <a:buFont typeface="Wingdings" panose="05000000000000000000" pitchFamily="2" charset="2"/>
              <a:buChar char="ü"/>
            </a:pPr>
            <a:r>
              <a:rPr lang="uk-UA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Переможцями </a:t>
            </a:r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визнаються Учасники  бізнес-плани  яких отримали найбільшу кількість балів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51874" y="3212976"/>
            <a:ext cx="5836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>
              <a:spcBef>
                <a:spcPts val="600"/>
              </a:spcBef>
              <a:buClr>
                <a:srgbClr val="0070C0"/>
              </a:buClr>
              <a:buSzPct val="80000"/>
              <a:buFont typeface="Wingdings" panose="05000000000000000000" pitchFamily="2" charset="2"/>
              <a:buChar char="ü"/>
            </a:pPr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Кожен проект оцінюється за визначеними критеріями усіма членами конкурсної комісії особисто за 5-бальною шкалою </a:t>
            </a:r>
            <a:r>
              <a:rPr lang="uk-UA" i="1" dirty="0">
                <a:solidFill>
                  <a:schemeClr val="tx2"/>
                </a:solidFill>
                <a:cs typeface="Times New Roman" panose="02020603050405020304" pitchFamily="18" charset="0"/>
              </a:rPr>
              <a:t>(1-найнижчий бал, 5-найвищий бал)</a:t>
            </a:r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.  </a:t>
            </a:r>
            <a:r>
              <a:rPr lang="uk-UA" dirty="0">
                <a:solidFill>
                  <a:srgbClr val="0070C0"/>
                </a:solidFill>
                <a:cs typeface="Times New Roman" panose="02020603050405020304" pitchFamily="18" charset="0"/>
              </a:rPr>
              <a:t>Максимальна сума балів </a:t>
            </a:r>
            <a:r>
              <a:rPr lang="uk-UA" b="1" dirty="0">
                <a:solidFill>
                  <a:srgbClr val="0070C0"/>
                </a:solidFill>
                <a:cs typeface="Times New Roman" panose="02020603050405020304" pitchFamily="18" charset="0"/>
              </a:rPr>
              <a:t>35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370731" y="4594195"/>
            <a:ext cx="51962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defTabSz="457200">
              <a:spcBef>
                <a:spcPts val="600"/>
              </a:spcBef>
              <a:buClr>
                <a:srgbClr val="0070C0"/>
              </a:buClr>
              <a:buSzPct val="80000"/>
              <a:buFont typeface="Wingdings" panose="05000000000000000000" pitchFamily="2" charset="2"/>
              <a:buChar char="ü"/>
            </a:pPr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Сумарний бал зазначається у протокольному рішенні Конкурсної комісії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84447" y="436350"/>
            <a:ext cx="517616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4000" b="1" dirty="0">
                <a:solidFill>
                  <a:schemeClr val="bg1"/>
                </a:solidFill>
                <a:cs typeface="Times New Roman" panose="02020603050405020304" pitchFamily="18" charset="0"/>
              </a:rPr>
              <a:t>Критерії оцінки бізнес-планів</a:t>
            </a:r>
          </a:p>
        </p:txBody>
      </p:sp>
    </p:spTree>
    <p:extLst>
      <p:ext uri="{BB962C8B-B14F-4D97-AF65-F5344CB8AC3E}">
        <p14:creationId xmlns:p14="http://schemas.microsoft.com/office/powerpoint/2010/main" val="572006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7556785" y="1"/>
            <a:ext cx="4632039" cy="685799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39000">
                <a:schemeClr val="tx2">
                  <a:lumMod val="50000"/>
                </a:schemeClr>
              </a:gs>
              <a:gs pos="72000">
                <a:schemeClr val="tx2">
                  <a:lumMod val="50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6555" y="1645827"/>
            <a:ext cx="828678" cy="936104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8005324" y="3740839"/>
            <a:ext cx="393569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здійснення  </a:t>
            </a:r>
            <a:r>
              <a:rPr lang="uk-UA" b="1" dirty="0">
                <a:solidFill>
                  <a:schemeClr val="bg1"/>
                </a:solidFill>
                <a:cs typeface="Times New Roman" panose="02020603050405020304" pitchFamily="18" charset="0"/>
              </a:rPr>
              <a:t>державної реєстрації   підприємницької діяльності  у Вінницькій області  до  початку отримання гранту</a:t>
            </a:r>
            <a:endParaRPr lang="uk-UA" b="1" dirty="0">
              <a:solidFill>
                <a:schemeClr val="bg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404737" y="1513714"/>
            <a:ext cx="370148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b="1" dirty="0">
                <a:solidFill>
                  <a:srgbClr val="FF0000"/>
                </a:solidFill>
                <a:cs typeface="Times New Roman" panose="02020603050405020304" pitchFamily="18" charset="0"/>
              </a:rPr>
              <a:t>Обов’язкова умова отримання гранту Переможцями </a:t>
            </a:r>
            <a:endParaRPr lang="uk-UA" sz="24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8027836" y="2738049"/>
            <a:ext cx="39957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1400" b="1" i="1" dirty="0">
                <a:solidFill>
                  <a:schemeClr val="bg1"/>
                </a:solidFill>
                <a:cs typeface="Times New Roman" panose="02020603050405020304" pitchFamily="18" charset="0"/>
              </a:rPr>
              <a:t>(для громадян, які  мають намір розпочати  підприємницьку діяльність) </a:t>
            </a:r>
            <a:endParaRPr lang="uk-UA" sz="1400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33772" y="572487"/>
            <a:ext cx="64087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defTabSz="914126">
              <a:lnSpc>
                <a:spcPct val="90000"/>
              </a:lnSpc>
              <a:spcBef>
                <a:spcPct val="0"/>
              </a:spcBef>
            </a:pPr>
            <a:r>
              <a:rPr lang="uk-UA" sz="4000" b="1" dirty="0">
                <a:solidFill>
                  <a:srgbClr val="2B3543"/>
                </a:solidFill>
                <a:ea typeface="+mj-ea"/>
                <a:cs typeface="Times New Roman" panose="02020603050405020304" pitchFamily="18" charset="0"/>
              </a:rPr>
              <a:t>Зобов’язання  Переможців Конкурсу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1247897" y="2082356"/>
            <a:ext cx="4403971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звітувати Виконавчому  адміністратору про реалізацію бізнес-плану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247897" y="3067379"/>
            <a:ext cx="5134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не припиняти  діяльність протягом </a:t>
            </a:r>
            <a:r>
              <a:rPr lang="uk-UA" b="1" dirty="0">
                <a:solidFill>
                  <a:schemeClr val="tx2"/>
                </a:solidFill>
                <a:cs typeface="Times New Roman" panose="02020603050405020304" pitchFamily="18" charset="0"/>
              </a:rPr>
              <a:t>двох років</a:t>
            </a:r>
            <a:endParaRPr lang="uk-UA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1247897" y="3816440"/>
            <a:ext cx="45911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не скорочувати   чисельність  працівників</a:t>
            </a:r>
            <a:endParaRPr lang="uk-UA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247897" y="4565501"/>
            <a:ext cx="50517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грант  витрачати на реалізацію мети, яка зазначена  в бізнес-плані</a:t>
            </a:r>
            <a:endParaRPr lang="uk-UA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1247897" y="5591562"/>
            <a:ext cx="5051705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сплатити всі податки та збори пов’язані з отриманням гранту або доходами в наслідок своєї  підприємницької діяльності</a:t>
            </a:r>
            <a:endParaRPr lang="uk-UA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7930655" y="3493711"/>
            <a:ext cx="4085034" cy="1679899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85" name="Group 4"/>
          <p:cNvGrpSpPr>
            <a:grpSpLocks noChangeAspect="1"/>
          </p:cNvGrpSpPr>
          <p:nvPr/>
        </p:nvGrpSpPr>
        <p:grpSpPr bwMode="auto">
          <a:xfrm>
            <a:off x="808670" y="5776193"/>
            <a:ext cx="333612" cy="432000"/>
            <a:chOff x="-841" y="729"/>
            <a:chExt cx="2421" cy="3135"/>
          </a:xfrm>
        </p:grpSpPr>
        <p:sp>
          <p:nvSpPr>
            <p:cNvPr id="88" name="Freeform 6"/>
            <p:cNvSpPr>
              <a:spLocks/>
            </p:cNvSpPr>
            <p:nvPr/>
          </p:nvSpPr>
          <p:spPr bwMode="auto">
            <a:xfrm>
              <a:off x="-841" y="1585"/>
              <a:ext cx="2421" cy="2279"/>
            </a:xfrm>
            <a:custGeom>
              <a:avLst/>
              <a:gdLst>
                <a:gd name="T0" fmla="*/ 3921 w 4842"/>
                <a:gd name="T1" fmla="*/ 121 h 4559"/>
                <a:gd name="T2" fmla="*/ 3923 w 4842"/>
                <a:gd name="T3" fmla="*/ 399 h 4559"/>
                <a:gd name="T4" fmla="*/ 3837 w 4842"/>
                <a:gd name="T5" fmla="*/ 835 h 4559"/>
                <a:gd name="T6" fmla="*/ 4361 w 4842"/>
                <a:gd name="T7" fmla="*/ 1505 h 4559"/>
                <a:gd name="T8" fmla="*/ 4716 w 4842"/>
                <a:gd name="T9" fmla="*/ 1717 h 4559"/>
                <a:gd name="T10" fmla="*/ 4842 w 4842"/>
                <a:gd name="T11" fmla="*/ 2538 h 4559"/>
                <a:gd name="T12" fmla="*/ 4668 w 4842"/>
                <a:gd name="T13" fmla="*/ 2842 h 4559"/>
                <a:gd name="T14" fmla="*/ 4368 w 4842"/>
                <a:gd name="T15" fmla="*/ 3002 h 4559"/>
                <a:gd name="T16" fmla="*/ 4149 w 4842"/>
                <a:gd name="T17" fmla="*/ 3346 h 4559"/>
                <a:gd name="T18" fmla="*/ 3948 w 4842"/>
                <a:gd name="T19" fmla="*/ 3604 h 4559"/>
                <a:gd name="T20" fmla="*/ 3877 w 4842"/>
                <a:gd name="T21" fmla="*/ 3684 h 4559"/>
                <a:gd name="T22" fmla="*/ 3671 w 4842"/>
                <a:gd name="T23" fmla="*/ 3970 h 4559"/>
                <a:gd name="T24" fmla="*/ 3637 w 4842"/>
                <a:gd name="T25" fmla="*/ 4310 h 4559"/>
                <a:gd name="T26" fmla="*/ 3486 w 4842"/>
                <a:gd name="T27" fmla="*/ 4538 h 4559"/>
                <a:gd name="T28" fmla="*/ 2509 w 4842"/>
                <a:gd name="T29" fmla="*/ 4515 h 4559"/>
                <a:gd name="T30" fmla="*/ 2398 w 4842"/>
                <a:gd name="T31" fmla="*/ 4272 h 4559"/>
                <a:gd name="T32" fmla="*/ 2022 w 4842"/>
                <a:gd name="T33" fmla="*/ 4448 h 4559"/>
                <a:gd name="T34" fmla="*/ 1074 w 4842"/>
                <a:gd name="T35" fmla="*/ 4559 h 4559"/>
                <a:gd name="T36" fmla="*/ 852 w 4842"/>
                <a:gd name="T37" fmla="*/ 4417 h 4559"/>
                <a:gd name="T38" fmla="*/ 828 w 4842"/>
                <a:gd name="T39" fmla="*/ 4257 h 4559"/>
                <a:gd name="T40" fmla="*/ 755 w 4842"/>
                <a:gd name="T41" fmla="*/ 3940 h 4559"/>
                <a:gd name="T42" fmla="*/ 417 w 4842"/>
                <a:gd name="T43" fmla="*/ 3476 h 4559"/>
                <a:gd name="T44" fmla="*/ 52 w 4842"/>
                <a:gd name="T45" fmla="*/ 2701 h 4559"/>
                <a:gd name="T46" fmla="*/ 2 w 4842"/>
                <a:gd name="T47" fmla="*/ 2355 h 4559"/>
                <a:gd name="T48" fmla="*/ 25 w 4842"/>
                <a:gd name="T49" fmla="*/ 1982 h 4559"/>
                <a:gd name="T50" fmla="*/ 170 w 4842"/>
                <a:gd name="T51" fmla="*/ 1879 h 4559"/>
                <a:gd name="T52" fmla="*/ 275 w 4842"/>
                <a:gd name="T53" fmla="*/ 2025 h 4559"/>
                <a:gd name="T54" fmla="*/ 254 w 4842"/>
                <a:gd name="T55" fmla="*/ 2338 h 4559"/>
                <a:gd name="T56" fmla="*/ 294 w 4842"/>
                <a:gd name="T57" fmla="*/ 2630 h 4559"/>
                <a:gd name="T58" fmla="*/ 430 w 4842"/>
                <a:gd name="T59" fmla="*/ 2991 h 4559"/>
                <a:gd name="T60" fmla="*/ 766 w 4842"/>
                <a:gd name="T61" fmla="*/ 3501 h 4559"/>
                <a:gd name="T62" fmla="*/ 1032 w 4842"/>
                <a:gd name="T63" fmla="*/ 3965 h 4559"/>
                <a:gd name="T64" fmla="*/ 1082 w 4842"/>
                <a:gd name="T65" fmla="*/ 4305 h 4559"/>
                <a:gd name="T66" fmla="*/ 1856 w 4842"/>
                <a:gd name="T67" fmla="*/ 4032 h 4559"/>
                <a:gd name="T68" fmla="*/ 2232 w 4842"/>
                <a:gd name="T69" fmla="*/ 4020 h 4559"/>
                <a:gd name="T70" fmla="*/ 2635 w 4842"/>
                <a:gd name="T71" fmla="*/ 4068 h 4559"/>
                <a:gd name="T72" fmla="*/ 3386 w 4842"/>
                <a:gd name="T73" fmla="*/ 4100 h 4559"/>
                <a:gd name="T74" fmla="*/ 3472 w 4842"/>
                <a:gd name="T75" fmla="*/ 3789 h 4559"/>
                <a:gd name="T76" fmla="*/ 3734 w 4842"/>
                <a:gd name="T77" fmla="*/ 3466 h 4559"/>
                <a:gd name="T78" fmla="*/ 3979 w 4842"/>
                <a:gd name="T79" fmla="*/ 3147 h 4559"/>
                <a:gd name="T80" fmla="*/ 4196 w 4842"/>
                <a:gd name="T81" fmla="*/ 2779 h 4559"/>
                <a:gd name="T82" fmla="*/ 4336 w 4842"/>
                <a:gd name="T83" fmla="*/ 2638 h 4559"/>
                <a:gd name="T84" fmla="*/ 4588 w 4842"/>
                <a:gd name="T85" fmla="*/ 2540 h 4559"/>
                <a:gd name="T86" fmla="*/ 4491 w 4842"/>
                <a:gd name="T87" fmla="*/ 1889 h 4559"/>
                <a:gd name="T88" fmla="*/ 4206 w 4842"/>
                <a:gd name="T89" fmla="*/ 1801 h 4559"/>
                <a:gd name="T90" fmla="*/ 3830 w 4842"/>
                <a:gd name="T91" fmla="*/ 1177 h 4559"/>
                <a:gd name="T92" fmla="*/ 3593 w 4842"/>
                <a:gd name="T93" fmla="*/ 907 h 4559"/>
                <a:gd name="T94" fmla="*/ 3656 w 4842"/>
                <a:gd name="T95" fmla="*/ 357 h 4559"/>
                <a:gd name="T96" fmla="*/ 3702 w 4842"/>
                <a:gd name="T97" fmla="*/ 254 h 4559"/>
                <a:gd name="T98" fmla="*/ 3335 w 4842"/>
                <a:gd name="T99" fmla="*/ 373 h 4559"/>
                <a:gd name="T100" fmla="*/ 3102 w 4842"/>
                <a:gd name="T101" fmla="*/ 590 h 4559"/>
                <a:gd name="T102" fmla="*/ 2823 w 4842"/>
                <a:gd name="T103" fmla="*/ 602 h 4559"/>
                <a:gd name="T104" fmla="*/ 2444 w 4842"/>
                <a:gd name="T105" fmla="*/ 476 h 4559"/>
                <a:gd name="T106" fmla="*/ 2509 w 4842"/>
                <a:gd name="T107" fmla="*/ 308 h 4559"/>
                <a:gd name="T108" fmla="*/ 2985 w 4842"/>
                <a:gd name="T109" fmla="*/ 329 h 4559"/>
                <a:gd name="T110" fmla="*/ 3321 w 4842"/>
                <a:gd name="T111" fmla="*/ 94 h 4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42" h="4559">
                  <a:moveTo>
                    <a:pt x="3719" y="0"/>
                  </a:moveTo>
                  <a:lnTo>
                    <a:pt x="3767" y="8"/>
                  </a:lnTo>
                  <a:lnTo>
                    <a:pt x="3812" y="23"/>
                  </a:lnTo>
                  <a:lnTo>
                    <a:pt x="3854" y="48"/>
                  </a:lnTo>
                  <a:lnTo>
                    <a:pt x="3891" y="80"/>
                  </a:lnTo>
                  <a:lnTo>
                    <a:pt x="3921" y="121"/>
                  </a:lnTo>
                  <a:lnTo>
                    <a:pt x="3944" y="164"/>
                  </a:lnTo>
                  <a:lnTo>
                    <a:pt x="3958" y="212"/>
                  </a:lnTo>
                  <a:lnTo>
                    <a:pt x="3963" y="260"/>
                  </a:lnTo>
                  <a:lnTo>
                    <a:pt x="3958" y="308"/>
                  </a:lnTo>
                  <a:lnTo>
                    <a:pt x="3944" y="355"/>
                  </a:lnTo>
                  <a:lnTo>
                    <a:pt x="3923" y="399"/>
                  </a:lnTo>
                  <a:lnTo>
                    <a:pt x="3881" y="476"/>
                  </a:lnTo>
                  <a:lnTo>
                    <a:pt x="3849" y="550"/>
                  </a:lnTo>
                  <a:lnTo>
                    <a:pt x="3830" y="623"/>
                  </a:lnTo>
                  <a:lnTo>
                    <a:pt x="3820" y="695"/>
                  </a:lnTo>
                  <a:lnTo>
                    <a:pt x="3824" y="766"/>
                  </a:lnTo>
                  <a:lnTo>
                    <a:pt x="3837" y="835"/>
                  </a:lnTo>
                  <a:lnTo>
                    <a:pt x="3946" y="932"/>
                  </a:lnTo>
                  <a:lnTo>
                    <a:pt x="4047" y="1037"/>
                  </a:lnTo>
                  <a:lnTo>
                    <a:pt x="4139" y="1148"/>
                  </a:lnTo>
                  <a:lnTo>
                    <a:pt x="4221" y="1263"/>
                  </a:lnTo>
                  <a:lnTo>
                    <a:pt x="4296" y="1381"/>
                  </a:lnTo>
                  <a:lnTo>
                    <a:pt x="4361" y="1505"/>
                  </a:lnTo>
                  <a:lnTo>
                    <a:pt x="4416" y="1635"/>
                  </a:lnTo>
                  <a:lnTo>
                    <a:pt x="4491" y="1635"/>
                  </a:lnTo>
                  <a:lnTo>
                    <a:pt x="4554" y="1641"/>
                  </a:lnTo>
                  <a:lnTo>
                    <a:pt x="4613" y="1656"/>
                  </a:lnTo>
                  <a:lnTo>
                    <a:pt x="4668" y="1683"/>
                  </a:lnTo>
                  <a:lnTo>
                    <a:pt x="4716" y="1717"/>
                  </a:lnTo>
                  <a:lnTo>
                    <a:pt x="4760" y="1759"/>
                  </a:lnTo>
                  <a:lnTo>
                    <a:pt x="4795" y="1809"/>
                  </a:lnTo>
                  <a:lnTo>
                    <a:pt x="4819" y="1862"/>
                  </a:lnTo>
                  <a:lnTo>
                    <a:pt x="4837" y="1921"/>
                  </a:lnTo>
                  <a:lnTo>
                    <a:pt x="4842" y="1984"/>
                  </a:lnTo>
                  <a:lnTo>
                    <a:pt x="4842" y="2538"/>
                  </a:lnTo>
                  <a:lnTo>
                    <a:pt x="4837" y="2601"/>
                  </a:lnTo>
                  <a:lnTo>
                    <a:pt x="4819" y="2660"/>
                  </a:lnTo>
                  <a:lnTo>
                    <a:pt x="4795" y="2716"/>
                  </a:lnTo>
                  <a:lnTo>
                    <a:pt x="4760" y="2764"/>
                  </a:lnTo>
                  <a:lnTo>
                    <a:pt x="4716" y="2807"/>
                  </a:lnTo>
                  <a:lnTo>
                    <a:pt x="4668" y="2842"/>
                  </a:lnTo>
                  <a:lnTo>
                    <a:pt x="4613" y="2867"/>
                  </a:lnTo>
                  <a:lnTo>
                    <a:pt x="4554" y="2884"/>
                  </a:lnTo>
                  <a:lnTo>
                    <a:pt x="4491" y="2890"/>
                  </a:lnTo>
                  <a:lnTo>
                    <a:pt x="4424" y="2890"/>
                  </a:lnTo>
                  <a:lnTo>
                    <a:pt x="4397" y="2945"/>
                  </a:lnTo>
                  <a:lnTo>
                    <a:pt x="4368" y="3002"/>
                  </a:lnTo>
                  <a:lnTo>
                    <a:pt x="4336" y="3061"/>
                  </a:lnTo>
                  <a:lnTo>
                    <a:pt x="4302" y="3119"/>
                  </a:lnTo>
                  <a:lnTo>
                    <a:pt x="4263" y="3178"/>
                  </a:lnTo>
                  <a:lnTo>
                    <a:pt x="4225" y="3235"/>
                  </a:lnTo>
                  <a:lnTo>
                    <a:pt x="4187" y="3291"/>
                  </a:lnTo>
                  <a:lnTo>
                    <a:pt x="4149" y="3346"/>
                  </a:lnTo>
                  <a:lnTo>
                    <a:pt x="4110" y="3398"/>
                  </a:lnTo>
                  <a:lnTo>
                    <a:pt x="4072" y="3447"/>
                  </a:lnTo>
                  <a:lnTo>
                    <a:pt x="4038" y="3491"/>
                  </a:lnTo>
                  <a:lnTo>
                    <a:pt x="4005" y="3533"/>
                  </a:lnTo>
                  <a:lnTo>
                    <a:pt x="3975" y="3571"/>
                  </a:lnTo>
                  <a:lnTo>
                    <a:pt x="3948" y="3604"/>
                  </a:lnTo>
                  <a:lnTo>
                    <a:pt x="3925" y="3631"/>
                  </a:lnTo>
                  <a:lnTo>
                    <a:pt x="3908" y="3650"/>
                  </a:lnTo>
                  <a:lnTo>
                    <a:pt x="3896" y="3665"/>
                  </a:lnTo>
                  <a:lnTo>
                    <a:pt x="3891" y="3671"/>
                  </a:lnTo>
                  <a:lnTo>
                    <a:pt x="3885" y="3678"/>
                  </a:lnTo>
                  <a:lnTo>
                    <a:pt x="3877" y="3684"/>
                  </a:lnTo>
                  <a:lnTo>
                    <a:pt x="3847" y="3713"/>
                  </a:lnTo>
                  <a:lnTo>
                    <a:pt x="3793" y="3764"/>
                  </a:lnTo>
                  <a:lnTo>
                    <a:pt x="3751" y="3818"/>
                  </a:lnTo>
                  <a:lnTo>
                    <a:pt x="3717" y="3871"/>
                  </a:lnTo>
                  <a:lnTo>
                    <a:pt x="3690" y="3923"/>
                  </a:lnTo>
                  <a:lnTo>
                    <a:pt x="3671" y="3970"/>
                  </a:lnTo>
                  <a:lnTo>
                    <a:pt x="3656" y="4014"/>
                  </a:lnTo>
                  <a:lnTo>
                    <a:pt x="3646" y="4054"/>
                  </a:lnTo>
                  <a:lnTo>
                    <a:pt x="3642" y="4087"/>
                  </a:lnTo>
                  <a:lnTo>
                    <a:pt x="3638" y="4112"/>
                  </a:lnTo>
                  <a:lnTo>
                    <a:pt x="3637" y="4129"/>
                  </a:lnTo>
                  <a:lnTo>
                    <a:pt x="3637" y="4310"/>
                  </a:lnTo>
                  <a:lnTo>
                    <a:pt x="3633" y="4360"/>
                  </a:lnTo>
                  <a:lnTo>
                    <a:pt x="3617" y="4406"/>
                  </a:lnTo>
                  <a:lnTo>
                    <a:pt x="3595" y="4448"/>
                  </a:lnTo>
                  <a:lnTo>
                    <a:pt x="3564" y="4486"/>
                  </a:lnTo>
                  <a:lnTo>
                    <a:pt x="3528" y="4515"/>
                  </a:lnTo>
                  <a:lnTo>
                    <a:pt x="3486" y="4538"/>
                  </a:lnTo>
                  <a:lnTo>
                    <a:pt x="3438" y="4553"/>
                  </a:lnTo>
                  <a:lnTo>
                    <a:pt x="3388" y="4559"/>
                  </a:lnTo>
                  <a:lnTo>
                    <a:pt x="2647" y="4559"/>
                  </a:lnTo>
                  <a:lnTo>
                    <a:pt x="2597" y="4553"/>
                  </a:lnTo>
                  <a:lnTo>
                    <a:pt x="2551" y="4538"/>
                  </a:lnTo>
                  <a:lnTo>
                    <a:pt x="2509" y="4515"/>
                  </a:lnTo>
                  <a:lnTo>
                    <a:pt x="2471" y="4486"/>
                  </a:lnTo>
                  <a:lnTo>
                    <a:pt x="2442" y="4448"/>
                  </a:lnTo>
                  <a:lnTo>
                    <a:pt x="2419" y="4406"/>
                  </a:lnTo>
                  <a:lnTo>
                    <a:pt x="2404" y="4360"/>
                  </a:lnTo>
                  <a:lnTo>
                    <a:pt x="2398" y="4310"/>
                  </a:lnTo>
                  <a:lnTo>
                    <a:pt x="2398" y="4272"/>
                  </a:lnTo>
                  <a:lnTo>
                    <a:pt x="2232" y="4276"/>
                  </a:lnTo>
                  <a:lnTo>
                    <a:pt x="2064" y="4268"/>
                  </a:lnTo>
                  <a:lnTo>
                    <a:pt x="2064" y="4310"/>
                  </a:lnTo>
                  <a:lnTo>
                    <a:pt x="2060" y="4360"/>
                  </a:lnTo>
                  <a:lnTo>
                    <a:pt x="2045" y="4406"/>
                  </a:lnTo>
                  <a:lnTo>
                    <a:pt x="2022" y="4448"/>
                  </a:lnTo>
                  <a:lnTo>
                    <a:pt x="1991" y="4486"/>
                  </a:lnTo>
                  <a:lnTo>
                    <a:pt x="1955" y="4515"/>
                  </a:lnTo>
                  <a:lnTo>
                    <a:pt x="1913" y="4538"/>
                  </a:lnTo>
                  <a:lnTo>
                    <a:pt x="1867" y="4553"/>
                  </a:lnTo>
                  <a:lnTo>
                    <a:pt x="1815" y="4559"/>
                  </a:lnTo>
                  <a:lnTo>
                    <a:pt x="1074" y="4559"/>
                  </a:lnTo>
                  <a:lnTo>
                    <a:pt x="1028" y="4553"/>
                  </a:lnTo>
                  <a:lnTo>
                    <a:pt x="982" y="4540"/>
                  </a:lnTo>
                  <a:lnTo>
                    <a:pt x="942" y="4519"/>
                  </a:lnTo>
                  <a:lnTo>
                    <a:pt x="906" y="4490"/>
                  </a:lnTo>
                  <a:lnTo>
                    <a:pt x="875" y="4456"/>
                  </a:lnTo>
                  <a:lnTo>
                    <a:pt x="852" y="4417"/>
                  </a:lnTo>
                  <a:lnTo>
                    <a:pt x="835" y="4373"/>
                  </a:lnTo>
                  <a:lnTo>
                    <a:pt x="828" y="4326"/>
                  </a:lnTo>
                  <a:lnTo>
                    <a:pt x="828" y="4320"/>
                  </a:lnTo>
                  <a:lnTo>
                    <a:pt x="828" y="4314"/>
                  </a:lnTo>
                  <a:lnTo>
                    <a:pt x="828" y="4310"/>
                  </a:lnTo>
                  <a:lnTo>
                    <a:pt x="828" y="4257"/>
                  </a:lnTo>
                  <a:lnTo>
                    <a:pt x="824" y="4221"/>
                  </a:lnTo>
                  <a:lnTo>
                    <a:pt x="818" y="4175"/>
                  </a:lnTo>
                  <a:lnTo>
                    <a:pt x="810" y="4123"/>
                  </a:lnTo>
                  <a:lnTo>
                    <a:pt x="797" y="4066"/>
                  </a:lnTo>
                  <a:lnTo>
                    <a:pt x="780" y="4005"/>
                  </a:lnTo>
                  <a:lnTo>
                    <a:pt x="755" y="3940"/>
                  </a:lnTo>
                  <a:lnTo>
                    <a:pt x="724" y="3873"/>
                  </a:lnTo>
                  <a:lnTo>
                    <a:pt x="686" y="3806"/>
                  </a:lnTo>
                  <a:lnTo>
                    <a:pt x="640" y="3741"/>
                  </a:lnTo>
                  <a:lnTo>
                    <a:pt x="583" y="3676"/>
                  </a:lnTo>
                  <a:lnTo>
                    <a:pt x="499" y="3581"/>
                  </a:lnTo>
                  <a:lnTo>
                    <a:pt x="417" y="3476"/>
                  </a:lnTo>
                  <a:lnTo>
                    <a:pt x="340" y="3361"/>
                  </a:lnTo>
                  <a:lnTo>
                    <a:pt x="270" y="3235"/>
                  </a:lnTo>
                  <a:lnTo>
                    <a:pt x="203" y="3100"/>
                  </a:lnTo>
                  <a:lnTo>
                    <a:pt x="141" y="2970"/>
                  </a:lnTo>
                  <a:lnTo>
                    <a:pt x="92" y="2838"/>
                  </a:lnTo>
                  <a:lnTo>
                    <a:pt x="52" y="2701"/>
                  </a:lnTo>
                  <a:lnTo>
                    <a:pt x="36" y="2639"/>
                  </a:lnTo>
                  <a:lnTo>
                    <a:pt x="23" y="2576"/>
                  </a:lnTo>
                  <a:lnTo>
                    <a:pt x="13" y="2513"/>
                  </a:lnTo>
                  <a:lnTo>
                    <a:pt x="8" y="2456"/>
                  </a:lnTo>
                  <a:lnTo>
                    <a:pt x="4" y="2403"/>
                  </a:lnTo>
                  <a:lnTo>
                    <a:pt x="2" y="2355"/>
                  </a:lnTo>
                  <a:lnTo>
                    <a:pt x="0" y="2319"/>
                  </a:lnTo>
                  <a:lnTo>
                    <a:pt x="0" y="2290"/>
                  </a:lnTo>
                  <a:lnTo>
                    <a:pt x="0" y="2275"/>
                  </a:lnTo>
                  <a:lnTo>
                    <a:pt x="4" y="2177"/>
                  </a:lnTo>
                  <a:lnTo>
                    <a:pt x="12" y="2078"/>
                  </a:lnTo>
                  <a:lnTo>
                    <a:pt x="25" y="1982"/>
                  </a:lnTo>
                  <a:lnTo>
                    <a:pt x="34" y="1950"/>
                  </a:lnTo>
                  <a:lnTo>
                    <a:pt x="54" y="1921"/>
                  </a:lnTo>
                  <a:lnTo>
                    <a:pt x="77" y="1900"/>
                  </a:lnTo>
                  <a:lnTo>
                    <a:pt x="105" y="1885"/>
                  </a:lnTo>
                  <a:lnTo>
                    <a:pt x="138" y="1877"/>
                  </a:lnTo>
                  <a:lnTo>
                    <a:pt x="170" y="1879"/>
                  </a:lnTo>
                  <a:lnTo>
                    <a:pt x="203" y="1889"/>
                  </a:lnTo>
                  <a:lnTo>
                    <a:pt x="231" y="1906"/>
                  </a:lnTo>
                  <a:lnTo>
                    <a:pt x="252" y="1929"/>
                  </a:lnTo>
                  <a:lnTo>
                    <a:pt x="268" y="1958"/>
                  </a:lnTo>
                  <a:lnTo>
                    <a:pt x="275" y="1990"/>
                  </a:lnTo>
                  <a:lnTo>
                    <a:pt x="275" y="2025"/>
                  </a:lnTo>
                  <a:lnTo>
                    <a:pt x="260" y="2151"/>
                  </a:lnTo>
                  <a:lnTo>
                    <a:pt x="254" y="2278"/>
                  </a:lnTo>
                  <a:lnTo>
                    <a:pt x="254" y="2282"/>
                  </a:lnTo>
                  <a:lnTo>
                    <a:pt x="254" y="2288"/>
                  </a:lnTo>
                  <a:lnTo>
                    <a:pt x="254" y="2309"/>
                  </a:lnTo>
                  <a:lnTo>
                    <a:pt x="254" y="2338"/>
                  </a:lnTo>
                  <a:lnTo>
                    <a:pt x="256" y="2376"/>
                  </a:lnTo>
                  <a:lnTo>
                    <a:pt x="260" y="2422"/>
                  </a:lnTo>
                  <a:lnTo>
                    <a:pt x="264" y="2471"/>
                  </a:lnTo>
                  <a:lnTo>
                    <a:pt x="271" y="2525"/>
                  </a:lnTo>
                  <a:lnTo>
                    <a:pt x="281" y="2576"/>
                  </a:lnTo>
                  <a:lnTo>
                    <a:pt x="294" y="2630"/>
                  </a:lnTo>
                  <a:lnTo>
                    <a:pt x="296" y="2634"/>
                  </a:lnTo>
                  <a:lnTo>
                    <a:pt x="298" y="2639"/>
                  </a:lnTo>
                  <a:lnTo>
                    <a:pt x="333" y="2760"/>
                  </a:lnTo>
                  <a:lnTo>
                    <a:pt x="375" y="2876"/>
                  </a:lnTo>
                  <a:lnTo>
                    <a:pt x="428" y="2987"/>
                  </a:lnTo>
                  <a:lnTo>
                    <a:pt x="430" y="2991"/>
                  </a:lnTo>
                  <a:lnTo>
                    <a:pt x="430" y="2993"/>
                  </a:lnTo>
                  <a:lnTo>
                    <a:pt x="491" y="3113"/>
                  </a:lnTo>
                  <a:lnTo>
                    <a:pt x="554" y="3224"/>
                  </a:lnTo>
                  <a:lnTo>
                    <a:pt x="623" y="3327"/>
                  </a:lnTo>
                  <a:lnTo>
                    <a:pt x="692" y="3419"/>
                  </a:lnTo>
                  <a:lnTo>
                    <a:pt x="766" y="3501"/>
                  </a:lnTo>
                  <a:lnTo>
                    <a:pt x="833" y="3577"/>
                  </a:lnTo>
                  <a:lnTo>
                    <a:pt x="891" y="3655"/>
                  </a:lnTo>
                  <a:lnTo>
                    <a:pt x="938" y="3734"/>
                  </a:lnTo>
                  <a:lnTo>
                    <a:pt x="977" y="3814"/>
                  </a:lnTo>
                  <a:lnTo>
                    <a:pt x="1009" y="3890"/>
                  </a:lnTo>
                  <a:lnTo>
                    <a:pt x="1032" y="3965"/>
                  </a:lnTo>
                  <a:lnTo>
                    <a:pt x="1051" y="4033"/>
                  </a:lnTo>
                  <a:lnTo>
                    <a:pt x="1064" y="4098"/>
                  </a:lnTo>
                  <a:lnTo>
                    <a:pt x="1074" y="4158"/>
                  </a:lnTo>
                  <a:lnTo>
                    <a:pt x="1078" y="4207"/>
                  </a:lnTo>
                  <a:lnTo>
                    <a:pt x="1082" y="4249"/>
                  </a:lnTo>
                  <a:lnTo>
                    <a:pt x="1082" y="4305"/>
                  </a:lnTo>
                  <a:lnTo>
                    <a:pt x="1812" y="4305"/>
                  </a:lnTo>
                  <a:lnTo>
                    <a:pt x="1812" y="4127"/>
                  </a:lnTo>
                  <a:lnTo>
                    <a:pt x="1815" y="4100"/>
                  </a:lnTo>
                  <a:lnTo>
                    <a:pt x="1823" y="4074"/>
                  </a:lnTo>
                  <a:lnTo>
                    <a:pt x="1836" y="4051"/>
                  </a:lnTo>
                  <a:lnTo>
                    <a:pt x="1856" y="4032"/>
                  </a:lnTo>
                  <a:lnTo>
                    <a:pt x="1879" y="4014"/>
                  </a:lnTo>
                  <a:lnTo>
                    <a:pt x="1903" y="4005"/>
                  </a:lnTo>
                  <a:lnTo>
                    <a:pt x="1928" y="3999"/>
                  </a:lnTo>
                  <a:lnTo>
                    <a:pt x="1957" y="3999"/>
                  </a:lnTo>
                  <a:lnTo>
                    <a:pt x="2093" y="4014"/>
                  </a:lnTo>
                  <a:lnTo>
                    <a:pt x="2232" y="4020"/>
                  </a:lnTo>
                  <a:lnTo>
                    <a:pt x="2373" y="4018"/>
                  </a:lnTo>
                  <a:lnTo>
                    <a:pt x="2513" y="4009"/>
                  </a:lnTo>
                  <a:lnTo>
                    <a:pt x="2549" y="4009"/>
                  </a:lnTo>
                  <a:lnTo>
                    <a:pt x="2582" y="4020"/>
                  </a:lnTo>
                  <a:lnTo>
                    <a:pt x="2612" y="4039"/>
                  </a:lnTo>
                  <a:lnTo>
                    <a:pt x="2635" y="4068"/>
                  </a:lnTo>
                  <a:lnTo>
                    <a:pt x="2649" y="4098"/>
                  </a:lnTo>
                  <a:lnTo>
                    <a:pt x="2654" y="4135"/>
                  </a:lnTo>
                  <a:lnTo>
                    <a:pt x="2654" y="4307"/>
                  </a:lnTo>
                  <a:lnTo>
                    <a:pt x="3384" y="4307"/>
                  </a:lnTo>
                  <a:lnTo>
                    <a:pt x="3384" y="4127"/>
                  </a:lnTo>
                  <a:lnTo>
                    <a:pt x="3386" y="4100"/>
                  </a:lnTo>
                  <a:lnTo>
                    <a:pt x="3390" y="4064"/>
                  </a:lnTo>
                  <a:lnTo>
                    <a:pt x="3396" y="4020"/>
                  </a:lnTo>
                  <a:lnTo>
                    <a:pt x="3407" y="3969"/>
                  </a:lnTo>
                  <a:lnTo>
                    <a:pt x="3423" y="3913"/>
                  </a:lnTo>
                  <a:lnTo>
                    <a:pt x="3444" y="3852"/>
                  </a:lnTo>
                  <a:lnTo>
                    <a:pt x="3472" y="3789"/>
                  </a:lnTo>
                  <a:lnTo>
                    <a:pt x="3510" y="3724"/>
                  </a:lnTo>
                  <a:lnTo>
                    <a:pt x="3554" y="3657"/>
                  </a:lnTo>
                  <a:lnTo>
                    <a:pt x="3610" y="3590"/>
                  </a:lnTo>
                  <a:lnTo>
                    <a:pt x="3677" y="3524"/>
                  </a:lnTo>
                  <a:lnTo>
                    <a:pt x="3705" y="3501"/>
                  </a:lnTo>
                  <a:lnTo>
                    <a:pt x="3734" y="3466"/>
                  </a:lnTo>
                  <a:lnTo>
                    <a:pt x="3768" y="3424"/>
                  </a:lnTo>
                  <a:lnTo>
                    <a:pt x="3807" y="3377"/>
                  </a:lnTo>
                  <a:lnTo>
                    <a:pt x="3847" y="3325"/>
                  </a:lnTo>
                  <a:lnTo>
                    <a:pt x="3891" y="3270"/>
                  </a:lnTo>
                  <a:lnTo>
                    <a:pt x="3935" y="3210"/>
                  </a:lnTo>
                  <a:lnTo>
                    <a:pt x="3979" y="3147"/>
                  </a:lnTo>
                  <a:lnTo>
                    <a:pt x="4023" y="3084"/>
                  </a:lnTo>
                  <a:lnTo>
                    <a:pt x="4065" y="3021"/>
                  </a:lnTo>
                  <a:lnTo>
                    <a:pt x="4103" y="2958"/>
                  </a:lnTo>
                  <a:lnTo>
                    <a:pt x="4139" y="2895"/>
                  </a:lnTo>
                  <a:lnTo>
                    <a:pt x="4170" y="2836"/>
                  </a:lnTo>
                  <a:lnTo>
                    <a:pt x="4196" y="2779"/>
                  </a:lnTo>
                  <a:lnTo>
                    <a:pt x="4214" y="2727"/>
                  </a:lnTo>
                  <a:lnTo>
                    <a:pt x="4229" y="2697"/>
                  </a:lnTo>
                  <a:lnTo>
                    <a:pt x="4248" y="2672"/>
                  </a:lnTo>
                  <a:lnTo>
                    <a:pt x="4275" y="2653"/>
                  </a:lnTo>
                  <a:lnTo>
                    <a:pt x="4303" y="2641"/>
                  </a:lnTo>
                  <a:lnTo>
                    <a:pt x="4336" y="2638"/>
                  </a:lnTo>
                  <a:lnTo>
                    <a:pt x="4491" y="2638"/>
                  </a:lnTo>
                  <a:lnTo>
                    <a:pt x="4521" y="2632"/>
                  </a:lnTo>
                  <a:lnTo>
                    <a:pt x="4548" y="2618"/>
                  </a:lnTo>
                  <a:lnTo>
                    <a:pt x="4569" y="2597"/>
                  </a:lnTo>
                  <a:lnTo>
                    <a:pt x="4584" y="2571"/>
                  </a:lnTo>
                  <a:lnTo>
                    <a:pt x="4588" y="2540"/>
                  </a:lnTo>
                  <a:lnTo>
                    <a:pt x="4588" y="1986"/>
                  </a:lnTo>
                  <a:lnTo>
                    <a:pt x="4584" y="1956"/>
                  </a:lnTo>
                  <a:lnTo>
                    <a:pt x="4569" y="1929"/>
                  </a:lnTo>
                  <a:lnTo>
                    <a:pt x="4548" y="1908"/>
                  </a:lnTo>
                  <a:lnTo>
                    <a:pt x="4521" y="1893"/>
                  </a:lnTo>
                  <a:lnTo>
                    <a:pt x="4491" y="1889"/>
                  </a:lnTo>
                  <a:lnTo>
                    <a:pt x="4326" y="1889"/>
                  </a:lnTo>
                  <a:lnTo>
                    <a:pt x="4296" y="1885"/>
                  </a:lnTo>
                  <a:lnTo>
                    <a:pt x="4267" y="1874"/>
                  </a:lnTo>
                  <a:lnTo>
                    <a:pt x="4240" y="1855"/>
                  </a:lnTo>
                  <a:lnTo>
                    <a:pt x="4221" y="1832"/>
                  </a:lnTo>
                  <a:lnTo>
                    <a:pt x="4206" y="1801"/>
                  </a:lnTo>
                  <a:lnTo>
                    <a:pt x="4166" y="1688"/>
                  </a:lnTo>
                  <a:lnTo>
                    <a:pt x="4114" y="1578"/>
                  </a:lnTo>
                  <a:lnTo>
                    <a:pt x="4055" y="1471"/>
                  </a:lnTo>
                  <a:lnTo>
                    <a:pt x="3988" y="1369"/>
                  </a:lnTo>
                  <a:lnTo>
                    <a:pt x="3912" y="1270"/>
                  </a:lnTo>
                  <a:lnTo>
                    <a:pt x="3830" y="1177"/>
                  </a:lnTo>
                  <a:lnTo>
                    <a:pt x="3738" y="1087"/>
                  </a:lnTo>
                  <a:lnTo>
                    <a:pt x="3640" y="1003"/>
                  </a:lnTo>
                  <a:lnTo>
                    <a:pt x="3621" y="982"/>
                  </a:lnTo>
                  <a:lnTo>
                    <a:pt x="3606" y="961"/>
                  </a:lnTo>
                  <a:lnTo>
                    <a:pt x="3596" y="934"/>
                  </a:lnTo>
                  <a:lnTo>
                    <a:pt x="3593" y="907"/>
                  </a:lnTo>
                  <a:lnTo>
                    <a:pt x="3574" y="818"/>
                  </a:lnTo>
                  <a:lnTo>
                    <a:pt x="3568" y="726"/>
                  </a:lnTo>
                  <a:lnTo>
                    <a:pt x="3572" y="634"/>
                  </a:lnTo>
                  <a:lnTo>
                    <a:pt x="3589" y="543"/>
                  </a:lnTo>
                  <a:lnTo>
                    <a:pt x="3616" y="449"/>
                  </a:lnTo>
                  <a:lnTo>
                    <a:pt x="3656" y="357"/>
                  </a:lnTo>
                  <a:lnTo>
                    <a:pt x="3707" y="266"/>
                  </a:lnTo>
                  <a:lnTo>
                    <a:pt x="3709" y="264"/>
                  </a:lnTo>
                  <a:lnTo>
                    <a:pt x="3709" y="262"/>
                  </a:lnTo>
                  <a:lnTo>
                    <a:pt x="3707" y="258"/>
                  </a:lnTo>
                  <a:lnTo>
                    <a:pt x="3705" y="256"/>
                  </a:lnTo>
                  <a:lnTo>
                    <a:pt x="3702" y="254"/>
                  </a:lnTo>
                  <a:lnTo>
                    <a:pt x="3700" y="254"/>
                  </a:lnTo>
                  <a:lnTo>
                    <a:pt x="3612" y="270"/>
                  </a:lnTo>
                  <a:lnTo>
                    <a:pt x="3531" y="289"/>
                  </a:lnTo>
                  <a:lnTo>
                    <a:pt x="3459" y="313"/>
                  </a:lnTo>
                  <a:lnTo>
                    <a:pt x="3394" y="342"/>
                  </a:lnTo>
                  <a:lnTo>
                    <a:pt x="3335" y="373"/>
                  </a:lnTo>
                  <a:lnTo>
                    <a:pt x="3283" y="407"/>
                  </a:lnTo>
                  <a:lnTo>
                    <a:pt x="3235" y="443"/>
                  </a:lnTo>
                  <a:lnTo>
                    <a:pt x="3195" y="480"/>
                  </a:lnTo>
                  <a:lnTo>
                    <a:pt x="3159" y="518"/>
                  </a:lnTo>
                  <a:lnTo>
                    <a:pt x="3128" y="554"/>
                  </a:lnTo>
                  <a:lnTo>
                    <a:pt x="3102" y="590"/>
                  </a:lnTo>
                  <a:lnTo>
                    <a:pt x="3080" y="615"/>
                  </a:lnTo>
                  <a:lnTo>
                    <a:pt x="3054" y="632"/>
                  </a:lnTo>
                  <a:lnTo>
                    <a:pt x="3023" y="642"/>
                  </a:lnTo>
                  <a:lnTo>
                    <a:pt x="2991" y="646"/>
                  </a:lnTo>
                  <a:lnTo>
                    <a:pt x="2958" y="640"/>
                  </a:lnTo>
                  <a:lnTo>
                    <a:pt x="2823" y="602"/>
                  </a:lnTo>
                  <a:lnTo>
                    <a:pt x="2685" y="571"/>
                  </a:lnTo>
                  <a:lnTo>
                    <a:pt x="2545" y="550"/>
                  </a:lnTo>
                  <a:lnTo>
                    <a:pt x="2511" y="543"/>
                  </a:lnTo>
                  <a:lnTo>
                    <a:pt x="2482" y="525"/>
                  </a:lnTo>
                  <a:lnTo>
                    <a:pt x="2459" y="502"/>
                  </a:lnTo>
                  <a:lnTo>
                    <a:pt x="2444" y="476"/>
                  </a:lnTo>
                  <a:lnTo>
                    <a:pt x="2435" y="443"/>
                  </a:lnTo>
                  <a:lnTo>
                    <a:pt x="2433" y="409"/>
                  </a:lnTo>
                  <a:lnTo>
                    <a:pt x="2442" y="376"/>
                  </a:lnTo>
                  <a:lnTo>
                    <a:pt x="2458" y="348"/>
                  </a:lnTo>
                  <a:lnTo>
                    <a:pt x="2480" y="325"/>
                  </a:lnTo>
                  <a:lnTo>
                    <a:pt x="2509" y="308"/>
                  </a:lnTo>
                  <a:lnTo>
                    <a:pt x="2540" y="298"/>
                  </a:lnTo>
                  <a:lnTo>
                    <a:pt x="2574" y="298"/>
                  </a:lnTo>
                  <a:lnTo>
                    <a:pt x="2700" y="315"/>
                  </a:lnTo>
                  <a:lnTo>
                    <a:pt x="2826" y="340"/>
                  </a:lnTo>
                  <a:lnTo>
                    <a:pt x="2949" y="371"/>
                  </a:lnTo>
                  <a:lnTo>
                    <a:pt x="2985" y="329"/>
                  </a:lnTo>
                  <a:lnTo>
                    <a:pt x="3029" y="285"/>
                  </a:lnTo>
                  <a:lnTo>
                    <a:pt x="3077" y="243"/>
                  </a:lnTo>
                  <a:lnTo>
                    <a:pt x="3128" y="203"/>
                  </a:lnTo>
                  <a:lnTo>
                    <a:pt x="3188" y="164"/>
                  </a:lnTo>
                  <a:lnTo>
                    <a:pt x="3251" y="126"/>
                  </a:lnTo>
                  <a:lnTo>
                    <a:pt x="3321" y="94"/>
                  </a:lnTo>
                  <a:lnTo>
                    <a:pt x="3398" y="63"/>
                  </a:lnTo>
                  <a:lnTo>
                    <a:pt x="3482" y="38"/>
                  </a:lnTo>
                  <a:lnTo>
                    <a:pt x="3572" y="17"/>
                  </a:lnTo>
                  <a:lnTo>
                    <a:pt x="3669" y="2"/>
                  </a:lnTo>
                  <a:lnTo>
                    <a:pt x="3719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" name="Freeform 7"/>
            <p:cNvSpPr>
              <a:spLocks noEditPoints="1"/>
            </p:cNvSpPr>
            <p:nvPr/>
          </p:nvSpPr>
          <p:spPr bwMode="auto">
            <a:xfrm>
              <a:off x="-835" y="1431"/>
              <a:ext cx="1043" cy="1043"/>
            </a:xfrm>
            <a:custGeom>
              <a:avLst/>
              <a:gdLst>
                <a:gd name="T0" fmla="*/ 951 w 2086"/>
                <a:gd name="T1" fmla="*/ 260 h 2085"/>
                <a:gd name="T2" fmla="*/ 777 w 2086"/>
                <a:gd name="T3" fmla="*/ 300 h 2085"/>
                <a:gd name="T4" fmla="*/ 619 w 2086"/>
                <a:gd name="T5" fmla="*/ 376 h 2085"/>
                <a:gd name="T6" fmla="*/ 485 w 2086"/>
                <a:gd name="T7" fmla="*/ 485 h 2085"/>
                <a:gd name="T8" fmla="*/ 376 w 2086"/>
                <a:gd name="T9" fmla="*/ 620 h 2085"/>
                <a:gd name="T10" fmla="*/ 300 w 2086"/>
                <a:gd name="T11" fmla="*/ 777 h 2085"/>
                <a:gd name="T12" fmla="*/ 258 w 2086"/>
                <a:gd name="T13" fmla="*/ 951 h 2085"/>
                <a:gd name="T14" fmla="*/ 258 w 2086"/>
                <a:gd name="T15" fmla="*/ 1134 h 2085"/>
                <a:gd name="T16" fmla="*/ 300 w 2086"/>
                <a:gd name="T17" fmla="*/ 1308 h 2085"/>
                <a:gd name="T18" fmla="*/ 376 w 2086"/>
                <a:gd name="T19" fmla="*/ 1466 h 2085"/>
                <a:gd name="T20" fmla="*/ 485 w 2086"/>
                <a:gd name="T21" fmla="*/ 1600 h 2085"/>
                <a:gd name="T22" fmla="*/ 619 w 2086"/>
                <a:gd name="T23" fmla="*/ 1709 h 2085"/>
                <a:gd name="T24" fmla="*/ 777 w 2086"/>
                <a:gd name="T25" fmla="*/ 1785 h 2085"/>
                <a:gd name="T26" fmla="*/ 951 w 2086"/>
                <a:gd name="T27" fmla="*/ 1827 h 2085"/>
                <a:gd name="T28" fmla="*/ 1135 w 2086"/>
                <a:gd name="T29" fmla="*/ 1827 h 2085"/>
                <a:gd name="T30" fmla="*/ 1309 w 2086"/>
                <a:gd name="T31" fmla="*/ 1785 h 2085"/>
                <a:gd name="T32" fmla="*/ 1465 w 2086"/>
                <a:gd name="T33" fmla="*/ 1709 h 2085"/>
                <a:gd name="T34" fmla="*/ 1601 w 2086"/>
                <a:gd name="T35" fmla="*/ 1600 h 2085"/>
                <a:gd name="T36" fmla="*/ 1710 w 2086"/>
                <a:gd name="T37" fmla="*/ 1466 h 2085"/>
                <a:gd name="T38" fmla="*/ 1786 w 2086"/>
                <a:gd name="T39" fmla="*/ 1308 h 2085"/>
                <a:gd name="T40" fmla="*/ 1826 w 2086"/>
                <a:gd name="T41" fmla="*/ 1134 h 2085"/>
                <a:gd name="T42" fmla="*/ 1826 w 2086"/>
                <a:gd name="T43" fmla="*/ 951 h 2085"/>
                <a:gd name="T44" fmla="*/ 1786 w 2086"/>
                <a:gd name="T45" fmla="*/ 777 h 2085"/>
                <a:gd name="T46" fmla="*/ 1710 w 2086"/>
                <a:gd name="T47" fmla="*/ 620 h 2085"/>
                <a:gd name="T48" fmla="*/ 1601 w 2086"/>
                <a:gd name="T49" fmla="*/ 485 h 2085"/>
                <a:gd name="T50" fmla="*/ 1465 w 2086"/>
                <a:gd name="T51" fmla="*/ 376 h 2085"/>
                <a:gd name="T52" fmla="*/ 1309 w 2086"/>
                <a:gd name="T53" fmla="*/ 300 h 2085"/>
                <a:gd name="T54" fmla="*/ 1135 w 2086"/>
                <a:gd name="T55" fmla="*/ 260 h 2085"/>
                <a:gd name="T56" fmla="*/ 1043 w 2086"/>
                <a:gd name="T57" fmla="*/ 0 h 2085"/>
                <a:gd name="T58" fmla="*/ 1253 w 2086"/>
                <a:gd name="T59" fmla="*/ 21 h 2085"/>
                <a:gd name="T60" fmla="*/ 1448 w 2086"/>
                <a:gd name="T61" fmla="*/ 82 h 2085"/>
                <a:gd name="T62" fmla="*/ 1626 w 2086"/>
                <a:gd name="T63" fmla="*/ 179 h 2085"/>
                <a:gd name="T64" fmla="*/ 1781 w 2086"/>
                <a:gd name="T65" fmla="*/ 305 h 2085"/>
                <a:gd name="T66" fmla="*/ 1909 w 2086"/>
                <a:gd name="T67" fmla="*/ 460 h 2085"/>
                <a:gd name="T68" fmla="*/ 2004 w 2086"/>
                <a:gd name="T69" fmla="*/ 638 h 2085"/>
                <a:gd name="T70" fmla="*/ 2065 w 2086"/>
                <a:gd name="T71" fmla="*/ 832 h 2085"/>
                <a:gd name="T72" fmla="*/ 2086 w 2086"/>
                <a:gd name="T73" fmla="*/ 1042 h 2085"/>
                <a:gd name="T74" fmla="*/ 2065 w 2086"/>
                <a:gd name="T75" fmla="*/ 1253 h 2085"/>
                <a:gd name="T76" fmla="*/ 2004 w 2086"/>
                <a:gd name="T77" fmla="*/ 1449 h 2085"/>
                <a:gd name="T78" fmla="*/ 1907 w 2086"/>
                <a:gd name="T79" fmla="*/ 1625 h 2085"/>
                <a:gd name="T80" fmla="*/ 1781 w 2086"/>
                <a:gd name="T81" fmla="*/ 1780 h 2085"/>
                <a:gd name="T82" fmla="*/ 1626 w 2086"/>
                <a:gd name="T83" fmla="*/ 1908 h 2085"/>
                <a:gd name="T84" fmla="*/ 1448 w 2086"/>
                <a:gd name="T85" fmla="*/ 2003 h 2085"/>
                <a:gd name="T86" fmla="*/ 1253 w 2086"/>
                <a:gd name="T87" fmla="*/ 2064 h 2085"/>
                <a:gd name="T88" fmla="*/ 1043 w 2086"/>
                <a:gd name="T89" fmla="*/ 2085 h 2085"/>
                <a:gd name="T90" fmla="*/ 833 w 2086"/>
                <a:gd name="T91" fmla="*/ 2064 h 2085"/>
                <a:gd name="T92" fmla="*/ 636 w 2086"/>
                <a:gd name="T93" fmla="*/ 2003 h 2085"/>
                <a:gd name="T94" fmla="*/ 460 w 2086"/>
                <a:gd name="T95" fmla="*/ 1908 h 2085"/>
                <a:gd name="T96" fmla="*/ 305 w 2086"/>
                <a:gd name="T97" fmla="*/ 1780 h 2085"/>
                <a:gd name="T98" fmla="*/ 177 w 2086"/>
                <a:gd name="T99" fmla="*/ 1625 h 2085"/>
                <a:gd name="T100" fmla="*/ 82 w 2086"/>
                <a:gd name="T101" fmla="*/ 1447 h 2085"/>
                <a:gd name="T102" fmla="*/ 21 w 2086"/>
                <a:gd name="T103" fmla="*/ 1253 h 2085"/>
                <a:gd name="T104" fmla="*/ 0 w 2086"/>
                <a:gd name="T105" fmla="*/ 1042 h 2085"/>
                <a:gd name="T106" fmla="*/ 21 w 2086"/>
                <a:gd name="T107" fmla="*/ 832 h 2085"/>
                <a:gd name="T108" fmla="*/ 82 w 2086"/>
                <a:gd name="T109" fmla="*/ 638 h 2085"/>
                <a:gd name="T110" fmla="*/ 177 w 2086"/>
                <a:gd name="T111" fmla="*/ 460 h 2085"/>
                <a:gd name="T112" fmla="*/ 305 w 2086"/>
                <a:gd name="T113" fmla="*/ 305 h 2085"/>
                <a:gd name="T114" fmla="*/ 460 w 2086"/>
                <a:gd name="T115" fmla="*/ 177 h 2085"/>
                <a:gd name="T116" fmla="*/ 638 w 2086"/>
                <a:gd name="T117" fmla="*/ 82 h 2085"/>
                <a:gd name="T118" fmla="*/ 833 w 2086"/>
                <a:gd name="T119" fmla="*/ 21 h 2085"/>
                <a:gd name="T120" fmla="*/ 1043 w 2086"/>
                <a:gd name="T121" fmla="*/ 0 h 2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86" h="2085">
                  <a:moveTo>
                    <a:pt x="1043" y="254"/>
                  </a:moveTo>
                  <a:lnTo>
                    <a:pt x="951" y="260"/>
                  </a:lnTo>
                  <a:lnTo>
                    <a:pt x="861" y="275"/>
                  </a:lnTo>
                  <a:lnTo>
                    <a:pt x="777" y="300"/>
                  </a:lnTo>
                  <a:lnTo>
                    <a:pt x="695" y="334"/>
                  </a:lnTo>
                  <a:lnTo>
                    <a:pt x="619" y="376"/>
                  </a:lnTo>
                  <a:lnTo>
                    <a:pt x="548" y="428"/>
                  </a:lnTo>
                  <a:lnTo>
                    <a:pt x="485" y="485"/>
                  </a:lnTo>
                  <a:lnTo>
                    <a:pt x="426" y="550"/>
                  </a:lnTo>
                  <a:lnTo>
                    <a:pt x="376" y="620"/>
                  </a:lnTo>
                  <a:lnTo>
                    <a:pt x="332" y="697"/>
                  </a:lnTo>
                  <a:lnTo>
                    <a:pt x="300" y="777"/>
                  </a:lnTo>
                  <a:lnTo>
                    <a:pt x="273" y="863"/>
                  </a:lnTo>
                  <a:lnTo>
                    <a:pt x="258" y="951"/>
                  </a:lnTo>
                  <a:lnTo>
                    <a:pt x="252" y="1042"/>
                  </a:lnTo>
                  <a:lnTo>
                    <a:pt x="258" y="1134"/>
                  </a:lnTo>
                  <a:lnTo>
                    <a:pt x="273" y="1224"/>
                  </a:lnTo>
                  <a:lnTo>
                    <a:pt x="300" y="1308"/>
                  </a:lnTo>
                  <a:lnTo>
                    <a:pt x="332" y="1390"/>
                  </a:lnTo>
                  <a:lnTo>
                    <a:pt x="376" y="1466"/>
                  </a:lnTo>
                  <a:lnTo>
                    <a:pt x="426" y="1537"/>
                  </a:lnTo>
                  <a:lnTo>
                    <a:pt x="485" y="1600"/>
                  </a:lnTo>
                  <a:lnTo>
                    <a:pt x="548" y="1659"/>
                  </a:lnTo>
                  <a:lnTo>
                    <a:pt x="619" y="1709"/>
                  </a:lnTo>
                  <a:lnTo>
                    <a:pt x="695" y="1751"/>
                  </a:lnTo>
                  <a:lnTo>
                    <a:pt x="777" y="1785"/>
                  </a:lnTo>
                  <a:lnTo>
                    <a:pt x="861" y="1812"/>
                  </a:lnTo>
                  <a:lnTo>
                    <a:pt x="951" y="1827"/>
                  </a:lnTo>
                  <a:lnTo>
                    <a:pt x="1043" y="1833"/>
                  </a:lnTo>
                  <a:lnTo>
                    <a:pt x="1135" y="1827"/>
                  </a:lnTo>
                  <a:lnTo>
                    <a:pt x="1223" y="1812"/>
                  </a:lnTo>
                  <a:lnTo>
                    <a:pt x="1309" y="1785"/>
                  </a:lnTo>
                  <a:lnTo>
                    <a:pt x="1389" y="1751"/>
                  </a:lnTo>
                  <a:lnTo>
                    <a:pt x="1465" y="1709"/>
                  </a:lnTo>
                  <a:lnTo>
                    <a:pt x="1536" y="1659"/>
                  </a:lnTo>
                  <a:lnTo>
                    <a:pt x="1601" y="1600"/>
                  </a:lnTo>
                  <a:lnTo>
                    <a:pt x="1658" y="1537"/>
                  </a:lnTo>
                  <a:lnTo>
                    <a:pt x="1710" y="1466"/>
                  </a:lnTo>
                  <a:lnTo>
                    <a:pt x="1752" y="1390"/>
                  </a:lnTo>
                  <a:lnTo>
                    <a:pt x="1786" y="1308"/>
                  </a:lnTo>
                  <a:lnTo>
                    <a:pt x="1811" y="1224"/>
                  </a:lnTo>
                  <a:lnTo>
                    <a:pt x="1826" y="1134"/>
                  </a:lnTo>
                  <a:lnTo>
                    <a:pt x="1832" y="1042"/>
                  </a:lnTo>
                  <a:lnTo>
                    <a:pt x="1826" y="951"/>
                  </a:lnTo>
                  <a:lnTo>
                    <a:pt x="1811" y="863"/>
                  </a:lnTo>
                  <a:lnTo>
                    <a:pt x="1786" y="777"/>
                  </a:lnTo>
                  <a:lnTo>
                    <a:pt x="1752" y="697"/>
                  </a:lnTo>
                  <a:lnTo>
                    <a:pt x="1710" y="620"/>
                  </a:lnTo>
                  <a:lnTo>
                    <a:pt x="1658" y="550"/>
                  </a:lnTo>
                  <a:lnTo>
                    <a:pt x="1601" y="485"/>
                  </a:lnTo>
                  <a:lnTo>
                    <a:pt x="1536" y="428"/>
                  </a:lnTo>
                  <a:lnTo>
                    <a:pt x="1465" y="376"/>
                  </a:lnTo>
                  <a:lnTo>
                    <a:pt x="1389" y="334"/>
                  </a:lnTo>
                  <a:lnTo>
                    <a:pt x="1309" y="300"/>
                  </a:lnTo>
                  <a:lnTo>
                    <a:pt x="1223" y="275"/>
                  </a:lnTo>
                  <a:lnTo>
                    <a:pt x="1135" y="260"/>
                  </a:lnTo>
                  <a:lnTo>
                    <a:pt x="1043" y="254"/>
                  </a:lnTo>
                  <a:close/>
                  <a:moveTo>
                    <a:pt x="1043" y="0"/>
                  </a:moveTo>
                  <a:lnTo>
                    <a:pt x="1150" y="6"/>
                  </a:lnTo>
                  <a:lnTo>
                    <a:pt x="1253" y="21"/>
                  </a:lnTo>
                  <a:lnTo>
                    <a:pt x="1352" y="48"/>
                  </a:lnTo>
                  <a:lnTo>
                    <a:pt x="1448" y="82"/>
                  </a:lnTo>
                  <a:lnTo>
                    <a:pt x="1540" y="126"/>
                  </a:lnTo>
                  <a:lnTo>
                    <a:pt x="1626" y="179"/>
                  </a:lnTo>
                  <a:lnTo>
                    <a:pt x="1706" y="239"/>
                  </a:lnTo>
                  <a:lnTo>
                    <a:pt x="1781" y="305"/>
                  </a:lnTo>
                  <a:lnTo>
                    <a:pt x="1847" y="380"/>
                  </a:lnTo>
                  <a:lnTo>
                    <a:pt x="1909" y="460"/>
                  </a:lnTo>
                  <a:lnTo>
                    <a:pt x="1960" y="546"/>
                  </a:lnTo>
                  <a:lnTo>
                    <a:pt x="2004" y="638"/>
                  </a:lnTo>
                  <a:lnTo>
                    <a:pt x="2039" y="733"/>
                  </a:lnTo>
                  <a:lnTo>
                    <a:pt x="2065" y="832"/>
                  </a:lnTo>
                  <a:lnTo>
                    <a:pt x="2081" y="936"/>
                  </a:lnTo>
                  <a:lnTo>
                    <a:pt x="2086" y="1042"/>
                  </a:lnTo>
                  <a:lnTo>
                    <a:pt x="2081" y="1149"/>
                  </a:lnTo>
                  <a:lnTo>
                    <a:pt x="2065" y="1253"/>
                  </a:lnTo>
                  <a:lnTo>
                    <a:pt x="2039" y="1354"/>
                  </a:lnTo>
                  <a:lnTo>
                    <a:pt x="2004" y="1449"/>
                  </a:lnTo>
                  <a:lnTo>
                    <a:pt x="1960" y="1539"/>
                  </a:lnTo>
                  <a:lnTo>
                    <a:pt x="1907" y="1625"/>
                  </a:lnTo>
                  <a:lnTo>
                    <a:pt x="1847" y="1707"/>
                  </a:lnTo>
                  <a:lnTo>
                    <a:pt x="1781" y="1780"/>
                  </a:lnTo>
                  <a:lnTo>
                    <a:pt x="1706" y="1848"/>
                  </a:lnTo>
                  <a:lnTo>
                    <a:pt x="1626" y="1908"/>
                  </a:lnTo>
                  <a:lnTo>
                    <a:pt x="1540" y="1959"/>
                  </a:lnTo>
                  <a:lnTo>
                    <a:pt x="1448" y="2003"/>
                  </a:lnTo>
                  <a:lnTo>
                    <a:pt x="1352" y="2039"/>
                  </a:lnTo>
                  <a:lnTo>
                    <a:pt x="1253" y="2064"/>
                  </a:lnTo>
                  <a:lnTo>
                    <a:pt x="1150" y="2079"/>
                  </a:lnTo>
                  <a:lnTo>
                    <a:pt x="1043" y="2085"/>
                  </a:lnTo>
                  <a:lnTo>
                    <a:pt x="936" y="2079"/>
                  </a:lnTo>
                  <a:lnTo>
                    <a:pt x="833" y="2064"/>
                  </a:lnTo>
                  <a:lnTo>
                    <a:pt x="731" y="2039"/>
                  </a:lnTo>
                  <a:lnTo>
                    <a:pt x="636" y="2003"/>
                  </a:lnTo>
                  <a:lnTo>
                    <a:pt x="546" y="1959"/>
                  </a:lnTo>
                  <a:lnTo>
                    <a:pt x="460" y="1908"/>
                  </a:lnTo>
                  <a:lnTo>
                    <a:pt x="378" y="1846"/>
                  </a:lnTo>
                  <a:lnTo>
                    <a:pt x="305" y="1780"/>
                  </a:lnTo>
                  <a:lnTo>
                    <a:pt x="237" y="1705"/>
                  </a:lnTo>
                  <a:lnTo>
                    <a:pt x="177" y="1625"/>
                  </a:lnTo>
                  <a:lnTo>
                    <a:pt x="126" y="1539"/>
                  </a:lnTo>
                  <a:lnTo>
                    <a:pt x="82" y="1447"/>
                  </a:lnTo>
                  <a:lnTo>
                    <a:pt x="45" y="1352"/>
                  </a:lnTo>
                  <a:lnTo>
                    <a:pt x="21" y="1253"/>
                  </a:lnTo>
                  <a:lnTo>
                    <a:pt x="5" y="1149"/>
                  </a:lnTo>
                  <a:lnTo>
                    <a:pt x="0" y="1042"/>
                  </a:lnTo>
                  <a:lnTo>
                    <a:pt x="5" y="936"/>
                  </a:lnTo>
                  <a:lnTo>
                    <a:pt x="21" y="832"/>
                  </a:lnTo>
                  <a:lnTo>
                    <a:pt x="45" y="733"/>
                  </a:lnTo>
                  <a:lnTo>
                    <a:pt x="82" y="638"/>
                  </a:lnTo>
                  <a:lnTo>
                    <a:pt x="126" y="546"/>
                  </a:lnTo>
                  <a:lnTo>
                    <a:pt x="177" y="460"/>
                  </a:lnTo>
                  <a:lnTo>
                    <a:pt x="238" y="380"/>
                  </a:lnTo>
                  <a:lnTo>
                    <a:pt x="305" y="305"/>
                  </a:lnTo>
                  <a:lnTo>
                    <a:pt x="380" y="239"/>
                  </a:lnTo>
                  <a:lnTo>
                    <a:pt x="460" y="177"/>
                  </a:lnTo>
                  <a:lnTo>
                    <a:pt x="546" y="126"/>
                  </a:lnTo>
                  <a:lnTo>
                    <a:pt x="638" y="82"/>
                  </a:lnTo>
                  <a:lnTo>
                    <a:pt x="733" y="48"/>
                  </a:lnTo>
                  <a:lnTo>
                    <a:pt x="833" y="21"/>
                  </a:lnTo>
                  <a:lnTo>
                    <a:pt x="936" y="6"/>
                  </a:lnTo>
                  <a:lnTo>
                    <a:pt x="1043" y="0"/>
                  </a:lnTo>
                  <a:close/>
                </a:path>
              </a:pathLst>
            </a:custGeom>
            <a:solidFill>
              <a:srgbClr val="3C92C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" name="Freeform 8"/>
            <p:cNvSpPr>
              <a:spLocks noEditPoints="1"/>
            </p:cNvSpPr>
            <p:nvPr/>
          </p:nvSpPr>
          <p:spPr bwMode="auto">
            <a:xfrm>
              <a:off x="-81" y="729"/>
              <a:ext cx="727" cy="726"/>
            </a:xfrm>
            <a:custGeom>
              <a:avLst/>
              <a:gdLst>
                <a:gd name="T0" fmla="*/ 656 w 1454"/>
                <a:gd name="T1" fmla="*/ 258 h 1454"/>
                <a:gd name="T2" fmla="*/ 528 w 1454"/>
                <a:gd name="T3" fmla="*/ 296 h 1454"/>
                <a:gd name="T4" fmla="*/ 415 w 1454"/>
                <a:gd name="T5" fmla="*/ 369 h 1454"/>
                <a:gd name="T6" fmla="*/ 329 w 1454"/>
                <a:gd name="T7" fmla="*/ 468 h 1454"/>
                <a:gd name="T8" fmla="*/ 274 w 1454"/>
                <a:gd name="T9" fmla="*/ 590 h 1454"/>
                <a:gd name="T10" fmla="*/ 253 w 1454"/>
                <a:gd name="T11" fmla="*/ 726 h 1454"/>
                <a:gd name="T12" fmla="*/ 274 w 1454"/>
                <a:gd name="T13" fmla="*/ 863 h 1454"/>
                <a:gd name="T14" fmla="*/ 329 w 1454"/>
                <a:gd name="T15" fmla="*/ 984 h 1454"/>
                <a:gd name="T16" fmla="*/ 415 w 1454"/>
                <a:gd name="T17" fmla="*/ 1083 h 1454"/>
                <a:gd name="T18" fmla="*/ 528 w 1454"/>
                <a:gd name="T19" fmla="*/ 1156 h 1454"/>
                <a:gd name="T20" fmla="*/ 656 w 1454"/>
                <a:gd name="T21" fmla="*/ 1196 h 1454"/>
                <a:gd name="T22" fmla="*/ 797 w 1454"/>
                <a:gd name="T23" fmla="*/ 1196 h 1454"/>
                <a:gd name="T24" fmla="*/ 925 w 1454"/>
                <a:gd name="T25" fmla="*/ 1156 h 1454"/>
                <a:gd name="T26" fmla="*/ 1038 w 1454"/>
                <a:gd name="T27" fmla="*/ 1083 h 1454"/>
                <a:gd name="T28" fmla="*/ 1124 w 1454"/>
                <a:gd name="T29" fmla="*/ 984 h 1454"/>
                <a:gd name="T30" fmla="*/ 1179 w 1454"/>
                <a:gd name="T31" fmla="*/ 863 h 1454"/>
                <a:gd name="T32" fmla="*/ 1200 w 1454"/>
                <a:gd name="T33" fmla="*/ 726 h 1454"/>
                <a:gd name="T34" fmla="*/ 1179 w 1454"/>
                <a:gd name="T35" fmla="*/ 590 h 1454"/>
                <a:gd name="T36" fmla="*/ 1124 w 1454"/>
                <a:gd name="T37" fmla="*/ 468 h 1454"/>
                <a:gd name="T38" fmla="*/ 1038 w 1454"/>
                <a:gd name="T39" fmla="*/ 369 h 1454"/>
                <a:gd name="T40" fmla="*/ 925 w 1454"/>
                <a:gd name="T41" fmla="*/ 296 h 1454"/>
                <a:gd name="T42" fmla="*/ 797 w 1454"/>
                <a:gd name="T43" fmla="*/ 258 h 1454"/>
                <a:gd name="T44" fmla="*/ 728 w 1454"/>
                <a:gd name="T45" fmla="*/ 0 h 1454"/>
                <a:gd name="T46" fmla="*/ 906 w 1454"/>
                <a:gd name="T47" fmla="*/ 21 h 1454"/>
                <a:gd name="T48" fmla="*/ 1068 w 1454"/>
                <a:gd name="T49" fmla="*/ 84 h 1454"/>
                <a:gd name="T50" fmla="*/ 1210 w 1454"/>
                <a:gd name="T51" fmla="*/ 184 h 1454"/>
                <a:gd name="T52" fmla="*/ 1325 w 1454"/>
                <a:gd name="T53" fmla="*/ 312 h 1454"/>
                <a:gd name="T54" fmla="*/ 1407 w 1454"/>
                <a:gd name="T55" fmla="*/ 464 h 1454"/>
                <a:gd name="T56" fmla="*/ 1449 w 1454"/>
                <a:gd name="T57" fmla="*/ 636 h 1454"/>
                <a:gd name="T58" fmla="*/ 1449 w 1454"/>
                <a:gd name="T59" fmla="*/ 818 h 1454"/>
                <a:gd name="T60" fmla="*/ 1407 w 1454"/>
                <a:gd name="T61" fmla="*/ 989 h 1454"/>
                <a:gd name="T62" fmla="*/ 1325 w 1454"/>
                <a:gd name="T63" fmla="*/ 1142 h 1454"/>
                <a:gd name="T64" fmla="*/ 1210 w 1454"/>
                <a:gd name="T65" fmla="*/ 1270 h 1454"/>
                <a:gd name="T66" fmla="*/ 1068 w 1454"/>
                <a:gd name="T67" fmla="*/ 1368 h 1454"/>
                <a:gd name="T68" fmla="*/ 906 w 1454"/>
                <a:gd name="T69" fmla="*/ 1431 h 1454"/>
                <a:gd name="T70" fmla="*/ 728 w 1454"/>
                <a:gd name="T71" fmla="*/ 1454 h 1454"/>
                <a:gd name="T72" fmla="*/ 549 w 1454"/>
                <a:gd name="T73" fmla="*/ 1431 h 1454"/>
                <a:gd name="T74" fmla="*/ 386 w 1454"/>
                <a:gd name="T75" fmla="*/ 1368 h 1454"/>
                <a:gd name="T76" fmla="*/ 245 w 1454"/>
                <a:gd name="T77" fmla="*/ 1270 h 1454"/>
                <a:gd name="T78" fmla="*/ 130 w 1454"/>
                <a:gd name="T79" fmla="*/ 1142 h 1454"/>
                <a:gd name="T80" fmla="*/ 50 w 1454"/>
                <a:gd name="T81" fmla="*/ 989 h 1454"/>
                <a:gd name="T82" fmla="*/ 6 w 1454"/>
                <a:gd name="T83" fmla="*/ 818 h 1454"/>
                <a:gd name="T84" fmla="*/ 6 w 1454"/>
                <a:gd name="T85" fmla="*/ 636 h 1454"/>
                <a:gd name="T86" fmla="*/ 50 w 1454"/>
                <a:gd name="T87" fmla="*/ 464 h 1454"/>
                <a:gd name="T88" fmla="*/ 130 w 1454"/>
                <a:gd name="T89" fmla="*/ 312 h 1454"/>
                <a:gd name="T90" fmla="*/ 245 w 1454"/>
                <a:gd name="T91" fmla="*/ 184 h 1454"/>
                <a:gd name="T92" fmla="*/ 386 w 1454"/>
                <a:gd name="T93" fmla="*/ 84 h 1454"/>
                <a:gd name="T94" fmla="*/ 549 w 1454"/>
                <a:gd name="T95" fmla="*/ 21 h 1454"/>
                <a:gd name="T96" fmla="*/ 728 w 1454"/>
                <a:gd name="T97" fmla="*/ 0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54" h="1454">
                  <a:moveTo>
                    <a:pt x="726" y="252"/>
                  </a:moveTo>
                  <a:lnTo>
                    <a:pt x="656" y="258"/>
                  </a:lnTo>
                  <a:lnTo>
                    <a:pt x="589" y="273"/>
                  </a:lnTo>
                  <a:lnTo>
                    <a:pt x="528" y="296"/>
                  </a:lnTo>
                  <a:lnTo>
                    <a:pt x="468" y="329"/>
                  </a:lnTo>
                  <a:lnTo>
                    <a:pt x="415" y="369"/>
                  </a:lnTo>
                  <a:lnTo>
                    <a:pt x="369" y="417"/>
                  </a:lnTo>
                  <a:lnTo>
                    <a:pt x="329" y="468"/>
                  </a:lnTo>
                  <a:lnTo>
                    <a:pt x="296" y="527"/>
                  </a:lnTo>
                  <a:lnTo>
                    <a:pt x="274" y="590"/>
                  </a:lnTo>
                  <a:lnTo>
                    <a:pt x="258" y="657"/>
                  </a:lnTo>
                  <a:lnTo>
                    <a:pt x="253" y="726"/>
                  </a:lnTo>
                  <a:lnTo>
                    <a:pt x="258" y="797"/>
                  </a:lnTo>
                  <a:lnTo>
                    <a:pt x="274" y="863"/>
                  </a:lnTo>
                  <a:lnTo>
                    <a:pt x="296" y="926"/>
                  </a:lnTo>
                  <a:lnTo>
                    <a:pt x="329" y="984"/>
                  </a:lnTo>
                  <a:lnTo>
                    <a:pt x="369" y="1037"/>
                  </a:lnTo>
                  <a:lnTo>
                    <a:pt x="415" y="1083"/>
                  </a:lnTo>
                  <a:lnTo>
                    <a:pt x="468" y="1123"/>
                  </a:lnTo>
                  <a:lnTo>
                    <a:pt x="528" y="1156"/>
                  </a:lnTo>
                  <a:lnTo>
                    <a:pt x="589" y="1180"/>
                  </a:lnTo>
                  <a:lnTo>
                    <a:pt x="656" y="1196"/>
                  </a:lnTo>
                  <a:lnTo>
                    <a:pt x="726" y="1200"/>
                  </a:lnTo>
                  <a:lnTo>
                    <a:pt x="797" y="1196"/>
                  </a:lnTo>
                  <a:lnTo>
                    <a:pt x="862" y="1180"/>
                  </a:lnTo>
                  <a:lnTo>
                    <a:pt x="925" y="1156"/>
                  </a:lnTo>
                  <a:lnTo>
                    <a:pt x="984" y="1123"/>
                  </a:lnTo>
                  <a:lnTo>
                    <a:pt x="1038" y="1083"/>
                  </a:lnTo>
                  <a:lnTo>
                    <a:pt x="1084" y="1037"/>
                  </a:lnTo>
                  <a:lnTo>
                    <a:pt x="1124" y="984"/>
                  </a:lnTo>
                  <a:lnTo>
                    <a:pt x="1156" y="926"/>
                  </a:lnTo>
                  <a:lnTo>
                    <a:pt x="1179" y="863"/>
                  </a:lnTo>
                  <a:lnTo>
                    <a:pt x="1195" y="797"/>
                  </a:lnTo>
                  <a:lnTo>
                    <a:pt x="1200" y="726"/>
                  </a:lnTo>
                  <a:lnTo>
                    <a:pt x="1195" y="657"/>
                  </a:lnTo>
                  <a:lnTo>
                    <a:pt x="1179" y="590"/>
                  </a:lnTo>
                  <a:lnTo>
                    <a:pt x="1156" y="527"/>
                  </a:lnTo>
                  <a:lnTo>
                    <a:pt x="1124" y="468"/>
                  </a:lnTo>
                  <a:lnTo>
                    <a:pt x="1084" y="417"/>
                  </a:lnTo>
                  <a:lnTo>
                    <a:pt x="1038" y="369"/>
                  </a:lnTo>
                  <a:lnTo>
                    <a:pt x="984" y="329"/>
                  </a:lnTo>
                  <a:lnTo>
                    <a:pt x="925" y="296"/>
                  </a:lnTo>
                  <a:lnTo>
                    <a:pt x="862" y="273"/>
                  </a:lnTo>
                  <a:lnTo>
                    <a:pt x="797" y="258"/>
                  </a:lnTo>
                  <a:lnTo>
                    <a:pt x="726" y="252"/>
                  </a:lnTo>
                  <a:close/>
                  <a:moveTo>
                    <a:pt x="728" y="0"/>
                  </a:moveTo>
                  <a:lnTo>
                    <a:pt x="818" y="6"/>
                  </a:lnTo>
                  <a:lnTo>
                    <a:pt x="906" y="21"/>
                  </a:lnTo>
                  <a:lnTo>
                    <a:pt x="990" y="48"/>
                  </a:lnTo>
                  <a:lnTo>
                    <a:pt x="1068" y="84"/>
                  </a:lnTo>
                  <a:lnTo>
                    <a:pt x="1143" y="130"/>
                  </a:lnTo>
                  <a:lnTo>
                    <a:pt x="1210" y="184"/>
                  </a:lnTo>
                  <a:lnTo>
                    <a:pt x="1271" y="245"/>
                  </a:lnTo>
                  <a:lnTo>
                    <a:pt x="1325" y="312"/>
                  </a:lnTo>
                  <a:lnTo>
                    <a:pt x="1370" y="386"/>
                  </a:lnTo>
                  <a:lnTo>
                    <a:pt x="1407" y="464"/>
                  </a:lnTo>
                  <a:lnTo>
                    <a:pt x="1433" y="548"/>
                  </a:lnTo>
                  <a:lnTo>
                    <a:pt x="1449" y="636"/>
                  </a:lnTo>
                  <a:lnTo>
                    <a:pt x="1454" y="726"/>
                  </a:lnTo>
                  <a:lnTo>
                    <a:pt x="1449" y="818"/>
                  </a:lnTo>
                  <a:lnTo>
                    <a:pt x="1433" y="905"/>
                  </a:lnTo>
                  <a:lnTo>
                    <a:pt x="1407" y="989"/>
                  </a:lnTo>
                  <a:lnTo>
                    <a:pt x="1370" y="1068"/>
                  </a:lnTo>
                  <a:lnTo>
                    <a:pt x="1325" y="1142"/>
                  </a:lnTo>
                  <a:lnTo>
                    <a:pt x="1271" y="1209"/>
                  </a:lnTo>
                  <a:lnTo>
                    <a:pt x="1210" y="1270"/>
                  </a:lnTo>
                  <a:lnTo>
                    <a:pt x="1143" y="1324"/>
                  </a:lnTo>
                  <a:lnTo>
                    <a:pt x="1068" y="1368"/>
                  </a:lnTo>
                  <a:lnTo>
                    <a:pt x="990" y="1404"/>
                  </a:lnTo>
                  <a:lnTo>
                    <a:pt x="906" y="1431"/>
                  </a:lnTo>
                  <a:lnTo>
                    <a:pt x="818" y="1448"/>
                  </a:lnTo>
                  <a:lnTo>
                    <a:pt x="728" y="1454"/>
                  </a:lnTo>
                  <a:lnTo>
                    <a:pt x="637" y="1448"/>
                  </a:lnTo>
                  <a:lnTo>
                    <a:pt x="549" y="1431"/>
                  </a:lnTo>
                  <a:lnTo>
                    <a:pt x="465" y="1404"/>
                  </a:lnTo>
                  <a:lnTo>
                    <a:pt x="386" y="1368"/>
                  </a:lnTo>
                  <a:lnTo>
                    <a:pt x="312" y="1324"/>
                  </a:lnTo>
                  <a:lnTo>
                    <a:pt x="245" y="1270"/>
                  </a:lnTo>
                  <a:lnTo>
                    <a:pt x="184" y="1209"/>
                  </a:lnTo>
                  <a:lnTo>
                    <a:pt x="130" y="1142"/>
                  </a:lnTo>
                  <a:lnTo>
                    <a:pt x="86" y="1068"/>
                  </a:lnTo>
                  <a:lnTo>
                    <a:pt x="50" y="989"/>
                  </a:lnTo>
                  <a:lnTo>
                    <a:pt x="23" y="905"/>
                  </a:lnTo>
                  <a:lnTo>
                    <a:pt x="6" y="818"/>
                  </a:lnTo>
                  <a:lnTo>
                    <a:pt x="0" y="726"/>
                  </a:lnTo>
                  <a:lnTo>
                    <a:pt x="6" y="636"/>
                  </a:lnTo>
                  <a:lnTo>
                    <a:pt x="23" y="548"/>
                  </a:lnTo>
                  <a:lnTo>
                    <a:pt x="50" y="464"/>
                  </a:lnTo>
                  <a:lnTo>
                    <a:pt x="86" y="386"/>
                  </a:lnTo>
                  <a:lnTo>
                    <a:pt x="130" y="312"/>
                  </a:lnTo>
                  <a:lnTo>
                    <a:pt x="184" y="245"/>
                  </a:lnTo>
                  <a:lnTo>
                    <a:pt x="245" y="184"/>
                  </a:lnTo>
                  <a:lnTo>
                    <a:pt x="312" y="130"/>
                  </a:lnTo>
                  <a:lnTo>
                    <a:pt x="386" y="84"/>
                  </a:lnTo>
                  <a:lnTo>
                    <a:pt x="465" y="48"/>
                  </a:lnTo>
                  <a:lnTo>
                    <a:pt x="549" y="21"/>
                  </a:lnTo>
                  <a:lnTo>
                    <a:pt x="637" y="6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rgbClr val="3C92C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92" name="Group 11"/>
          <p:cNvGrpSpPr>
            <a:grpSpLocks noChangeAspect="1"/>
          </p:cNvGrpSpPr>
          <p:nvPr/>
        </p:nvGrpSpPr>
        <p:grpSpPr bwMode="auto">
          <a:xfrm>
            <a:off x="796948" y="3829695"/>
            <a:ext cx="361745" cy="432000"/>
            <a:chOff x="2521" y="592"/>
            <a:chExt cx="2626" cy="3136"/>
          </a:xfrm>
        </p:grpSpPr>
        <p:sp>
          <p:nvSpPr>
            <p:cNvPr id="95" name="Freeform 13"/>
            <p:cNvSpPr>
              <a:spLocks/>
            </p:cNvSpPr>
            <p:nvPr/>
          </p:nvSpPr>
          <p:spPr bwMode="auto">
            <a:xfrm>
              <a:off x="2521" y="592"/>
              <a:ext cx="2626" cy="2823"/>
            </a:xfrm>
            <a:custGeom>
              <a:avLst/>
              <a:gdLst>
                <a:gd name="T0" fmla="*/ 2952 w 5253"/>
                <a:gd name="T1" fmla="*/ 21 h 5647"/>
                <a:gd name="T2" fmla="*/ 3327 w 5253"/>
                <a:gd name="T3" fmla="*/ 180 h 5647"/>
                <a:gd name="T4" fmla="*/ 3612 w 5253"/>
                <a:gd name="T5" fmla="*/ 464 h 5647"/>
                <a:gd name="T6" fmla="*/ 3771 w 5253"/>
                <a:gd name="T7" fmla="*/ 841 h 5647"/>
                <a:gd name="T8" fmla="*/ 3788 w 5253"/>
                <a:gd name="T9" fmla="*/ 2153 h 5647"/>
                <a:gd name="T10" fmla="*/ 3685 w 5253"/>
                <a:gd name="T11" fmla="*/ 2420 h 5647"/>
                <a:gd name="T12" fmla="*/ 3627 w 5253"/>
                <a:gd name="T13" fmla="*/ 3424 h 5647"/>
                <a:gd name="T14" fmla="*/ 3870 w 5253"/>
                <a:gd name="T15" fmla="*/ 3554 h 5647"/>
                <a:gd name="T16" fmla="*/ 4209 w 5253"/>
                <a:gd name="T17" fmla="*/ 3753 h 5647"/>
                <a:gd name="T18" fmla="*/ 4608 w 5253"/>
                <a:gd name="T19" fmla="*/ 4016 h 5647"/>
                <a:gd name="T20" fmla="*/ 5029 w 5253"/>
                <a:gd name="T21" fmla="*/ 4335 h 5647"/>
                <a:gd name="T22" fmla="*/ 5213 w 5253"/>
                <a:gd name="T23" fmla="*/ 4585 h 5647"/>
                <a:gd name="T24" fmla="*/ 5253 w 5253"/>
                <a:gd name="T25" fmla="*/ 5521 h 5647"/>
                <a:gd name="T26" fmla="*/ 5192 w 5253"/>
                <a:gd name="T27" fmla="*/ 5630 h 5647"/>
                <a:gd name="T28" fmla="*/ 5062 w 5253"/>
                <a:gd name="T29" fmla="*/ 5630 h 5647"/>
                <a:gd name="T30" fmla="*/ 5000 w 5253"/>
                <a:gd name="T31" fmla="*/ 5521 h 5647"/>
                <a:gd name="T32" fmla="*/ 4964 w 5253"/>
                <a:gd name="T33" fmla="*/ 4658 h 5647"/>
                <a:gd name="T34" fmla="*/ 4765 w 5253"/>
                <a:gd name="T35" fmla="*/ 4450 h 5647"/>
                <a:gd name="T36" fmla="*/ 4371 w 5253"/>
                <a:gd name="T37" fmla="*/ 4162 h 5647"/>
                <a:gd name="T38" fmla="*/ 4002 w 5253"/>
                <a:gd name="T39" fmla="*/ 3927 h 5647"/>
                <a:gd name="T40" fmla="*/ 3696 w 5253"/>
                <a:gd name="T41" fmla="*/ 3749 h 5647"/>
                <a:gd name="T42" fmla="*/ 3486 w 5253"/>
                <a:gd name="T43" fmla="*/ 3638 h 5647"/>
                <a:gd name="T44" fmla="*/ 3367 w 5253"/>
                <a:gd name="T45" fmla="*/ 3560 h 5647"/>
                <a:gd name="T46" fmla="*/ 3331 w 5253"/>
                <a:gd name="T47" fmla="*/ 2464 h 5647"/>
                <a:gd name="T48" fmla="*/ 3387 w 5253"/>
                <a:gd name="T49" fmla="*/ 2359 h 5647"/>
                <a:gd name="T50" fmla="*/ 3518 w 5253"/>
                <a:gd name="T51" fmla="*/ 2187 h 5647"/>
                <a:gd name="T52" fmla="*/ 3532 w 5253"/>
                <a:gd name="T53" fmla="*/ 959 h 5647"/>
                <a:gd name="T54" fmla="*/ 3411 w 5253"/>
                <a:gd name="T55" fmla="*/ 625 h 5647"/>
                <a:gd name="T56" fmla="*/ 3165 w 5253"/>
                <a:gd name="T57" fmla="*/ 378 h 5647"/>
                <a:gd name="T58" fmla="*/ 2830 w 5253"/>
                <a:gd name="T59" fmla="*/ 260 h 5647"/>
                <a:gd name="T60" fmla="*/ 2333 w 5253"/>
                <a:gd name="T61" fmla="*/ 275 h 5647"/>
                <a:gd name="T62" fmla="*/ 2016 w 5253"/>
                <a:gd name="T63" fmla="*/ 430 h 5647"/>
                <a:gd name="T64" fmla="*/ 1798 w 5253"/>
                <a:gd name="T65" fmla="*/ 701 h 5647"/>
                <a:gd name="T66" fmla="*/ 1715 w 5253"/>
                <a:gd name="T67" fmla="*/ 1053 h 5647"/>
                <a:gd name="T68" fmla="*/ 1755 w 5253"/>
                <a:gd name="T69" fmla="*/ 2237 h 5647"/>
                <a:gd name="T70" fmla="*/ 1889 w 5253"/>
                <a:gd name="T71" fmla="*/ 2378 h 5647"/>
                <a:gd name="T72" fmla="*/ 1922 w 5253"/>
                <a:gd name="T73" fmla="*/ 3453 h 5647"/>
                <a:gd name="T74" fmla="*/ 1859 w 5253"/>
                <a:gd name="T75" fmla="*/ 3587 h 5647"/>
                <a:gd name="T76" fmla="*/ 1727 w 5253"/>
                <a:gd name="T77" fmla="*/ 3657 h 5647"/>
                <a:gd name="T78" fmla="*/ 1490 w 5253"/>
                <a:gd name="T79" fmla="*/ 3787 h 5647"/>
                <a:gd name="T80" fmla="*/ 1165 w 5253"/>
                <a:gd name="T81" fmla="*/ 3978 h 5647"/>
                <a:gd name="T82" fmla="*/ 786 w 5253"/>
                <a:gd name="T83" fmla="*/ 4228 h 5647"/>
                <a:gd name="T84" fmla="*/ 388 w 5253"/>
                <a:gd name="T85" fmla="*/ 4528 h 5647"/>
                <a:gd name="T86" fmla="*/ 270 w 5253"/>
                <a:gd name="T87" fmla="*/ 4708 h 5647"/>
                <a:gd name="T88" fmla="*/ 251 w 5253"/>
                <a:gd name="T89" fmla="*/ 5554 h 5647"/>
                <a:gd name="T90" fmla="*/ 161 w 5253"/>
                <a:gd name="T91" fmla="*/ 5642 h 5647"/>
                <a:gd name="T92" fmla="*/ 38 w 5253"/>
                <a:gd name="T93" fmla="*/ 5609 h 5647"/>
                <a:gd name="T94" fmla="*/ 0 w 5253"/>
                <a:gd name="T95" fmla="*/ 4815 h 5647"/>
                <a:gd name="T96" fmla="*/ 78 w 5253"/>
                <a:gd name="T97" fmla="*/ 4513 h 5647"/>
                <a:gd name="T98" fmla="*/ 335 w 5253"/>
                <a:gd name="T99" fmla="*/ 4249 h 5647"/>
                <a:gd name="T100" fmla="*/ 753 w 5253"/>
                <a:gd name="T101" fmla="*/ 3944 h 5647"/>
                <a:gd name="T102" fmla="*/ 1142 w 5253"/>
                <a:gd name="T103" fmla="*/ 3696 h 5647"/>
                <a:gd name="T104" fmla="*/ 1459 w 5253"/>
                <a:gd name="T105" fmla="*/ 3514 h 5647"/>
                <a:gd name="T106" fmla="*/ 1671 w 5253"/>
                <a:gd name="T107" fmla="*/ 3403 h 5647"/>
                <a:gd name="T108" fmla="*/ 1536 w 5253"/>
                <a:gd name="T109" fmla="*/ 2359 h 5647"/>
                <a:gd name="T110" fmla="*/ 1465 w 5253"/>
                <a:gd name="T111" fmla="*/ 2078 h 5647"/>
                <a:gd name="T112" fmla="*/ 1513 w 5253"/>
                <a:gd name="T113" fmla="*/ 739 h 5647"/>
                <a:gd name="T114" fmla="*/ 1706 w 5253"/>
                <a:gd name="T115" fmla="*/ 384 h 5647"/>
                <a:gd name="T116" fmla="*/ 2017 w 5253"/>
                <a:gd name="T117" fmla="*/ 128 h 5647"/>
                <a:gd name="T118" fmla="*/ 2411 w 5253"/>
                <a:gd name="T119" fmla="*/ 6 h 56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53" h="5647">
                  <a:moveTo>
                    <a:pt x="2518" y="0"/>
                  </a:moveTo>
                  <a:lnTo>
                    <a:pt x="2740" y="0"/>
                  </a:lnTo>
                  <a:lnTo>
                    <a:pt x="2847" y="6"/>
                  </a:lnTo>
                  <a:lnTo>
                    <a:pt x="2952" y="21"/>
                  </a:lnTo>
                  <a:lnTo>
                    <a:pt x="3052" y="48"/>
                  </a:lnTo>
                  <a:lnTo>
                    <a:pt x="3149" y="82"/>
                  </a:lnTo>
                  <a:lnTo>
                    <a:pt x="3241" y="128"/>
                  </a:lnTo>
                  <a:lnTo>
                    <a:pt x="3327" y="180"/>
                  </a:lnTo>
                  <a:lnTo>
                    <a:pt x="3409" y="241"/>
                  </a:lnTo>
                  <a:lnTo>
                    <a:pt x="3484" y="310"/>
                  </a:lnTo>
                  <a:lnTo>
                    <a:pt x="3553" y="384"/>
                  </a:lnTo>
                  <a:lnTo>
                    <a:pt x="3612" y="464"/>
                  </a:lnTo>
                  <a:lnTo>
                    <a:pt x="3666" y="552"/>
                  </a:lnTo>
                  <a:lnTo>
                    <a:pt x="3710" y="644"/>
                  </a:lnTo>
                  <a:lnTo>
                    <a:pt x="3746" y="739"/>
                  </a:lnTo>
                  <a:lnTo>
                    <a:pt x="3771" y="841"/>
                  </a:lnTo>
                  <a:lnTo>
                    <a:pt x="3788" y="946"/>
                  </a:lnTo>
                  <a:lnTo>
                    <a:pt x="3794" y="1053"/>
                  </a:lnTo>
                  <a:lnTo>
                    <a:pt x="3794" y="2080"/>
                  </a:lnTo>
                  <a:lnTo>
                    <a:pt x="3788" y="2153"/>
                  </a:lnTo>
                  <a:lnTo>
                    <a:pt x="3775" y="2225"/>
                  </a:lnTo>
                  <a:lnTo>
                    <a:pt x="3754" y="2294"/>
                  </a:lnTo>
                  <a:lnTo>
                    <a:pt x="3723" y="2359"/>
                  </a:lnTo>
                  <a:lnTo>
                    <a:pt x="3685" y="2420"/>
                  </a:lnTo>
                  <a:lnTo>
                    <a:pt x="3639" y="2477"/>
                  </a:lnTo>
                  <a:lnTo>
                    <a:pt x="3587" y="2527"/>
                  </a:lnTo>
                  <a:lnTo>
                    <a:pt x="3587" y="3403"/>
                  </a:lnTo>
                  <a:lnTo>
                    <a:pt x="3627" y="3424"/>
                  </a:lnTo>
                  <a:lnTo>
                    <a:pt x="3677" y="3451"/>
                  </a:lnTo>
                  <a:lnTo>
                    <a:pt x="3735" y="3480"/>
                  </a:lnTo>
                  <a:lnTo>
                    <a:pt x="3800" y="3516"/>
                  </a:lnTo>
                  <a:lnTo>
                    <a:pt x="3870" y="3554"/>
                  </a:lnTo>
                  <a:lnTo>
                    <a:pt x="3947" y="3598"/>
                  </a:lnTo>
                  <a:lnTo>
                    <a:pt x="4029" y="3646"/>
                  </a:lnTo>
                  <a:lnTo>
                    <a:pt x="4117" y="3697"/>
                  </a:lnTo>
                  <a:lnTo>
                    <a:pt x="4209" y="3753"/>
                  </a:lnTo>
                  <a:lnTo>
                    <a:pt x="4304" y="3814"/>
                  </a:lnTo>
                  <a:lnTo>
                    <a:pt x="4404" y="3877"/>
                  </a:lnTo>
                  <a:lnTo>
                    <a:pt x="4505" y="3946"/>
                  </a:lnTo>
                  <a:lnTo>
                    <a:pt x="4608" y="4016"/>
                  </a:lnTo>
                  <a:lnTo>
                    <a:pt x="4714" y="4091"/>
                  </a:lnTo>
                  <a:lnTo>
                    <a:pt x="4819" y="4169"/>
                  </a:lnTo>
                  <a:lnTo>
                    <a:pt x="4924" y="4249"/>
                  </a:lnTo>
                  <a:lnTo>
                    <a:pt x="5029" y="4335"/>
                  </a:lnTo>
                  <a:lnTo>
                    <a:pt x="5088" y="4389"/>
                  </a:lnTo>
                  <a:lnTo>
                    <a:pt x="5138" y="4450"/>
                  </a:lnTo>
                  <a:lnTo>
                    <a:pt x="5180" y="4515"/>
                  </a:lnTo>
                  <a:lnTo>
                    <a:pt x="5213" y="4585"/>
                  </a:lnTo>
                  <a:lnTo>
                    <a:pt x="5236" y="4660"/>
                  </a:lnTo>
                  <a:lnTo>
                    <a:pt x="5251" y="4736"/>
                  </a:lnTo>
                  <a:lnTo>
                    <a:pt x="5253" y="4817"/>
                  </a:lnTo>
                  <a:lnTo>
                    <a:pt x="5253" y="5521"/>
                  </a:lnTo>
                  <a:lnTo>
                    <a:pt x="5249" y="5554"/>
                  </a:lnTo>
                  <a:lnTo>
                    <a:pt x="5236" y="5584"/>
                  </a:lnTo>
                  <a:lnTo>
                    <a:pt x="5216" y="5611"/>
                  </a:lnTo>
                  <a:lnTo>
                    <a:pt x="5192" y="5630"/>
                  </a:lnTo>
                  <a:lnTo>
                    <a:pt x="5161" y="5643"/>
                  </a:lnTo>
                  <a:lnTo>
                    <a:pt x="5127" y="5647"/>
                  </a:lnTo>
                  <a:lnTo>
                    <a:pt x="5092" y="5643"/>
                  </a:lnTo>
                  <a:lnTo>
                    <a:pt x="5062" y="5630"/>
                  </a:lnTo>
                  <a:lnTo>
                    <a:pt x="5037" y="5611"/>
                  </a:lnTo>
                  <a:lnTo>
                    <a:pt x="5018" y="5584"/>
                  </a:lnTo>
                  <a:lnTo>
                    <a:pt x="5004" y="5554"/>
                  </a:lnTo>
                  <a:lnTo>
                    <a:pt x="5000" y="5521"/>
                  </a:lnTo>
                  <a:lnTo>
                    <a:pt x="5000" y="4817"/>
                  </a:lnTo>
                  <a:lnTo>
                    <a:pt x="4997" y="4761"/>
                  </a:lnTo>
                  <a:lnTo>
                    <a:pt x="4983" y="4708"/>
                  </a:lnTo>
                  <a:lnTo>
                    <a:pt x="4964" y="4658"/>
                  </a:lnTo>
                  <a:lnTo>
                    <a:pt x="4939" y="4610"/>
                  </a:lnTo>
                  <a:lnTo>
                    <a:pt x="4905" y="4568"/>
                  </a:lnTo>
                  <a:lnTo>
                    <a:pt x="4865" y="4530"/>
                  </a:lnTo>
                  <a:lnTo>
                    <a:pt x="4765" y="4450"/>
                  </a:lnTo>
                  <a:lnTo>
                    <a:pt x="4666" y="4374"/>
                  </a:lnTo>
                  <a:lnTo>
                    <a:pt x="4566" y="4299"/>
                  </a:lnTo>
                  <a:lnTo>
                    <a:pt x="4469" y="4228"/>
                  </a:lnTo>
                  <a:lnTo>
                    <a:pt x="4371" y="4162"/>
                  </a:lnTo>
                  <a:lnTo>
                    <a:pt x="4276" y="4097"/>
                  </a:lnTo>
                  <a:lnTo>
                    <a:pt x="4182" y="4037"/>
                  </a:lnTo>
                  <a:lnTo>
                    <a:pt x="4090" y="3980"/>
                  </a:lnTo>
                  <a:lnTo>
                    <a:pt x="4002" y="3927"/>
                  </a:lnTo>
                  <a:lnTo>
                    <a:pt x="3920" y="3877"/>
                  </a:lnTo>
                  <a:lnTo>
                    <a:pt x="3840" y="3829"/>
                  </a:lnTo>
                  <a:lnTo>
                    <a:pt x="3765" y="3787"/>
                  </a:lnTo>
                  <a:lnTo>
                    <a:pt x="3696" y="3749"/>
                  </a:lnTo>
                  <a:lnTo>
                    <a:pt x="3635" y="3715"/>
                  </a:lnTo>
                  <a:lnTo>
                    <a:pt x="3578" y="3686"/>
                  </a:lnTo>
                  <a:lnTo>
                    <a:pt x="3528" y="3659"/>
                  </a:lnTo>
                  <a:lnTo>
                    <a:pt x="3486" y="3638"/>
                  </a:lnTo>
                  <a:lnTo>
                    <a:pt x="3453" y="3621"/>
                  </a:lnTo>
                  <a:lnTo>
                    <a:pt x="3429" y="3610"/>
                  </a:lnTo>
                  <a:lnTo>
                    <a:pt x="3394" y="3589"/>
                  </a:lnTo>
                  <a:lnTo>
                    <a:pt x="3367" y="3560"/>
                  </a:lnTo>
                  <a:lnTo>
                    <a:pt x="3348" y="3529"/>
                  </a:lnTo>
                  <a:lnTo>
                    <a:pt x="3335" y="3493"/>
                  </a:lnTo>
                  <a:lnTo>
                    <a:pt x="3331" y="3455"/>
                  </a:lnTo>
                  <a:lnTo>
                    <a:pt x="3331" y="2464"/>
                  </a:lnTo>
                  <a:lnTo>
                    <a:pt x="3335" y="2433"/>
                  </a:lnTo>
                  <a:lnTo>
                    <a:pt x="3344" y="2405"/>
                  </a:lnTo>
                  <a:lnTo>
                    <a:pt x="3364" y="2380"/>
                  </a:lnTo>
                  <a:lnTo>
                    <a:pt x="3387" y="2359"/>
                  </a:lnTo>
                  <a:lnTo>
                    <a:pt x="3431" y="2324"/>
                  </a:lnTo>
                  <a:lnTo>
                    <a:pt x="3467" y="2282"/>
                  </a:lnTo>
                  <a:lnTo>
                    <a:pt x="3497" y="2237"/>
                  </a:lnTo>
                  <a:lnTo>
                    <a:pt x="3518" y="2187"/>
                  </a:lnTo>
                  <a:lnTo>
                    <a:pt x="3532" y="2133"/>
                  </a:lnTo>
                  <a:lnTo>
                    <a:pt x="3538" y="2078"/>
                  </a:lnTo>
                  <a:lnTo>
                    <a:pt x="3538" y="1053"/>
                  </a:lnTo>
                  <a:lnTo>
                    <a:pt x="3532" y="959"/>
                  </a:lnTo>
                  <a:lnTo>
                    <a:pt x="3515" y="869"/>
                  </a:lnTo>
                  <a:lnTo>
                    <a:pt x="3490" y="783"/>
                  </a:lnTo>
                  <a:lnTo>
                    <a:pt x="3455" y="701"/>
                  </a:lnTo>
                  <a:lnTo>
                    <a:pt x="3411" y="625"/>
                  </a:lnTo>
                  <a:lnTo>
                    <a:pt x="3362" y="552"/>
                  </a:lnTo>
                  <a:lnTo>
                    <a:pt x="3302" y="487"/>
                  </a:lnTo>
                  <a:lnTo>
                    <a:pt x="3237" y="430"/>
                  </a:lnTo>
                  <a:lnTo>
                    <a:pt x="3165" y="378"/>
                  </a:lnTo>
                  <a:lnTo>
                    <a:pt x="3088" y="335"/>
                  </a:lnTo>
                  <a:lnTo>
                    <a:pt x="3006" y="300"/>
                  </a:lnTo>
                  <a:lnTo>
                    <a:pt x="2920" y="275"/>
                  </a:lnTo>
                  <a:lnTo>
                    <a:pt x="2830" y="260"/>
                  </a:lnTo>
                  <a:lnTo>
                    <a:pt x="2736" y="254"/>
                  </a:lnTo>
                  <a:lnTo>
                    <a:pt x="2516" y="254"/>
                  </a:lnTo>
                  <a:lnTo>
                    <a:pt x="2423" y="260"/>
                  </a:lnTo>
                  <a:lnTo>
                    <a:pt x="2333" y="275"/>
                  </a:lnTo>
                  <a:lnTo>
                    <a:pt x="2247" y="300"/>
                  </a:lnTo>
                  <a:lnTo>
                    <a:pt x="2165" y="335"/>
                  </a:lnTo>
                  <a:lnTo>
                    <a:pt x="2088" y="378"/>
                  </a:lnTo>
                  <a:lnTo>
                    <a:pt x="2016" y="430"/>
                  </a:lnTo>
                  <a:lnTo>
                    <a:pt x="1950" y="487"/>
                  </a:lnTo>
                  <a:lnTo>
                    <a:pt x="1891" y="552"/>
                  </a:lnTo>
                  <a:lnTo>
                    <a:pt x="1841" y="625"/>
                  </a:lnTo>
                  <a:lnTo>
                    <a:pt x="1798" y="701"/>
                  </a:lnTo>
                  <a:lnTo>
                    <a:pt x="1763" y="783"/>
                  </a:lnTo>
                  <a:lnTo>
                    <a:pt x="1736" y="869"/>
                  </a:lnTo>
                  <a:lnTo>
                    <a:pt x="1721" y="959"/>
                  </a:lnTo>
                  <a:lnTo>
                    <a:pt x="1715" y="1053"/>
                  </a:lnTo>
                  <a:lnTo>
                    <a:pt x="1715" y="2078"/>
                  </a:lnTo>
                  <a:lnTo>
                    <a:pt x="1721" y="2133"/>
                  </a:lnTo>
                  <a:lnTo>
                    <a:pt x="1734" y="2185"/>
                  </a:lnTo>
                  <a:lnTo>
                    <a:pt x="1755" y="2237"/>
                  </a:lnTo>
                  <a:lnTo>
                    <a:pt x="1786" y="2282"/>
                  </a:lnTo>
                  <a:lnTo>
                    <a:pt x="1822" y="2323"/>
                  </a:lnTo>
                  <a:lnTo>
                    <a:pt x="1866" y="2357"/>
                  </a:lnTo>
                  <a:lnTo>
                    <a:pt x="1889" y="2378"/>
                  </a:lnTo>
                  <a:lnTo>
                    <a:pt x="1907" y="2403"/>
                  </a:lnTo>
                  <a:lnTo>
                    <a:pt x="1918" y="2431"/>
                  </a:lnTo>
                  <a:lnTo>
                    <a:pt x="1922" y="2462"/>
                  </a:lnTo>
                  <a:lnTo>
                    <a:pt x="1922" y="3453"/>
                  </a:lnTo>
                  <a:lnTo>
                    <a:pt x="1918" y="3491"/>
                  </a:lnTo>
                  <a:lnTo>
                    <a:pt x="1907" y="3528"/>
                  </a:lnTo>
                  <a:lnTo>
                    <a:pt x="1885" y="3560"/>
                  </a:lnTo>
                  <a:lnTo>
                    <a:pt x="1859" y="3587"/>
                  </a:lnTo>
                  <a:lnTo>
                    <a:pt x="1826" y="3608"/>
                  </a:lnTo>
                  <a:lnTo>
                    <a:pt x="1801" y="3619"/>
                  </a:lnTo>
                  <a:lnTo>
                    <a:pt x="1767" y="3636"/>
                  </a:lnTo>
                  <a:lnTo>
                    <a:pt x="1727" y="3657"/>
                  </a:lnTo>
                  <a:lnTo>
                    <a:pt x="1677" y="3684"/>
                  </a:lnTo>
                  <a:lnTo>
                    <a:pt x="1622" y="3715"/>
                  </a:lnTo>
                  <a:lnTo>
                    <a:pt x="1558" y="3749"/>
                  </a:lnTo>
                  <a:lnTo>
                    <a:pt x="1490" y="3787"/>
                  </a:lnTo>
                  <a:lnTo>
                    <a:pt x="1415" y="3829"/>
                  </a:lnTo>
                  <a:lnTo>
                    <a:pt x="1335" y="3875"/>
                  </a:lnTo>
                  <a:lnTo>
                    <a:pt x="1253" y="3925"/>
                  </a:lnTo>
                  <a:lnTo>
                    <a:pt x="1165" y="3978"/>
                  </a:lnTo>
                  <a:lnTo>
                    <a:pt x="1075" y="4035"/>
                  </a:lnTo>
                  <a:lnTo>
                    <a:pt x="981" y="4097"/>
                  </a:lnTo>
                  <a:lnTo>
                    <a:pt x="884" y="4160"/>
                  </a:lnTo>
                  <a:lnTo>
                    <a:pt x="786" y="4228"/>
                  </a:lnTo>
                  <a:lnTo>
                    <a:pt x="688" y="4299"/>
                  </a:lnTo>
                  <a:lnTo>
                    <a:pt x="587" y="4372"/>
                  </a:lnTo>
                  <a:lnTo>
                    <a:pt x="488" y="4450"/>
                  </a:lnTo>
                  <a:lnTo>
                    <a:pt x="388" y="4528"/>
                  </a:lnTo>
                  <a:lnTo>
                    <a:pt x="348" y="4566"/>
                  </a:lnTo>
                  <a:lnTo>
                    <a:pt x="316" y="4610"/>
                  </a:lnTo>
                  <a:lnTo>
                    <a:pt x="289" y="4656"/>
                  </a:lnTo>
                  <a:lnTo>
                    <a:pt x="270" y="4708"/>
                  </a:lnTo>
                  <a:lnTo>
                    <a:pt x="258" y="4761"/>
                  </a:lnTo>
                  <a:lnTo>
                    <a:pt x="254" y="4815"/>
                  </a:lnTo>
                  <a:lnTo>
                    <a:pt x="254" y="5519"/>
                  </a:lnTo>
                  <a:lnTo>
                    <a:pt x="251" y="5554"/>
                  </a:lnTo>
                  <a:lnTo>
                    <a:pt x="237" y="5584"/>
                  </a:lnTo>
                  <a:lnTo>
                    <a:pt x="218" y="5609"/>
                  </a:lnTo>
                  <a:lnTo>
                    <a:pt x="191" y="5628"/>
                  </a:lnTo>
                  <a:lnTo>
                    <a:pt x="161" y="5642"/>
                  </a:lnTo>
                  <a:lnTo>
                    <a:pt x="128" y="5645"/>
                  </a:lnTo>
                  <a:lnTo>
                    <a:pt x="94" y="5642"/>
                  </a:lnTo>
                  <a:lnTo>
                    <a:pt x="63" y="5628"/>
                  </a:lnTo>
                  <a:lnTo>
                    <a:pt x="38" y="5609"/>
                  </a:lnTo>
                  <a:lnTo>
                    <a:pt x="17" y="5584"/>
                  </a:lnTo>
                  <a:lnTo>
                    <a:pt x="6" y="5554"/>
                  </a:lnTo>
                  <a:lnTo>
                    <a:pt x="0" y="5519"/>
                  </a:lnTo>
                  <a:lnTo>
                    <a:pt x="0" y="4815"/>
                  </a:lnTo>
                  <a:lnTo>
                    <a:pt x="6" y="4736"/>
                  </a:lnTo>
                  <a:lnTo>
                    <a:pt x="21" y="4658"/>
                  </a:lnTo>
                  <a:lnTo>
                    <a:pt x="44" y="4584"/>
                  </a:lnTo>
                  <a:lnTo>
                    <a:pt x="78" y="4513"/>
                  </a:lnTo>
                  <a:lnTo>
                    <a:pt x="121" y="4448"/>
                  </a:lnTo>
                  <a:lnTo>
                    <a:pt x="170" y="4387"/>
                  </a:lnTo>
                  <a:lnTo>
                    <a:pt x="228" y="4333"/>
                  </a:lnTo>
                  <a:lnTo>
                    <a:pt x="335" y="4249"/>
                  </a:lnTo>
                  <a:lnTo>
                    <a:pt x="440" y="4167"/>
                  </a:lnTo>
                  <a:lnTo>
                    <a:pt x="545" y="4089"/>
                  </a:lnTo>
                  <a:lnTo>
                    <a:pt x="650" y="4014"/>
                  </a:lnTo>
                  <a:lnTo>
                    <a:pt x="753" y="3944"/>
                  </a:lnTo>
                  <a:lnTo>
                    <a:pt x="855" y="3877"/>
                  </a:lnTo>
                  <a:lnTo>
                    <a:pt x="954" y="3812"/>
                  </a:lnTo>
                  <a:lnTo>
                    <a:pt x="1050" y="3753"/>
                  </a:lnTo>
                  <a:lnTo>
                    <a:pt x="1142" y="3696"/>
                  </a:lnTo>
                  <a:lnTo>
                    <a:pt x="1230" y="3644"/>
                  </a:lnTo>
                  <a:lnTo>
                    <a:pt x="1312" y="3596"/>
                  </a:lnTo>
                  <a:lnTo>
                    <a:pt x="1388" y="3552"/>
                  </a:lnTo>
                  <a:lnTo>
                    <a:pt x="1459" y="3514"/>
                  </a:lnTo>
                  <a:lnTo>
                    <a:pt x="1524" y="3480"/>
                  </a:lnTo>
                  <a:lnTo>
                    <a:pt x="1581" y="3449"/>
                  </a:lnTo>
                  <a:lnTo>
                    <a:pt x="1631" y="3424"/>
                  </a:lnTo>
                  <a:lnTo>
                    <a:pt x="1671" y="3403"/>
                  </a:lnTo>
                  <a:lnTo>
                    <a:pt x="1671" y="2527"/>
                  </a:lnTo>
                  <a:lnTo>
                    <a:pt x="1618" y="2475"/>
                  </a:lnTo>
                  <a:lnTo>
                    <a:pt x="1574" y="2420"/>
                  </a:lnTo>
                  <a:lnTo>
                    <a:pt x="1536" y="2359"/>
                  </a:lnTo>
                  <a:lnTo>
                    <a:pt x="1505" y="2292"/>
                  </a:lnTo>
                  <a:lnTo>
                    <a:pt x="1484" y="2223"/>
                  </a:lnTo>
                  <a:lnTo>
                    <a:pt x="1469" y="2153"/>
                  </a:lnTo>
                  <a:lnTo>
                    <a:pt x="1465" y="2078"/>
                  </a:lnTo>
                  <a:lnTo>
                    <a:pt x="1465" y="1053"/>
                  </a:lnTo>
                  <a:lnTo>
                    <a:pt x="1471" y="946"/>
                  </a:lnTo>
                  <a:lnTo>
                    <a:pt x="1486" y="841"/>
                  </a:lnTo>
                  <a:lnTo>
                    <a:pt x="1513" y="739"/>
                  </a:lnTo>
                  <a:lnTo>
                    <a:pt x="1547" y="644"/>
                  </a:lnTo>
                  <a:lnTo>
                    <a:pt x="1593" y="552"/>
                  </a:lnTo>
                  <a:lnTo>
                    <a:pt x="1645" y="464"/>
                  </a:lnTo>
                  <a:lnTo>
                    <a:pt x="1706" y="384"/>
                  </a:lnTo>
                  <a:lnTo>
                    <a:pt x="1775" y="310"/>
                  </a:lnTo>
                  <a:lnTo>
                    <a:pt x="1849" y="241"/>
                  </a:lnTo>
                  <a:lnTo>
                    <a:pt x="1929" y="180"/>
                  </a:lnTo>
                  <a:lnTo>
                    <a:pt x="2017" y="128"/>
                  </a:lnTo>
                  <a:lnTo>
                    <a:pt x="2109" y="82"/>
                  </a:lnTo>
                  <a:lnTo>
                    <a:pt x="2205" y="48"/>
                  </a:lnTo>
                  <a:lnTo>
                    <a:pt x="2306" y="21"/>
                  </a:lnTo>
                  <a:lnTo>
                    <a:pt x="2411" y="6"/>
                  </a:lnTo>
                  <a:lnTo>
                    <a:pt x="2518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" name="Freeform 14"/>
            <p:cNvSpPr>
              <a:spLocks/>
            </p:cNvSpPr>
            <p:nvPr/>
          </p:nvSpPr>
          <p:spPr bwMode="auto">
            <a:xfrm>
              <a:off x="3460" y="2975"/>
              <a:ext cx="753" cy="753"/>
            </a:xfrm>
            <a:custGeom>
              <a:avLst/>
              <a:gdLst>
                <a:gd name="T0" fmla="*/ 1378 w 1507"/>
                <a:gd name="T1" fmla="*/ 0 h 1507"/>
                <a:gd name="T2" fmla="*/ 1411 w 1507"/>
                <a:gd name="T3" fmla="*/ 4 h 1507"/>
                <a:gd name="T4" fmla="*/ 1442 w 1507"/>
                <a:gd name="T5" fmla="*/ 17 h 1507"/>
                <a:gd name="T6" fmla="*/ 1468 w 1507"/>
                <a:gd name="T7" fmla="*/ 36 h 1507"/>
                <a:gd name="T8" fmla="*/ 1489 w 1507"/>
                <a:gd name="T9" fmla="*/ 65 h 1507"/>
                <a:gd name="T10" fmla="*/ 1503 w 1507"/>
                <a:gd name="T11" fmla="*/ 95 h 1507"/>
                <a:gd name="T12" fmla="*/ 1507 w 1507"/>
                <a:gd name="T13" fmla="*/ 128 h 1507"/>
                <a:gd name="T14" fmla="*/ 1503 w 1507"/>
                <a:gd name="T15" fmla="*/ 160 h 1507"/>
                <a:gd name="T16" fmla="*/ 1489 w 1507"/>
                <a:gd name="T17" fmla="*/ 191 h 1507"/>
                <a:gd name="T18" fmla="*/ 1468 w 1507"/>
                <a:gd name="T19" fmla="*/ 218 h 1507"/>
                <a:gd name="T20" fmla="*/ 933 w 1507"/>
                <a:gd name="T21" fmla="*/ 754 h 1507"/>
                <a:gd name="T22" fmla="*/ 1468 w 1507"/>
                <a:gd name="T23" fmla="*/ 1289 h 1507"/>
                <a:gd name="T24" fmla="*/ 1489 w 1507"/>
                <a:gd name="T25" fmla="*/ 1318 h 1507"/>
                <a:gd name="T26" fmla="*/ 1503 w 1507"/>
                <a:gd name="T27" fmla="*/ 1348 h 1507"/>
                <a:gd name="T28" fmla="*/ 1507 w 1507"/>
                <a:gd name="T29" fmla="*/ 1379 h 1507"/>
                <a:gd name="T30" fmla="*/ 1503 w 1507"/>
                <a:gd name="T31" fmla="*/ 1411 h 1507"/>
                <a:gd name="T32" fmla="*/ 1489 w 1507"/>
                <a:gd name="T33" fmla="*/ 1442 h 1507"/>
                <a:gd name="T34" fmla="*/ 1468 w 1507"/>
                <a:gd name="T35" fmla="*/ 1468 h 1507"/>
                <a:gd name="T36" fmla="*/ 1442 w 1507"/>
                <a:gd name="T37" fmla="*/ 1489 h 1507"/>
                <a:gd name="T38" fmla="*/ 1411 w 1507"/>
                <a:gd name="T39" fmla="*/ 1501 h 1507"/>
                <a:gd name="T40" fmla="*/ 1378 w 1507"/>
                <a:gd name="T41" fmla="*/ 1507 h 1507"/>
                <a:gd name="T42" fmla="*/ 1348 w 1507"/>
                <a:gd name="T43" fmla="*/ 1501 h 1507"/>
                <a:gd name="T44" fmla="*/ 1317 w 1507"/>
                <a:gd name="T45" fmla="*/ 1489 h 1507"/>
                <a:gd name="T46" fmla="*/ 1291 w 1507"/>
                <a:gd name="T47" fmla="*/ 1468 h 1507"/>
                <a:gd name="T48" fmla="*/ 753 w 1507"/>
                <a:gd name="T49" fmla="*/ 932 h 1507"/>
                <a:gd name="T50" fmla="*/ 216 w 1507"/>
                <a:gd name="T51" fmla="*/ 1468 h 1507"/>
                <a:gd name="T52" fmla="*/ 189 w 1507"/>
                <a:gd name="T53" fmla="*/ 1489 h 1507"/>
                <a:gd name="T54" fmla="*/ 159 w 1507"/>
                <a:gd name="T55" fmla="*/ 1501 h 1507"/>
                <a:gd name="T56" fmla="*/ 126 w 1507"/>
                <a:gd name="T57" fmla="*/ 1507 h 1507"/>
                <a:gd name="T58" fmla="*/ 94 w 1507"/>
                <a:gd name="T59" fmla="*/ 1501 h 1507"/>
                <a:gd name="T60" fmla="*/ 63 w 1507"/>
                <a:gd name="T61" fmla="*/ 1489 h 1507"/>
                <a:gd name="T62" fmla="*/ 36 w 1507"/>
                <a:gd name="T63" fmla="*/ 1468 h 1507"/>
                <a:gd name="T64" fmla="*/ 15 w 1507"/>
                <a:gd name="T65" fmla="*/ 1442 h 1507"/>
                <a:gd name="T66" fmla="*/ 4 w 1507"/>
                <a:gd name="T67" fmla="*/ 1411 h 1507"/>
                <a:gd name="T68" fmla="*/ 0 w 1507"/>
                <a:gd name="T69" fmla="*/ 1379 h 1507"/>
                <a:gd name="T70" fmla="*/ 4 w 1507"/>
                <a:gd name="T71" fmla="*/ 1348 h 1507"/>
                <a:gd name="T72" fmla="*/ 15 w 1507"/>
                <a:gd name="T73" fmla="*/ 1318 h 1507"/>
                <a:gd name="T74" fmla="*/ 36 w 1507"/>
                <a:gd name="T75" fmla="*/ 1289 h 1507"/>
                <a:gd name="T76" fmla="*/ 573 w 1507"/>
                <a:gd name="T77" fmla="*/ 754 h 1507"/>
                <a:gd name="T78" fmla="*/ 36 w 1507"/>
                <a:gd name="T79" fmla="*/ 218 h 1507"/>
                <a:gd name="T80" fmla="*/ 15 w 1507"/>
                <a:gd name="T81" fmla="*/ 191 h 1507"/>
                <a:gd name="T82" fmla="*/ 4 w 1507"/>
                <a:gd name="T83" fmla="*/ 160 h 1507"/>
                <a:gd name="T84" fmla="*/ 0 w 1507"/>
                <a:gd name="T85" fmla="*/ 128 h 1507"/>
                <a:gd name="T86" fmla="*/ 4 w 1507"/>
                <a:gd name="T87" fmla="*/ 95 h 1507"/>
                <a:gd name="T88" fmla="*/ 15 w 1507"/>
                <a:gd name="T89" fmla="*/ 65 h 1507"/>
                <a:gd name="T90" fmla="*/ 36 w 1507"/>
                <a:gd name="T91" fmla="*/ 38 h 1507"/>
                <a:gd name="T92" fmla="*/ 63 w 1507"/>
                <a:gd name="T93" fmla="*/ 17 h 1507"/>
                <a:gd name="T94" fmla="*/ 94 w 1507"/>
                <a:gd name="T95" fmla="*/ 6 h 1507"/>
                <a:gd name="T96" fmla="*/ 126 w 1507"/>
                <a:gd name="T97" fmla="*/ 0 h 1507"/>
                <a:gd name="T98" fmla="*/ 159 w 1507"/>
                <a:gd name="T99" fmla="*/ 6 h 1507"/>
                <a:gd name="T100" fmla="*/ 189 w 1507"/>
                <a:gd name="T101" fmla="*/ 17 h 1507"/>
                <a:gd name="T102" fmla="*/ 216 w 1507"/>
                <a:gd name="T103" fmla="*/ 38 h 1507"/>
                <a:gd name="T104" fmla="*/ 753 w 1507"/>
                <a:gd name="T105" fmla="*/ 575 h 1507"/>
                <a:gd name="T106" fmla="*/ 1291 w 1507"/>
                <a:gd name="T107" fmla="*/ 36 h 1507"/>
                <a:gd name="T108" fmla="*/ 1317 w 1507"/>
                <a:gd name="T109" fmla="*/ 17 h 1507"/>
                <a:gd name="T110" fmla="*/ 1348 w 1507"/>
                <a:gd name="T111" fmla="*/ 4 h 1507"/>
                <a:gd name="T112" fmla="*/ 1378 w 1507"/>
                <a:gd name="T113" fmla="*/ 0 h 15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07" h="1507">
                  <a:moveTo>
                    <a:pt x="1378" y="0"/>
                  </a:moveTo>
                  <a:lnTo>
                    <a:pt x="1411" y="4"/>
                  </a:lnTo>
                  <a:lnTo>
                    <a:pt x="1442" y="17"/>
                  </a:lnTo>
                  <a:lnTo>
                    <a:pt x="1468" y="36"/>
                  </a:lnTo>
                  <a:lnTo>
                    <a:pt x="1489" y="65"/>
                  </a:lnTo>
                  <a:lnTo>
                    <a:pt x="1503" y="95"/>
                  </a:lnTo>
                  <a:lnTo>
                    <a:pt x="1507" y="128"/>
                  </a:lnTo>
                  <a:lnTo>
                    <a:pt x="1503" y="160"/>
                  </a:lnTo>
                  <a:lnTo>
                    <a:pt x="1489" y="191"/>
                  </a:lnTo>
                  <a:lnTo>
                    <a:pt x="1468" y="218"/>
                  </a:lnTo>
                  <a:lnTo>
                    <a:pt x="933" y="754"/>
                  </a:lnTo>
                  <a:lnTo>
                    <a:pt x="1468" y="1289"/>
                  </a:lnTo>
                  <a:lnTo>
                    <a:pt x="1489" y="1318"/>
                  </a:lnTo>
                  <a:lnTo>
                    <a:pt x="1503" y="1348"/>
                  </a:lnTo>
                  <a:lnTo>
                    <a:pt x="1507" y="1379"/>
                  </a:lnTo>
                  <a:lnTo>
                    <a:pt x="1503" y="1411"/>
                  </a:lnTo>
                  <a:lnTo>
                    <a:pt x="1489" y="1442"/>
                  </a:lnTo>
                  <a:lnTo>
                    <a:pt x="1468" y="1468"/>
                  </a:lnTo>
                  <a:lnTo>
                    <a:pt x="1442" y="1489"/>
                  </a:lnTo>
                  <a:lnTo>
                    <a:pt x="1411" y="1501"/>
                  </a:lnTo>
                  <a:lnTo>
                    <a:pt x="1378" y="1507"/>
                  </a:lnTo>
                  <a:lnTo>
                    <a:pt x="1348" y="1501"/>
                  </a:lnTo>
                  <a:lnTo>
                    <a:pt x="1317" y="1489"/>
                  </a:lnTo>
                  <a:lnTo>
                    <a:pt x="1291" y="1468"/>
                  </a:lnTo>
                  <a:lnTo>
                    <a:pt x="753" y="932"/>
                  </a:lnTo>
                  <a:lnTo>
                    <a:pt x="216" y="1468"/>
                  </a:lnTo>
                  <a:lnTo>
                    <a:pt x="189" y="1489"/>
                  </a:lnTo>
                  <a:lnTo>
                    <a:pt x="159" y="1501"/>
                  </a:lnTo>
                  <a:lnTo>
                    <a:pt x="126" y="1507"/>
                  </a:lnTo>
                  <a:lnTo>
                    <a:pt x="94" y="1501"/>
                  </a:lnTo>
                  <a:lnTo>
                    <a:pt x="63" y="1489"/>
                  </a:lnTo>
                  <a:lnTo>
                    <a:pt x="36" y="1468"/>
                  </a:lnTo>
                  <a:lnTo>
                    <a:pt x="15" y="1442"/>
                  </a:lnTo>
                  <a:lnTo>
                    <a:pt x="4" y="1411"/>
                  </a:lnTo>
                  <a:lnTo>
                    <a:pt x="0" y="1379"/>
                  </a:lnTo>
                  <a:lnTo>
                    <a:pt x="4" y="1348"/>
                  </a:lnTo>
                  <a:lnTo>
                    <a:pt x="15" y="1318"/>
                  </a:lnTo>
                  <a:lnTo>
                    <a:pt x="36" y="1289"/>
                  </a:lnTo>
                  <a:lnTo>
                    <a:pt x="573" y="754"/>
                  </a:lnTo>
                  <a:lnTo>
                    <a:pt x="36" y="218"/>
                  </a:lnTo>
                  <a:lnTo>
                    <a:pt x="15" y="191"/>
                  </a:lnTo>
                  <a:lnTo>
                    <a:pt x="4" y="160"/>
                  </a:lnTo>
                  <a:lnTo>
                    <a:pt x="0" y="128"/>
                  </a:lnTo>
                  <a:lnTo>
                    <a:pt x="4" y="95"/>
                  </a:lnTo>
                  <a:lnTo>
                    <a:pt x="15" y="65"/>
                  </a:lnTo>
                  <a:lnTo>
                    <a:pt x="36" y="38"/>
                  </a:lnTo>
                  <a:lnTo>
                    <a:pt x="63" y="17"/>
                  </a:lnTo>
                  <a:lnTo>
                    <a:pt x="94" y="6"/>
                  </a:lnTo>
                  <a:lnTo>
                    <a:pt x="126" y="0"/>
                  </a:lnTo>
                  <a:lnTo>
                    <a:pt x="159" y="6"/>
                  </a:lnTo>
                  <a:lnTo>
                    <a:pt x="189" y="17"/>
                  </a:lnTo>
                  <a:lnTo>
                    <a:pt x="216" y="38"/>
                  </a:lnTo>
                  <a:lnTo>
                    <a:pt x="753" y="575"/>
                  </a:lnTo>
                  <a:lnTo>
                    <a:pt x="1291" y="36"/>
                  </a:lnTo>
                  <a:lnTo>
                    <a:pt x="1317" y="17"/>
                  </a:lnTo>
                  <a:lnTo>
                    <a:pt x="1348" y="4"/>
                  </a:lnTo>
                  <a:lnTo>
                    <a:pt x="1378" y="0"/>
                  </a:lnTo>
                  <a:close/>
                </a:path>
              </a:pathLst>
            </a:custGeom>
            <a:solidFill>
              <a:srgbClr val="3C92C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98" name="Group 17"/>
          <p:cNvGrpSpPr>
            <a:grpSpLocks noChangeAspect="1"/>
          </p:cNvGrpSpPr>
          <p:nvPr/>
        </p:nvGrpSpPr>
        <p:grpSpPr bwMode="auto">
          <a:xfrm>
            <a:off x="767502" y="4693751"/>
            <a:ext cx="432414" cy="432000"/>
            <a:chOff x="2269" y="592"/>
            <a:chExt cx="3135" cy="3132"/>
          </a:xfrm>
        </p:grpSpPr>
        <p:sp>
          <p:nvSpPr>
            <p:cNvPr id="101" name="Freeform 19"/>
            <p:cNvSpPr>
              <a:spLocks noEditPoints="1"/>
            </p:cNvSpPr>
            <p:nvPr/>
          </p:nvSpPr>
          <p:spPr bwMode="auto">
            <a:xfrm>
              <a:off x="3547" y="2808"/>
              <a:ext cx="579" cy="916"/>
            </a:xfrm>
            <a:custGeom>
              <a:avLst/>
              <a:gdLst>
                <a:gd name="T0" fmla="*/ 521 w 1160"/>
                <a:gd name="T1" fmla="*/ 935 h 1833"/>
                <a:gd name="T2" fmla="*/ 416 w 1160"/>
                <a:gd name="T3" fmla="*/ 973 h 1833"/>
                <a:gd name="T4" fmla="*/ 332 w 1160"/>
                <a:gd name="T5" fmla="*/ 1046 h 1833"/>
                <a:gd name="T6" fmla="*/ 275 w 1160"/>
                <a:gd name="T7" fmla="*/ 1141 h 1833"/>
                <a:gd name="T8" fmla="*/ 254 w 1160"/>
                <a:gd name="T9" fmla="*/ 1255 h 1833"/>
                <a:gd name="T10" fmla="*/ 275 w 1160"/>
                <a:gd name="T11" fmla="*/ 1368 h 1833"/>
                <a:gd name="T12" fmla="*/ 332 w 1160"/>
                <a:gd name="T13" fmla="*/ 1465 h 1833"/>
                <a:gd name="T14" fmla="*/ 416 w 1160"/>
                <a:gd name="T15" fmla="*/ 1536 h 1833"/>
                <a:gd name="T16" fmla="*/ 521 w 1160"/>
                <a:gd name="T17" fmla="*/ 1576 h 1833"/>
                <a:gd name="T18" fmla="*/ 639 w 1160"/>
                <a:gd name="T19" fmla="*/ 1576 h 1833"/>
                <a:gd name="T20" fmla="*/ 744 w 1160"/>
                <a:gd name="T21" fmla="*/ 1536 h 1833"/>
                <a:gd name="T22" fmla="*/ 828 w 1160"/>
                <a:gd name="T23" fmla="*/ 1465 h 1833"/>
                <a:gd name="T24" fmla="*/ 885 w 1160"/>
                <a:gd name="T25" fmla="*/ 1368 h 1833"/>
                <a:gd name="T26" fmla="*/ 906 w 1160"/>
                <a:gd name="T27" fmla="*/ 1255 h 1833"/>
                <a:gd name="T28" fmla="*/ 885 w 1160"/>
                <a:gd name="T29" fmla="*/ 1141 h 1833"/>
                <a:gd name="T30" fmla="*/ 828 w 1160"/>
                <a:gd name="T31" fmla="*/ 1046 h 1833"/>
                <a:gd name="T32" fmla="*/ 744 w 1160"/>
                <a:gd name="T33" fmla="*/ 973 h 1833"/>
                <a:gd name="T34" fmla="*/ 639 w 1160"/>
                <a:gd name="T35" fmla="*/ 935 h 1833"/>
                <a:gd name="T36" fmla="*/ 580 w 1160"/>
                <a:gd name="T37" fmla="*/ 0 h 1833"/>
                <a:gd name="T38" fmla="*/ 645 w 1160"/>
                <a:gd name="T39" fmla="*/ 17 h 1833"/>
                <a:gd name="T40" fmla="*/ 689 w 1160"/>
                <a:gd name="T41" fmla="*/ 61 h 1833"/>
                <a:gd name="T42" fmla="*/ 706 w 1160"/>
                <a:gd name="T43" fmla="*/ 125 h 1833"/>
                <a:gd name="T44" fmla="*/ 782 w 1160"/>
                <a:gd name="T45" fmla="*/ 712 h 1833"/>
                <a:gd name="T46" fmla="*/ 920 w 1160"/>
                <a:gd name="T47" fmla="*/ 785 h 1833"/>
                <a:gd name="T48" fmla="*/ 1030 w 1160"/>
                <a:gd name="T49" fmla="*/ 890 h 1833"/>
                <a:gd name="T50" fmla="*/ 1110 w 1160"/>
                <a:gd name="T51" fmla="*/ 1021 h 1833"/>
                <a:gd name="T52" fmla="*/ 1154 w 1160"/>
                <a:gd name="T53" fmla="*/ 1172 h 1833"/>
                <a:gd name="T54" fmla="*/ 1154 w 1160"/>
                <a:gd name="T55" fmla="*/ 1332 h 1833"/>
                <a:gd name="T56" fmla="*/ 1114 w 1160"/>
                <a:gd name="T57" fmla="*/ 1478 h 1833"/>
                <a:gd name="T58" fmla="*/ 1038 w 1160"/>
                <a:gd name="T59" fmla="*/ 1606 h 1833"/>
                <a:gd name="T60" fmla="*/ 933 w 1160"/>
                <a:gd name="T61" fmla="*/ 1711 h 1833"/>
                <a:gd name="T62" fmla="*/ 805 w 1160"/>
                <a:gd name="T63" fmla="*/ 1787 h 1833"/>
                <a:gd name="T64" fmla="*/ 658 w 1160"/>
                <a:gd name="T65" fmla="*/ 1827 h 1833"/>
                <a:gd name="T66" fmla="*/ 502 w 1160"/>
                <a:gd name="T67" fmla="*/ 1827 h 1833"/>
                <a:gd name="T68" fmla="*/ 355 w 1160"/>
                <a:gd name="T69" fmla="*/ 1787 h 1833"/>
                <a:gd name="T70" fmla="*/ 227 w 1160"/>
                <a:gd name="T71" fmla="*/ 1711 h 1833"/>
                <a:gd name="T72" fmla="*/ 123 w 1160"/>
                <a:gd name="T73" fmla="*/ 1606 h 1833"/>
                <a:gd name="T74" fmla="*/ 46 w 1160"/>
                <a:gd name="T75" fmla="*/ 1478 h 1833"/>
                <a:gd name="T76" fmla="*/ 6 w 1160"/>
                <a:gd name="T77" fmla="*/ 1332 h 1833"/>
                <a:gd name="T78" fmla="*/ 6 w 1160"/>
                <a:gd name="T79" fmla="*/ 1172 h 1833"/>
                <a:gd name="T80" fmla="*/ 50 w 1160"/>
                <a:gd name="T81" fmla="*/ 1021 h 1833"/>
                <a:gd name="T82" fmla="*/ 130 w 1160"/>
                <a:gd name="T83" fmla="*/ 890 h 1833"/>
                <a:gd name="T84" fmla="*/ 241 w 1160"/>
                <a:gd name="T85" fmla="*/ 785 h 1833"/>
                <a:gd name="T86" fmla="*/ 378 w 1160"/>
                <a:gd name="T87" fmla="*/ 712 h 1833"/>
                <a:gd name="T88" fmla="*/ 452 w 1160"/>
                <a:gd name="T89" fmla="*/ 125 h 1833"/>
                <a:gd name="T90" fmla="*/ 472 w 1160"/>
                <a:gd name="T91" fmla="*/ 61 h 1833"/>
                <a:gd name="T92" fmla="*/ 515 w 1160"/>
                <a:gd name="T93" fmla="*/ 17 h 1833"/>
                <a:gd name="T94" fmla="*/ 580 w 1160"/>
                <a:gd name="T95" fmla="*/ 0 h 1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0" h="1833">
                  <a:moveTo>
                    <a:pt x="580" y="930"/>
                  </a:moveTo>
                  <a:lnTo>
                    <a:pt x="521" y="935"/>
                  </a:lnTo>
                  <a:lnTo>
                    <a:pt x="468" y="951"/>
                  </a:lnTo>
                  <a:lnTo>
                    <a:pt x="416" y="973"/>
                  </a:lnTo>
                  <a:lnTo>
                    <a:pt x="370" y="1006"/>
                  </a:lnTo>
                  <a:lnTo>
                    <a:pt x="332" y="1046"/>
                  </a:lnTo>
                  <a:lnTo>
                    <a:pt x="300" y="1092"/>
                  </a:lnTo>
                  <a:lnTo>
                    <a:pt x="275" y="1141"/>
                  </a:lnTo>
                  <a:lnTo>
                    <a:pt x="260" y="1196"/>
                  </a:lnTo>
                  <a:lnTo>
                    <a:pt x="254" y="1255"/>
                  </a:lnTo>
                  <a:lnTo>
                    <a:pt x="260" y="1313"/>
                  </a:lnTo>
                  <a:lnTo>
                    <a:pt x="275" y="1368"/>
                  </a:lnTo>
                  <a:lnTo>
                    <a:pt x="300" y="1419"/>
                  </a:lnTo>
                  <a:lnTo>
                    <a:pt x="332" y="1465"/>
                  </a:lnTo>
                  <a:lnTo>
                    <a:pt x="370" y="1503"/>
                  </a:lnTo>
                  <a:lnTo>
                    <a:pt x="416" y="1536"/>
                  </a:lnTo>
                  <a:lnTo>
                    <a:pt x="468" y="1560"/>
                  </a:lnTo>
                  <a:lnTo>
                    <a:pt x="521" y="1576"/>
                  </a:lnTo>
                  <a:lnTo>
                    <a:pt x="580" y="1579"/>
                  </a:lnTo>
                  <a:lnTo>
                    <a:pt x="639" y="1576"/>
                  </a:lnTo>
                  <a:lnTo>
                    <a:pt x="693" y="1560"/>
                  </a:lnTo>
                  <a:lnTo>
                    <a:pt x="744" y="1536"/>
                  </a:lnTo>
                  <a:lnTo>
                    <a:pt x="790" y="1503"/>
                  </a:lnTo>
                  <a:lnTo>
                    <a:pt x="828" y="1465"/>
                  </a:lnTo>
                  <a:lnTo>
                    <a:pt x="861" y="1419"/>
                  </a:lnTo>
                  <a:lnTo>
                    <a:pt x="885" y="1368"/>
                  </a:lnTo>
                  <a:lnTo>
                    <a:pt x="901" y="1313"/>
                  </a:lnTo>
                  <a:lnTo>
                    <a:pt x="906" y="1255"/>
                  </a:lnTo>
                  <a:lnTo>
                    <a:pt x="901" y="1196"/>
                  </a:lnTo>
                  <a:lnTo>
                    <a:pt x="885" y="1141"/>
                  </a:lnTo>
                  <a:lnTo>
                    <a:pt x="861" y="1092"/>
                  </a:lnTo>
                  <a:lnTo>
                    <a:pt x="828" y="1046"/>
                  </a:lnTo>
                  <a:lnTo>
                    <a:pt x="790" y="1006"/>
                  </a:lnTo>
                  <a:lnTo>
                    <a:pt x="744" y="973"/>
                  </a:lnTo>
                  <a:lnTo>
                    <a:pt x="693" y="951"/>
                  </a:lnTo>
                  <a:lnTo>
                    <a:pt x="639" y="935"/>
                  </a:lnTo>
                  <a:lnTo>
                    <a:pt x="580" y="930"/>
                  </a:lnTo>
                  <a:close/>
                  <a:moveTo>
                    <a:pt x="580" y="0"/>
                  </a:moveTo>
                  <a:lnTo>
                    <a:pt x="615" y="4"/>
                  </a:lnTo>
                  <a:lnTo>
                    <a:pt x="645" y="17"/>
                  </a:lnTo>
                  <a:lnTo>
                    <a:pt x="670" y="36"/>
                  </a:lnTo>
                  <a:lnTo>
                    <a:pt x="689" y="61"/>
                  </a:lnTo>
                  <a:lnTo>
                    <a:pt x="702" y="91"/>
                  </a:lnTo>
                  <a:lnTo>
                    <a:pt x="706" y="125"/>
                  </a:lnTo>
                  <a:lnTo>
                    <a:pt x="706" y="689"/>
                  </a:lnTo>
                  <a:lnTo>
                    <a:pt x="782" y="712"/>
                  </a:lnTo>
                  <a:lnTo>
                    <a:pt x="853" y="745"/>
                  </a:lnTo>
                  <a:lnTo>
                    <a:pt x="920" y="785"/>
                  </a:lnTo>
                  <a:lnTo>
                    <a:pt x="979" y="834"/>
                  </a:lnTo>
                  <a:lnTo>
                    <a:pt x="1030" y="890"/>
                  </a:lnTo>
                  <a:lnTo>
                    <a:pt x="1074" y="952"/>
                  </a:lnTo>
                  <a:lnTo>
                    <a:pt x="1110" y="1021"/>
                  </a:lnTo>
                  <a:lnTo>
                    <a:pt x="1137" y="1095"/>
                  </a:lnTo>
                  <a:lnTo>
                    <a:pt x="1154" y="1172"/>
                  </a:lnTo>
                  <a:lnTo>
                    <a:pt x="1160" y="1253"/>
                  </a:lnTo>
                  <a:lnTo>
                    <a:pt x="1154" y="1332"/>
                  </a:lnTo>
                  <a:lnTo>
                    <a:pt x="1139" y="1408"/>
                  </a:lnTo>
                  <a:lnTo>
                    <a:pt x="1114" y="1478"/>
                  </a:lnTo>
                  <a:lnTo>
                    <a:pt x="1080" y="1545"/>
                  </a:lnTo>
                  <a:lnTo>
                    <a:pt x="1038" y="1606"/>
                  </a:lnTo>
                  <a:lnTo>
                    <a:pt x="990" y="1663"/>
                  </a:lnTo>
                  <a:lnTo>
                    <a:pt x="933" y="1711"/>
                  </a:lnTo>
                  <a:lnTo>
                    <a:pt x="872" y="1753"/>
                  </a:lnTo>
                  <a:lnTo>
                    <a:pt x="805" y="1787"/>
                  </a:lnTo>
                  <a:lnTo>
                    <a:pt x="735" y="1812"/>
                  </a:lnTo>
                  <a:lnTo>
                    <a:pt x="658" y="1827"/>
                  </a:lnTo>
                  <a:lnTo>
                    <a:pt x="580" y="1833"/>
                  </a:lnTo>
                  <a:lnTo>
                    <a:pt x="502" y="1827"/>
                  </a:lnTo>
                  <a:lnTo>
                    <a:pt x="426" y="1812"/>
                  </a:lnTo>
                  <a:lnTo>
                    <a:pt x="355" y="1787"/>
                  </a:lnTo>
                  <a:lnTo>
                    <a:pt x="288" y="1753"/>
                  </a:lnTo>
                  <a:lnTo>
                    <a:pt x="227" y="1711"/>
                  </a:lnTo>
                  <a:lnTo>
                    <a:pt x="170" y="1663"/>
                  </a:lnTo>
                  <a:lnTo>
                    <a:pt x="123" y="1606"/>
                  </a:lnTo>
                  <a:lnTo>
                    <a:pt x="81" y="1545"/>
                  </a:lnTo>
                  <a:lnTo>
                    <a:pt x="46" y="1478"/>
                  </a:lnTo>
                  <a:lnTo>
                    <a:pt x="21" y="1408"/>
                  </a:lnTo>
                  <a:lnTo>
                    <a:pt x="6" y="1332"/>
                  </a:lnTo>
                  <a:lnTo>
                    <a:pt x="0" y="1253"/>
                  </a:lnTo>
                  <a:lnTo>
                    <a:pt x="6" y="1172"/>
                  </a:lnTo>
                  <a:lnTo>
                    <a:pt x="23" y="1095"/>
                  </a:lnTo>
                  <a:lnTo>
                    <a:pt x="50" y="1021"/>
                  </a:lnTo>
                  <a:lnTo>
                    <a:pt x="86" y="952"/>
                  </a:lnTo>
                  <a:lnTo>
                    <a:pt x="130" y="890"/>
                  </a:lnTo>
                  <a:lnTo>
                    <a:pt x="182" y="834"/>
                  </a:lnTo>
                  <a:lnTo>
                    <a:pt x="241" y="785"/>
                  </a:lnTo>
                  <a:lnTo>
                    <a:pt x="308" y="745"/>
                  </a:lnTo>
                  <a:lnTo>
                    <a:pt x="378" y="712"/>
                  </a:lnTo>
                  <a:lnTo>
                    <a:pt x="452" y="689"/>
                  </a:lnTo>
                  <a:lnTo>
                    <a:pt x="452" y="125"/>
                  </a:lnTo>
                  <a:lnTo>
                    <a:pt x="458" y="91"/>
                  </a:lnTo>
                  <a:lnTo>
                    <a:pt x="472" y="61"/>
                  </a:lnTo>
                  <a:lnTo>
                    <a:pt x="491" y="36"/>
                  </a:lnTo>
                  <a:lnTo>
                    <a:pt x="515" y="17"/>
                  </a:lnTo>
                  <a:lnTo>
                    <a:pt x="546" y="4"/>
                  </a:lnTo>
                  <a:lnTo>
                    <a:pt x="580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2" name="Freeform 20"/>
            <p:cNvSpPr>
              <a:spLocks noEditPoints="1"/>
            </p:cNvSpPr>
            <p:nvPr/>
          </p:nvSpPr>
          <p:spPr bwMode="auto">
            <a:xfrm>
              <a:off x="3547" y="592"/>
              <a:ext cx="579" cy="916"/>
            </a:xfrm>
            <a:custGeom>
              <a:avLst/>
              <a:gdLst>
                <a:gd name="T0" fmla="*/ 521 w 1160"/>
                <a:gd name="T1" fmla="*/ 257 h 1833"/>
                <a:gd name="T2" fmla="*/ 416 w 1160"/>
                <a:gd name="T3" fmla="*/ 297 h 1833"/>
                <a:gd name="T4" fmla="*/ 332 w 1160"/>
                <a:gd name="T5" fmla="*/ 367 h 1833"/>
                <a:gd name="T6" fmla="*/ 275 w 1160"/>
                <a:gd name="T7" fmla="*/ 465 h 1833"/>
                <a:gd name="T8" fmla="*/ 254 w 1160"/>
                <a:gd name="T9" fmla="*/ 577 h 1833"/>
                <a:gd name="T10" fmla="*/ 275 w 1160"/>
                <a:gd name="T11" fmla="*/ 689 h 1833"/>
                <a:gd name="T12" fmla="*/ 332 w 1160"/>
                <a:gd name="T13" fmla="*/ 787 h 1833"/>
                <a:gd name="T14" fmla="*/ 416 w 1160"/>
                <a:gd name="T15" fmla="*/ 857 h 1833"/>
                <a:gd name="T16" fmla="*/ 521 w 1160"/>
                <a:gd name="T17" fmla="*/ 897 h 1833"/>
                <a:gd name="T18" fmla="*/ 639 w 1160"/>
                <a:gd name="T19" fmla="*/ 897 h 1833"/>
                <a:gd name="T20" fmla="*/ 744 w 1160"/>
                <a:gd name="T21" fmla="*/ 857 h 1833"/>
                <a:gd name="T22" fmla="*/ 828 w 1160"/>
                <a:gd name="T23" fmla="*/ 787 h 1833"/>
                <a:gd name="T24" fmla="*/ 885 w 1160"/>
                <a:gd name="T25" fmla="*/ 689 h 1833"/>
                <a:gd name="T26" fmla="*/ 906 w 1160"/>
                <a:gd name="T27" fmla="*/ 577 h 1833"/>
                <a:gd name="T28" fmla="*/ 885 w 1160"/>
                <a:gd name="T29" fmla="*/ 465 h 1833"/>
                <a:gd name="T30" fmla="*/ 828 w 1160"/>
                <a:gd name="T31" fmla="*/ 367 h 1833"/>
                <a:gd name="T32" fmla="*/ 744 w 1160"/>
                <a:gd name="T33" fmla="*/ 297 h 1833"/>
                <a:gd name="T34" fmla="*/ 639 w 1160"/>
                <a:gd name="T35" fmla="*/ 257 h 1833"/>
                <a:gd name="T36" fmla="*/ 580 w 1160"/>
                <a:gd name="T37" fmla="*/ 0 h 1833"/>
                <a:gd name="T38" fmla="*/ 735 w 1160"/>
                <a:gd name="T39" fmla="*/ 21 h 1833"/>
                <a:gd name="T40" fmla="*/ 872 w 1160"/>
                <a:gd name="T41" fmla="*/ 80 h 1833"/>
                <a:gd name="T42" fmla="*/ 990 w 1160"/>
                <a:gd name="T43" fmla="*/ 169 h 1833"/>
                <a:gd name="T44" fmla="*/ 1080 w 1160"/>
                <a:gd name="T45" fmla="*/ 287 h 1833"/>
                <a:gd name="T46" fmla="*/ 1139 w 1160"/>
                <a:gd name="T47" fmla="*/ 425 h 1833"/>
                <a:gd name="T48" fmla="*/ 1160 w 1160"/>
                <a:gd name="T49" fmla="*/ 579 h 1833"/>
                <a:gd name="T50" fmla="*/ 1137 w 1160"/>
                <a:gd name="T51" fmla="*/ 737 h 1833"/>
                <a:gd name="T52" fmla="*/ 1074 w 1160"/>
                <a:gd name="T53" fmla="*/ 878 h 1833"/>
                <a:gd name="T54" fmla="*/ 979 w 1160"/>
                <a:gd name="T55" fmla="*/ 998 h 1833"/>
                <a:gd name="T56" fmla="*/ 853 w 1160"/>
                <a:gd name="T57" fmla="*/ 1088 h 1833"/>
                <a:gd name="T58" fmla="*/ 706 w 1160"/>
                <a:gd name="T59" fmla="*/ 1141 h 1833"/>
                <a:gd name="T60" fmla="*/ 702 w 1160"/>
                <a:gd name="T61" fmla="*/ 1739 h 1833"/>
                <a:gd name="T62" fmla="*/ 670 w 1160"/>
                <a:gd name="T63" fmla="*/ 1796 h 1833"/>
                <a:gd name="T64" fmla="*/ 615 w 1160"/>
                <a:gd name="T65" fmla="*/ 1829 h 1833"/>
                <a:gd name="T66" fmla="*/ 546 w 1160"/>
                <a:gd name="T67" fmla="*/ 1829 h 1833"/>
                <a:gd name="T68" fmla="*/ 491 w 1160"/>
                <a:gd name="T69" fmla="*/ 1796 h 1833"/>
                <a:gd name="T70" fmla="*/ 458 w 1160"/>
                <a:gd name="T71" fmla="*/ 1739 h 1833"/>
                <a:gd name="T72" fmla="*/ 452 w 1160"/>
                <a:gd name="T73" fmla="*/ 1141 h 1833"/>
                <a:gd name="T74" fmla="*/ 308 w 1160"/>
                <a:gd name="T75" fmla="*/ 1088 h 1833"/>
                <a:gd name="T76" fmla="*/ 182 w 1160"/>
                <a:gd name="T77" fmla="*/ 998 h 1833"/>
                <a:gd name="T78" fmla="*/ 86 w 1160"/>
                <a:gd name="T79" fmla="*/ 878 h 1833"/>
                <a:gd name="T80" fmla="*/ 23 w 1160"/>
                <a:gd name="T81" fmla="*/ 737 h 1833"/>
                <a:gd name="T82" fmla="*/ 0 w 1160"/>
                <a:gd name="T83" fmla="*/ 579 h 1833"/>
                <a:gd name="T84" fmla="*/ 21 w 1160"/>
                <a:gd name="T85" fmla="*/ 425 h 1833"/>
                <a:gd name="T86" fmla="*/ 81 w 1160"/>
                <a:gd name="T87" fmla="*/ 287 h 1833"/>
                <a:gd name="T88" fmla="*/ 170 w 1160"/>
                <a:gd name="T89" fmla="*/ 169 h 1833"/>
                <a:gd name="T90" fmla="*/ 288 w 1160"/>
                <a:gd name="T91" fmla="*/ 80 h 1833"/>
                <a:gd name="T92" fmla="*/ 426 w 1160"/>
                <a:gd name="T93" fmla="*/ 21 h 1833"/>
                <a:gd name="T94" fmla="*/ 580 w 1160"/>
                <a:gd name="T95" fmla="*/ 0 h 1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60" h="1833">
                  <a:moveTo>
                    <a:pt x="580" y="251"/>
                  </a:moveTo>
                  <a:lnTo>
                    <a:pt x="521" y="257"/>
                  </a:lnTo>
                  <a:lnTo>
                    <a:pt x="468" y="272"/>
                  </a:lnTo>
                  <a:lnTo>
                    <a:pt x="416" y="297"/>
                  </a:lnTo>
                  <a:lnTo>
                    <a:pt x="370" y="329"/>
                  </a:lnTo>
                  <a:lnTo>
                    <a:pt x="332" y="367"/>
                  </a:lnTo>
                  <a:lnTo>
                    <a:pt x="300" y="413"/>
                  </a:lnTo>
                  <a:lnTo>
                    <a:pt x="275" y="465"/>
                  </a:lnTo>
                  <a:lnTo>
                    <a:pt x="260" y="518"/>
                  </a:lnTo>
                  <a:lnTo>
                    <a:pt x="254" y="577"/>
                  </a:lnTo>
                  <a:lnTo>
                    <a:pt x="260" y="636"/>
                  </a:lnTo>
                  <a:lnTo>
                    <a:pt x="275" y="689"/>
                  </a:lnTo>
                  <a:lnTo>
                    <a:pt x="300" y="741"/>
                  </a:lnTo>
                  <a:lnTo>
                    <a:pt x="332" y="787"/>
                  </a:lnTo>
                  <a:lnTo>
                    <a:pt x="370" y="825"/>
                  </a:lnTo>
                  <a:lnTo>
                    <a:pt x="416" y="857"/>
                  </a:lnTo>
                  <a:lnTo>
                    <a:pt x="468" y="882"/>
                  </a:lnTo>
                  <a:lnTo>
                    <a:pt x="521" y="897"/>
                  </a:lnTo>
                  <a:lnTo>
                    <a:pt x="580" y="903"/>
                  </a:lnTo>
                  <a:lnTo>
                    <a:pt x="639" y="897"/>
                  </a:lnTo>
                  <a:lnTo>
                    <a:pt x="693" y="882"/>
                  </a:lnTo>
                  <a:lnTo>
                    <a:pt x="744" y="857"/>
                  </a:lnTo>
                  <a:lnTo>
                    <a:pt x="790" y="825"/>
                  </a:lnTo>
                  <a:lnTo>
                    <a:pt x="828" y="787"/>
                  </a:lnTo>
                  <a:lnTo>
                    <a:pt x="861" y="741"/>
                  </a:lnTo>
                  <a:lnTo>
                    <a:pt x="885" y="689"/>
                  </a:lnTo>
                  <a:lnTo>
                    <a:pt x="901" y="636"/>
                  </a:lnTo>
                  <a:lnTo>
                    <a:pt x="906" y="577"/>
                  </a:lnTo>
                  <a:lnTo>
                    <a:pt x="901" y="518"/>
                  </a:lnTo>
                  <a:lnTo>
                    <a:pt x="885" y="465"/>
                  </a:lnTo>
                  <a:lnTo>
                    <a:pt x="861" y="413"/>
                  </a:lnTo>
                  <a:lnTo>
                    <a:pt x="828" y="367"/>
                  </a:lnTo>
                  <a:lnTo>
                    <a:pt x="790" y="329"/>
                  </a:lnTo>
                  <a:lnTo>
                    <a:pt x="744" y="297"/>
                  </a:lnTo>
                  <a:lnTo>
                    <a:pt x="693" y="272"/>
                  </a:lnTo>
                  <a:lnTo>
                    <a:pt x="639" y="257"/>
                  </a:lnTo>
                  <a:lnTo>
                    <a:pt x="580" y="251"/>
                  </a:lnTo>
                  <a:close/>
                  <a:moveTo>
                    <a:pt x="580" y="0"/>
                  </a:moveTo>
                  <a:lnTo>
                    <a:pt x="658" y="5"/>
                  </a:lnTo>
                  <a:lnTo>
                    <a:pt x="735" y="21"/>
                  </a:lnTo>
                  <a:lnTo>
                    <a:pt x="805" y="45"/>
                  </a:lnTo>
                  <a:lnTo>
                    <a:pt x="872" y="80"/>
                  </a:lnTo>
                  <a:lnTo>
                    <a:pt x="933" y="120"/>
                  </a:lnTo>
                  <a:lnTo>
                    <a:pt x="990" y="169"/>
                  </a:lnTo>
                  <a:lnTo>
                    <a:pt x="1038" y="224"/>
                  </a:lnTo>
                  <a:lnTo>
                    <a:pt x="1080" y="287"/>
                  </a:lnTo>
                  <a:lnTo>
                    <a:pt x="1114" y="354"/>
                  </a:lnTo>
                  <a:lnTo>
                    <a:pt x="1139" y="425"/>
                  </a:lnTo>
                  <a:lnTo>
                    <a:pt x="1154" y="501"/>
                  </a:lnTo>
                  <a:lnTo>
                    <a:pt x="1160" y="579"/>
                  </a:lnTo>
                  <a:lnTo>
                    <a:pt x="1154" y="659"/>
                  </a:lnTo>
                  <a:lnTo>
                    <a:pt x="1137" y="737"/>
                  </a:lnTo>
                  <a:lnTo>
                    <a:pt x="1110" y="809"/>
                  </a:lnTo>
                  <a:lnTo>
                    <a:pt x="1074" y="878"/>
                  </a:lnTo>
                  <a:lnTo>
                    <a:pt x="1030" y="941"/>
                  </a:lnTo>
                  <a:lnTo>
                    <a:pt x="979" y="998"/>
                  </a:lnTo>
                  <a:lnTo>
                    <a:pt x="920" y="1046"/>
                  </a:lnTo>
                  <a:lnTo>
                    <a:pt x="853" y="1088"/>
                  </a:lnTo>
                  <a:lnTo>
                    <a:pt x="782" y="1120"/>
                  </a:lnTo>
                  <a:lnTo>
                    <a:pt x="706" y="1141"/>
                  </a:lnTo>
                  <a:lnTo>
                    <a:pt x="706" y="1705"/>
                  </a:lnTo>
                  <a:lnTo>
                    <a:pt x="702" y="1739"/>
                  </a:lnTo>
                  <a:lnTo>
                    <a:pt x="689" y="1770"/>
                  </a:lnTo>
                  <a:lnTo>
                    <a:pt x="670" y="1796"/>
                  </a:lnTo>
                  <a:lnTo>
                    <a:pt x="645" y="1816"/>
                  </a:lnTo>
                  <a:lnTo>
                    <a:pt x="615" y="1829"/>
                  </a:lnTo>
                  <a:lnTo>
                    <a:pt x="580" y="1833"/>
                  </a:lnTo>
                  <a:lnTo>
                    <a:pt x="546" y="1829"/>
                  </a:lnTo>
                  <a:lnTo>
                    <a:pt x="515" y="1816"/>
                  </a:lnTo>
                  <a:lnTo>
                    <a:pt x="491" y="1796"/>
                  </a:lnTo>
                  <a:lnTo>
                    <a:pt x="472" y="1770"/>
                  </a:lnTo>
                  <a:lnTo>
                    <a:pt x="458" y="1739"/>
                  </a:lnTo>
                  <a:lnTo>
                    <a:pt x="452" y="1705"/>
                  </a:lnTo>
                  <a:lnTo>
                    <a:pt x="452" y="1141"/>
                  </a:lnTo>
                  <a:lnTo>
                    <a:pt x="378" y="1120"/>
                  </a:lnTo>
                  <a:lnTo>
                    <a:pt x="308" y="1088"/>
                  </a:lnTo>
                  <a:lnTo>
                    <a:pt x="241" y="1046"/>
                  </a:lnTo>
                  <a:lnTo>
                    <a:pt x="182" y="998"/>
                  </a:lnTo>
                  <a:lnTo>
                    <a:pt x="130" y="941"/>
                  </a:lnTo>
                  <a:lnTo>
                    <a:pt x="86" y="878"/>
                  </a:lnTo>
                  <a:lnTo>
                    <a:pt x="50" y="809"/>
                  </a:lnTo>
                  <a:lnTo>
                    <a:pt x="23" y="737"/>
                  </a:lnTo>
                  <a:lnTo>
                    <a:pt x="6" y="659"/>
                  </a:lnTo>
                  <a:lnTo>
                    <a:pt x="0" y="579"/>
                  </a:lnTo>
                  <a:lnTo>
                    <a:pt x="6" y="501"/>
                  </a:lnTo>
                  <a:lnTo>
                    <a:pt x="21" y="425"/>
                  </a:lnTo>
                  <a:lnTo>
                    <a:pt x="46" y="354"/>
                  </a:lnTo>
                  <a:lnTo>
                    <a:pt x="81" y="287"/>
                  </a:lnTo>
                  <a:lnTo>
                    <a:pt x="123" y="224"/>
                  </a:lnTo>
                  <a:lnTo>
                    <a:pt x="170" y="169"/>
                  </a:lnTo>
                  <a:lnTo>
                    <a:pt x="227" y="120"/>
                  </a:lnTo>
                  <a:lnTo>
                    <a:pt x="288" y="80"/>
                  </a:lnTo>
                  <a:lnTo>
                    <a:pt x="355" y="45"/>
                  </a:lnTo>
                  <a:lnTo>
                    <a:pt x="426" y="21"/>
                  </a:lnTo>
                  <a:lnTo>
                    <a:pt x="502" y="5"/>
                  </a:lnTo>
                  <a:lnTo>
                    <a:pt x="580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" name="Freeform 21"/>
            <p:cNvSpPr>
              <a:spLocks noEditPoints="1"/>
            </p:cNvSpPr>
            <p:nvPr/>
          </p:nvSpPr>
          <p:spPr bwMode="auto">
            <a:xfrm>
              <a:off x="4487" y="1868"/>
              <a:ext cx="917" cy="579"/>
            </a:xfrm>
            <a:custGeom>
              <a:avLst/>
              <a:gdLst>
                <a:gd name="T0" fmla="*/ 1197 w 1834"/>
                <a:gd name="T1" fmla="*/ 259 h 1157"/>
                <a:gd name="T2" fmla="*/ 1093 w 1834"/>
                <a:gd name="T3" fmla="*/ 299 h 1157"/>
                <a:gd name="T4" fmla="*/ 1007 w 1834"/>
                <a:gd name="T5" fmla="*/ 370 h 1157"/>
                <a:gd name="T6" fmla="*/ 951 w 1834"/>
                <a:gd name="T7" fmla="*/ 465 h 1157"/>
                <a:gd name="T8" fmla="*/ 930 w 1834"/>
                <a:gd name="T9" fmla="*/ 579 h 1157"/>
                <a:gd name="T10" fmla="*/ 951 w 1834"/>
                <a:gd name="T11" fmla="*/ 692 h 1157"/>
                <a:gd name="T12" fmla="*/ 1007 w 1834"/>
                <a:gd name="T13" fmla="*/ 789 h 1157"/>
                <a:gd name="T14" fmla="*/ 1093 w 1834"/>
                <a:gd name="T15" fmla="*/ 859 h 1157"/>
                <a:gd name="T16" fmla="*/ 1197 w 1834"/>
                <a:gd name="T17" fmla="*/ 899 h 1157"/>
                <a:gd name="T18" fmla="*/ 1314 w 1834"/>
                <a:gd name="T19" fmla="*/ 899 h 1157"/>
                <a:gd name="T20" fmla="*/ 1421 w 1834"/>
                <a:gd name="T21" fmla="*/ 859 h 1157"/>
                <a:gd name="T22" fmla="*/ 1504 w 1834"/>
                <a:gd name="T23" fmla="*/ 789 h 1157"/>
                <a:gd name="T24" fmla="*/ 1562 w 1834"/>
                <a:gd name="T25" fmla="*/ 692 h 1157"/>
                <a:gd name="T26" fmla="*/ 1581 w 1834"/>
                <a:gd name="T27" fmla="*/ 579 h 1157"/>
                <a:gd name="T28" fmla="*/ 1562 w 1834"/>
                <a:gd name="T29" fmla="*/ 465 h 1157"/>
                <a:gd name="T30" fmla="*/ 1504 w 1834"/>
                <a:gd name="T31" fmla="*/ 370 h 1157"/>
                <a:gd name="T32" fmla="*/ 1421 w 1834"/>
                <a:gd name="T33" fmla="*/ 299 h 1157"/>
                <a:gd name="T34" fmla="*/ 1314 w 1834"/>
                <a:gd name="T35" fmla="*/ 259 h 1157"/>
                <a:gd name="T36" fmla="*/ 1255 w 1834"/>
                <a:gd name="T37" fmla="*/ 0 h 1157"/>
                <a:gd name="T38" fmla="*/ 1409 w 1834"/>
                <a:gd name="T39" fmla="*/ 21 h 1157"/>
                <a:gd name="T40" fmla="*/ 1546 w 1834"/>
                <a:gd name="T41" fmla="*/ 80 h 1157"/>
                <a:gd name="T42" fmla="*/ 1665 w 1834"/>
                <a:gd name="T43" fmla="*/ 170 h 1157"/>
                <a:gd name="T44" fmla="*/ 1754 w 1834"/>
                <a:gd name="T45" fmla="*/ 288 h 1157"/>
                <a:gd name="T46" fmla="*/ 1813 w 1834"/>
                <a:gd name="T47" fmla="*/ 425 h 1157"/>
                <a:gd name="T48" fmla="*/ 1834 w 1834"/>
                <a:gd name="T49" fmla="*/ 579 h 1157"/>
                <a:gd name="T50" fmla="*/ 1813 w 1834"/>
                <a:gd name="T51" fmla="*/ 732 h 1157"/>
                <a:gd name="T52" fmla="*/ 1754 w 1834"/>
                <a:gd name="T53" fmla="*/ 871 h 1157"/>
                <a:gd name="T54" fmla="*/ 1665 w 1834"/>
                <a:gd name="T55" fmla="*/ 987 h 1157"/>
                <a:gd name="T56" fmla="*/ 1546 w 1834"/>
                <a:gd name="T57" fmla="*/ 1078 h 1157"/>
                <a:gd name="T58" fmla="*/ 1409 w 1834"/>
                <a:gd name="T59" fmla="*/ 1137 h 1157"/>
                <a:gd name="T60" fmla="*/ 1255 w 1834"/>
                <a:gd name="T61" fmla="*/ 1157 h 1157"/>
                <a:gd name="T62" fmla="*/ 1096 w 1834"/>
                <a:gd name="T63" fmla="*/ 1136 h 1157"/>
                <a:gd name="T64" fmla="*/ 953 w 1834"/>
                <a:gd name="T65" fmla="*/ 1073 h 1157"/>
                <a:gd name="T66" fmla="*/ 835 w 1834"/>
                <a:gd name="T67" fmla="*/ 976 h 1157"/>
                <a:gd name="T68" fmla="*/ 745 w 1834"/>
                <a:gd name="T69" fmla="*/ 852 h 1157"/>
                <a:gd name="T70" fmla="*/ 692 w 1834"/>
                <a:gd name="T71" fmla="*/ 705 h 1157"/>
                <a:gd name="T72" fmla="*/ 93 w 1834"/>
                <a:gd name="T73" fmla="*/ 701 h 1157"/>
                <a:gd name="T74" fmla="*/ 36 w 1834"/>
                <a:gd name="T75" fmla="*/ 669 h 1157"/>
                <a:gd name="T76" fmla="*/ 4 w 1834"/>
                <a:gd name="T77" fmla="*/ 613 h 1157"/>
                <a:gd name="T78" fmla="*/ 4 w 1834"/>
                <a:gd name="T79" fmla="*/ 545 h 1157"/>
                <a:gd name="T80" fmla="*/ 36 w 1834"/>
                <a:gd name="T81" fmla="*/ 490 h 1157"/>
                <a:gd name="T82" fmla="*/ 93 w 1834"/>
                <a:gd name="T83" fmla="*/ 457 h 1157"/>
                <a:gd name="T84" fmla="*/ 692 w 1834"/>
                <a:gd name="T85" fmla="*/ 452 h 1157"/>
                <a:gd name="T86" fmla="*/ 745 w 1834"/>
                <a:gd name="T87" fmla="*/ 307 h 1157"/>
                <a:gd name="T88" fmla="*/ 835 w 1834"/>
                <a:gd name="T89" fmla="*/ 181 h 1157"/>
                <a:gd name="T90" fmla="*/ 953 w 1834"/>
                <a:gd name="T91" fmla="*/ 86 h 1157"/>
                <a:gd name="T92" fmla="*/ 1096 w 1834"/>
                <a:gd name="T93" fmla="*/ 23 h 1157"/>
                <a:gd name="T94" fmla="*/ 1255 w 1834"/>
                <a:gd name="T95" fmla="*/ 0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34" h="1157">
                  <a:moveTo>
                    <a:pt x="1257" y="253"/>
                  </a:moveTo>
                  <a:lnTo>
                    <a:pt x="1197" y="259"/>
                  </a:lnTo>
                  <a:lnTo>
                    <a:pt x="1142" y="274"/>
                  </a:lnTo>
                  <a:lnTo>
                    <a:pt x="1093" y="299"/>
                  </a:lnTo>
                  <a:lnTo>
                    <a:pt x="1047" y="330"/>
                  </a:lnTo>
                  <a:lnTo>
                    <a:pt x="1007" y="370"/>
                  </a:lnTo>
                  <a:lnTo>
                    <a:pt x="976" y="415"/>
                  </a:lnTo>
                  <a:lnTo>
                    <a:pt x="951" y="465"/>
                  </a:lnTo>
                  <a:lnTo>
                    <a:pt x="936" y="520"/>
                  </a:lnTo>
                  <a:lnTo>
                    <a:pt x="930" y="579"/>
                  </a:lnTo>
                  <a:lnTo>
                    <a:pt x="936" y="636"/>
                  </a:lnTo>
                  <a:lnTo>
                    <a:pt x="951" y="692"/>
                  </a:lnTo>
                  <a:lnTo>
                    <a:pt x="976" y="743"/>
                  </a:lnTo>
                  <a:lnTo>
                    <a:pt x="1007" y="789"/>
                  </a:lnTo>
                  <a:lnTo>
                    <a:pt x="1047" y="827"/>
                  </a:lnTo>
                  <a:lnTo>
                    <a:pt x="1093" y="859"/>
                  </a:lnTo>
                  <a:lnTo>
                    <a:pt x="1142" y="884"/>
                  </a:lnTo>
                  <a:lnTo>
                    <a:pt x="1197" y="899"/>
                  </a:lnTo>
                  <a:lnTo>
                    <a:pt x="1257" y="903"/>
                  </a:lnTo>
                  <a:lnTo>
                    <a:pt x="1314" y="899"/>
                  </a:lnTo>
                  <a:lnTo>
                    <a:pt x="1369" y="884"/>
                  </a:lnTo>
                  <a:lnTo>
                    <a:pt x="1421" y="859"/>
                  </a:lnTo>
                  <a:lnTo>
                    <a:pt x="1466" y="827"/>
                  </a:lnTo>
                  <a:lnTo>
                    <a:pt x="1504" y="789"/>
                  </a:lnTo>
                  <a:lnTo>
                    <a:pt x="1537" y="743"/>
                  </a:lnTo>
                  <a:lnTo>
                    <a:pt x="1562" y="692"/>
                  </a:lnTo>
                  <a:lnTo>
                    <a:pt x="1577" y="636"/>
                  </a:lnTo>
                  <a:lnTo>
                    <a:pt x="1581" y="579"/>
                  </a:lnTo>
                  <a:lnTo>
                    <a:pt x="1577" y="520"/>
                  </a:lnTo>
                  <a:lnTo>
                    <a:pt x="1562" y="465"/>
                  </a:lnTo>
                  <a:lnTo>
                    <a:pt x="1537" y="415"/>
                  </a:lnTo>
                  <a:lnTo>
                    <a:pt x="1504" y="370"/>
                  </a:lnTo>
                  <a:lnTo>
                    <a:pt x="1466" y="330"/>
                  </a:lnTo>
                  <a:lnTo>
                    <a:pt x="1421" y="299"/>
                  </a:lnTo>
                  <a:lnTo>
                    <a:pt x="1369" y="274"/>
                  </a:lnTo>
                  <a:lnTo>
                    <a:pt x="1314" y="259"/>
                  </a:lnTo>
                  <a:lnTo>
                    <a:pt x="1257" y="253"/>
                  </a:lnTo>
                  <a:close/>
                  <a:moveTo>
                    <a:pt x="1255" y="0"/>
                  </a:moveTo>
                  <a:lnTo>
                    <a:pt x="1333" y="6"/>
                  </a:lnTo>
                  <a:lnTo>
                    <a:pt x="1409" y="21"/>
                  </a:lnTo>
                  <a:lnTo>
                    <a:pt x="1480" y="46"/>
                  </a:lnTo>
                  <a:lnTo>
                    <a:pt x="1546" y="80"/>
                  </a:lnTo>
                  <a:lnTo>
                    <a:pt x="1607" y="122"/>
                  </a:lnTo>
                  <a:lnTo>
                    <a:pt x="1665" y="170"/>
                  </a:lnTo>
                  <a:lnTo>
                    <a:pt x="1712" y="225"/>
                  </a:lnTo>
                  <a:lnTo>
                    <a:pt x="1754" y="288"/>
                  </a:lnTo>
                  <a:lnTo>
                    <a:pt x="1789" y="354"/>
                  </a:lnTo>
                  <a:lnTo>
                    <a:pt x="1813" y="425"/>
                  </a:lnTo>
                  <a:lnTo>
                    <a:pt x="1829" y="501"/>
                  </a:lnTo>
                  <a:lnTo>
                    <a:pt x="1834" y="579"/>
                  </a:lnTo>
                  <a:lnTo>
                    <a:pt x="1829" y="657"/>
                  </a:lnTo>
                  <a:lnTo>
                    <a:pt x="1813" y="732"/>
                  </a:lnTo>
                  <a:lnTo>
                    <a:pt x="1789" y="804"/>
                  </a:lnTo>
                  <a:lnTo>
                    <a:pt x="1754" y="871"/>
                  </a:lnTo>
                  <a:lnTo>
                    <a:pt x="1712" y="932"/>
                  </a:lnTo>
                  <a:lnTo>
                    <a:pt x="1665" y="987"/>
                  </a:lnTo>
                  <a:lnTo>
                    <a:pt x="1609" y="1036"/>
                  </a:lnTo>
                  <a:lnTo>
                    <a:pt x="1546" y="1078"/>
                  </a:lnTo>
                  <a:lnTo>
                    <a:pt x="1480" y="1113"/>
                  </a:lnTo>
                  <a:lnTo>
                    <a:pt x="1409" y="1137"/>
                  </a:lnTo>
                  <a:lnTo>
                    <a:pt x="1333" y="1153"/>
                  </a:lnTo>
                  <a:lnTo>
                    <a:pt x="1255" y="1157"/>
                  </a:lnTo>
                  <a:lnTo>
                    <a:pt x="1175" y="1151"/>
                  </a:lnTo>
                  <a:lnTo>
                    <a:pt x="1096" y="1136"/>
                  </a:lnTo>
                  <a:lnTo>
                    <a:pt x="1022" y="1109"/>
                  </a:lnTo>
                  <a:lnTo>
                    <a:pt x="953" y="1073"/>
                  </a:lnTo>
                  <a:lnTo>
                    <a:pt x="892" y="1029"/>
                  </a:lnTo>
                  <a:lnTo>
                    <a:pt x="835" y="976"/>
                  </a:lnTo>
                  <a:lnTo>
                    <a:pt x="786" y="916"/>
                  </a:lnTo>
                  <a:lnTo>
                    <a:pt x="745" y="852"/>
                  </a:lnTo>
                  <a:lnTo>
                    <a:pt x="713" y="781"/>
                  </a:lnTo>
                  <a:lnTo>
                    <a:pt x="692" y="705"/>
                  </a:lnTo>
                  <a:lnTo>
                    <a:pt x="126" y="705"/>
                  </a:lnTo>
                  <a:lnTo>
                    <a:pt x="93" y="701"/>
                  </a:lnTo>
                  <a:lnTo>
                    <a:pt x="63" y="688"/>
                  </a:lnTo>
                  <a:lnTo>
                    <a:pt x="36" y="669"/>
                  </a:lnTo>
                  <a:lnTo>
                    <a:pt x="17" y="642"/>
                  </a:lnTo>
                  <a:lnTo>
                    <a:pt x="4" y="613"/>
                  </a:lnTo>
                  <a:lnTo>
                    <a:pt x="0" y="579"/>
                  </a:lnTo>
                  <a:lnTo>
                    <a:pt x="4" y="545"/>
                  </a:lnTo>
                  <a:lnTo>
                    <a:pt x="17" y="514"/>
                  </a:lnTo>
                  <a:lnTo>
                    <a:pt x="36" y="490"/>
                  </a:lnTo>
                  <a:lnTo>
                    <a:pt x="63" y="469"/>
                  </a:lnTo>
                  <a:lnTo>
                    <a:pt x="93" y="457"/>
                  </a:lnTo>
                  <a:lnTo>
                    <a:pt x="126" y="452"/>
                  </a:lnTo>
                  <a:lnTo>
                    <a:pt x="692" y="452"/>
                  </a:lnTo>
                  <a:lnTo>
                    <a:pt x="713" y="377"/>
                  </a:lnTo>
                  <a:lnTo>
                    <a:pt x="745" y="307"/>
                  </a:lnTo>
                  <a:lnTo>
                    <a:pt x="786" y="240"/>
                  </a:lnTo>
                  <a:lnTo>
                    <a:pt x="835" y="181"/>
                  </a:lnTo>
                  <a:lnTo>
                    <a:pt x="892" y="130"/>
                  </a:lnTo>
                  <a:lnTo>
                    <a:pt x="953" y="86"/>
                  </a:lnTo>
                  <a:lnTo>
                    <a:pt x="1022" y="49"/>
                  </a:lnTo>
                  <a:lnTo>
                    <a:pt x="1096" y="23"/>
                  </a:lnTo>
                  <a:lnTo>
                    <a:pt x="1175" y="6"/>
                  </a:lnTo>
                  <a:lnTo>
                    <a:pt x="1255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" name="Freeform 22"/>
            <p:cNvSpPr>
              <a:spLocks noEditPoints="1"/>
            </p:cNvSpPr>
            <p:nvPr/>
          </p:nvSpPr>
          <p:spPr bwMode="auto">
            <a:xfrm>
              <a:off x="2269" y="1868"/>
              <a:ext cx="917" cy="579"/>
            </a:xfrm>
            <a:custGeom>
              <a:avLst/>
              <a:gdLst>
                <a:gd name="T0" fmla="*/ 521 w 1835"/>
                <a:gd name="T1" fmla="*/ 259 h 1157"/>
                <a:gd name="T2" fmla="*/ 414 w 1835"/>
                <a:gd name="T3" fmla="*/ 299 h 1157"/>
                <a:gd name="T4" fmla="*/ 330 w 1835"/>
                <a:gd name="T5" fmla="*/ 370 h 1157"/>
                <a:gd name="T6" fmla="*/ 273 w 1835"/>
                <a:gd name="T7" fmla="*/ 465 h 1157"/>
                <a:gd name="T8" fmla="*/ 254 w 1835"/>
                <a:gd name="T9" fmla="*/ 579 h 1157"/>
                <a:gd name="T10" fmla="*/ 273 w 1835"/>
                <a:gd name="T11" fmla="*/ 692 h 1157"/>
                <a:gd name="T12" fmla="*/ 330 w 1835"/>
                <a:gd name="T13" fmla="*/ 789 h 1157"/>
                <a:gd name="T14" fmla="*/ 414 w 1835"/>
                <a:gd name="T15" fmla="*/ 859 h 1157"/>
                <a:gd name="T16" fmla="*/ 521 w 1835"/>
                <a:gd name="T17" fmla="*/ 899 h 1157"/>
                <a:gd name="T18" fmla="*/ 637 w 1835"/>
                <a:gd name="T19" fmla="*/ 899 h 1157"/>
                <a:gd name="T20" fmla="*/ 742 w 1835"/>
                <a:gd name="T21" fmla="*/ 859 h 1157"/>
                <a:gd name="T22" fmla="*/ 828 w 1835"/>
                <a:gd name="T23" fmla="*/ 789 h 1157"/>
                <a:gd name="T24" fmla="*/ 883 w 1835"/>
                <a:gd name="T25" fmla="*/ 692 h 1157"/>
                <a:gd name="T26" fmla="*/ 904 w 1835"/>
                <a:gd name="T27" fmla="*/ 579 h 1157"/>
                <a:gd name="T28" fmla="*/ 883 w 1835"/>
                <a:gd name="T29" fmla="*/ 465 h 1157"/>
                <a:gd name="T30" fmla="*/ 828 w 1835"/>
                <a:gd name="T31" fmla="*/ 370 h 1157"/>
                <a:gd name="T32" fmla="*/ 742 w 1835"/>
                <a:gd name="T33" fmla="*/ 299 h 1157"/>
                <a:gd name="T34" fmla="*/ 637 w 1835"/>
                <a:gd name="T35" fmla="*/ 259 h 1157"/>
                <a:gd name="T36" fmla="*/ 580 w 1835"/>
                <a:gd name="T37" fmla="*/ 0 h 1157"/>
                <a:gd name="T38" fmla="*/ 738 w 1835"/>
                <a:gd name="T39" fmla="*/ 23 h 1157"/>
                <a:gd name="T40" fmla="*/ 881 w 1835"/>
                <a:gd name="T41" fmla="*/ 86 h 1157"/>
                <a:gd name="T42" fmla="*/ 999 w 1835"/>
                <a:gd name="T43" fmla="*/ 181 h 1157"/>
                <a:gd name="T44" fmla="*/ 1089 w 1835"/>
                <a:gd name="T45" fmla="*/ 307 h 1157"/>
                <a:gd name="T46" fmla="*/ 1142 w 1835"/>
                <a:gd name="T47" fmla="*/ 452 h 1157"/>
                <a:gd name="T48" fmla="*/ 1741 w 1835"/>
                <a:gd name="T49" fmla="*/ 457 h 1157"/>
                <a:gd name="T50" fmla="*/ 1798 w 1835"/>
                <a:gd name="T51" fmla="*/ 490 h 1157"/>
                <a:gd name="T52" fmla="*/ 1831 w 1835"/>
                <a:gd name="T53" fmla="*/ 545 h 1157"/>
                <a:gd name="T54" fmla="*/ 1831 w 1835"/>
                <a:gd name="T55" fmla="*/ 613 h 1157"/>
                <a:gd name="T56" fmla="*/ 1798 w 1835"/>
                <a:gd name="T57" fmla="*/ 669 h 1157"/>
                <a:gd name="T58" fmla="*/ 1741 w 1835"/>
                <a:gd name="T59" fmla="*/ 701 h 1157"/>
                <a:gd name="T60" fmla="*/ 1142 w 1835"/>
                <a:gd name="T61" fmla="*/ 705 h 1157"/>
                <a:gd name="T62" fmla="*/ 1089 w 1835"/>
                <a:gd name="T63" fmla="*/ 852 h 1157"/>
                <a:gd name="T64" fmla="*/ 999 w 1835"/>
                <a:gd name="T65" fmla="*/ 976 h 1157"/>
                <a:gd name="T66" fmla="*/ 881 w 1835"/>
                <a:gd name="T67" fmla="*/ 1073 h 1157"/>
                <a:gd name="T68" fmla="*/ 738 w 1835"/>
                <a:gd name="T69" fmla="*/ 1136 h 1157"/>
                <a:gd name="T70" fmla="*/ 580 w 1835"/>
                <a:gd name="T71" fmla="*/ 1157 h 1157"/>
                <a:gd name="T72" fmla="*/ 425 w 1835"/>
                <a:gd name="T73" fmla="*/ 1137 h 1157"/>
                <a:gd name="T74" fmla="*/ 288 w 1835"/>
                <a:gd name="T75" fmla="*/ 1078 h 1157"/>
                <a:gd name="T76" fmla="*/ 170 w 1835"/>
                <a:gd name="T77" fmla="*/ 987 h 1157"/>
                <a:gd name="T78" fmla="*/ 80 w 1835"/>
                <a:gd name="T79" fmla="*/ 871 h 1157"/>
                <a:gd name="T80" fmla="*/ 21 w 1835"/>
                <a:gd name="T81" fmla="*/ 732 h 1157"/>
                <a:gd name="T82" fmla="*/ 0 w 1835"/>
                <a:gd name="T83" fmla="*/ 579 h 1157"/>
                <a:gd name="T84" fmla="*/ 21 w 1835"/>
                <a:gd name="T85" fmla="*/ 425 h 1157"/>
                <a:gd name="T86" fmla="*/ 80 w 1835"/>
                <a:gd name="T87" fmla="*/ 288 h 1157"/>
                <a:gd name="T88" fmla="*/ 170 w 1835"/>
                <a:gd name="T89" fmla="*/ 170 h 1157"/>
                <a:gd name="T90" fmla="*/ 286 w 1835"/>
                <a:gd name="T91" fmla="*/ 80 h 1157"/>
                <a:gd name="T92" fmla="*/ 425 w 1835"/>
                <a:gd name="T93" fmla="*/ 21 h 1157"/>
                <a:gd name="T94" fmla="*/ 580 w 1835"/>
                <a:gd name="T95" fmla="*/ 0 h 1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835" h="1157">
                  <a:moveTo>
                    <a:pt x="578" y="253"/>
                  </a:moveTo>
                  <a:lnTo>
                    <a:pt x="521" y="259"/>
                  </a:lnTo>
                  <a:lnTo>
                    <a:pt x="465" y="274"/>
                  </a:lnTo>
                  <a:lnTo>
                    <a:pt x="414" y="299"/>
                  </a:lnTo>
                  <a:lnTo>
                    <a:pt x="368" y="330"/>
                  </a:lnTo>
                  <a:lnTo>
                    <a:pt x="330" y="370"/>
                  </a:lnTo>
                  <a:lnTo>
                    <a:pt x="298" y="415"/>
                  </a:lnTo>
                  <a:lnTo>
                    <a:pt x="273" y="465"/>
                  </a:lnTo>
                  <a:lnTo>
                    <a:pt x="258" y="520"/>
                  </a:lnTo>
                  <a:lnTo>
                    <a:pt x="254" y="579"/>
                  </a:lnTo>
                  <a:lnTo>
                    <a:pt x="258" y="636"/>
                  </a:lnTo>
                  <a:lnTo>
                    <a:pt x="273" y="692"/>
                  </a:lnTo>
                  <a:lnTo>
                    <a:pt x="298" y="743"/>
                  </a:lnTo>
                  <a:lnTo>
                    <a:pt x="330" y="789"/>
                  </a:lnTo>
                  <a:lnTo>
                    <a:pt x="368" y="827"/>
                  </a:lnTo>
                  <a:lnTo>
                    <a:pt x="414" y="859"/>
                  </a:lnTo>
                  <a:lnTo>
                    <a:pt x="465" y="884"/>
                  </a:lnTo>
                  <a:lnTo>
                    <a:pt x="521" y="899"/>
                  </a:lnTo>
                  <a:lnTo>
                    <a:pt x="578" y="903"/>
                  </a:lnTo>
                  <a:lnTo>
                    <a:pt x="637" y="899"/>
                  </a:lnTo>
                  <a:lnTo>
                    <a:pt x="692" y="884"/>
                  </a:lnTo>
                  <a:lnTo>
                    <a:pt x="742" y="859"/>
                  </a:lnTo>
                  <a:lnTo>
                    <a:pt x="788" y="827"/>
                  </a:lnTo>
                  <a:lnTo>
                    <a:pt x="828" y="789"/>
                  </a:lnTo>
                  <a:lnTo>
                    <a:pt x="858" y="743"/>
                  </a:lnTo>
                  <a:lnTo>
                    <a:pt x="883" y="692"/>
                  </a:lnTo>
                  <a:lnTo>
                    <a:pt x="898" y="636"/>
                  </a:lnTo>
                  <a:lnTo>
                    <a:pt x="904" y="579"/>
                  </a:lnTo>
                  <a:lnTo>
                    <a:pt x="898" y="520"/>
                  </a:lnTo>
                  <a:lnTo>
                    <a:pt x="883" y="465"/>
                  </a:lnTo>
                  <a:lnTo>
                    <a:pt x="858" y="415"/>
                  </a:lnTo>
                  <a:lnTo>
                    <a:pt x="828" y="370"/>
                  </a:lnTo>
                  <a:lnTo>
                    <a:pt x="788" y="330"/>
                  </a:lnTo>
                  <a:lnTo>
                    <a:pt x="742" y="299"/>
                  </a:lnTo>
                  <a:lnTo>
                    <a:pt x="692" y="274"/>
                  </a:lnTo>
                  <a:lnTo>
                    <a:pt x="637" y="259"/>
                  </a:lnTo>
                  <a:lnTo>
                    <a:pt x="578" y="253"/>
                  </a:lnTo>
                  <a:close/>
                  <a:moveTo>
                    <a:pt x="580" y="0"/>
                  </a:moveTo>
                  <a:lnTo>
                    <a:pt x="660" y="6"/>
                  </a:lnTo>
                  <a:lnTo>
                    <a:pt x="738" y="23"/>
                  </a:lnTo>
                  <a:lnTo>
                    <a:pt x="812" y="49"/>
                  </a:lnTo>
                  <a:lnTo>
                    <a:pt x="881" y="86"/>
                  </a:lnTo>
                  <a:lnTo>
                    <a:pt x="942" y="130"/>
                  </a:lnTo>
                  <a:lnTo>
                    <a:pt x="999" y="181"/>
                  </a:lnTo>
                  <a:lnTo>
                    <a:pt x="1049" y="240"/>
                  </a:lnTo>
                  <a:lnTo>
                    <a:pt x="1089" y="307"/>
                  </a:lnTo>
                  <a:lnTo>
                    <a:pt x="1121" y="377"/>
                  </a:lnTo>
                  <a:lnTo>
                    <a:pt x="1142" y="452"/>
                  </a:lnTo>
                  <a:lnTo>
                    <a:pt x="1709" y="452"/>
                  </a:lnTo>
                  <a:lnTo>
                    <a:pt x="1741" y="457"/>
                  </a:lnTo>
                  <a:lnTo>
                    <a:pt x="1772" y="469"/>
                  </a:lnTo>
                  <a:lnTo>
                    <a:pt x="1798" y="490"/>
                  </a:lnTo>
                  <a:lnTo>
                    <a:pt x="1817" y="514"/>
                  </a:lnTo>
                  <a:lnTo>
                    <a:pt x="1831" y="545"/>
                  </a:lnTo>
                  <a:lnTo>
                    <a:pt x="1835" y="579"/>
                  </a:lnTo>
                  <a:lnTo>
                    <a:pt x="1831" y="613"/>
                  </a:lnTo>
                  <a:lnTo>
                    <a:pt x="1817" y="642"/>
                  </a:lnTo>
                  <a:lnTo>
                    <a:pt x="1798" y="669"/>
                  </a:lnTo>
                  <a:lnTo>
                    <a:pt x="1772" y="688"/>
                  </a:lnTo>
                  <a:lnTo>
                    <a:pt x="1741" y="701"/>
                  </a:lnTo>
                  <a:lnTo>
                    <a:pt x="1709" y="705"/>
                  </a:lnTo>
                  <a:lnTo>
                    <a:pt x="1142" y="705"/>
                  </a:lnTo>
                  <a:lnTo>
                    <a:pt x="1121" y="781"/>
                  </a:lnTo>
                  <a:lnTo>
                    <a:pt x="1089" y="852"/>
                  </a:lnTo>
                  <a:lnTo>
                    <a:pt x="1049" y="916"/>
                  </a:lnTo>
                  <a:lnTo>
                    <a:pt x="999" y="976"/>
                  </a:lnTo>
                  <a:lnTo>
                    <a:pt x="942" y="1029"/>
                  </a:lnTo>
                  <a:lnTo>
                    <a:pt x="881" y="1073"/>
                  </a:lnTo>
                  <a:lnTo>
                    <a:pt x="812" y="1109"/>
                  </a:lnTo>
                  <a:lnTo>
                    <a:pt x="738" y="1136"/>
                  </a:lnTo>
                  <a:lnTo>
                    <a:pt x="660" y="1151"/>
                  </a:lnTo>
                  <a:lnTo>
                    <a:pt x="580" y="1157"/>
                  </a:lnTo>
                  <a:lnTo>
                    <a:pt x="502" y="1153"/>
                  </a:lnTo>
                  <a:lnTo>
                    <a:pt x="425" y="1137"/>
                  </a:lnTo>
                  <a:lnTo>
                    <a:pt x="355" y="1113"/>
                  </a:lnTo>
                  <a:lnTo>
                    <a:pt x="288" y="1078"/>
                  </a:lnTo>
                  <a:lnTo>
                    <a:pt x="225" y="1036"/>
                  </a:lnTo>
                  <a:lnTo>
                    <a:pt x="170" y="987"/>
                  </a:lnTo>
                  <a:lnTo>
                    <a:pt x="122" y="932"/>
                  </a:lnTo>
                  <a:lnTo>
                    <a:pt x="80" y="871"/>
                  </a:lnTo>
                  <a:lnTo>
                    <a:pt x="46" y="804"/>
                  </a:lnTo>
                  <a:lnTo>
                    <a:pt x="21" y="732"/>
                  </a:lnTo>
                  <a:lnTo>
                    <a:pt x="6" y="657"/>
                  </a:lnTo>
                  <a:lnTo>
                    <a:pt x="0" y="579"/>
                  </a:lnTo>
                  <a:lnTo>
                    <a:pt x="6" y="501"/>
                  </a:lnTo>
                  <a:lnTo>
                    <a:pt x="21" y="425"/>
                  </a:lnTo>
                  <a:lnTo>
                    <a:pt x="46" y="354"/>
                  </a:lnTo>
                  <a:lnTo>
                    <a:pt x="80" y="288"/>
                  </a:lnTo>
                  <a:lnTo>
                    <a:pt x="120" y="225"/>
                  </a:lnTo>
                  <a:lnTo>
                    <a:pt x="170" y="170"/>
                  </a:lnTo>
                  <a:lnTo>
                    <a:pt x="225" y="122"/>
                  </a:lnTo>
                  <a:lnTo>
                    <a:pt x="286" y="80"/>
                  </a:lnTo>
                  <a:lnTo>
                    <a:pt x="355" y="46"/>
                  </a:lnTo>
                  <a:lnTo>
                    <a:pt x="425" y="21"/>
                  </a:lnTo>
                  <a:lnTo>
                    <a:pt x="502" y="6"/>
                  </a:lnTo>
                  <a:lnTo>
                    <a:pt x="580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5" name="Freeform 23"/>
            <p:cNvSpPr>
              <a:spLocks noEditPoints="1"/>
            </p:cNvSpPr>
            <p:nvPr/>
          </p:nvSpPr>
          <p:spPr bwMode="auto">
            <a:xfrm>
              <a:off x="4278" y="2598"/>
              <a:ext cx="751" cy="752"/>
            </a:xfrm>
            <a:custGeom>
              <a:avLst/>
              <a:gdLst>
                <a:gd name="T0" fmla="*/ 874 w 1501"/>
                <a:gd name="T1" fmla="*/ 605 h 1503"/>
                <a:gd name="T2" fmla="*/ 778 w 1501"/>
                <a:gd name="T3" fmla="*/ 636 h 1503"/>
                <a:gd name="T4" fmla="*/ 696 w 1501"/>
                <a:gd name="T5" fmla="*/ 695 h 1503"/>
                <a:gd name="T6" fmla="*/ 635 w 1501"/>
                <a:gd name="T7" fmla="*/ 779 h 1503"/>
                <a:gd name="T8" fmla="*/ 605 w 1501"/>
                <a:gd name="T9" fmla="*/ 874 h 1503"/>
                <a:gd name="T10" fmla="*/ 605 w 1501"/>
                <a:gd name="T11" fmla="*/ 977 h 1503"/>
                <a:gd name="T12" fmla="*/ 635 w 1501"/>
                <a:gd name="T13" fmla="*/ 1072 h 1503"/>
                <a:gd name="T14" fmla="*/ 696 w 1501"/>
                <a:gd name="T15" fmla="*/ 1156 h 1503"/>
                <a:gd name="T16" fmla="*/ 778 w 1501"/>
                <a:gd name="T17" fmla="*/ 1215 h 1503"/>
                <a:gd name="T18" fmla="*/ 874 w 1501"/>
                <a:gd name="T19" fmla="*/ 1246 h 1503"/>
                <a:gd name="T20" fmla="*/ 977 w 1501"/>
                <a:gd name="T21" fmla="*/ 1246 h 1503"/>
                <a:gd name="T22" fmla="*/ 1072 w 1501"/>
                <a:gd name="T23" fmla="*/ 1215 h 1503"/>
                <a:gd name="T24" fmla="*/ 1154 w 1501"/>
                <a:gd name="T25" fmla="*/ 1156 h 1503"/>
                <a:gd name="T26" fmla="*/ 1215 w 1501"/>
                <a:gd name="T27" fmla="*/ 1070 h 1503"/>
                <a:gd name="T28" fmla="*/ 1245 w 1501"/>
                <a:gd name="T29" fmla="*/ 975 h 1503"/>
                <a:gd name="T30" fmla="*/ 1245 w 1501"/>
                <a:gd name="T31" fmla="*/ 876 h 1503"/>
                <a:gd name="T32" fmla="*/ 1215 w 1501"/>
                <a:gd name="T33" fmla="*/ 781 h 1503"/>
                <a:gd name="T34" fmla="*/ 1154 w 1501"/>
                <a:gd name="T35" fmla="*/ 695 h 1503"/>
                <a:gd name="T36" fmla="*/ 1072 w 1501"/>
                <a:gd name="T37" fmla="*/ 636 h 1503"/>
                <a:gd name="T38" fmla="*/ 977 w 1501"/>
                <a:gd name="T39" fmla="*/ 605 h 1503"/>
                <a:gd name="T40" fmla="*/ 126 w 1501"/>
                <a:gd name="T41" fmla="*/ 0 h 1503"/>
                <a:gd name="T42" fmla="*/ 189 w 1501"/>
                <a:gd name="T43" fmla="*/ 17 h 1503"/>
                <a:gd name="T44" fmla="*/ 616 w 1501"/>
                <a:gd name="T45" fmla="*/ 436 h 1503"/>
                <a:gd name="T46" fmla="*/ 732 w 1501"/>
                <a:gd name="T47" fmla="*/ 379 h 1503"/>
                <a:gd name="T48" fmla="*/ 858 w 1501"/>
                <a:gd name="T49" fmla="*/ 350 h 1503"/>
                <a:gd name="T50" fmla="*/ 1001 w 1501"/>
                <a:gd name="T51" fmla="*/ 352 h 1503"/>
                <a:gd name="T52" fmla="*/ 1146 w 1501"/>
                <a:gd name="T53" fmla="*/ 390 h 1503"/>
                <a:gd name="T54" fmla="*/ 1276 w 1501"/>
                <a:gd name="T55" fmla="*/ 464 h 1503"/>
                <a:gd name="T56" fmla="*/ 1381 w 1501"/>
                <a:gd name="T57" fmla="*/ 569 h 1503"/>
                <a:gd name="T58" fmla="*/ 1453 w 1501"/>
                <a:gd name="T59" fmla="*/ 691 h 1503"/>
                <a:gd name="T60" fmla="*/ 1493 w 1501"/>
                <a:gd name="T61" fmla="*/ 823 h 1503"/>
                <a:gd name="T62" fmla="*/ 1501 w 1501"/>
                <a:gd name="T63" fmla="*/ 958 h 1503"/>
                <a:gd name="T64" fmla="*/ 1478 w 1501"/>
                <a:gd name="T65" fmla="*/ 1093 h 1503"/>
                <a:gd name="T66" fmla="*/ 1421 w 1501"/>
                <a:gd name="T67" fmla="*/ 1221 h 1503"/>
                <a:gd name="T68" fmla="*/ 1333 w 1501"/>
                <a:gd name="T69" fmla="*/ 1333 h 1503"/>
                <a:gd name="T70" fmla="*/ 1213 w 1501"/>
                <a:gd name="T71" fmla="*/ 1425 h 1503"/>
                <a:gd name="T72" fmla="*/ 1076 w 1501"/>
                <a:gd name="T73" fmla="*/ 1482 h 1503"/>
                <a:gd name="T74" fmla="*/ 925 w 1501"/>
                <a:gd name="T75" fmla="*/ 1503 h 1503"/>
                <a:gd name="T76" fmla="*/ 774 w 1501"/>
                <a:gd name="T77" fmla="*/ 1482 h 1503"/>
                <a:gd name="T78" fmla="*/ 637 w 1501"/>
                <a:gd name="T79" fmla="*/ 1425 h 1503"/>
                <a:gd name="T80" fmla="*/ 517 w 1501"/>
                <a:gd name="T81" fmla="*/ 1333 h 1503"/>
                <a:gd name="T82" fmla="*/ 424 w 1501"/>
                <a:gd name="T83" fmla="*/ 1213 h 1503"/>
                <a:gd name="T84" fmla="*/ 366 w 1501"/>
                <a:gd name="T85" fmla="*/ 1076 h 1503"/>
                <a:gd name="T86" fmla="*/ 347 w 1501"/>
                <a:gd name="T87" fmla="*/ 926 h 1503"/>
                <a:gd name="T88" fmla="*/ 363 w 1501"/>
                <a:gd name="T89" fmla="*/ 796 h 1503"/>
                <a:gd name="T90" fmla="*/ 404 w 1501"/>
                <a:gd name="T91" fmla="*/ 674 h 1503"/>
                <a:gd name="T92" fmla="*/ 36 w 1501"/>
                <a:gd name="T93" fmla="*/ 217 h 1503"/>
                <a:gd name="T94" fmla="*/ 4 w 1501"/>
                <a:gd name="T95" fmla="*/ 160 h 1503"/>
                <a:gd name="T96" fmla="*/ 4 w 1501"/>
                <a:gd name="T97" fmla="*/ 95 h 1503"/>
                <a:gd name="T98" fmla="*/ 36 w 1501"/>
                <a:gd name="T99" fmla="*/ 38 h 1503"/>
                <a:gd name="T100" fmla="*/ 94 w 1501"/>
                <a:gd name="T101" fmla="*/ 5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1" h="1503">
                  <a:moveTo>
                    <a:pt x="925" y="602"/>
                  </a:moveTo>
                  <a:lnTo>
                    <a:pt x="874" y="605"/>
                  </a:lnTo>
                  <a:lnTo>
                    <a:pt x="824" y="617"/>
                  </a:lnTo>
                  <a:lnTo>
                    <a:pt x="778" y="636"/>
                  </a:lnTo>
                  <a:lnTo>
                    <a:pt x="734" y="663"/>
                  </a:lnTo>
                  <a:lnTo>
                    <a:pt x="696" y="695"/>
                  </a:lnTo>
                  <a:lnTo>
                    <a:pt x="662" y="735"/>
                  </a:lnTo>
                  <a:lnTo>
                    <a:pt x="635" y="779"/>
                  </a:lnTo>
                  <a:lnTo>
                    <a:pt x="616" y="825"/>
                  </a:lnTo>
                  <a:lnTo>
                    <a:pt x="605" y="874"/>
                  </a:lnTo>
                  <a:lnTo>
                    <a:pt x="601" y="926"/>
                  </a:lnTo>
                  <a:lnTo>
                    <a:pt x="605" y="977"/>
                  </a:lnTo>
                  <a:lnTo>
                    <a:pt x="616" y="1027"/>
                  </a:lnTo>
                  <a:lnTo>
                    <a:pt x="635" y="1072"/>
                  </a:lnTo>
                  <a:lnTo>
                    <a:pt x="662" y="1116"/>
                  </a:lnTo>
                  <a:lnTo>
                    <a:pt x="696" y="1156"/>
                  </a:lnTo>
                  <a:lnTo>
                    <a:pt x="734" y="1189"/>
                  </a:lnTo>
                  <a:lnTo>
                    <a:pt x="778" y="1215"/>
                  </a:lnTo>
                  <a:lnTo>
                    <a:pt x="824" y="1234"/>
                  </a:lnTo>
                  <a:lnTo>
                    <a:pt x="874" y="1246"/>
                  </a:lnTo>
                  <a:lnTo>
                    <a:pt x="925" y="1249"/>
                  </a:lnTo>
                  <a:lnTo>
                    <a:pt x="977" y="1246"/>
                  </a:lnTo>
                  <a:lnTo>
                    <a:pt x="1024" y="1234"/>
                  </a:lnTo>
                  <a:lnTo>
                    <a:pt x="1072" y="1215"/>
                  </a:lnTo>
                  <a:lnTo>
                    <a:pt x="1116" y="1189"/>
                  </a:lnTo>
                  <a:lnTo>
                    <a:pt x="1154" y="1156"/>
                  </a:lnTo>
                  <a:lnTo>
                    <a:pt x="1188" y="1114"/>
                  </a:lnTo>
                  <a:lnTo>
                    <a:pt x="1215" y="1070"/>
                  </a:lnTo>
                  <a:lnTo>
                    <a:pt x="1234" y="1025"/>
                  </a:lnTo>
                  <a:lnTo>
                    <a:pt x="1245" y="975"/>
                  </a:lnTo>
                  <a:lnTo>
                    <a:pt x="1249" y="926"/>
                  </a:lnTo>
                  <a:lnTo>
                    <a:pt x="1245" y="876"/>
                  </a:lnTo>
                  <a:lnTo>
                    <a:pt x="1234" y="826"/>
                  </a:lnTo>
                  <a:lnTo>
                    <a:pt x="1215" y="781"/>
                  </a:lnTo>
                  <a:lnTo>
                    <a:pt x="1188" y="737"/>
                  </a:lnTo>
                  <a:lnTo>
                    <a:pt x="1154" y="695"/>
                  </a:lnTo>
                  <a:lnTo>
                    <a:pt x="1116" y="663"/>
                  </a:lnTo>
                  <a:lnTo>
                    <a:pt x="1072" y="636"/>
                  </a:lnTo>
                  <a:lnTo>
                    <a:pt x="1026" y="617"/>
                  </a:lnTo>
                  <a:lnTo>
                    <a:pt x="977" y="605"/>
                  </a:lnTo>
                  <a:lnTo>
                    <a:pt x="925" y="602"/>
                  </a:lnTo>
                  <a:close/>
                  <a:moveTo>
                    <a:pt x="126" y="0"/>
                  </a:moveTo>
                  <a:lnTo>
                    <a:pt x="158" y="3"/>
                  </a:lnTo>
                  <a:lnTo>
                    <a:pt x="189" y="17"/>
                  </a:lnTo>
                  <a:lnTo>
                    <a:pt x="216" y="36"/>
                  </a:lnTo>
                  <a:lnTo>
                    <a:pt x="616" y="436"/>
                  </a:lnTo>
                  <a:lnTo>
                    <a:pt x="671" y="405"/>
                  </a:lnTo>
                  <a:lnTo>
                    <a:pt x="732" y="379"/>
                  </a:lnTo>
                  <a:lnTo>
                    <a:pt x="794" y="362"/>
                  </a:lnTo>
                  <a:lnTo>
                    <a:pt x="858" y="350"/>
                  </a:lnTo>
                  <a:lnTo>
                    <a:pt x="925" y="346"/>
                  </a:lnTo>
                  <a:lnTo>
                    <a:pt x="1001" y="352"/>
                  </a:lnTo>
                  <a:lnTo>
                    <a:pt x="1076" y="365"/>
                  </a:lnTo>
                  <a:lnTo>
                    <a:pt x="1146" y="390"/>
                  </a:lnTo>
                  <a:lnTo>
                    <a:pt x="1213" y="423"/>
                  </a:lnTo>
                  <a:lnTo>
                    <a:pt x="1276" y="464"/>
                  </a:lnTo>
                  <a:lnTo>
                    <a:pt x="1333" y="516"/>
                  </a:lnTo>
                  <a:lnTo>
                    <a:pt x="1381" y="569"/>
                  </a:lnTo>
                  <a:lnTo>
                    <a:pt x="1421" y="628"/>
                  </a:lnTo>
                  <a:lnTo>
                    <a:pt x="1453" y="691"/>
                  </a:lnTo>
                  <a:lnTo>
                    <a:pt x="1478" y="756"/>
                  </a:lnTo>
                  <a:lnTo>
                    <a:pt x="1493" y="823"/>
                  </a:lnTo>
                  <a:lnTo>
                    <a:pt x="1501" y="889"/>
                  </a:lnTo>
                  <a:lnTo>
                    <a:pt x="1501" y="958"/>
                  </a:lnTo>
                  <a:lnTo>
                    <a:pt x="1493" y="1027"/>
                  </a:lnTo>
                  <a:lnTo>
                    <a:pt x="1478" y="1093"/>
                  </a:lnTo>
                  <a:lnTo>
                    <a:pt x="1453" y="1158"/>
                  </a:lnTo>
                  <a:lnTo>
                    <a:pt x="1421" y="1221"/>
                  </a:lnTo>
                  <a:lnTo>
                    <a:pt x="1381" y="1278"/>
                  </a:lnTo>
                  <a:lnTo>
                    <a:pt x="1333" y="1333"/>
                  </a:lnTo>
                  <a:lnTo>
                    <a:pt x="1276" y="1383"/>
                  </a:lnTo>
                  <a:lnTo>
                    <a:pt x="1213" y="1425"/>
                  </a:lnTo>
                  <a:lnTo>
                    <a:pt x="1146" y="1459"/>
                  </a:lnTo>
                  <a:lnTo>
                    <a:pt x="1076" y="1482"/>
                  </a:lnTo>
                  <a:lnTo>
                    <a:pt x="1001" y="1497"/>
                  </a:lnTo>
                  <a:lnTo>
                    <a:pt x="925" y="1503"/>
                  </a:lnTo>
                  <a:lnTo>
                    <a:pt x="849" y="1497"/>
                  </a:lnTo>
                  <a:lnTo>
                    <a:pt x="774" y="1482"/>
                  </a:lnTo>
                  <a:lnTo>
                    <a:pt x="704" y="1459"/>
                  </a:lnTo>
                  <a:lnTo>
                    <a:pt x="637" y="1425"/>
                  </a:lnTo>
                  <a:lnTo>
                    <a:pt x="574" y="1383"/>
                  </a:lnTo>
                  <a:lnTo>
                    <a:pt x="517" y="1333"/>
                  </a:lnTo>
                  <a:lnTo>
                    <a:pt x="465" y="1276"/>
                  </a:lnTo>
                  <a:lnTo>
                    <a:pt x="424" y="1213"/>
                  </a:lnTo>
                  <a:lnTo>
                    <a:pt x="391" y="1147"/>
                  </a:lnTo>
                  <a:lnTo>
                    <a:pt x="366" y="1076"/>
                  </a:lnTo>
                  <a:lnTo>
                    <a:pt x="351" y="1002"/>
                  </a:lnTo>
                  <a:lnTo>
                    <a:pt x="347" y="926"/>
                  </a:lnTo>
                  <a:lnTo>
                    <a:pt x="351" y="859"/>
                  </a:lnTo>
                  <a:lnTo>
                    <a:pt x="363" y="796"/>
                  </a:lnTo>
                  <a:lnTo>
                    <a:pt x="380" y="733"/>
                  </a:lnTo>
                  <a:lnTo>
                    <a:pt x="404" y="674"/>
                  </a:lnTo>
                  <a:lnTo>
                    <a:pt x="437" y="617"/>
                  </a:lnTo>
                  <a:lnTo>
                    <a:pt x="36" y="217"/>
                  </a:lnTo>
                  <a:lnTo>
                    <a:pt x="15" y="190"/>
                  </a:lnTo>
                  <a:lnTo>
                    <a:pt x="4" y="160"/>
                  </a:lnTo>
                  <a:lnTo>
                    <a:pt x="0" y="127"/>
                  </a:lnTo>
                  <a:lnTo>
                    <a:pt x="4" y="95"/>
                  </a:lnTo>
                  <a:lnTo>
                    <a:pt x="15" y="64"/>
                  </a:lnTo>
                  <a:lnTo>
                    <a:pt x="36" y="38"/>
                  </a:lnTo>
                  <a:lnTo>
                    <a:pt x="63" y="17"/>
                  </a:lnTo>
                  <a:lnTo>
                    <a:pt x="94" y="5"/>
                  </a:lnTo>
                  <a:lnTo>
                    <a:pt x="126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" name="Freeform 24"/>
            <p:cNvSpPr>
              <a:spLocks noEditPoints="1"/>
            </p:cNvSpPr>
            <p:nvPr/>
          </p:nvSpPr>
          <p:spPr bwMode="auto">
            <a:xfrm>
              <a:off x="2644" y="966"/>
              <a:ext cx="751" cy="751"/>
            </a:xfrm>
            <a:custGeom>
              <a:avLst/>
              <a:gdLst>
                <a:gd name="T0" fmla="*/ 526 w 1502"/>
                <a:gd name="T1" fmla="*/ 258 h 1502"/>
                <a:gd name="T2" fmla="*/ 431 w 1502"/>
                <a:gd name="T3" fmla="*/ 288 h 1502"/>
                <a:gd name="T4" fmla="*/ 349 w 1502"/>
                <a:gd name="T5" fmla="*/ 349 h 1502"/>
                <a:gd name="T6" fmla="*/ 288 w 1502"/>
                <a:gd name="T7" fmla="*/ 431 h 1502"/>
                <a:gd name="T8" fmla="*/ 257 w 1502"/>
                <a:gd name="T9" fmla="*/ 526 h 1502"/>
                <a:gd name="T10" fmla="*/ 257 w 1502"/>
                <a:gd name="T11" fmla="*/ 629 h 1502"/>
                <a:gd name="T12" fmla="*/ 288 w 1502"/>
                <a:gd name="T13" fmla="*/ 725 h 1502"/>
                <a:gd name="T14" fmla="*/ 349 w 1502"/>
                <a:gd name="T15" fmla="*/ 806 h 1502"/>
                <a:gd name="T16" fmla="*/ 431 w 1502"/>
                <a:gd name="T17" fmla="*/ 867 h 1502"/>
                <a:gd name="T18" fmla="*/ 526 w 1502"/>
                <a:gd name="T19" fmla="*/ 898 h 1502"/>
                <a:gd name="T20" fmla="*/ 629 w 1502"/>
                <a:gd name="T21" fmla="*/ 898 h 1502"/>
                <a:gd name="T22" fmla="*/ 724 w 1502"/>
                <a:gd name="T23" fmla="*/ 867 h 1502"/>
                <a:gd name="T24" fmla="*/ 806 w 1502"/>
                <a:gd name="T25" fmla="*/ 806 h 1502"/>
                <a:gd name="T26" fmla="*/ 867 w 1502"/>
                <a:gd name="T27" fmla="*/ 725 h 1502"/>
                <a:gd name="T28" fmla="*/ 898 w 1502"/>
                <a:gd name="T29" fmla="*/ 629 h 1502"/>
                <a:gd name="T30" fmla="*/ 898 w 1502"/>
                <a:gd name="T31" fmla="*/ 526 h 1502"/>
                <a:gd name="T32" fmla="*/ 867 w 1502"/>
                <a:gd name="T33" fmla="*/ 431 h 1502"/>
                <a:gd name="T34" fmla="*/ 806 w 1502"/>
                <a:gd name="T35" fmla="*/ 349 h 1502"/>
                <a:gd name="T36" fmla="*/ 724 w 1502"/>
                <a:gd name="T37" fmla="*/ 288 h 1502"/>
                <a:gd name="T38" fmla="*/ 629 w 1502"/>
                <a:gd name="T39" fmla="*/ 258 h 1502"/>
                <a:gd name="T40" fmla="*/ 577 w 1502"/>
                <a:gd name="T41" fmla="*/ 0 h 1502"/>
                <a:gd name="T42" fmla="*/ 728 w 1502"/>
                <a:gd name="T43" fmla="*/ 20 h 1502"/>
                <a:gd name="T44" fmla="*/ 865 w 1502"/>
                <a:gd name="T45" fmla="*/ 77 h 1502"/>
                <a:gd name="T46" fmla="*/ 985 w 1502"/>
                <a:gd name="T47" fmla="*/ 170 h 1502"/>
                <a:gd name="T48" fmla="*/ 1079 w 1502"/>
                <a:gd name="T49" fmla="*/ 290 h 1502"/>
                <a:gd name="T50" fmla="*/ 1136 w 1502"/>
                <a:gd name="T51" fmla="*/ 427 h 1502"/>
                <a:gd name="T52" fmla="*/ 1155 w 1502"/>
                <a:gd name="T53" fmla="*/ 578 h 1502"/>
                <a:gd name="T54" fmla="*/ 1140 w 1502"/>
                <a:gd name="T55" fmla="*/ 707 h 1502"/>
                <a:gd name="T56" fmla="*/ 1098 w 1502"/>
                <a:gd name="T57" fmla="*/ 829 h 1502"/>
                <a:gd name="T58" fmla="*/ 1466 w 1502"/>
                <a:gd name="T59" fmla="*/ 1285 h 1502"/>
                <a:gd name="T60" fmla="*/ 1498 w 1502"/>
                <a:gd name="T61" fmla="*/ 1344 h 1502"/>
                <a:gd name="T62" fmla="*/ 1498 w 1502"/>
                <a:gd name="T63" fmla="*/ 1407 h 1502"/>
                <a:gd name="T64" fmla="*/ 1466 w 1502"/>
                <a:gd name="T65" fmla="*/ 1464 h 1502"/>
                <a:gd name="T66" fmla="*/ 1407 w 1502"/>
                <a:gd name="T67" fmla="*/ 1498 h 1502"/>
                <a:gd name="T68" fmla="*/ 1344 w 1502"/>
                <a:gd name="T69" fmla="*/ 1498 h 1502"/>
                <a:gd name="T70" fmla="*/ 1287 w 1502"/>
                <a:gd name="T71" fmla="*/ 1464 h 1502"/>
                <a:gd name="T72" fmla="*/ 829 w 1502"/>
                <a:gd name="T73" fmla="*/ 1096 h 1502"/>
                <a:gd name="T74" fmla="*/ 709 w 1502"/>
                <a:gd name="T75" fmla="*/ 1140 h 1502"/>
                <a:gd name="T76" fmla="*/ 577 w 1502"/>
                <a:gd name="T77" fmla="*/ 1155 h 1502"/>
                <a:gd name="T78" fmla="*/ 427 w 1502"/>
                <a:gd name="T79" fmla="*/ 1136 h 1502"/>
                <a:gd name="T80" fmla="*/ 289 w 1502"/>
                <a:gd name="T81" fmla="*/ 1079 h 1502"/>
                <a:gd name="T82" fmla="*/ 169 w 1502"/>
                <a:gd name="T83" fmla="*/ 986 h 1502"/>
                <a:gd name="T84" fmla="*/ 76 w 1502"/>
                <a:gd name="T85" fmla="*/ 866 h 1502"/>
                <a:gd name="T86" fmla="*/ 19 w 1502"/>
                <a:gd name="T87" fmla="*/ 728 h 1502"/>
                <a:gd name="T88" fmla="*/ 0 w 1502"/>
                <a:gd name="T89" fmla="*/ 578 h 1502"/>
                <a:gd name="T90" fmla="*/ 19 w 1502"/>
                <a:gd name="T91" fmla="*/ 427 h 1502"/>
                <a:gd name="T92" fmla="*/ 76 w 1502"/>
                <a:gd name="T93" fmla="*/ 290 h 1502"/>
                <a:gd name="T94" fmla="*/ 169 w 1502"/>
                <a:gd name="T95" fmla="*/ 170 h 1502"/>
                <a:gd name="T96" fmla="*/ 289 w 1502"/>
                <a:gd name="T97" fmla="*/ 77 h 1502"/>
                <a:gd name="T98" fmla="*/ 427 w 1502"/>
                <a:gd name="T99" fmla="*/ 20 h 1502"/>
                <a:gd name="T100" fmla="*/ 577 w 1502"/>
                <a:gd name="T101" fmla="*/ 0 h 1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2" h="1502">
                  <a:moveTo>
                    <a:pt x="577" y="254"/>
                  </a:moveTo>
                  <a:lnTo>
                    <a:pt x="526" y="258"/>
                  </a:lnTo>
                  <a:lnTo>
                    <a:pt x="478" y="269"/>
                  </a:lnTo>
                  <a:lnTo>
                    <a:pt x="431" y="288"/>
                  </a:lnTo>
                  <a:lnTo>
                    <a:pt x="387" y="315"/>
                  </a:lnTo>
                  <a:lnTo>
                    <a:pt x="349" y="349"/>
                  </a:lnTo>
                  <a:lnTo>
                    <a:pt x="314" y="387"/>
                  </a:lnTo>
                  <a:lnTo>
                    <a:pt x="288" y="431"/>
                  </a:lnTo>
                  <a:lnTo>
                    <a:pt x="268" y="477"/>
                  </a:lnTo>
                  <a:lnTo>
                    <a:pt x="257" y="526"/>
                  </a:lnTo>
                  <a:lnTo>
                    <a:pt x="253" y="578"/>
                  </a:lnTo>
                  <a:lnTo>
                    <a:pt x="257" y="629"/>
                  </a:lnTo>
                  <a:lnTo>
                    <a:pt x="268" y="677"/>
                  </a:lnTo>
                  <a:lnTo>
                    <a:pt x="288" y="725"/>
                  </a:lnTo>
                  <a:lnTo>
                    <a:pt x="314" y="768"/>
                  </a:lnTo>
                  <a:lnTo>
                    <a:pt x="349" y="806"/>
                  </a:lnTo>
                  <a:lnTo>
                    <a:pt x="387" y="841"/>
                  </a:lnTo>
                  <a:lnTo>
                    <a:pt x="431" y="867"/>
                  </a:lnTo>
                  <a:lnTo>
                    <a:pt x="476" y="887"/>
                  </a:lnTo>
                  <a:lnTo>
                    <a:pt x="526" y="898"/>
                  </a:lnTo>
                  <a:lnTo>
                    <a:pt x="577" y="902"/>
                  </a:lnTo>
                  <a:lnTo>
                    <a:pt x="629" y="898"/>
                  </a:lnTo>
                  <a:lnTo>
                    <a:pt x="678" y="887"/>
                  </a:lnTo>
                  <a:lnTo>
                    <a:pt x="724" y="867"/>
                  </a:lnTo>
                  <a:lnTo>
                    <a:pt x="768" y="841"/>
                  </a:lnTo>
                  <a:lnTo>
                    <a:pt x="806" y="806"/>
                  </a:lnTo>
                  <a:lnTo>
                    <a:pt x="841" y="768"/>
                  </a:lnTo>
                  <a:lnTo>
                    <a:pt x="867" y="725"/>
                  </a:lnTo>
                  <a:lnTo>
                    <a:pt x="886" y="679"/>
                  </a:lnTo>
                  <a:lnTo>
                    <a:pt x="898" y="629"/>
                  </a:lnTo>
                  <a:lnTo>
                    <a:pt x="902" y="578"/>
                  </a:lnTo>
                  <a:lnTo>
                    <a:pt x="898" y="526"/>
                  </a:lnTo>
                  <a:lnTo>
                    <a:pt x="886" y="477"/>
                  </a:lnTo>
                  <a:lnTo>
                    <a:pt x="867" y="431"/>
                  </a:lnTo>
                  <a:lnTo>
                    <a:pt x="841" y="387"/>
                  </a:lnTo>
                  <a:lnTo>
                    <a:pt x="806" y="349"/>
                  </a:lnTo>
                  <a:lnTo>
                    <a:pt x="768" y="315"/>
                  </a:lnTo>
                  <a:lnTo>
                    <a:pt x="724" y="288"/>
                  </a:lnTo>
                  <a:lnTo>
                    <a:pt x="678" y="269"/>
                  </a:lnTo>
                  <a:lnTo>
                    <a:pt x="629" y="258"/>
                  </a:lnTo>
                  <a:lnTo>
                    <a:pt x="577" y="254"/>
                  </a:lnTo>
                  <a:close/>
                  <a:moveTo>
                    <a:pt x="577" y="0"/>
                  </a:moveTo>
                  <a:lnTo>
                    <a:pt x="654" y="6"/>
                  </a:lnTo>
                  <a:lnTo>
                    <a:pt x="728" y="20"/>
                  </a:lnTo>
                  <a:lnTo>
                    <a:pt x="799" y="44"/>
                  </a:lnTo>
                  <a:lnTo>
                    <a:pt x="865" y="77"/>
                  </a:lnTo>
                  <a:lnTo>
                    <a:pt x="928" y="119"/>
                  </a:lnTo>
                  <a:lnTo>
                    <a:pt x="985" y="170"/>
                  </a:lnTo>
                  <a:lnTo>
                    <a:pt x="1037" y="227"/>
                  </a:lnTo>
                  <a:lnTo>
                    <a:pt x="1079" y="290"/>
                  </a:lnTo>
                  <a:lnTo>
                    <a:pt x="1113" y="357"/>
                  </a:lnTo>
                  <a:lnTo>
                    <a:pt x="1136" y="427"/>
                  </a:lnTo>
                  <a:lnTo>
                    <a:pt x="1151" y="502"/>
                  </a:lnTo>
                  <a:lnTo>
                    <a:pt x="1155" y="578"/>
                  </a:lnTo>
                  <a:lnTo>
                    <a:pt x="1151" y="643"/>
                  </a:lnTo>
                  <a:lnTo>
                    <a:pt x="1140" y="707"/>
                  </a:lnTo>
                  <a:lnTo>
                    <a:pt x="1123" y="770"/>
                  </a:lnTo>
                  <a:lnTo>
                    <a:pt x="1098" y="829"/>
                  </a:lnTo>
                  <a:lnTo>
                    <a:pt x="1066" y="887"/>
                  </a:lnTo>
                  <a:lnTo>
                    <a:pt x="1466" y="1285"/>
                  </a:lnTo>
                  <a:lnTo>
                    <a:pt x="1487" y="1313"/>
                  </a:lnTo>
                  <a:lnTo>
                    <a:pt x="1498" y="1344"/>
                  </a:lnTo>
                  <a:lnTo>
                    <a:pt x="1502" y="1374"/>
                  </a:lnTo>
                  <a:lnTo>
                    <a:pt x="1498" y="1407"/>
                  </a:lnTo>
                  <a:lnTo>
                    <a:pt x="1487" y="1437"/>
                  </a:lnTo>
                  <a:lnTo>
                    <a:pt x="1466" y="1464"/>
                  </a:lnTo>
                  <a:lnTo>
                    <a:pt x="1439" y="1485"/>
                  </a:lnTo>
                  <a:lnTo>
                    <a:pt x="1407" y="1498"/>
                  </a:lnTo>
                  <a:lnTo>
                    <a:pt x="1376" y="1502"/>
                  </a:lnTo>
                  <a:lnTo>
                    <a:pt x="1344" y="1498"/>
                  </a:lnTo>
                  <a:lnTo>
                    <a:pt x="1313" y="1485"/>
                  </a:lnTo>
                  <a:lnTo>
                    <a:pt x="1287" y="1464"/>
                  </a:lnTo>
                  <a:lnTo>
                    <a:pt x="886" y="1066"/>
                  </a:lnTo>
                  <a:lnTo>
                    <a:pt x="829" y="1096"/>
                  </a:lnTo>
                  <a:lnTo>
                    <a:pt x="770" y="1123"/>
                  </a:lnTo>
                  <a:lnTo>
                    <a:pt x="709" y="1140"/>
                  </a:lnTo>
                  <a:lnTo>
                    <a:pt x="644" y="1151"/>
                  </a:lnTo>
                  <a:lnTo>
                    <a:pt x="577" y="1155"/>
                  </a:lnTo>
                  <a:lnTo>
                    <a:pt x="501" y="1149"/>
                  </a:lnTo>
                  <a:lnTo>
                    <a:pt x="427" y="1136"/>
                  </a:lnTo>
                  <a:lnTo>
                    <a:pt x="356" y="1111"/>
                  </a:lnTo>
                  <a:lnTo>
                    <a:pt x="289" y="1079"/>
                  </a:lnTo>
                  <a:lnTo>
                    <a:pt x="226" y="1037"/>
                  </a:lnTo>
                  <a:lnTo>
                    <a:pt x="169" y="986"/>
                  </a:lnTo>
                  <a:lnTo>
                    <a:pt x="118" y="928"/>
                  </a:lnTo>
                  <a:lnTo>
                    <a:pt x="76" y="866"/>
                  </a:lnTo>
                  <a:lnTo>
                    <a:pt x="43" y="799"/>
                  </a:lnTo>
                  <a:lnTo>
                    <a:pt x="19" y="728"/>
                  </a:lnTo>
                  <a:lnTo>
                    <a:pt x="5" y="654"/>
                  </a:lnTo>
                  <a:lnTo>
                    <a:pt x="0" y="578"/>
                  </a:lnTo>
                  <a:lnTo>
                    <a:pt x="5" y="502"/>
                  </a:lnTo>
                  <a:lnTo>
                    <a:pt x="19" y="427"/>
                  </a:lnTo>
                  <a:lnTo>
                    <a:pt x="43" y="357"/>
                  </a:lnTo>
                  <a:lnTo>
                    <a:pt x="76" y="290"/>
                  </a:lnTo>
                  <a:lnTo>
                    <a:pt x="118" y="227"/>
                  </a:lnTo>
                  <a:lnTo>
                    <a:pt x="169" y="170"/>
                  </a:lnTo>
                  <a:lnTo>
                    <a:pt x="226" y="119"/>
                  </a:lnTo>
                  <a:lnTo>
                    <a:pt x="289" y="77"/>
                  </a:lnTo>
                  <a:lnTo>
                    <a:pt x="356" y="44"/>
                  </a:lnTo>
                  <a:lnTo>
                    <a:pt x="427" y="20"/>
                  </a:lnTo>
                  <a:lnTo>
                    <a:pt x="501" y="6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" name="Freeform 25"/>
            <p:cNvSpPr>
              <a:spLocks noEditPoints="1"/>
            </p:cNvSpPr>
            <p:nvPr/>
          </p:nvSpPr>
          <p:spPr bwMode="auto">
            <a:xfrm>
              <a:off x="4277" y="965"/>
              <a:ext cx="752" cy="752"/>
            </a:xfrm>
            <a:custGeom>
              <a:avLst/>
              <a:gdLst>
                <a:gd name="T0" fmla="*/ 876 w 1503"/>
                <a:gd name="T1" fmla="*/ 259 h 1503"/>
                <a:gd name="T2" fmla="*/ 780 w 1503"/>
                <a:gd name="T3" fmla="*/ 289 h 1503"/>
                <a:gd name="T4" fmla="*/ 698 w 1503"/>
                <a:gd name="T5" fmla="*/ 350 h 1503"/>
                <a:gd name="T6" fmla="*/ 637 w 1503"/>
                <a:gd name="T7" fmla="*/ 432 h 1503"/>
                <a:gd name="T8" fmla="*/ 607 w 1503"/>
                <a:gd name="T9" fmla="*/ 527 h 1503"/>
                <a:gd name="T10" fmla="*/ 607 w 1503"/>
                <a:gd name="T11" fmla="*/ 630 h 1503"/>
                <a:gd name="T12" fmla="*/ 637 w 1503"/>
                <a:gd name="T13" fmla="*/ 727 h 1503"/>
                <a:gd name="T14" fmla="*/ 698 w 1503"/>
                <a:gd name="T15" fmla="*/ 809 h 1503"/>
                <a:gd name="T16" fmla="*/ 780 w 1503"/>
                <a:gd name="T17" fmla="*/ 868 h 1503"/>
                <a:gd name="T18" fmla="*/ 876 w 1503"/>
                <a:gd name="T19" fmla="*/ 901 h 1503"/>
                <a:gd name="T20" fmla="*/ 979 w 1503"/>
                <a:gd name="T21" fmla="*/ 901 h 1503"/>
                <a:gd name="T22" fmla="*/ 1074 w 1503"/>
                <a:gd name="T23" fmla="*/ 868 h 1503"/>
                <a:gd name="T24" fmla="*/ 1156 w 1503"/>
                <a:gd name="T25" fmla="*/ 809 h 1503"/>
                <a:gd name="T26" fmla="*/ 1217 w 1503"/>
                <a:gd name="T27" fmla="*/ 726 h 1503"/>
                <a:gd name="T28" fmla="*/ 1247 w 1503"/>
                <a:gd name="T29" fmla="*/ 628 h 1503"/>
                <a:gd name="T30" fmla="*/ 1247 w 1503"/>
                <a:gd name="T31" fmla="*/ 529 h 1503"/>
                <a:gd name="T32" fmla="*/ 1217 w 1503"/>
                <a:gd name="T33" fmla="*/ 434 h 1503"/>
                <a:gd name="T34" fmla="*/ 1156 w 1503"/>
                <a:gd name="T35" fmla="*/ 350 h 1503"/>
                <a:gd name="T36" fmla="*/ 1074 w 1503"/>
                <a:gd name="T37" fmla="*/ 289 h 1503"/>
                <a:gd name="T38" fmla="*/ 979 w 1503"/>
                <a:gd name="T39" fmla="*/ 259 h 1503"/>
                <a:gd name="T40" fmla="*/ 927 w 1503"/>
                <a:gd name="T41" fmla="*/ 0 h 1503"/>
                <a:gd name="T42" fmla="*/ 1078 w 1503"/>
                <a:gd name="T43" fmla="*/ 21 h 1503"/>
                <a:gd name="T44" fmla="*/ 1215 w 1503"/>
                <a:gd name="T45" fmla="*/ 78 h 1503"/>
                <a:gd name="T46" fmla="*/ 1335 w 1503"/>
                <a:gd name="T47" fmla="*/ 169 h 1503"/>
                <a:gd name="T48" fmla="*/ 1423 w 1503"/>
                <a:gd name="T49" fmla="*/ 282 h 1503"/>
                <a:gd name="T50" fmla="*/ 1480 w 1503"/>
                <a:gd name="T51" fmla="*/ 409 h 1503"/>
                <a:gd name="T52" fmla="*/ 1503 w 1503"/>
                <a:gd name="T53" fmla="*/ 545 h 1503"/>
                <a:gd name="T54" fmla="*/ 1495 w 1503"/>
                <a:gd name="T55" fmla="*/ 680 h 1503"/>
                <a:gd name="T56" fmla="*/ 1455 w 1503"/>
                <a:gd name="T57" fmla="*/ 811 h 1503"/>
                <a:gd name="T58" fmla="*/ 1383 w 1503"/>
                <a:gd name="T59" fmla="*/ 933 h 1503"/>
                <a:gd name="T60" fmla="*/ 1278 w 1503"/>
                <a:gd name="T61" fmla="*/ 1038 h 1503"/>
                <a:gd name="T62" fmla="*/ 1148 w 1503"/>
                <a:gd name="T63" fmla="*/ 1112 h 1503"/>
                <a:gd name="T64" fmla="*/ 1003 w 1503"/>
                <a:gd name="T65" fmla="*/ 1150 h 1503"/>
                <a:gd name="T66" fmla="*/ 860 w 1503"/>
                <a:gd name="T67" fmla="*/ 1152 h 1503"/>
                <a:gd name="T68" fmla="*/ 734 w 1503"/>
                <a:gd name="T69" fmla="*/ 1124 h 1503"/>
                <a:gd name="T70" fmla="*/ 618 w 1503"/>
                <a:gd name="T71" fmla="*/ 1067 h 1503"/>
                <a:gd name="T72" fmla="*/ 191 w 1503"/>
                <a:gd name="T73" fmla="*/ 1486 h 1503"/>
                <a:gd name="T74" fmla="*/ 128 w 1503"/>
                <a:gd name="T75" fmla="*/ 1503 h 1503"/>
                <a:gd name="T76" fmla="*/ 65 w 1503"/>
                <a:gd name="T77" fmla="*/ 1486 h 1503"/>
                <a:gd name="T78" fmla="*/ 17 w 1503"/>
                <a:gd name="T79" fmla="*/ 1438 h 1503"/>
                <a:gd name="T80" fmla="*/ 0 w 1503"/>
                <a:gd name="T81" fmla="*/ 1375 h 1503"/>
                <a:gd name="T82" fmla="*/ 17 w 1503"/>
                <a:gd name="T83" fmla="*/ 1314 h 1503"/>
                <a:gd name="T84" fmla="*/ 437 w 1503"/>
                <a:gd name="T85" fmla="*/ 888 h 1503"/>
                <a:gd name="T86" fmla="*/ 382 w 1503"/>
                <a:gd name="T87" fmla="*/ 771 h 1503"/>
                <a:gd name="T88" fmla="*/ 351 w 1503"/>
                <a:gd name="T89" fmla="*/ 646 h 1503"/>
                <a:gd name="T90" fmla="*/ 353 w 1503"/>
                <a:gd name="T91" fmla="*/ 503 h 1503"/>
                <a:gd name="T92" fmla="*/ 391 w 1503"/>
                <a:gd name="T93" fmla="*/ 358 h 1503"/>
                <a:gd name="T94" fmla="*/ 467 w 1503"/>
                <a:gd name="T95" fmla="*/ 226 h 1503"/>
                <a:gd name="T96" fmla="*/ 576 w 1503"/>
                <a:gd name="T97" fmla="*/ 120 h 1503"/>
                <a:gd name="T98" fmla="*/ 706 w 1503"/>
                <a:gd name="T99" fmla="*/ 43 h 1503"/>
                <a:gd name="T100" fmla="*/ 851 w 1503"/>
                <a:gd name="T101" fmla="*/ 5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3" h="1503">
                  <a:moveTo>
                    <a:pt x="927" y="255"/>
                  </a:moveTo>
                  <a:lnTo>
                    <a:pt x="876" y="259"/>
                  </a:lnTo>
                  <a:lnTo>
                    <a:pt x="826" y="270"/>
                  </a:lnTo>
                  <a:lnTo>
                    <a:pt x="780" y="289"/>
                  </a:lnTo>
                  <a:lnTo>
                    <a:pt x="736" y="316"/>
                  </a:lnTo>
                  <a:lnTo>
                    <a:pt x="698" y="350"/>
                  </a:lnTo>
                  <a:lnTo>
                    <a:pt x="664" y="388"/>
                  </a:lnTo>
                  <a:lnTo>
                    <a:pt x="637" y="432"/>
                  </a:lnTo>
                  <a:lnTo>
                    <a:pt x="618" y="478"/>
                  </a:lnTo>
                  <a:lnTo>
                    <a:pt x="607" y="527"/>
                  </a:lnTo>
                  <a:lnTo>
                    <a:pt x="603" y="581"/>
                  </a:lnTo>
                  <a:lnTo>
                    <a:pt x="607" y="630"/>
                  </a:lnTo>
                  <a:lnTo>
                    <a:pt x="618" y="680"/>
                  </a:lnTo>
                  <a:lnTo>
                    <a:pt x="637" y="727"/>
                  </a:lnTo>
                  <a:lnTo>
                    <a:pt x="664" y="769"/>
                  </a:lnTo>
                  <a:lnTo>
                    <a:pt x="698" y="809"/>
                  </a:lnTo>
                  <a:lnTo>
                    <a:pt x="736" y="842"/>
                  </a:lnTo>
                  <a:lnTo>
                    <a:pt x="780" y="868"/>
                  </a:lnTo>
                  <a:lnTo>
                    <a:pt x="826" y="888"/>
                  </a:lnTo>
                  <a:lnTo>
                    <a:pt x="876" y="901"/>
                  </a:lnTo>
                  <a:lnTo>
                    <a:pt x="927" y="905"/>
                  </a:lnTo>
                  <a:lnTo>
                    <a:pt x="979" y="901"/>
                  </a:lnTo>
                  <a:lnTo>
                    <a:pt x="1026" y="888"/>
                  </a:lnTo>
                  <a:lnTo>
                    <a:pt x="1074" y="868"/>
                  </a:lnTo>
                  <a:lnTo>
                    <a:pt x="1118" y="842"/>
                  </a:lnTo>
                  <a:lnTo>
                    <a:pt x="1156" y="809"/>
                  </a:lnTo>
                  <a:lnTo>
                    <a:pt x="1190" y="769"/>
                  </a:lnTo>
                  <a:lnTo>
                    <a:pt x="1217" y="726"/>
                  </a:lnTo>
                  <a:lnTo>
                    <a:pt x="1236" y="678"/>
                  </a:lnTo>
                  <a:lnTo>
                    <a:pt x="1247" y="628"/>
                  </a:lnTo>
                  <a:lnTo>
                    <a:pt x="1251" y="579"/>
                  </a:lnTo>
                  <a:lnTo>
                    <a:pt x="1247" y="529"/>
                  </a:lnTo>
                  <a:lnTo>
                    <a:pt x="1236" y="482"/>
                  </a:lnTo>
                  <a:lnTo>
                    <a:pt x="1217" y="434"/>
                  </a:lnTo>
                  <a:lnTo>
                    <a:pt x="1190" y="390"/>
                  </a:lnTo>
                  <a:lnTo>
                    <a:pt x="1156" y="350"/>
                  </a:lnTo>
                  <a:lnTo>
                    <a:pt x="1118" y="316"/>
                  </a:lnTo>
                  <a:lnTo>
                    <a:pt x="1074" y="289"/>
                  </a:lnTo>
                  <a:lnTo>
                    <a:pt x="1028" y="270"/>
                  </a:lnTo>
                  <a:lnTo>
                    <a:pt x="979" y="259"/>
                  </a:lnTo>
                  <a:lnTo>
                    <a:pt x="927" y="255"/>
                  </a:lnTo>
                  <a:close/>
                  <a:moveTo>
                    <a:pt x="927" y="0"/>
                  </a:moveTo>
                  <a:lnTo>
                    <a:pt x="1003" y="5"/>
                  </a:lnTo>
                  <a:lnTo>
                    <a:pt x="1078" y="21"/>
                  </a:lnTo>
                  <a:lnTo>
                    <a:pt x="1148" y="43"/>
                  </a:lnTo>
                  <a:lnTo>
                    <a:pt x="1215" y="78"/>
                  </a:lnTo>
                  <a:lnTo>
                    <a:pt x="1278" y="120"/>
                  </a:lnTo>
                  <a:lnTo>
                    <a:pt x="1335" y="169"/>
                  </a:lnTo>
                  <a:lnTo>
                    <a:pt x="1383" y="224"/>
                  </a:lnTo>
                  <a:lnTo>
                    <a:pt x="1423" y="282"/>
                  </a:lnTo>
                  <a:lnTo>
                    <a:pt x="1455" y="344"/>
                  </a:lnTo>
                  <a:lnTo>
                    <a:pt x="1480" y="409"/>
                  </a:lnTo>
                  <a:lnTo>
                    <a:pt x="1495" y="476"/>
                  </a:lnTo>
                  <a:lnTo>
                    <a:pt x="1503" y="545"/>
                  </a:lnTo>
                  <a:lnTo>
                    <a:pt x="1503" y="613"/>
                  </a:lnTo>
                  <a:lnTo>
                    <a:pt x="1495" y="680"/>
                  </a:lnTo>
                  <a:lnTo>
                    <a:pt x="1480" y="746"/>
                  </a:lnTo>
                  <a:lnTo>
                    <a:pt x="1455" y="811"/>
                  </a:lnTo>
                  <a:lnTo>
                    <a:pt x="1423" y="874"/>
                  </a:lnTo>
                  <a:lnTo>
                    <a:pt x="1383" y="933"/>
                  </a:lnTo>
                  <a:lnTo>
                    <a:pt x="1335" y="987"/>
                  </a:lnTo>
                  <a:lnTo>
                    <a:pt x="1278" y="1038"/>
                  </a:lnTo>
                  <a:lnTo>
                    <a:pt x="1215" y="1080"/>
                  </a:lnTo>
                  <a:lnTo>
                    <a:pt x="1148" y="1112"/>
                  </a:lnTo>
                  <a:lnTo>
                    <a:pt x="1078" y="1137"/>
                  </a:lnTo>
                  <a:lnTo>
                    <a:pt x="1003" y="1150"/>
                  </a:lnTo>
                  <a:lnTo>
                    <a:pt x="927" y="1156"/>
                  </a:lnTo>
                  <a:lnTo>
                    <a:pt x="860" y="1152"/>
                  </a:lnTo>
                  <a:lnTo>
                    <a:pt x="797" y="1141"/>
                  </a:lnTo>
                  <a:lnTo>
                    <a:pt x="734" y="1124"/>
                  </a:lnTo>
                  <a:lnTo>
                    <a:pt x="675" y="1099"/>
                  </a:lnTo>
                  <a:lnTo>
                    <a:pt x="618" y="1067"/>
                  </a:lnTo>
                  <a:lnTo>
                    <a:pt x="218" y="1465"/>
                  </a:lnTo>
                  <a:lnTo>
                    <a:pt x="191" y="1486"/>
                  </a:lnTo>
                  <a:lnTo>
                    <a:pt x="159" y="1499"/>
                  </a:lnTo>
                  <a:lnTo>
                    <a:pt x="128" y="1503"/>
                  </a:lnTo>
                  <a:lnTo>
                    <a:pt x="96" y="1499"/>
                  </a:lnTo>
                  <a:lnTo>
                    <a:pt x="65" y="1486"/>
                  </a:lnTo>
                  <a:lnTo>
                    <a:pt x="38" y="1465"/>
                  </a:lnTo>
                  <a:lnTo>
                    <a:pt x="17" y="1438"/>
                  </a:lnTo>
                  <a:lnTo>
                    <a:pt x="4" y="1408"/>
                  </a:lnTo>
                  <a:lnTo>
                    <a:pt x="0" y="1375"/>
                  </a:lnTo>
                  <a:lnTo>
                    <a:pt x="4" y="1345"/>
                  </a:lnTo>
                  <a:lnTo>
                    <a:pt x="17" y="1314"/>
                  </a:lnTo>
                  <a:lnTo>
                    <a:pt x="38" y="1286"/>
                  </a:lnTo>
                  <a:lnTo>
                    <a:pt x="437" y="888"/>
                  </a:lnTo>
                  <a:lnTo>
                    <a:pt x="406" y="830"/>
                  </a:lnTo>
                  <a:lnTo>
                    <a:pt x="382" y="771"/>
                  </a:lnTo>
                  <a:lnTo>
                    <a:pt x="363" y="708"/>
                  </a:lnTo>
                  <a:lnTo>
                    <a:pt x="351" y="646"/>
                  </a:lnTo>
                  <a:lnTo>
                    <a:pt x="347" y="579"/>
                  </a:lnTo>
                  <a:lnTo>
                    <a:pt x="353" y="503"/>
                  </a:lnTo>
                  <a:lnTo>
                    <a:pt x="368" y="428"/>
                  </a:lnTo>
                  <a:lnTo>
                    <a:pt x="391" y="358"/>
                  </a:lnTo>
                  <a:lnTo>
                    <a:pt x="426" y="289"/>
                  </a:lnTo>
                  <a:lnTo>
                    <a:pt x="467" y="226"/>
                  </a:lnTo>
                  <a:lnTo>
                    <a:pt x="519" y="169"/>
                  </a:lnTo>
                  <a:lnTo>
                    <a:pt x="576" y="120"/>
                  </a:lnTo>
                  <a:lnTo>
                    <a:pt x="637" y="78"/>
                  </a:lnTo>
                  <a:lnTo>
                    <a:pt x="706" y="43"/>
                  </a:lnTo>
                  <a:lnTo>
                    <a:pt x="776" y="21"/>
                  </a:lnTo>
                  <a:lnTo>
                    <a:pt x="851" y="5"/>
                  </a:lnTo>
                  <a:lnTo>
                    <a:pt x="927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" name="Freeform 26"/>
            <p:cNvSpPr>
              <a:spLocks noEditPoints="1"/>
            </p:cNvSpPr>
            <p:nvPr/>
          </p:nvSpPr>
          <p:spPr bwMode="auto">
            <a:xfrm>
              <a:off x="2644" y="2598"/>
              <a:ext cx="751" cy="752"/>
            </a:xfrm>
            <a:custGeom>
              <a:avLst/>
              <a:gdLst>
                <a:gd name="T0" fmla="*/ 526 w 1502"/>
                <a:gd name="T1" fmla="*/ 605 h 1503"/>
                <a:gd name="T2" fmla="*/ 431 w 1502"/>
                <a:gd name="T3" fmla="*/ 636 h 1503"/>
                <a:gd name="T4" fmla="*/ 349 w 1502"/>
                <a:gd name="T5" fmla="*/ 695 h 1503"/>
                <a:gd name="T6" fmla="*/ 288 w 1502"/>
                <a:gd name="T7" fmla="*/ 779 h 1503"/>
                <a:gd name="T8" fmla="*/ 257 w 1502"/>
                <a:gd name="T9" fmla="*/ 874 h 1503"/>
                <a:gd name="T10" fmla="*/ 257 w 1502"/>
                <a:gd name="T11" fmla="*/ 975 h 1503"/>
                <a:gd name="T12" fmla="*/ 288 w 1502"/>
                <a:gd name="T13" fmla="*/ 1072 h 1503"/>
                <a:gd name="T14" fmla="*/ 349 w 1502"/>
                <a:gd name="T15" fmla="*/ 1154 h 1503"/>
                <a:gd name="T16" fmla="*/ 431 w 1502"/>
                <a:gd name="T17" fmla="*/ 1213 h 1503"/>
                <a:gd name="T18" fmla="*/ 526 w 1502"/>
                <a:gd name="T19" fmla="*/ 1246 h 1503"/>
                <a:gd name="T20" fmla="*/ 629 w 1502"/>
                <a:gd name="T21" fmla="*/ 1246 h 1503"/>
                <a:gd name="T22" fmla="*/ 724 w 1502"/>
                <a:gd name="T23" fmla="*/ 1213 h 1503"/>
                <a:gd name="T24" fmla="*/ 806 w 1502"/>
                <a:gd name="T25" fmla="*/ 1154 h 1503"/>
                <a:gd name="T26" fmla="*/ 867 w 1502"/>
                <a:gd name="T27" fmla="*/ 1070 h 1503"/>
                <a:gd name="T28" fmla="*/ 898 w 1502"/>
                <a:gd name="T29" fmla="*/ 975 h 1503"/>
                <a:gd name="T30" fmla="*/ 898 w 1502"/>
                <a:gd name="T31" fmla="*/ 876 h 1503"/>
                <a:gd name="T32" fmla="*/ 867 w 1502"/>
                <a:gd name="T33" fmla="*/ 781 h 1503"/>
                <a:gd name="T34" fmla="*/ 806 w 1502"/>
                <a:gd name="T35" fmla="*/ 695 h 1503"/>
                <a:gd name="T36" fmla="*/ 724 w 1502"/>
                <a:gd name="T37" fmla="*/ 636 h 1503"/>
                <a:gd name="T38" fmla="*/ 629 w 1502"/>
                <a:gd name="T39" fmla="*/ 605 h 1503"/>
                <a:gd name="T40" fmla="*/ 1376 w 1502"/>
                <a:gd name="T41" fmla="*/ 0 h 1503"/>
                <a:gd name="T42" fmla="*/ 1437 w 1502"/>
                <a:gd name="T43" fmla="*/ 17 h 1503"/>
                <a:gd name="T44" fmla="*/ 1487 w 1502"/>
                <a:gd name="T45" fmla="*/ 64 h 1503"/>
                <a:gd name="T46" fmla="*/ 1502 w 1502"/>
                <a:gd name="T47" fmla="*/ 127 h 1503"/>
                <a:gd name="T48" fmla="*/ 1487 w 1502"/>
                <a:gd name="T49" fmla="*/ 190 h 1503"/>
                <a:gd name="T50" fmla="*/ 1066 w 1502"/>
                <a:gd name="T51" fmla="*/ 615 h 1503"/>
                <a:gd name="T52" fmla="*/ 1127 w 1502"/>
                <a:gd name="T53" fmla="*/ 745 h 1503"/>
                <a:gd name="T54" fmla="*/ 1153 w 1502"/>
                <a:gd name="T55" fmla="*/ 882 h 1503"/>
                <a:gd name="T56" fmla="*/ 1148 w 1502"/>
                <a:gd name="T57" fmla="*/ 1019 h 1503"/>
                <a:gd name="T58" fmla="*/ 1108 w 1502"/>
                <a:gd name="T59" fmla="*/ 1154 h 1503"/>
                <a:gd name="T60" fmla="*/ 1035 w 1502"/>
                <a:gd name="T61" fmla="*/ 1278 h 1503"/>
                <a:gd name="T62" fmla="*/ 928 w 1502"/>
                <a:gd name="T63" fmla="*/ 1383 h 1503"/>
                <a:gd name="T64" fmla="*/ 799 w 1502"/>
                <a:gd name="T65" fmla="*/ 1459 h 1503"/>
                <a:gd name="T66" fmla="*/ 654 w 1502"/>
                <a:gd name="T67" fmla="*/ 1497 h 1503"/>
                <a:gd name="T68" fmla="*/ 501 w 1502"/>
                <a:gd name="T69" fmla="*/ 1497 h 1503"/>
                <a:gd name="T70" fmla="*/ 356 w 1502"/>
                <a:gd name="T71" fmla="*/ 1459 h 1503"/>
                <a:gd name="T72" fmla="*/ 226 w 1502"/>
                <a:gd name="T73" fmla="*/ 1383 h 1503"/>
                <a:gd name="T74" fmla="*/ 118 w 1502"/>
                <a:gd name="T75" fmla="*/ 1276 h 1503"/>
                <a:gd name="T76" fmla="*/ 43 w 1502"/>
                <a:gd name="T77" fmla="*/ 1147 h 1503"/>
                <a:gd name="T78" fmla="*/ 5 w 1502"/>
                <a:gd name="T79" fmla="*/ 1002 h 1503"/>
                <a:gd name="T80" fmla="*/ 5 w 1502"/>
                <a:gd name="T81" fmla="*/ 849 h 1503"/>
                <a:gd name="T82" fmla="*/ 43 w 1502"/>
                <a:gd name="T83" fmla="*/ 705 h 1503"/>
                <a:gd name="T84" fmla="*/ 118 w 1502"/>
                <a:gd name="T85" fmla="*/ 573 h 1503"/>
                <a:gd name="T86" fmla="*/ 226 w 1502"/>
                <a:gd name="T87" fmla="*/ 466 h 1503"/>
                <a:gd name="T88" fmla="*/ 356 w 1502"/>
                <a:gd name="T89" fmla="*/ 392 h 1503"/>
                <a:gd name="T90" fmla="*/ 501 w 1502"/>
                <a:gd name="T91" fmla="*/ 352 h 1503"/>
                <a:gd name="T92" fmla="*/ 644 w 1502"/>
                <a:gd name="T93" fmla="*/ 352 h 1503"/>
                <a:gd name="T94" fmla="*/ 770 w 1502"/>
                <a:gd name="T95" fmla="*/ 381 h 1503"/>
                <a:gd name="T96" fmla="*/ 886 w 1502"/>
                <a:gd name="T97" fmla="*/ 438 h 1503"/>
                <a:gd name="T98" fmla="*/ 1313 w 1502"/>
                <a:gd name="T99" fmla="*/ 17 h 1503"/>
                <a:gd name="T100" fmla="*/ 1376 w 1502"/>
                <a:gd name="T101" fmla="*/ 0 h 15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502" h="1503">
                  <a:moveTo>
                    <a:pt x="577" y="602"/>
                  </a:moveTo>
                  <a:lnTo>
                    <a:pt x="526" y="605"/>
                  </a:lnTo>
                  <a:lnTo>
                    <a:pt x="478" y="617"/>
                  </a:lnTo>
                  <a:lnTo>
                    <a:pt x="431" y="636"/>
                  </a:lnTo>
                  <a:lnTo>
                    <a:pt x="387" y="663"/>
                  </a:lnTo>
                  <a:lnTo>
                    <a:pt x="349" y="695"/>
                  </a:lnTo>
                  <a:lnTo>
                    <a:pt x="314" y="735"/>
                  </a:lnTo>
                  <a:lnTo>
                    <a:pt x="288" y="779"/>
                  </a:lnTo>
                  <a:lnTo>
                    <a:pt x="268" y="825"/>
                  </a:lnTo>
                  <a:lnTo>
                    <a:pt x="257" y="874"/>
                  </a:lnTo>
                  <a:lnTo>
                    <a:pt x="253" y="926"/>
                  </a:lnTo>
                  <a:lnTo>
                    <a:pt x="257" y="975"/>
                  </a:lnTo>
                  <a:lnTo>
                    <a:pt x="268" y="1025"/>
                  </a:lnTo>
                  <a:lnTo>
                    <a:pt x="288" y="1072"/>
                  </a:lnTo>
                  <a:lnTo>
                    <a:pt x="314" y="1114"/>
                  </a:lnTo>
                  <a:lnTo>
                    <a:pt x="349" y="1154"/>
                  </a:lnTo>
                  <a:lnTo>
                    <a:pt x="387" y="1187"/>
                  </a:lnTo>
                  <a:lnTo>
                    <a:pt x="431" y="1213"/>
                  </a:lnTo>
                  <a:lnTo>
                    <a:pt x="476" y="1232"/>
                  </a:lnTo>
                  <a:lnTo>
                    <a:pt x="526" y="1246"/>
                  </a:lnTo>
                  <a:lnTo>
                    <a:pt x="577" y="1249"/>
                  </a:lnTo>
                  <a:lnTo>
                    <a:pt x="629" y="1246"/>
                  </a:lnTo>
                  <a:lnTo>
                    <a:pt x="678" y="1232"/>
                  </a:lnTo>
                  <a:lnTo>
                    <a:pt x="724" y="1213"/>
                  </a:lnTo>
                  <a:lnTo>
                    <a:pt x="768" y="1187"/>
                  </a:lnTo>
                  <a:lnTo>
                    <a:pt x="806" y="1154"/>
                  </a:lnTo>
                  <a:lnTo>
                    <a:pt x="841" y="1114"/>
                  </a:lnTo>
                  <a:lnTo>
                    <a:pt x="867" y="1070"/>
                  </a:lnTo>
                  <a:lnTo>
                    <a:pt x="886" y="1025"/>
                  </a:lnTo>
                  <a:lnTo>
                    <a:pt x="898" y="975"/>
                  </a:lnTo>
                  <a:lnTo>
                    <a:pt x="902" y="926"/>
                  </a:lnTo>
                  <a:lnTo>
                    <a:pt x="898" y="876"/>
                  </a:lnTo>
                  <a:lnTo>
                    <a:pt x="886" y="826"/>
                  </a:lnTo>
                  <a:lnTo>
                    <a:pt x="867" y="781"/>
                  </a:lnTo>
                  <a:lnTo>
                    <a:pt x="841" y="737"/>
                  </a:lnTo>
                  <a:lnTo>
                    <a:pt x="806" y="695"/>
                  </a:lnTo>
                  <a:lnTo>
                    <a:pt x="768" y="663"/>
                  </a:lnTo>
                  <a:lnTo>
                    <a:pt x="724" y="636"/>
                  </a:lnTo>
                  <a:lnTo>
                    <a:pt x="678" y="617"/>
                  </a:lnTo>
                  <a:lnTo>
                    <a:pt x="629" y="605"/>
                  </a:lnTo>
                  <a:lnTo>
                    <a:pt x="577" y="602"/>
                  </a:lnTo>
                  <a:close/>
                  <a:moveTo>
                    <a:pt x="1376" y="0"/>
                  </a:moveTo>
                  <a:lnTo>
                    <a:pt x="1407" y="5"/>
                  </a:lnTo>
                  <a:lnTo>
                    <a:pt x="1437" y="17"/>
                  </a:lnTo>
                  <a:lnTo>
                    <a:pt x="1466" y="38"/>
                  </a:lnTo>
                  <a:lnTo>
                    <a:pt x="1487" y="64"/>
                  </a:lnTo>
                  <a:lnTo>
                    <a:pt x="1498" y="95"/>
                  </a:lnTo>
                  <a:lnTo>
                    <a:pt x="1502" y="127"/>
                  </a:lnTo>
                  <a:lnTo>
                    <a:pt x="1498" y="160"/>
                  </a:lnTo>
                  <a:lnTo>
                    <a:pt x="1487" y="190"/>
                  </a:lnTo>
                  <a:lnTo>
                    <a:pt x="1466" y="217"/>
                  </a:lnTo>
                  <a:lnTo>
                    <a:pt x="1066" y="615"/>
                  </a:lnTo>
                  <a:lnTo>
                    <a:pt x="1100" y="678"/>
                  </a:lnTo>
                  <a:lnTo>
                    <a:pt x="1127" y="745"/>
                  </a:lnTo>
                  <a:lnTo>
                    <a:pt x="1144" y="811"/>
                  </a:lnTo>
                  <a:lnTo>
                    <a:pt x="1153" y="882"/>
                  </a:lnTo>
                  <a:lnTo>
                    <a:pt x="1155" y="950"/>
                  </a:lnTo>
                  <a:lnTo>
                    <a:pt x="1148" y="1019"/>
                  </a:lnTo>
                  <a:lnTo>
                    <a:pt x="1132" y="1088"/>
                  </a:lnTo>
                  <a:lnTo>
                    <a:pt x="1108" y="1154"/>
                  </a:lnTo>
                  <a:lnTo>
                    <a:pt x="1075" y="1217"/>
                  </a:lnTo>
                  <a:lnTo>
                    <a:pt x="1035" y="1278"/>
                  </a:lnTo>
                  <a:lnTo>
                    <a:pt x="985" y="1333"/>
                  </a:lnTo>
                  <a:lnTo>
                    <a:pt x="928" y="1383"/>
                  </a:lnTo>
                  <a:lnTo>
                    <a:pt x="867" y="1425"/>
                  </a:lnTo>
                  <a:lnTo>
                    <a:pt x="799" y="1459"/>
                  </a:lnTo>
                  <a:lnTo>
                    <a:pt x="728" y="1482"/>
                  </a:lnTo>
                  <a:lnTo>
                    <a:pt x="654" y="1497"/>
                  </a:lnTo>
                  <a:lnTo>
                    <a:pt x="577" y="1503"/>
                  </a:lnTo>
                  <a:lnTo>
                    <a:pt x="501" y="1497"/>
                  </a:lnTo>
                  <a:lnTo>
                    <a:pt x="427" y="1482"/>
                  </a:lnTo>
                  <a:lnTo>
                    <a:pt x="356" y="1459"/>
                  </a:lnTo>
                  <a:lnTo>
                    <a:pt x="289" y="1425"/>
                  </a:lnTo>
                  <a:lnTo>
                    <a:pt x="226" y="1383"/>
                  </a:lnTo>
                  <a:lnTo>
                    <a:pt x="169" y="1333"/>
                  </a:lnTo>
                  <a:lnTo>
                    <a:pt x="118" y="1276"/>
                  </a:lnTo>
                  <a:lnTo>
                    <a:pt x="76" y="1213"/>
                  </a:lnTo>
                  <a:lnTo>
                    <a:pt x="43" y="1147"/>
                  </a:lnTo>
                  <a:lnTo>
                    <a:pt x="19" y="1076"/>
                  </a:lnTo>
                  <a:lnTo>
                    <a:pt x="5" y="1002"/>
                  </a:lnTo>
                  <a:lnTo>
                    <a:pt x="0" y="926"/>
                  </a:lnTo>
                  <a:lnTo>
                    <a:pt x="5" y="849"/>
                  </a:lnTo>
                  <a:lnTo>
                    <a:pt x="19" y="775"/>
                  </a:lnTo>
                  <a:lnTo>
                    <a:pt x="43" y="705"/>
                  </a:lnTo>
                  <a:lnTo>
                    <a:pt x="76" y="636"/>
                  </a:lnTo>
                  <a:lnTo>
                    <a:pt x="118" y="573"/>
                  </a:lnTo>
                  <a:lnTo>
                    <a:pt x="169" y="516"/>
                  </a:lnTo>
                  <a:lnTo>
                    <a:pt x="226" y="466"/>
                  </a:lnTo>
                  <a:lnTo>
                    <a:pt x="289" y="424"/>
                  </a:lnTo>
                  <a:lnTo>
                    <a:pt x="356" y="392"/>
                  </a:lnTo>
                  <a:lnTo>
                    <a:pt x="427" y="367"/>
                  </a:lnTo>
                  <a:lnTo>
                    <a:pt x="501" y="352"/>
                  </a:lnTo>
                  <a:lnTo>
                    <a:pt x="577" y="348"/>
                  </a:lnTo>
                  <a:lnTo>
                    <a:pt x="644" y="352"/>
                  </a:lnTo>
                  <a:lnTo>
                    <a:pt x="707" y="362"/>
                  </a:lnTo>
                  <a:lnTo>
                    <a:pt x="770" y="381"/>
                  </a:lnTo>
                  <a:lnTo>
                    <a:pt x="829" y="405"/>
                  </a:lnTo>
                  <a:lnTo>
                    <a:pt x="886" y="438"/>
                  </a:lnTo>
                  <a:lnTo>
                    <a:pt x="1287" y="38"/>
                  </a:lnTo>
                  <a:lnTo>
                    <a:pt x="1313" y="17"/>
                  </a:lnTo>
                  <a:lnTo>
                    <a:pt x="1344" y="5"/>
                  </a:lnTo>
                  <a:lnTo>
                    <a:pt x="1376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" name="Freeform 27"/>
            <p:cNvSpPr>
              <a:spLocks/>
            </p:cNvSpPr>
            <p:nvPr/>
          </p:nvSpPr>
          <p:spPr bwMode="auto">
            <a:xfrm>
              <a:off x="3538" y="1619"/>
              <a:ext cx="597" cy="1078"/>
            </a:xfrm>
            <a:custGeom>
              <a:avLst/>
              <a:gdLst>
                <a:gd name="T0" fmla="*/ 662 w 1194"/>
                <a:gd name="T1" fmla="*/ 17 h 2157"/>
                <a:gd name="T2" fmla="*/ 719 w 1194"/>
                <a:gd name="T3" fmla="*/ 91 h 2157"/>
                <a:gd name="T4" fmla="*/ 969 w 1194"/>
                <a:gd name="T5" fmla="*/ 306 h 2157"/>
                <a:gd name="T6" fmla="*/ 1059 w 1194"/>
                <a:gd name="T7" fmla="*/ 343 h 2157"/>
                <a:gd name="T8" fmla="*/ 1095 w 1194"/>
                <a:gd name="T9" fmla="*/ 432 h 2157"/>
                <a:gd name="T10" fmla="*/ 1059 w 1194"/>
                <a:gd name="T11" fmla="*/ 522 h 2157"/>
                <a:gd name="T12" fmla="*/ 969 w 1194"/>
                <a:gd name="T13" fmla="*/ 560 h 2157"/>
                <a:gd name="T14" fmla="*/ 365 w 1194"/>
                <a:gd name="T15" fmla="*/ 579 h 2157"/>
                <a:gd name="T16" fmla="*/ 277 w 1194"/>
                <a:gd name="T17" fmla="*/ 669 h 2157"/>
                <a:gd name="T18" fmla="*/ 262 w 1194"/>
                <a:gd name="T19" fmla="*/ 798 h 2157"/>
                <a:gd name="T20" fmla="*/ 330 w 1194"/>
                <a:gd name="T21" fmla="*/ 907 h 2157"/>
                <a:gd name="T22" fmla="*/ 450 w 1194"/>
                <a:gd name="T23" fmla="*/ 949 h 2157"/>
                <a:gd name="T24" fmla="*/ 887 w 1194"/>
                <a:gd name="T25" fmla="*/ 971 h 2157"/>
                <a:gd name="T26" fmla="*/ 1063 w 1194"/>
                <a:gd name="T27" fmla="*/ 1080 h 2157"/>
                <a:gd name="T28" fmla="*/ 1171 w 1194"/>
                <a:gd name="T29" fmla="*/ 1255 h 2157"/>
                <a:gd name="T30" fmla="*/ 1188 w 1194"/>
                <a:gd name="T31" fmla="*/ 1471 h 2157"/>
                <a:gd name="T32" fmla="*/ 1106 w 1194"/>
                <a:gd name="T33" fmla="*/ 1663 h 2157"/>
                <a:gd name="T34" fmla="*/ 950 w 1194"/>
                <a:gd name="T35" fmla="*/ 1797 h 2157"/>
                <a:gd name="T36" fmla="*/ 744 w 1194"/>
                <a:gd name="T37" fmla="*/ 1846 h 2157"/>
                <a:gd name="T38" fmla="*/ 719 w 1194"/>
                <a:gd name="T39" fmla="*/ 2063 h 2157"/>
                <a:gd name="T40" fmla="*/ 662 w 1194"/>
                <a:gd name="T41" fmla="*/ 2140 h 2157"/>
                <a:gd name="T42" fmla="*/ 563 w 1194"/>
                <a:gd name="T43" fmla="*/ 2153 h 2157"/>
                <a:gd name="T44" fmla="*/ 489 w 1194"/>
                <a:gd name="T45" fmla="*/ 2094 h 2157"/>
                <a:gd name="T46" fmla="*/ 469 w 1194"/>
                <a:gd name="T47" fmla="*/ 1846 h 2157"/>
                <a:gd name="T48" fmla="*/ 151 w 1194"/>
                <a:gd name="T49" fmla="*/ 1829 h 2157"/>
                <a:gd name="T50" fmla="*/ 94 w 1194"/>
                <a:gd name="T51" fmla="*/ 1753 h 2157"/>
                <a:gd name="T52" fmla="*/ 105 w 1194"/>
                <a:gd name="T53" fmla="*/ 1656 h 2157"/>
                <a:gd name="T54" fmla="*/ 182 w 1194"/>
                <a:gd name="T55" fmla="*/ 1596 h 2157"/>
                <a:gd name="T56" fmla="*/ 788 w 1194"/>
                <a:gd name="T57" fmla="*/ 1587 h 2157"/>
                <a:gd name="T58" fmla="*/ 895 w 1194"/>
                <a:gd name="T59" fmla="*/ 1520 h 2157"/>
                <a:gd name="T60" fmla="*/ 939 w 1194"/>
                <a:gd name="T61" fmla="*/ 1398 h 2157"/>
                <a:gd name="T62" fmla="*/ 895 w 1194"/>
                <a:gd name="T63" fmla="*/ 1274 h 2157"/>
                <a:gd name="T64" fmla="*/ 788 w 1194"/>
                <a:gd name="T65" fmla="*/ 1208 h 2157"/>
                <a:gd name="T66" fmla="*/ 378 w 1194"/>
                <a:gd name="T67" fmla="*/ 1196 h 2157"/>
                <a:gd name="T68" fmla="*/ 185 w 1194"/>
                <a:gd name="T69" fmla="*/ 1116 h 2157"/>
                <a:gd name="T70" fmla="*/ 52 w 1194"/>
                <a:gd name="T71" fmla="*/ 960 h 2157"/>
                <a:gd name="T72" fmla="*/ 0 w 1194"/>
                <a:gd name="T73" fmla="*/ 756 h 2157"/>
                <a:gd name="T74" fmla="*/ 50 w 1194"/>
                <a:gd name="T75" fmla="*/ 548 h 2157"/>
                <a:gd name="T76" fmla="*/ 185 w 1194"/>
                <a:gd name="T77" fmla="*/ 392 h 2157"/>
                <a:gd name="T78" fmla="*/ 378 w 1194"/>
                <a:gd name="T79" fmla="*/ 312 h 2157"/>
                <a:gd name="T80" fmla="*/ 469 w 1194"/>
                <a:gd name="T81" fmla="*/ 125 h 2157"/>
                <a:gd name="T82" fmla="*/ 508 w 1194"/>
                <a:gd name="T83" fmla="*/ 36 h 2157"/>
                <a:gd name="T84" fmla="*/ 597 w 1194"/>
                <a:gd name="T85" fmla="*/ 0 h 2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94" h="2157">
                  <a:moveTo>
                    <a:pt x="597" y="0"/>
                  </a:moveTo>
                  <a:lnTo>
                    <a:pt x="632" y="4"/>
                  </a:lnTo>
                  <a:lnTo>
                    <a:pt x="662" y="17"/>
                  </a:lnTo>
                  <a:lnTo>
                    <a:pt x="687" y="36"/>
                  </a:lnTo>
                  <a:lnTo>
                    <a:pt x="706" y="61"/>
                  </a:lnTo>
                  <a:lnTo>
                    <a:pt x="719" y="91"/>
                  </a:lnTo>
                  <a:lnTo>
                    <a:pt x="723" y="125"/>
                  </a:lnTo>
                  <a:lnTo>
                    <a:pt x="723" y="306"/>
                  </a:lnTo>
                  <a:lnTo>
                    <a:pt x="969" y="306"/>
                  </a:lnTo>
                  <a:lnTo>
                    <a:pt x="1003" y="310"/>
                  </a:lnTo>
                  <a:lnTo>
                    <a:pt x="1032" y="324"/>
                  </a:lnTo>
                  <a:lnTo>
                    <a:pt x="1059" y="343"/>
                  </a:lnTo>
                  <a:lnTo>
                    <a:pt x="1078" y="369"/>
                  </a:lnTo>
                  <a:lnTo>
                    <a:pt x="1091" y="398"/>
                  </a:lnTo>
                  <a:lnTo>
                    <a:pt x="1095" y="432"/>
                  </a:lnTo>
                  <a:lnTo>
                    <a:pt x="1091" y="467"/>
                  </a:lnTo>
                  <a:lnTo>
                    <a:pt x="1078" y="497"/>
                  </a:lnTo>
                  <a:lnTo>
                    <a:pt x="1059" y="522"/>
                  </a:lnTo>
                  <a:lnTo>
                    <a:pt x="1032" y="543"/>
                  </a:lnTo>
                  <a:lnTo>
                    <a:pt x="1003" y="554"/>
                  </a:lnTo>
                  <a:lnTo>
                    <a:pt x="969" y="560"/>
                  </a:lnTo>
                  <a:lnTo>
                    <a:pt x="450" y="560"/>
                  </a:lnTo>
                  <a:lnTo>
                    <a:pt x="407" y="564"/>
                  </a:lnTo>
                  <a:lnTo>
                    <a:pt x="365" y="579"/>
                  </a:lnTo>
                  <a:lnTo>
                    <a:pt x="330" y="602"/>
                  </a:lnTo>
                  <a:lnTo>
                    <a:pt x="300" y="632"/>
                  </a:lnTo>
                  <a:lnTo>
                    <a:pt x="277" y="669"/>
                  </a:lnTo>
                  <a:lnTo>
                    <a:pt x="262" y="709"/>
                  </a:lnTo>
                  <a:lnTo>
                    <a:pt x="256" y="754"/>
                  </a:lnTo>
                  <a:lnTo>
                    <a:pt x="262" y="798"/>
                  </a:lnTo>
                  <a:lnTo>
                    <a:pt x="277" y="840"/>
                  </a:lnTo>
                  <a:lnTo>
                    <a:pt x="300" y="876"/>
                  </a:lnTo>
                  <a:lnTo>
                    <a:pt x="330" y="907"/>
                  </a:lnTo>
                  <a:lnTo>
                    <a:pt x="365" y="930"/>
                  </a:lnTo>
                  <a:lnTo>
                    <a:pt x="407" y="943"/>
                  </a:lnTo>
                  <a:lnTo>
                    <a:pt x="450" y="949"/>
                  </a:lnTo>
                  <a:lnTo>
                    <a:pt x="744" y="949"/>
                  </a:lnTo>
                  <a:lnTo>
                    <a:pt x="818" y="954"/>
                  </a:lnTo>
                  <a:lnTo>
                    <a:pt x="887" y="971"/>
                  </a:lnTo>
                  <a:lnTo>
                    <a:pt x="952" y="998"/>
                  </a:lnTo>
                  <a:lnTo>
                    <a:pt x="1011" y="1036"/>
                  </a:lnTo>
                  <a:lnTo>
                    <a:pt x="1063" y="1080"/>
                  </a:lnTo>
                  <a:lnTo>
                    <a:pt x="1108" y="1133"/>
                  </a:lnTo>
                  <a:lnTo>
                    <a:pt x="1145" y="1193"/>
                  </a:lnTo>
                  <a:lnTo>
                    <a:pt x="1171" y="1255"/>
                  </a:lnTo>
                  <a:lnTo>
                    <a:pt x="1188" y="1326"/>
                  </a:lnTo>
                  <a:lnTo>
                    <a:pt x="1194" y="1398"/>
                  </a:lnTo>
                  <a:lnTo>
                    <a:pt x="1188" y="1471"/>
                  </a:lnTo>
                  <a:lnTo>
                    <a:pt x="1171" y="1539"/>
                  </a:lnTo>
                  <a:lnTo>
                    <a:pt x="1145" y="1604"/>
                  </a:lnTo>
                  <a:lnTo>
                    <a:pt x="1106" y="1663"/>
                  </a:lnTo>
                  <a:lnTo>
                    <a:pt x="1063" y="1715"/>
                  </a:lnTo>
                  <a:lnTo>
                    <a:pt x="1009" y="1758"/>
                  </a:lnTo>
                  <a:lnTo>
                    <a:pt x="950" y="1797"/>
                  </a:lnTo>
                  <a:lnTo>
                    <a:pt x="887" y="1823"/>
                  </a:lnTo>
                  <a:lnTo>
                    <a:pt x="817" y="1840"/>
                  </a:lnTo>
                  <a:lnTo>
                    <a:pt x="744" y="1846"/>
                  </a:lnTo>
                  <a:lnTo>
                    <a:pt x="723" y="1846"/>
                  </a:lnTo>
                  <a:lnTo>
                    <a:pt x="723" y="2031"/>
                  </a:lnTo>
                  <a:lnTo>
                    <a:pt x="719" y="2063"/>
                  </a:lnTo>
                  <a:lnTo>
                    <a:pt x="706" y="2094"/>
                  </a:lnTo>
                  <a:lnTo>
                    <a:pt x="687" y="2120"/>
                  </a:lnTo>
                  <a:lnTo>
                    <a:pt x="662" y="2140"/>
                  </a:lnTo>
                  <a:lnTo>
                    <a:pt x="632" y="2153"/>
                  </a:lnTo>
                  <a:lnTo>
                    <a:pt x="597" y="2157"/>
                  </a:lnTo>
                  <a:lnTo>
                    <a:pt x="563" y="2153"/>
                  </a:lnTo>
                  <a:lnTo>
                    <a:pt x="532" y="2140"/>
                  </a:lnTo>
                  <a:lnTo>
                    <a:pt x="508" y="2120"/>
                  </a:lnTo>
                  <a:lnTo>
                    <a:pt x="489" y="2094"/>
                  </a:lnTo>
                  <a:lnTo>
                    <a:pt x="475" y="2063"/>
                  </a:lnTo>
                  <a:lnTo>
                    <a:pt x="469" y="2031"/>
                  </a:lnTo>
                  <a:lnTo>
                    <a:pt x="469" y="1846"/>
                  </a:lnTo>
                  <a:lnTo>
                    <a:pt x="216" y="1846"/>
                  </a:lnTo>
                  <a:lnTo>
                    <a:pt x="182" y="1842"/>
                  </a:lnTo>
                  <a:lnTo>
                    <a:pt x="151" y="1829"/>
                  </a:lnTo>
                  <a:lnTo>
                    <a:pt x="126" y="1808"/>
                  </a:lnTo>
                  <a:lnTo>
                    <a:pt x="105" y="1783"/>
                  </a:lnTo>
                  <a:lnTo>
                    <a:pt x="94" y="1753"/>
                  </a:lnTo>
                  <a:lnTo>
                    <a:pt x="88" y="1718"/>
                  </a:lnTo>
                  <a:lnTo>
                    <a:pt x="94" y="1686"/>
                  </a:lnTo>
                  <a:lnTo>
                    <a:pt x="105" y="1656"/>
                  </a:lnTo>
                  <a:lnTo>
                    <a:pt x="126" y="1629"/>
                  </a:lnTo>
                  <a:lnTo>
                    <a:pt x="151" y="1610"/>
                  </a:lnTo>
                  <a:lnTo>
                    <a:pt x="182" y="1596"/>
                  </a:lnTo>
                  <a:lnTo>
                    <a:pt x="216" y="1593"/>
                  </a:lnTo>
                  <a:lnTo>
                    <a:pt x="744" y="1593"/>
                  </a:lnTo>
                  <a:lnTo>
                    <a:pt x="788" y="1587"/>
                  </a:lnTo>
                  <a:lnTo>
                    <a:pt x="828" y="1574"/>
                  </a:lnTo>
                  <a:lnTo>
                    <a:pt x="864" y="1549"/>
                  </a:lnTo>
                  <a:lnTo>
                    <a:pt x="895" y="1520"/>
                  </a:lnTo>
                  <a:lnTo>
                    <a:pt x="918" y="1484"/>
                  </a:lnTo>
                  <a:lnTo>
                    <a:pt x="933" y="1442"/>
                  </a:lnTo>
                  <a:lnTo>
                    <a:pt x="939" y="1398"/>
                  </a:lnTo>
                  <a:lnTo>
                    <a:pt x="933" y="1353"/>
                  </a:lnTo>
                  <a:lnTo>
                    <a:pt x="918" y="1311"/>
                  </a:lnTo>
                  <a:lnTo>
                    <a:pt x="895" y="1274"/>
                  </a:lnTo>
                  <a:lnTo>
                    <a:pt x="864" y="1244"/>
                  </a:lnTo>
                  <a:lnTo>
                    <a:pt x="828" y="1221"/>
                  </a:lnTo>
                  <a:lnTo>
                    <a:pt x="788" y="1208"/>
                  </a:lnTo>
                  <a:lnTo>
                    <a:pt x="744" y="1202"/>
                  </a:lnTo>
                  <a:lnTo>
                    <a:pt x="450" y="1202"/>
                  </a:lnTo>
                  <a:lnTo>
                    <a:pt x="378" y="1196"/>
                  </a:lnTo>
                  <a:lnTo>
                    <a:pt x="307" y="1179"/>
                  </a:lnTo>
                  <a:lnTo>
                    <a:pt x="244" y="1153"/>
                  </a:lnTo>
                  <a:lnTo>
                    <a:pt x="185" y="1116"/>
                  </a:lnTo>
                  <a:lnTo>
                    <a:pt x="132" y="1071"/>
                  </a:lnTo>
                  <a:lnTo>
                    <a:pt x="88" y="1019"/>
                  </a:lnTo>
                  <a:lnTo>
                    <a:pt x="52" y="960"/>
                  </a:lnTo>
                  <a:lnTo>
                    <a:pt x="23" y="895"/>
                  </a:lnTo>
                  <a:lnTo>
                    <a:pt x="6" y="827"/>
                  </a:lnTo>
                  <a:lnTo>
                    <a:pt x="0" y="756"/>
                  </a:lnTo>
                  <a:lnTo>
                    <a:pt x="6" y="682"/>
                  </a:lnTo>
                  <a:lnTo>
                    <a:pt x="23" y="613"/>
                  </a:lnTo>
                  <a:lnTo>
                    <a:pt x="50" y="548"/>
                  </a:lnTo>
                  <a:lnTo>
                    <a:pt x="88" y="489"/>
                  </a:lnTo>
                  <a:lnTo>
                    <a:pt x="132" y="438"/>
                  </a:lnTo>
                  <a:lnTo>
                    <a:pt x="185" y="392"/>
                  </a:lnTo>
                  <a:lnTo>
                    <a:pt x="244" y="356"/>
                  </a:lnTo>
                  <a:lnTo>
                    <a:pt x="307" y="329"/>
                  </a:lnTo>
                  <a:lnTo>
                    <a:pt x="378" y="312"/>
                  </a:lnTo>
                  <a:lnTo>
                    <a:pt x="450" y="306"/>
                  </a:lnTo>
                  <a:lnTo>
                    <a:pt x="469" y="306"/>
                  </a:lnTo>
                  <a:lnTo>
                    <a:pt x="469" y="125"/>
                  </a:lnTo>
                  <a:lnTo>
                    <a:pt x="475" y="91"/>
                  </a:lnTo>
                  <a:lnTo>
                    <a:pt x="489" y="61"/>
                  </a:lnTo>
                  <a:lnTo>
                    <a:pt x="508" y="36"/>
                  </a:lnTo>
                  <a:lnTo>
                    <a:pt x="532" y="17"/>
                  </a:lnTo>
                  <a:lnTo>
                    <a:pt x="563" y="4"/>
                  </a:lnTo>
                  <a:lnTo>
                    <a:pt x="597" y="0"/>
                  </a:lnTo>
                  <a:close/>
                </a:path>
              </a:pathLst>
            </a:custGeom>
            <a:solidFill>
              <a:srgbClr val="3C92C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11" name="Group 30"/>
          <p:cNvGrpSpPr>
            <a:grpSpLocks noChangeAspect="1"/>
          </p:cNvGrpSpPr>
          <p:nvPr/>
        </p:nvGrpSpPr>
        <p:grpSpPr bwMode="auto">
          <a:xfrm>
            <a:off x="765820" y="2204864"/>
            <a:ext cx="436452" cy="432000"/>
            <a:chOff x="2270" y="606"/>
            <a:chExt cx="3137" cy="3105"/>
          </a:xfrm>
        </p:grpSpPr>
        <p:sp>
          <p:nvSpPr>
            <p:cNvPr id="114" name="Freeform 32"/>
            <p:cNvSpPr>
              <a:spLocks noEditPoints="1"/>
            </p:cNvSpPr>
            <p:nvPr/>
          </p:nvSpPr>
          <p:spPr bwMode="auto">
            <a:xfrm>
              <a:off x="2270" y="606"/>
              <a:ext cx="3137" cy="2131"/>
            </a:xfrm>
            <a:custGeom>
              <a:avLst/>
              <a:gdLst>
                <a:gd name="T0" fmla="*/ 614 w 6274"/>
                <a:gd name="T1" fmla="*/ 3927 h 4264"/>
                <a:gd name="T2" fmla="*/ 631 w 6274"/>
                <a:gd name="T3" fmla="*/ 3977 h 4264"/>
                <a:gd name="T4" fmla="*/ 671 w 6274"/>
                <a:gd name="T5" fmla="*/ 4007 h 4264"/>
                <a:gd name="T6" fmla="*/ 5599 w 6274"/>
                <a:gd name="T7" fmla="*/ 4011 h 4264"/>
                <a:gd name="T8" fmla="*/ 5648 w 6274"/>
                <a:gd name="T9" fmla="*/ 3994 h 4264"/>
                <a:gd name="T10" fmla="*/ 5677 w 6274"/>
                <a:gd name="T11" fmla="*/ 3954 h 4264"/>
                <a:gd name="T12" fmla="*/ 5683 w 6274"/>
                <a:gd name="T13" fmla="*/ 253 h 4264"/>
                <a:gd name="T14" fmla="*/ 127 w 6274"/>
                <a:gd name="T15" fmla="*/ 0 h 4264"/>
                <a:gd name="T16" fmla="*/ 6181 w 6274"/>
                <a:gd name="T17" fmla="*/ 4 h 4264"/>
                <a:gd name="T18" fmla="*/ 6236 w 6274"/>
                <a:gd name="T19" fmla="*/ 37 h 4264"/>
                <a:gd name="T20" fmla="*/ 6268 w 6274"/>
                <a:gd name="T21" fmla="*/ 94 h 4264"/>
                <a:gd name="T22" fmla="*/ 6268 w 6274"/>
                <a:gd name="T23" fmla="*/ 160 h 4264"/>
                <a:gd name="T24" fmla="*/ 6236 w 6274"/>
                <a:gd name="T25" fmla="*/ 217 h 4264"/>
                <a:gd name="T26" fmla="*/ 6181 w 6274"/>
                <a:gd name="T27" fmla="*/ 249 h 4264"/>
                <a:gd name="T28" fmla="*/ 5936 w 6274"/>
                <a:gd name="T29" fmla="*/ 253 h 4264"/>
                <a:gd name="T30" fmla="*/ 5930 w 6274"/>
                <a:gd name="T31" fmla="*/ 3988 h 4264"/>
                <a:gd name="T32" fmla="*/ 5890 w 6274"/>
                <a:gd name="T33" fmla="*/ 4096 h 4264"/>
                <a:gd name="T34" fmla="*/ 5816 w 6274"/>
                <a:gd name="T35" fmla="*/ 4184 h 4264"/>
                <a:gd name="T36" fmla="*/ 5715 w 6274"/>
                <a:gd name="T37" fmla="*/ 4243 h 4264"/>
                <a:gd name="T38" fmla="*/ 5599 w 6274"/>
                <a:gd name="T39" fmla="*/ 4264 h 4264"/>
                <a:gd name="T40" fmla="*/ 637 w 6274"/>
                <a:gd name="T41" fmla="*/ 4258 h 4264"/>
                <a:gd name="T42" fmla="*/ 529 w 6274"/>
                <a:gd name="T43" fmla="*/ 4218 h 4264"/>
                <a:gd name="T44" fmla="*/ 441 w 6274"/>
                <a:gd name="T45" fmla="*/ 4144 h 4264"/>
                <a:gd name="T46" fmla="*/ 382 w 6274"/>
                <a:gd name="T47" fmla="*/ 4045 h 4264"/>
                <a:gd name="T48" fmla="*/ 361 w 6274"/>
                <a:gd name="T49" fmla="*/ 3927 h 4264"/>
                <a:gd name="T50" fmla="*/ 127 w 6274"/>
                <a:gd name="T51" fmla="*/ 253 h 4264"/>
                <a:gd name="T52" fmla="*/ 63 w 6274"/>
                <a:gd name="T53" fmla="*/ 236 h 4264"/>
                <a:gd name="T54" fmla="*/ 17 w 6274"/>
                <a:gd name="T55" fmla="*/ 190 h 4264"/>
                <a:gd name="T56" fmla="*/ 0 w 6274"/>
                <a:gd name="T57" fmla="*/ 128 h 4264"/>
                <a:gd name="T58" fmla="*/ 17 w 6274"/>
                <a:gd name="T59" fmla="*/ 63 h 4264"/>
                <a:gd name="T60" fmla="*/ 63 w 6274"/>
                <a:gd name="T61" fmla="*/ 18 h 4264"/>
                <a:gd name="T62" fmla="*/ 127 w 6274"/>
                <a:gd name="T63" fmla="*/ 0 h 4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274" h="4264">
                  <a:moveTo>
                    <a:pt x="614" y="253"/>
                  </a:moveTo>
                  <a:lnTo>
                    <a:pt x="614" y="3927"/>
                  </a:lnTo>
                  <a:lnTo>
                    <a:pt x="618" y="3954"/>
                  </a:lnTo>
                  <a:lnTo>
                    <a:pt x="631" y="3977"/>
                  </a:lnTo>
                  <a:lnTo>
                    <a:pt x="649" y="3994"/>
                  </a:lnTo>
                  <a:lnTo>
                    <a:pt x="671" y="4007"/>
                  </a:lnTo>
                  <a:lnTo>
                    <a:pt x="698" y="4011"/>
                  </a:lnTo>
                  <a:lnTo>
                    <a:pt x="5599" y="4011"/>
                  </a:lnTo>
                  <a:lnTo>
                    <a:pt x="5626" y="4007"/>
                  </a:lnTo>
                  <a:lnTo>
                    <a:pt x="5648" y="3994"/>
                  </a:lnTo>
                  <a:lnTo>
                    <a:pt x="5666" y="3977"/>
                  </a:lnTo>
                  <a:lnTo>
                    <a:pt x="5677" y="3954"/>
                  </a:lnTo>
                  <a:lnTo>
                    <a:pt x="5683" y="3927"/>
                  </a:lnTo>
                  <a:lnTo>
                    <a:pt x="5683" y="253"/>
                  </a:lnTo>
                  <a:lnTo>
                    <a:pt x="614" y="253"/>
                  </a:lnTo>
                  <a:close/>
                  <a:moveTo>
                    <a:pt x="127" y="0"/>
                  </a:moveTo>
                  <a:lnTo>
                    <a:pt x="6147" y="0"/>
                  </a:lnTo>
                  <a:lnTo>
                    <a:pt x="6181" y="4"/>
                  </a:lnTo>
                  <a:lnTo>
                    <a:pt x="6211" y="18"/>
                  </a:lnTo>
                  <a:lnTo>
                    <a:pt x="6236" y="37"/>
                  </a:lnTo>
                  <a:lnTo>
                    <a:pt x="6257" y="63"/>
                  </a:lnTo>
                  <a:lnTo>
                    <a:pt x="6268" y="94"/>
                  </a:lnTo>
                  <a:lnTo>
                    <a:pt x="6274" y="128"/>
                  </a:lnTo>
                  <a:lnTo>
                    <a:pt x="6268" y="160"/>
                  </a:lnTo>
                  <a:lnTo>
                    <a:pt x="6257" y="190"/>
                  </a:lnTo>
                  <a:lnTo>
                    <a:pt x="6236" y="217"/>
                  </a:lnTo>
                  <a:lnTo>
                    <a:pt x="6211" y="236"/>
                  </a:lnTo>
                  <a:lnTo>
                    <a:pt x="6181" y="249"/>
                  </a:lnTo>
                  <a:lnTo>
                    <a:pt x="6147" y="253"/>
                  </a:lnTo>
                  <a:lnTo>
                    <a:pt x="5936" y="253"/>
                  </a:lnTo>
                  <a:lnTo>
                    <a:pt x="5936" y="3927"/>
                  </a:lnTo>
                  <a:lnTo>
                    <a:pt x="5930" y="3988"/>
                  </a:lnTo>
                  <a:lnTo>
                    <a:pt x="5915" y="4045"/>
                  </a:lnTo>
                  <a:lnTo>
                    <a:pt x="5890" y="4096"/>
                  </a:lnTo>
                  <a:lnTo>
                    <a:pt x="5856" y="4144"/>
                  </a:lnTo>
                  <a:lnTo>
                    <a:pt x="5816" y="4184"/>
                  </a:lnTo>
                  <a:lnTo>
                    <a:pt x="5768" y="4218"/>
                  </a:lnTo>
                  <a:lnTo>
                    <a:pt x="5715" y="4243"/>
                  </a:lnTo>
                  <a:lnTo>
                    <a:pt x="5660" y="4258"/>
                  </a:lnTo>
                  <a:lnTo>
                    <a:pt x="5599" y="4264"/>
                  </a:lnTo>
                  <a:lnTo>
                    <a:pt x="698" y="4264"/>
                  </a:lnTo>
                  <a:lnTo>
                    <a:pt x="637" y="4258"/>
                  </a:lnTo>
                  <a:lnTo>
                    <a:pt x="580" y="4243"/>
                  </a:lnTo>
                  <a:lnTo>
                    <a:pt x="529" y="4218"/>
                  </a:lnTo>
                  <a:lnTo>
                    <a:pt x="481" y="4184"/>
                  </a:lnTo>
                  <a:lnTo>
                    <a:pt x="441" y="4144"/>
                  </a:lnTo>
                  <a:lnTo>
                    <a:pt x="407" y="4096"/>
                  </a:lnTo>
                  <a:lnTo>
                    <a:pt x="382" y="4045"/>
                  </a:lnTo>
                  <a:lnTo>
                    <a:pt x="367" y="3988"/>
                  </a:lnTo>
                  <a:lnTo>
                    <a:pt x="361" y="3927"/>
                  </a:lnTo>
                  <a:lnTo>
                    <a:pt x="361" y="253"/>
                  </a:lnTo>
                  <a:lnTo>
                    <a:pt x="127" y="253"/>
                  </a:lnTo>
                  <a:lnTo>
                    <a:pt x="93" y="249"/>
                  </a:lnTo>
                  <a:lnTo>
                    <a:pt x="63" y="236"/>
                  </a:lnTo>
                  <a:lnTo>
                    <a:pt x="36" y="217"/>
                  </a:lnTo>
                  <a:lnTo>
                    <a:pt x="17" y="190"/>
                  </a:lnTo>
                  <a:lnTo>
                    <a:pt x="4" y="160"/>
                  </a:lnTo>
                  <a:lnTo>
                    <a:pt x="0" y="128"/>
                  </a:lnTo>
                  <a:lnTo>
                    <a:pt x="4" y="94"/>
                  </a:lnTo>
                  <a:lnTo>
                    <a:pt x="17" y="63"/>
                  </a:lnTo>
                  <a:lnTo>
                    <a:pt x="36" y="37"/>
                  </a:lnTo>
                  <a:lnTo>
                    <a:pt x="63" y="18"/>
                  </a:lnTo>
                  <a:lnTo>
                    <a:pt x="93" y="4"/>
                  </a:lnTo>
                  <a:lnTo>
                    <a:pt x="127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5" name="Freeform 33"/>
            <p:cNvSpPr>
              <a:spLocks/>
            </p:cNvSpPr>
            <p:nvPr/>
          </p:nvSpPr>
          <p:spPr bwMode="auto">
            <a:xfrm>
              <a:off x="3345" y="2865"/>
              <a:ext cx="1058" cy="846"/>
            </a:xfrm>
            <a:custGeom>
              <a:avLst/>
              <a:gdLst>
                <a:gd name="T0" fmla="*/ 1628 w 2115"/>
                <a:gd name="T1" fmla="*/ 0 h 1694"/>
                <a:gd name="T2" fmla="*/ 1691 w 2115"/>
                <a:gd name="T3" fmla="*/ 17 h 1694"/>
                <a:gd name="T4" fmla="*/ 1736 w 2115"/>
                <a:gd name="T5" fmla="*/ 63 h 1694"/>
                <a:gd name="T6" fmla="*/ 1753 w 2115"/>
                <a:gd name="T7" fmla="*/ 128 h 1694"/>
                <a:gd name="T8" fmla="*/ 1736 w 2115"/>
                <a:gd name="T9" fmla="*/ 192 h 1694"/>
                <a:gd name="T10" fmla="*/ 1691 w 2115"/>
                <a:gd name="T11" fmla="*/ 236 h 1694"/>
                <a:gd name="T12" fmla="*/ 1628 w 2115"/>
                <a:gd name="T13" fmla="*/ 253 h 1694"/>
                <a:gd name="T14" fmla="*/ 1185 w 2115"/>
                <a:gd name="T15" fmla="*/ 584 h 1694"/>
                <a:gd name="T16" fmla="*/ 2098 w 2115"/>
                <a:gd name="T17" fmla="*/ 1502 h 1694"/>
                <a:gd name="T18" fmla="*/ 2115 w 2115"/>
                <a:gd name="T19" fmla="*/ 1563 h 1694"/>
                <a:gd name="T20" fmla="*/ 2098 w 2115"/>
                <a:gd name="T21" fmla="*/ 1625 h 1694"/>
                <a:gd name="T22" fmla="*/ 2050 w 2115"/>
                <a:gd name="T23" fmla="*/ 1673 h 1694"/>
                <a:gd name="T24" fmla="*/ 1987 w 2115"/>
                <a:gd name="T25" fmla="*/ 1690 h 1694"/>
                <a:gd name="T26" fmla="*/ 1925 w 2115"/>
                <a:gd name="T27" fmla="*/ 1673 h 1694"/>
                <a:gd name="T28" fmla="*/ 1185 w 2115"/>
                <a:gd name="T29" fmla="*/ 941 h 1694"/>
                <a:gd name="T30" fmla="*/ 1181 w 2115"/>
                <a:gd name="T31" fmla="*/ 1601 h 1694"/>
                <a:gd name="T32" fmla="*/ 1149 w 2115"/>
                <a:gd name="T33" fmla="*/ 1658 h 1694"/>
                <a:gd name="T34" fmla="*/ 1094 w 2115"/>
                <a:gd name="T35" fmla="*/ 1690 h 1694"/>
                <a:gd name="T36" fmla="*/ 1025 w 2115"/>
                <a:gd name="T37" fmla="*/ 1690 h 1694"/>
                <a:gd name="T38" fmla="*/ 968 w 2115"/>
                <a:gd name="T39" fmla="*/ 1658 h 1694"/>
                <a:gd name="T40" fmla="*/ 936 w 2115"/>
                <a:gd name="T41" fmla="*/ 1601 h 1694"/>
                <a:gd name="T42" fmla="*/ 932 w 2115"/>
                <a:gd name="T43" fmla="*/ 941 h 1694"/>
                <a:gd name="T44" fmla="*/ 188 w 2115"/>
                <a:gd name="T45" fmla="*/ 1677 h 1694"/>
                <a:gd name="T46" fmla="*/ 125 w 2115"/>
                <a:gd name="T47" fmla="*/ 1694 h 1694"/>
                <a:gd name="T48" fmla="*/ 63 w 2115"/>
                <a:gd name="T49" fmla="*/ 1677 h 1694"/>
                <a:gd name="T50" fmla="*/ 15 w 2115"/>
                <a:gd name="T51" fmla="*/ 1629 h 1694"/>
                <a:gd name="T52" fmla="*/ 0 w 2115"/>
                <a:gd name="T53" fmla="*/ 1567 h 1694"/>
                <a:gd name="T54" fmla="*/ 15 w 2115"/>
                <a:gd name="T55" fmla="*/ 1506 h 1694"/>
                <a:gd name="T56" fmla="*/ 932 w 2115"/>
                <a:gd name="T57" fmla="*/ 584 h 1694"/>
                <a:gd name="T58" fmla="*/ 472 w 2115"/>
                <a:gd name="T59" fmla="*/ 253 h 1694"/>
                <a:gd name="T60" fmla="*/ 409 w 2115"/>
                <a:gd name="T61" fmla="*/ 236 h 1694"/>
                <a:gd name="T62" fmla="*/ 363 w 2115"/>
                <a:gd name="T63" fmla="*/ 192 h 1694"/>
                <a:gd name="T64" fmla="*/ 346 w 2115"/>
                <a:gd name="T65" fmla="*/ 128 h 1694"/>
                <a:gd name="T66" fmla="*/ 363 w 2115"/>
                <a:gd name="T67" fmla="*/ 63 h 1694"/>
                <a:gd name="T68" fmla="*/ 409 w 2115"/>
                <a:gd name="T69" fmla="*/ 17 h 1694"/>
                <a:gd name="T70" fmla="*/ 472 w 2115"/>
                <a:gd name="T71" fmla="*/ 0 h 1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115" h="1694">
                  <a:moveTo>
                    <a:pt x="472" y="0"/>
                  </a:moveTo>
                  <a:lnTo>
                    <a:pt x="1628" y="0"/>
                  </a:lnTo>
                  <a:lnTo>
                    <a:pt x="1662" y="6"/>
                  </a:lnTo>
                  <a:lnTo>
                    <a:pt x="1691" y="17"/>
                  </a:lnTo>
                  <a:lnTo>
                    <a:pt x="1717" y="38"/>
                  </a:lnTo>
                  <a:lnTo>
                    <a:pt x="1736" y="63"/>
                  </a:lnTo>
                  <a:lnTo>
                    <a:pt x="1750" y="94"/>
                  </a:lnTo>
                  <a:lnTo>
                    <a:pt x="1753" y="128"/>
                  </a:lnTo>
                  <a:lnTo>
                    <a:pt x="1750" y="162"/>
                  </a:lnTo>
                  <a:lnTo>
                    <a:pt x="1736" y="192"/>
                  </a:lnTo>
                  <a:lnTo>
                    <a:pt x="1717" y="217"/>
                  </a:lnTo>
                  <a:lnTo>
                    <a:pt x="1691" y="236"/>
                  </a:lnTo>
                  <a:lnTo>
                    <a:pt x="1662" y="249"/>
                  </a:lnTo>
                  <a:lnTo>
                    <a:pt x="1628" y="253"/>
                  </a:lnTo>
                  <a:lnTo>
                    <a:pt x="1185" y="253"/>
                  </a:lnTo>
                  <a:lnTo>
                    <a:pt x="1185" y="584"/>
                  </a:lnTo>
                  <a:lnTo>
                    <a:pt x="2077" y="1473"/>
                  </a:lnTo>
                  <a:lnTo>
                    <a:pt x="2098" y="1502"/>
                  </a:lnTo>
                  <a:lnTo>
                    <a:pt x="2111" y="1532"/>
                  </a:lnTo>
                  <a:lnTo>
                    <a:pt x="2115" y="1563"/>
                  </a:lnTo>
                  <a:lnTo>
                    <a:pt x="2111" y="1595"/>
                  </a:lnTo>
                  <a:lnTo>
                    <a:pt x="2098" y="1625"/>
                  </a:lnTo>
                  <a:lnTo>
                    <a:pt x="2077" y="1654"/>
                  </a:lnTo>
                  <a:lnTo>
                    <a:pt x="2050" y="1673"/>
                  </a:lnTo>
                  <a:lnTo>
                    <a:pt x="2020" y="1686"/>
                  </a:lnTo>
                  <a:lnTo>
                    <a:pt x="1987" y="1690"/>
                  </a:lnTo>
                  <a:lnTo>
                    <a:pt x="1955" y="1686"/>
                  </a:lnTo>
                  <a:lnTo>
                    <a:pt x="1925" y="1673"/>
                  </a:lnTo>
                  <a:lnTo>
                    <a:pt x="1898" y="1654"/>
                  </a:lnTo>
                  <a:lnTo>
                    <a:pt x="1185" y="941"/>
                  </a:lnTo>
                  <a:lnTo>
                    <a:pt x="1185" y="1567"/>
                  </a:lnTo>
                  <a:lnTo>
                    <a:pt x="1181" y="1601"/>
                  </a:lnTo>
                  <a:lnTo>
                    <a:pt x="1168" y="1631"/>
                  </a:lnTo>
                  <a:lnTo>
                    <a:pt x="1149" y="1658"/>
                  </a:lnTo>
                  <a:lnTo>
                    <a:pt x="1122" y="1677"/>
                  </a:lnTo>
                  <a:lnTo>
                    <a:pt x="1094" y="1690"/>
                  </a:lnTo>
                  <a:lnTo>
                    <a:pt x="1059" y="1694"/>
                  </a:lnTo>
                  <a:lnTo>
                    <a:pt x="1025" y="1690"/>
                  </a:lnTo>
                  <a:lnTo>
                    <a:pt x="995" y="1677"/>
                  </a:lnTo>
                  <a:lnTo>
                    <a:pt x="968" y="1658"/>
                  </a:lnTo>
                  <a:lnTo>
                    <a:pt x="949" y="1631"/>
                  </a:lnTo>
                  <a:lnTo>
                    <a:pt x="936" y="1601"/>
                  </a:lnTo>
                  <a:lnTo>
                    <a:pt x="932" y="1567"/>
                  </a:lnTo>
                  <a:lnTo>
                    <a:pt x="932" y="941"/>
                  </a:lnTo>
                  <a:lnTo>
                    <a:pt x="217" y="1658"/>
                  </a:lnTo>
                  <a:lnTo>
                    <a:pt x="188" y="1677"/>
                  </a:lnTo>
                  <a:lnTo>
                    <a:pt x="158" y="1690"/>
                  </a:lnTo>
                  <a:lnTo>
                    <a:pt x="125" y="1694"/>
                  </a:lnTo>
                  <a:lnTo>
                    <a:pt x="95" y="1690"/>
                  </a:lnTo>
                  <a:lnTo>
                    <a:pt x="63" y="1677"/>
                  </a:lnTo>
                  <a:lnTo>
                    <a:pt x="36" y="1658"/>
                  </a:lnTo>
                  <a:lnTo>
                    <a:pt x="15" y="1629"/>
                  </a:lnTo>
                  <a:lnTo>
                    <a:pt x="4" y="1599"/>
                  </a:lnTo>
                  <a:lnTo>
                    <a:pt x="0" y="1567"/>
                  </a:lnTo>
                  <a:lnTo>
                    <a:pt x="4" y="1536"/>
                  </a:lnTo>
                  <a:lnTo>
                    <a:pt x="15" y="1506"/>
                  </a:lnTo>
                  <a:lnTo>
                    <a:pt x="36" y="1477"/>
                  </a:lnTo>
                  <a:lnTo>
                    <a:pt x="932" y="584"/>
                  </a:lnTo>
                  <a:lnTo>
                    <a:pt x="932" y="253"/>
                  </a:lnTo>
                  <a:lnTo>
                    <a:pt x="472" y="253"/>
                  </a:lnTo>
                  <a:lnTo>
                    <a:pt x="437" y="249"/>
                  </a:lnTo>
                  <a:lnTo>
                    <a:pt x="409" y="236"/>
                  </a:lnTo>
                  <a:lnTo>
                    <a:pt x="382" y="217"/>
                  </a:lnTo>
                  <a:lnTo>
                    <a:pt x="363" y="192"/>
                  </a:lnTo>
                  <a:lnTo>
                    <a:pt x="350" y="162"/>
                  </a:lnTo>
                  <a:lnTo>
                    <a:pt x="346" y="128"/>
                  </a:lnTo>
                  <a:lnTo>
                    <a:pt x="350" y="94"/>
                  </a:lnTo>
                  <a:lnTo>
                    <a:pt x="363" y="63"/>
                  </a:lnTo>
                  <a:lnTo>
                    <a:pt x="382" y="38"/>
                  </a:lnTo>
                  <a:lnTo>
                    <a:pt x="409" y="17"/>
                  </a:lnTo>
                  <a:lnTo>
                    <a:pt x="437" y="6"/>
                  </a:lnTo>
                  <a:lnTo>
                    <a:pt x="472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6" name="Freeform 34"/>
            <p:cNvSpPr>
              <a:spLocks noEditPoints="1"/>
            </p:cNvSpPr>
            <p:nvPr/>
          </p:nvSpPr>
          <p:spPr bwMode="auto">
            <a:xfrm>
              <a:off x="4015" y="926"/>
              <a:ext cx="610" cy="610"/>
            </a:xfrm>
            <a:custGeom>
              <a:avLst/>
              <a:gdLst>
                <a:gd name="T0" fmla="*/ 253 w 1221"/>
                <a:gd name="T1" fmla="*/ 262 h 1220"/>
                <a:gd name="T2" fmla="*/ 253 w 1221"/>
                <a:gd name="T3" fmla="*/ 967 h 1220"/>
                <a:gd name="T4" fmla="*/ 956 w 1221"/>
                <a:gd name="T5" fmla="*/ 967 h 1220"/>
                <a:gd name="T6" fmla="*/ 941 w 1221"/>
                <a:gd name="T7" fmla="*/ 888 h 1220"/>
                <a:gd name="T8" fmla="*/ 918 w 1221"/>
                <a:gd name="T9" fmla="*/ 812 h 1220"/>
                <a:gd name="T10" fmla="*/ 888 w 1221"/>
                <a:gd name="T11" fmla="*/ 737 h 1220"/>
                <a:gd name="T12" fmla="*/ 850 w 1221"/>
                <a:gd name="T13" fmla="*/ 667 h 1220"/>
                <a:gd name="T14" fmla="*/ 806 w 1221"/>
                <a:gd name="T15" fmla="*/ 601 h 1220"/>
                <a:gd name="T16" fmla="*/ 757 w 1221"/>
                <a:gd name="T17" fmla="*/ 536 h 1220"/>
                <a:gd name="T18" fmla="*/ 698 w 1221"/>
                <a:gd name="T19" fmla="*/ 477 h 1220"/>
                <a:gd name="T20" fmla="*/ 633 w 1221"/>
                <a:gd name="T21" fmla="*/ 422 h 1220"/>
                <a:gd name="T22" fmla="*/ 565 w 1221"/>
                <a:gd name="T23" fmla="*/ 376 h 1220"/>
                <a:gd name="T24" fmla="*/ 491 w 1221"/>
                <a:gd name="T25" fmla="*/ 336 h 1220"/>
                <a:gd name="T26" fmla="*/ 414 w 1221"/>
                <a:gd name="T27" fmla="*/ 304 h 1220"/>
                <a:gd name="T28" fmla="*/ 335 w 1221"/>
                <a:gd name="T29" fmla="*/ 279 h 1220"/>
                <a:gd name="T30" fmla="*/ 253 w 1221"/>
                <a:gd name="T31" fmla="*/ 262 h 1220"/>
                <a:gd name="T32" fmla="*/ 125 w 1221"/>
                <a:gd name="T33" fmla="*/ 0 h 1220"/>
                <a:gd name="T34" fmla="*/ 230 w 1221"/>
                <a:gd name="T35" fmla="*/ 4 h 1220"/>
                <a:gd name="T36" fmla="*/ 333 w 1221"/>
                <a:gd name="T37" fmla="*/ 19 h 1220"/>
                <a:gd name="T38" fmla="*/ 432 w 1221"/>
                <a:gd name="T39" fmla="*/ 42 h 1220"/>
                <a:gd name="T40" fmla="*/ 529 w 1221"/>
                <a:gd name="T41" fmla="*/ 76 h 1220"/>
                <a:gd name="T42" fmla="*/ 622 w 1221"/>
                <a:gd name="T43" fmla="*/ 118 h 1220"/>
                <a:gd name="T44" fmla="*/ 711 w 1221"/>
                <a:gd name="T45" fmla="*/ 169 h 1220"/>
                <a:gd name="T46" fmla="*/ 795 w 1221"/>
                <a:gd name="T47" fmla="*/ 228 h 1220"/>
                <a:gd name="T48" fmla="*/ 875 w 1221"/>
                <a:gd name="T49" fmla="*/ 295 h 1220"/>
                <a:gd name="T50" fmla="*/ 947 w 1221"/>
                <a:gd name="T51" fmla="*/ 369 h 1220"/>
                <a:gd name="T52" fmla="*/ 1010 w 1221"/>
                <a:gd name="T53" fmla="*/ 447 h 1220"/>
                <a:gd name="T54" fmla="*/ 1065 w 1221"/>
                <a:gd name="T55" fmla="*/ 528 h 1220"/>
                <a:gd name="T56" fmla="*/ 1110 w 1221"/>
                <a:gd name="T57" fmla="*/ 616 h 1220"/>
                <a:gd name="T58" fmla="*/ 1150 w 1221"/>
                <a:gd name="T59" fmla="*/ 705 h 1220"/>
                <a:gd name="T60" fmla="*/ 1181 w 1221"/>
                <a:gd name="T61" fmla="*/ 800 h 1220"/>
                <a:gd name="T62" fmla="*/ 1204 w 1221"/>
                <a:gd name="T63" fmla="*/ 895 h 1220"/>
                <a:gd name="T64" fmla="*/ 1217 w 1221"/>
                <a:gd name="T65" fmla="*/ 994 h 1220"/>
                <a:gd name="T66" fmla="*/ 1221 w 1221"/>
                <a:gd name="T67" fmla="*/ 1093 h 1220"/>
                <a:gd name="T68" fmla="*/ 1217 w 1221"/>
                <a:gd name="T69" fmla="*/ 1127 h 1220"/>
                <a:gd name="T70" fmla="*/ 1204 w 1221"/>
                <a:gd name="T71" fmla="*/ 1157 h 1220"/>
                <a:gd name="T72" fmla="*/ 1185 w 1221"/>
                <a:gd name="T73" fmla="*/ 1184 h 1220"/>
                <a:gd name="T74" fmla="*/ 1158 w 1221"/>
                <a:gd name="T75" fmla="*/ 1203 h 1220"/>
                <a:gd name="T76" fmla="*/ 1128 w 1221"/>
                <a:gd name="T77" fmla="*/ 1216 h 1220"/>
                <a:gd name="T78" fmla="*/ 1093 w 1221"/>
                <a:gd name="T79" fmla="*/ 1220 h 1220"/>
                <a:gd name="T80" fmla="*/ 125 w 1221"/>
                <a:gd name="T81" fmla="*/ 1220 h 1220"/>
                <a:gd name="T82" fmla="*/ 91 w 1221"/>
                <a:gd name="T83" fmla="*/ 1216 h 1220"/>
                <a:gd name="T84" fmla="*/ 61 w 1221"/>
                <a:gd name="T85" fmla="*/ 1203 h 1220"/>
                <a:gd name="T86" fmla="*/ 36 w 1221"/>
                <a:gd name="T87" fmla="*/ 1184 h 1220"/>
                <a:gd name="T88" fmla="*/ 17 w 1221"/>
                <a:gd name="T89" fmla="*/ 1157 h 1220"/>
                <a:gd name="T90" fmla="*/ 4 w 1221"/>
                <a:gd name="T91" fmla="*/ 1127 h 1220"/>
                <a:gd name="T92" fmla="*/ 0 w 1221"/>
                <a:gd name="T93" fmla="*/ 1093 h 1220"/>
                <a:gd name="T94" fmla="*/ 0 w 1221"/>
                <a:gd name="T95" fmla="*/ 125 h 1220"/>
                <a:gd name="T96" fmla="*/ 4 w 1221"/>
                <a:gd name="T97" fmla="*/ 91 h 1220"/>
                <a:gd name="T98" fmla="*/ 17 w 1221"/>
                <a:gd name="T99" fmla="*/ 61 h 1220"/>
                <a:gd name="T100" fmla="*/ 36 w 1221"/>
                <a:gd name="T101" fmla="*/ 36 h 1220"/>
                <a:gd name="T102" fmla="*/ 61 w 1221"/>
                <a:gd name="T103" fmla="*/ 17 h 1220"/>
                <a:gd name="T104" fmla="*/ 91 w 1221"/>
                <a:gd name="T105" fmla="*/ 4 h 1220"/>
                <a:gd name="T106" fmla="*/ 125 w 1221"/>
                <a:gd name="T107" fmla="*/ 0 h 1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21" h="1220">
                  <a:moveTo>
                    <a:pt x="253" y="262"/>
                  </a:moveTo>
                  <a:lnTo>
                    <a:pt x="253" y="967"/>
                  </a:lnTo>
                  <a:lnTo>
                    <a:pt x="956" y="967"/>
                  </a:lnTo>
                  <a:lnTo>
                    <a:pt x="941" y="888"/>
                  </a:lnTo>
                  <a:lnTo>
                    <a:pt x="918" y="812"/>
                  </a:lnTo>
                  <a:lnTo>
                    <a:pt x="888" y="737"/>
                  </a:lnTo>
                  <a:lnTo>
                    <a:pt x="850" y="667"/>
                  </a:lnTo>
                  <a:lnTo>
                    <a:pt x="806" y="601"/>
                  </a:lnTo>
                  <a:lnTo>
                    <a:pt x="757" y="536"/>
                  </a:lnTo>
                  <a:lnTo>
                    <a:pt x="698" y="477"/>
                  </a:lnTo>
                  <a:lnTo>
                    <a:pt x="633" y="422"/>
                  </a:lnTo>
                  <a:lnTo>
                    <a:pt x="565" y="376"/>
                  </a:lnTo>
                  <a:lnTo>
                    <a:pt x="491" y="336"/>
                  </a:lnTo>
                  <a:lnTo>
                    <a:pt x="414" y="304"/>
                  </a:lnTo>
                  <a:lnTo>
                    <a:pt x="335" y="279"/>
                  </a:lnTo>
                  <a:lnTo>
                    <a:pt x="253" y="262"/>
                  </a:lnTo>
                  <a:close/>
                  <a:moveTo>
                    <a:pt x="125" y="0"/>
                  </a:moveTo>
                  <a:lnTo>
                    <a:pt x="230" y="4"/>
                  </a:lnTo>
                  <a:lnTo>
                    <a:pt x="333" y="19"/>
                  </a:lnTo>
                  <a:lnTo>
                    <a:pt x="432" y="42"/>
                  </a:lnTo>
                  <a:lnTo>
                    <a:pt x="529" y="76"/>
                  </a:lnTo>
                  <a:lnTo>
                    <a:pt x="622" y="118"/>
                  </a:lnTo>
                  <a:lnTo>
                    <a:pt x="711" y="169"/>
                  </a:lnTo>
                  <a:lnTo>
                    <a:pt x="795" y="228"/>
                  </a:lnTo>
                  <a:lnTo>
                    <a:pt x="875" y="295"/>
                  </a:lnTo>
                  <a:lnTo>
                    <a:pt x="947" y="369"/>
                  </a:lnTo>
                  <a:lnTo>
                    <a:pt x="1010" y="447"/>
                  </a:lnTo>
                  <a:lnTo>
                    <a:pt x="1065" y="528"/>
                  </a:lnTo>
                  <a:lnTo>
                    <a:pt x="1110" y="616"/>
                  </a:lnTo>
                  <a:lnTo>
                    <a:pt x="1150" y="705"/>
                  </a:lnTo>
                  <a:lnTo>
                    <a:pt x="1181" y="800"/>
                  </a:lnTo>
                  <a:lnTo>
                    <a:pt x="1204" y="895"/>
                  </a:lnTo>
                  <a:lnTo>
                    <a:pt x="1217" y="994"/>
                  </a:lnTo>
                  <a:lnTo>
                    <a:pt x="1221" y="1093"/>
                  </a:lnTo>
                  <a:lnTo>
                    <a:pt x="1217" y="1127"/>
                  </a:lnTo>
                  <a:lnTo>
                    <a:pt x="1204" y="1157"/>
                  </a:lnTo>
                  <a:lnTo>
                    <a:pt x="1185" y="1184"/>
                  </a:lnTo>
                  <a:lnTo>
                    <a:pt x="1158" y="1203"/>
                  </a:lnTo>
                  <a:lnTo>
                    <a:pt x="1128" y="1216"/>
                  </a:lnTo>
                  <a:lnTo>
                    <a:pt x="1093" y="1220"/>
                  </a:lnTo>
                  <a:lnTo>
                    <a:pt x="125" y="1220"/>
                  </a:lnTo>
                  <a:lnTo>
                    <a:pt x="91" y="1216"/>
                  </a:lnTo>
                  <a:lnTo>
                    <a:pt x="61" y="1203"/>
                  </a:lnTo>
                  <a:lnTo>
                    <a:pt x="36" y="1184"/>
                  </a:lnTo>
                  <a:lnTo>
                    <a:pt x="17" y="1157"/>
                  </a:lnTo>
                  <a:lnTo>
                    <a:pt x="4" y="1127"/>
                  </a:lnTo>
                  <a:lnTo>
                    <a:pt x="0" y="1093"/>
                  </a:lnTo>
                  <a:lnTo>
                    <a:pt x="0" y="125"/>
                  </a:lnTo>
                  <a:lnTo>
                    <a:pt x="4" y="91"/>
                  </a:lnTo>
                  <a:lnTo>
                    <a:pt x="17" y="61"/>
                  </a:lnTo>
                  <a:lnTo>
                    <a:pt x="36" y="36"/>
                  </a:lnTo>
                  <a:lnTo>
                    <a:pt x="61" y="17"/>
                  </a:lnTo>
                  <a:lnTo>
                    <a:pt x="91" y="4"/>
                  </a:lnTo>
                  <a:lnTo>
                    <a:pt x="125" y="0"/>
                  </a:lnTo>
                  <a:close/>
                </a:path>
              </a:pathLst>
            </a:custGeom>
            <a:solidFill>
              <a:srgbClr val="3C92C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7" name="Freeform 35"/>
            <p:cNvSpPr>
              <a:spLocks noEditPoints="1"/>
            </p:cNvSpPr>
            <p:nvPr/>
          </p:nvSpPr>
          <p:spPr bwMode="auto">
            <a:xfrm>
              <a:off x="3125" y="1058"/>
              <a:ext cx="1361" cy="1359"/>
            </a:xfrm>
            <a:custGeom>
              <a:avLst/>
              <a:gdLst>
                <a:gd name="T0" fmla="*/ 1124 w 2721"/>
                <a:gd name="T1" fmla="*/ 278 h 2718"/>
                <a:gd name="T2" fmla="*/ 920 w 2721"/>
                <a:gd name="T3" fmla="*/ 344 h 2718"/>
                <a:gd name="T4" fmla="*/ 734 w 2721"/>
                <a:gd name="T5" fmla="*/ 447 h 2718"/>
                <a:gd name="T6" fmla="*/ 572 w 2721"/>
                <a:gd name="T7" fmla="*/ 582 h 2718"/>
                <a:gd name="T8" fmla="*/ 439 w 2721"/>
                <a:gd name="T9" fmla="*/ 745 h 2718"/>
                <a:gd name="T10" fmla="*/ 338 w 2721"/>
                <a:gd name="T11" fmla="*/ 931 h 2718"/>
                <a:gd name="T12" fmla="*/ 275 w 2721"/>
                <a:gd name="T13" fmla="*/ 1139 h 2718"/>
                <a:gd name="T14" fmla="*/ 253 w 2721"/>
                <a:gd name="T15" fmla="*/ 1359 h 2718"/>
                <a:gd name="T16" fmla="*/ 275 w 2721"/>
                <a:gd name="T17" fmla="*/ 1582 h 2718"/>
                <a:gd name="T18" fmla="*/ 340 w 2721"/>
                <a:gd name="T19" fmla="*/ 1789 h 2718"/>
                <a:gd name="T20" fmla="*/ 441 w 2721"/>
                <a:gd name="T21" fmla="*/ 1977 h 2718"/>
                <a:gd name="T22" fmla="*/ 576 w 2721"/>
                <a:gd name="T23" fmla="*/ 2140 h 2718"/>
                <a:gd name="T24" fmla="*/ 741 w 2721"/>
                <a:gd name="T25" fmla="*/ 2275 h 2718"/>
                <a:gd name="T26" fmla="*/ 928 w 2721"/>
                <a:gd name="T27" fmla="*/ 2378 h 2718"/>
                <a:gd name="T28" fmla="*/ 1137 w 2721"/>
                <a:gd name="T29" fmla="*/ 2443 h 2718"/>
                <a:gd name="T30" fmla="*/ 1360 w 2721"/>
                <a:gd name="T31" fmla="*/ 2463 h 2718"/>
                <a:gd name="T32" fmla="*/ 1580 w 2721"/>
                <a:gd name="T33" fmla="*/ 2443 h 2718"/>
                <a:gd name="T34" fmla="*/ 1786 w 2721"/>
                <a:gd name="T35" fmla="*/ 2378 h 2718"/>
                <a:gd name="T36" fmla="*/ 1972 w 2721"/>
                <a:gd name="T37" fmla="*/ 2277 h 2718"/>
                <a:gd name="T38" fmla="*/ 2135 w 2721"/>
                <a:gd name="T39" fmla="*/ 2144 h 2718"/>
                <a:gd name="T40" fmla="*/ 2271 w 2721"/>
                <a:gd name="T41" fmla="*/ 1983 h 2718"/>
                <a:gd name="T42" fmla="*/ 2373 w 2721"/>
                <a:gd name="T43" fmla="*/ 1798 h 2718"/>
                <a:gd name="T44" fmla="*/ 2440 w 2721"/>
                <a:gd name="T45" fmla="*/ 1593 h 2718"/>
                <a:gd name="T46" fmla="*/ 1360 w 2721"/>
                <a:gd name="T47" fmla="*/ 1485 h 2718"/>
                <a:gd name="T48" fmla="*/ 1295 w 2721"/>
                <a:gd name="T49" fmla="*/ 1467 h 2718"/>
                <a:gd name="T50" fmla="*/ 1249 w 2721"/>
                <a:gd name="T51" fmla="*/ 1422 h 2718"/>
                <a:gd name="T52" fmla="*/ 1232 w 2721"/>
                <a:gd name="T53" fmla="*/ 1359 h 2718"/>
                <a:gd name="T54" fmla="*/ 1360 w 2721"/>
                <a:gd name="T55" fmla="*/ 0 h 2718"/>
                <a:gd name="T56" fmla="*/ 1424 w 2721"/>
                <a:gd name="T57" fmla="*/ 17 h 2718"/>
                <a:gd name="T58" fmla="*/ 1470 w 2721"/>
                <a:gd name="T59" fmla="*/ 63 h 2718"/>
                <a:gd name="T60" fmla="*/ 1487 w 2721"/>
                <a:gd name="T61" fmla="*/ 127 h 2718"/>
                <a:gd name="T62" fmla="*/ 2594 w 2721"/>
                <a:gd name="T63" fmla="*/ 1232 h 2718"/>
                <a:gd name="T64" fmla="*/ 2658 w 2721"/>
                <a:gd name="T65" fmla="*/ 1249 h 2718"/>
                <a:gd name="T66" fmla="*/ 2702 w 2721"/>
                <a:gd name="T67" fmla="*/ 1295 h 2718"/>
                <a:gd name="T68" fmla="*/ 2721 w 2721"/>
                <a:gd name="T69" fmla="*/ 1359 h 2718"/>
                <a:gd name="T70" fmla="*/ 2698 w 2721"/>
                <a:gd name="T71" fmla="*/ 1602 h 2718"/>
                <a:gd name="T72" fmla="*/ 2636 w 2721"/>
                <a:gd name="T73" fmla="*/ 1832 h 2718"/>
                <a:gd name="T74" fmla="*/ 2535 w 2721"/>
                <a:gd name="T75" fmla="*/ 2043 h 2718"/>
                <a:gd name="T76" fmla="*/ 2400 w 2721"/>
                <a:gd name="T77" fmla="*/ 2233 h 2718"/>
                <a:gd name="T78" fmla="*/ 2236 w 2721"/>
                <a:gd name="T79" fmla="*/ 2397 h 2718"/>
                <a:gd name="T80" fmla="*/ 2046 w 2721"/>
                <a:gd name="T81" fmla="*/ 2532 h 2718"/>
                <a:gd name="T82" fmla="*/ 1833 w 2721"/>
                <a:gd name="T83" fmla="*/ 2633 h 2718"/>
                <a:gd name="T84" fmla="*/ 1605 w 2721"/>
                <a:gd name="T85" fmla="*/ 2695 h 2718"/>
                <a:gd name="T86" fmla="*/ 1360 w 2721"/>
                <a:gd name="T87" fmla="*/ 2718 h 2718"/>
                <a:gd name="T88" fmla="*/ 1116 w 2721"/>
                <a:gd name="T89" fmla="*/ 2695 h 2718"/>
                <a:gd name="T90" fmla="*/ 886 w 2721"/>
                <a:gd name="T91" fmla="*/ 2633 h 2718"/>
                <a:gd name="T92" fmla="*/ 673 w 2721"/>
                <a:gd name="T93" fmla="*/ 2532 h 2718"/>
                <a:gd name="T94" fmla="*/ 485 w 2721"/>
                <a:gd name="T95" fmla="*/ 2397 h 2718"/>
                <a:gd name="T96" fmla="*/ 319 w 2721"/>
                <a:gd name="T97" fmla="*/ 2233 h 2718"/>
                <a:gd name="T98" fmla="*/ 186 w 2721"/>
                <a:gd name="T99" fmla="*/ 2045 h 2718"/>
                <a:gd name="T100" fmla="*/ 85 w 2721"/>
                <a:gd name="T101" fmla="*/ 1832 h 2718"/>
                <a:gd name="T102" fmla="*/ 23 w 2721"/>
                <a:gd name="T103" fmla="*/ 1602 h 2718"/>
                <a:gd name="T104" fmla="*/ 0 w 2721"/>
                <a:gd name="T105" fmla="*/ 1359 h 2718"/>
                <a:gd name="T106" fmla="*/ 23 w 2721"/>
                <a:gd name="T107" fmla="*/ 1116 h 2718"/>
                <a:gd name="T108" fmla="*/ 85 w 2721"/>
                <a:gd name="T109" fmla="*/ 886 h 2718"/>
                <a:gd name="T110" fmla="*/ 186 w 2721"/>
                <a:gd name="T111" fmla="*/ 673 h 2718"/>
                <a:gd name="T112" fmla="*/ 321 w 2721"/>
                <a:gd name="T113" fmla="*/ 485 h 2718"/>
                <a:gd name="T114" fmla="*/ 485 w 2721"/>
                <a:gd name="T115" fmla="*/ 319 h 2718"/>
                <a:gd name="T116" fmla="*/ 675 w 2721"/>
                <a:gd name="T117" fmla="*/ 186 h 2718"/>
                <a:gd name="T118" fmla="*/ 886 w 2721"/>
                <a:gd name="T119" fmla="*/ 86 h 2718"/>
                <a:gd name="T120" fmla="*/ 1116 w 2721"/>
                <a:gd name="T121" fmla="*/ 21 h 2718"/>
                <a:gd name="T122" fmla="*/ 1360 w 2721"/>
                <a:gd name="T123" fmla="*/ 0 h 2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21" h="2718">
                  <a:moveTo>
                    <a:pt x="1232" y="261"/>
                  </a:moveTo>
                  <a:lnTo>
                    <a:pt x="1124" y="278"/>
                  </a:lnTo>
                  <a:lnTo>
                    <a:pt x="1019" y="306"/>
                  </a:lnTo>
                  <a:lnTo>
                    <a:pt x="920" y="344"/>
                  </a:lnTo>
                  <a:lnTo>
                    <a:pt x="823" y="392"/>
                  </a:lnTo>
                  <a:lnTo>
                    <a:pt x="734" y="447"/>
                  </a:lnTo>
                  <a:lnTo>
                    <a:pt x="650" y="511"/>
                  </a:lnTo>
                  <a:lnTo>
                    <a:pt x="572" y="582"/>
                  </a:lnTo>
                  <a:lnTo>
                    <a:pt x="502" y="662"/>
                  </a:lnTo>
                  <a:lnTo>
                    <a:pt x="439" y="745"/>
                  </a:lnTo>
                  <a:lnTo>
                    <a:pt x="384" y="836"/>
                  </a:lnTo>
                  <a:lnTo>
                    <a:pt x="338" y="931"/>
                  </a:lnTo>
                  <a:lnTo>
                    <a:pt x="302" y="1032"/>
                  </a:lnTo>
                  <a:lnTo>
                    <a:pt x="275" y="1139"/>
                  </a:lnTo>
                  <a:lnTo>
                    <a:pt x="258" y="1247"/>
                  </a:lnTo>
                  <a:lnTo>
                    <a:pt x="253" y="1359"/>
                  </a:lnTo>
                  <a:lnTo>
                    <a:pt x="258" y="1471"/>
                  </a:lnTo>
                  <a:lnTo>
                    <a:pt x="275" y="1582"/>
                  </a:lnTo>
                  <a:lnTo>
                    <a:pt x="302" y="1688"/>
                  </a:lnTo>
                  <a:lnTo>
                    <a:pt x="340" y="1789"/>
                  </a:lnTo>
                  <a:lnTo>
                    <a:pt x="386" y="1886"/>
                  </a:lnTo>
                  <a:lnTo>
                    <a:pt x="441" y="1977"/>
                  </a:lnTo>
                  <a:lnTo>
                    <a:pt x="506" y="2062"/>
                  </a:lnTo>
                  <a:lnTo>
                    <a:pt x="576" y="2140"/>
                  </a:lnTo>
                  <a:lnTo>
                    <a:pt x="656" y="2211"/>
                  </a:lnTo>
                  <a:lnTo>
                    <a:pt x="741" y="2275"/>
                  </a:lnTo>
                  <a:lnTo>
                    <a:pt x="833" y="2330"/>
                  </a:lnTo>
                  <a:lnTo>
                    <a:pt x="928" y="2378"/>
                  </a:lnTo>
                  <a:lnTo>
                    <a:pt x="1031" y="2414"/>
                  </a:lnTo>
                  <a:lnTo>
                    <a:pt x="1137" y="2443"/>
                  </a:lnTo>
                  <a:lnTo>
                    <a:pt x="1245" y="2458"/>
                  </a:lnTo>
                  <a:lnTo>
                    <a:pt x="1360" y="2463"/>
                  </a:lnTo>
                  <a:lnTo>
                    <a:pt x="1472" y="2458"/>
                  </a:lnTo>
                  <a:lnTo>
                    <a:pt x="1580" y="2443"/>
                  </a:lnTo>
                  <a:lnTo>
                    <a:pt x="1685" y="2416"/>
                  </a:lnTo>
                  <a:lnTo>
                    <a:pt x="1786" y="2378"/>
                  </a:lnTo>
                  <a:lnTo>
                    <a:pt x="1883" y="2332"/>
                  </a:lnTo>
                  <a:lnTo>
                    <a:pt x="1972" y="2277"/>
                  </a:lnTo>
                  <a:lnTo>
                    <a:pt x="2058" y="2214"/>
                  </a:lnTo>
                  <a:lnTo>
                    <a:pt x="2135" y="2144"/>
                  </a:lnTo>
                  <a:lnTo>
                    <a:pt x="2208" y="2068"/>
                  </a:lnTo>
                  <a:lnTo>
                    <a:pt x="2271" y="1983"/>
                  </a:lnTo>
                  <a:lnTo>
                    <a:pt x="2328" y="1893"/>
                  </a:lnTo>
                  <a:lnTo>
                    <a:pt x="2373" y="1798"/>
                  </a:lnTo>
                  <a:lnTo>
                    <a:pt x="2411" y="1697"/>
                  </a:lnTo>
                  <a:lnTo>
                    <a:pt x="2440" y="1593"/>
                  </a:lnTo>
                  <a:lnTo>
                    <a:pt x="2457" y="1485"/>
                  </a:lnTo>
                  <a:lnTo>
                    <a:pt x="1360" y="1485"/>
                  </a:lnTo>
                  <a:lnTo>
                    <a:pt x="1325" y="1481"/>
                  </a:lnTo>
                  <a:lnTo>
                    <a:pt x="1295" y="1467"/>
                  </a:lnTo>
                  <a:lnTo>
                    <a:pt x="1268" y="1448"/>
                  </a:lnTo>
                  <a:lnTo>
                    <a:pt x="1249" y="1422"/>
                  </a:lnTo>
                  <a:lnTo>
                    <a:pt x="1236" y="1391"/>
                  </a:lnTo>
                  <a:lnTo>
                    <a:pt x="1232" y="1359"/>
                  </a:lnTo>
                  <a:lnTo>
                    <a:pt x="1232" y="261"/>
                  </a:lnTo>
                  <a:close/>
                  <a:moveTo>
                    <a:pt x="1360" y="0"/>
                  </a:moveTo>
                  <a:lnTo>
                    <a:pt x="1394" y="4"/>
                  </a:lnTo>
                  <a:lnTo>
                    <a:pt x="1424" y="17"/>
                  </a:lnTo>
                  <a:lnTo>
                    <a:pt x="1451" y="36"/>
                  </a:lnTo>
                  <a:lnTo>
                    <a:pt x="1470" y="63"/>
                  </a:lnTo>
                  <a:lnTo>
                    <a:pt x="1483" y="93"/>
                  </a:lnTo>
                  <a:lnTo>
                    <a:pt x="1487" y="127"/>
                  </a:lnTo>
                  <a:lnTo>
                    <a:pt x="1487" y="1232"/>
                  </a:lnTo>
                  <a:lnTo>
                    <a:pt x="2594" y="1232"/>
                  </a:lnTo>
                  <a:lnTo>
                    <a:pt x="2628" y="1236"/>
                  </a:lnTo>
                  <a:lnTo>
                    <a:pt x="2658" y="1249"/>
                  </a:lnTo>
                  <a:lnTo>
                    <a:pt x="2683" y="1268"/>
                  </a:lnTo>
                  <a:lnTo>
                    <a:pt x="2702" y="1295"/>
                  </a:lnTo>
                  <a:lnTo>
                    <a:pt x="2716" y="1325"/>
                  </a:lnTo>
                  <a:lnTo>
                    <a:pt x="2721" y="1359"/>
                  </a:lnTo>
                  <a:lnTo>
                    <a:pt x="2716" y="1483"/>
                  </a:lnTo>
                  <a:lnTo>
                    <a:pt x="2698" y="1602"/>
                  </a:lnTo>
                  <a:lnTo>
                    <a:pt x="2672" y="1720"/>
                  </a:lnTo>
                  <a:lnTo>
                    <a:pt x="2636" y="1832"/>
                  </a:lnTo>
                  <a:lnTo>
                    <a:pt x="2588" y="1941"/>
                  </a:lnTo>
                  <a:lnTo>
                    <a:pt x="2535" y="2043"/>
                  </a:lnTo>
                  <a:lnTo>
                    <a:pt x="2470" y="2142"/>
                  </a:lnTo>
                  <a:lnTo>
                    <a:pt x="2400" y="2233"/>
                  </a:lnTo>
                  <a:lnTo>
                    <a:pt x="2322" y="2319"/>
                  </a:lnTo>
                  <a:lnTo>
                    <a:pt x="2236" y="2397"/>
                  </a:lnTo>
                  <a:lnTo>
                    <a:pt x="2143" y="2469"/>
                  </a:lnTo>
                  <a:lnTo>
                    <a:pt x="2046" y="2532"/>
                  </a:lnTo>
                  <a:lnTo>
                    <a:pt x="1941" y="2587"/>
                  </a:lnTo>
                  <a:lnTo>
                    <a:pt x="1833" y="2633"/>
                  </a:lnTo>
                  <a:lnTo>
                    <a:pt x="1721" y="2669"/>
                  </a:lnTo>
                  <a:lnTo>
                    <a:pt x="1605" y="2695"/>
                  </a:lnTo>
                  <a:lnTo>
                    <a:pt x="1483" y="2712"/>
                  </a:lnTo>
                  <a:lnTo>
                    <a:pt x="1360" y="2718"/>
                  </a:lnTo>
                  <a:lnTo>
                    <a:pt x="1236" y="2712"/>
                  </a:lnTo>
                  <a:lnTo>
                    <a:pt x="1116" y="2695"/>
                  </a:lnTo>
                  <a:lnTo>
                    <a:pt x="998" y="2669"/>
                  </a:lnTo>
                  <a:lnTo>
                    <a:pt x="886" y="2633"/>
                  </a:lnTo>
                  <a:lnTo>
                    <a:pt x="778" y="2587"/>
                  </a:lnTo>
                  <a:lnTo>
                    <a:pt x="673" y="2532"/>
                  </a:lnTo>
                  <a:lnTo>
                    <a:pt x="576" y="2469"/>
                  </a:lnTo>
                  <a:lnTo>
                    <a:pt x="485" y="2397"/>
                  </a:lnTo>
                  <a:lnTo>
                    <a:pt x="399" y="2319"/>
                  </a:lnTo>
                  <a:lnTo>
                    <a:pt x="319" y="2233"/>
                  </a:lnTo>
                  <a:lnTo>
                    <a:pt x="249" y="2142"/>
                  </a:lnTo>
                  <a:lnTo>
                    <a:pt x="186" y="2045"/>
                  </a:lnTo>
                  <a:lnTo>
                    <a:pt x="131" y="1941"/>
                  </a:lnTo>
                  <a:lnTo>
                    <a:pt x="85" y="1832"/>
                  </a:lnTo>
                  <a:lnTo>
                    <a:pt x="49" y="1720"/>
                  </a:lnTo>
                  <a:lnTo>
                    <a:pt x="23" y="1602"/>
                  </a:lnTo>
                  <a:lnTo>
                    <a:pt x="5" y="1483"/>
                  </a:lnTo>
                  <a:lnTo>
                    <a:pt x="0" y="1359"/>
                  </a:lnTo>
                  <a:lnTo>
                    <a:pt x="5" y="1236"/>
                  </a:lnTo>
                  <a:lnTo>
                    <a:pt x="23" y="1116"/>
                  </a:lnTo>
                  <a:lnTo>
                    <a:pt x="49" y="998"/>
                  </a:lnTo>
                  <a:lnTo>
                    <a:pt x="85" y="886"/>
                  </a:lnTo>
                  <a:lnTo>
                    <a:pt x="131" y="778"/>
                  </a:lnTo>
                  <a:lnTo>
                    <a:pt x="186" y="673"/>
                  </a:lnTo>
                  <a:lnTo>
                    <a:pt x="249" y="576"/>
                  </a:lnTo>
                  <a:lnTo>
                    <a:pt x="321" y="485"/>
                  </a:lnTo>
                  <a:lnTo>
                    <a:pt x="399" y="399"/>
                  </a:lnTo>
                  <a:lnTo>
                    <a:pt x="485" y="319"/>
                  </a:lnTo>
                  <a:lnTo>
                    <a:pt x="576" y="249"/>
                  </a:lnTo>
                  <a:lnTo>
                    <a:pt x="675" y="186"/>
                  </a:lnTo>
                  <a:lnTo>
                    <a:pt x="778" y="131"/>
                  </a:lnTo>
                  <a:lnTo>
                    <a:pt x="886" y="86"/>
                  </a:lnTo>
                  <a:lnTo>
                    <a:pt x="1000" y="50"/>
                  </a:lnTo>
                  <a:lnTo>
                    <a:pt x="1116" y="21"/>
                  </a:lnTo>
                  <a:lnTo>
                    <a:pt x="1236" y="6"/>
                  </a:lnTo>
                  <a:lnTo>
                    <a:pt x="1360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19" name="Group 38"/>
          <p:cNvGrpSpPr>
            <a:grpSpLocks noChangeAspect="1"/>
          </p:cNvGrpSpPr>
          <p:nvPr/>
        </p:nvGrpSpPr>
        <p:grpSpPr bwMode="auto">
          <a:xfrm>
            <a:off x="765879" y="3035434"/>
            <a:ext cx="436310" cy="432000"/>
            <a:chOff x="2270" y="605"/>
            <a:chExt cx="3137" cy="3106"/>
          </a:xfrm>
        </p:grpSpPr>
        <p:sp>
          <p:nvSpPr>
            <p:cNvPr id="122" name="Freeform 40"/>
            <p:cNvSpPr>
              <a:spLocks/>
            </p:cNvSpPr>
            <p:nvPr/>
          </p:nvSpPr>
          <p:spPr bwMode="auto">
            <a:xfrm>
              <a:off x="3005" y="605"/>
              <a:ext cx="2402" cy="2401"/>
            </a:xfrm>
            <a:custGeom>
              <a:avLst/>
              <a:gdLst>
                <a:gd name="T0" fmla="*/ 3606 w 4804"/>
                <a:gd name="T1" fmla="*/ 207 h 4803"/>
                <a:gd name="T2" fmla="*/ 3720 w 4804"/>
                <a:gd name="T3" fmla="*/ 482 h 4803"/>
                <a:gd name="T4" fmla="*/ 3878 w 4804"/>
                <a:gd name="T5" fmla="*/ 1009 h 4803"/>
                <a:gd name="T6" fmla="*/ 4372 w 4804"/>
                <a:gd name="T7" fmla="*/ 1085 h 4803"/>
                <a:gd name="T8" fmla="*/ 4627 w 4804"/>
                <a:gd name="T9" fmla="*/ 1241 h 4803"/>
                <a:gd name="T10" fmla="*/ 4796 w 4804"/>
                <a:gd name="T11" fmla="*/ 1801 h 4803"/>
                <a:gd name="T12" fmla="*/ 4603 w 4804"/>
                <a:gd name="T13" fmla="*/ 2029 h 4803"/>
                <a:gd name="T14" fmla="*/ 4603 w 4804"/>
                <a:gd name="T15" fmla="*/ 2773 h 4803"/>
                <a:gd name="T16" fmla="*/ 4796 w 4804"/>
                <a:gd name="T17" fmla="*/ 2997 h 4803"/>
                <a:gd name="T18" fmla="*/ 4625 w 4804"/>
                <a:gd name="T19" fmla="*/ 3563 h 4803"/>
                <a:gd name="T20" fmla="*/ 4374 w 4804"/>
                <a:gd name="T21" fmla="*/ 3717 h 4803"/>
                <a:gd name="T22" fmla="*/ 3876 w 4804"/>
                <a:gd name="T23" fmla="*/ 3791 h 4803"/>
                <a:gd name="T24" fmla="*/ 3718 w 4804"/>
                <a:gd name="T25" fmla="*/ 4318 h 4803"/>
                <a:gd name="T26" fmla="*/ 3604 w 4804"/>
                <a:gd name="T27" fmla="*/ 4593 h 4803"/>
                <a:gd name="T28" fmla="*/ 3077 w 4804"/>
                <a:gd name="T29" fmla="*/ 4803 h 4803"/>
                <a:gd name="T30" fmla="*/ 2798 w 4804"/>
                <a:gd name="T31" fmla="*/ 4645 h 4803"/>
                <a:gd name="T32" fmla="*/ 2670 w 4804"/>
                <a:gd name="T33" fmla="*/ 4187 h 4803"/>
                <a:gd name="T34" fmla="*/ 2847 w 4804"/>
                <a:gd name="T35" fmla="*/ 4162 h 4803"/>
                <a:gd name="T36" fmla="*/ 3049 w 4804"/>
                <a:gd name="T37" fmla="*/ 4544 h 4803"/>
                <a:gd name="T38" fmla="*/ 3452 w 4804"/>
                <a:gd name="T39" fmla="*/ 4390 h 4803"/>
                <a:gd name="T40" fmla="*/ 3334 w 4804"/>
                <a:gd name="T41" fmla="*/ 3995 h 4803"/>
                <a:gd name="T42" fmla="*/ 3574 w 4804"/>
                <a:gd name="T43" fmla="*/ 3734 h 4803"/>
                <a:gd name="T44" fmla="*/ 3929 w 4804"/>
                <a:gd name="T45" fmla="*/ 3343 h 4803"/>
                <a:gd name="T46" fmla="*/ 4367 w 4804"/>
                <a:gd name="T47" fmla="*/ 3463 h 4803"/>
                <a:gd name="T48" fmla="*/ 4551 w 4804"/>
                <a:gd name="T49" fmla="*/ 3058 h 4803"/>
                <a:gd name="T50" fmla="*/ 4165 w 4804"/>
                <a:gd name="T51" fmla="*/ 2845 h 4803"/>
                <a:gd name="T52" fmla="*/ 4176 w 4804"/>
                <a:gd name="T53" fmla="*/ 2332 h 4803"/>
                <a:gd name="T54" fmla="*/ 4188 w 4804"/>
                <a:gd name="T55" fmla="*/ 1933 h 4803"/>
                <a:gd name="T56" fmla="*/ 4553 w 4804"/>
                <a:gd name="T57" fmla="*/ 1735 h 4803"/>
                <a:gd name="T58" fmla="*/ 4378 w 4804"/>
                <a:gd name="T59" fmla="*/ 1343 h 4803"/>
                <a:gd name="T60" fmla="*/ 3931 w 4804"/>
                <a:gd name="T61" fmla="*/ 1459 h 4803"/>
                <a:gd name="T62" fmla="*/ 3576 w 4804"/>
                <a:gd name="T63" fmla="*/ 1068 h 4803"/>
                <a:gd name="T64" fmla="*/ 3336 w 4804"/>
                <a:gd name="T65" fmla="*/ 807 h 4803"/>
                <a:gd name="T66" fmla="*/ 3454 w 4804"/>
                <a:gd name="T67" fmla="*/ 410 h 4803"/>
                <a:gd name="T68" fmla="*/ 3041 w 4804"/>
                <a:gd name="T69" fmla="*/ 262 h 4803"/>
                <a:gd name="T70" fmla="*/ 2819 w 4804"/>
                <a:gd name="T71" fmla="*/ 655 h 4803"/>
                <a:gd name="T72" fmla="*/ 2197 w 4804"/>
                <a:gd name="T73" fmla="*/ 638 h 4803"/>
                <a:gd name="T74" fmla="*/ 1917 w 4804"/>
                <a:gd name="T75" fmla="*/ 585 h 4803"/>
                <a:gd name="T76" fmla="*/ 1719 w 4804"/>
                <a:gd name="T77" fmla="*/ 250 h 4803"/>
                <a:gd name="T78" fmla="*/ 1339 w 4804"/>
                <a:gd name="T79" fmla="*/ 459 h 4803"/>
                <a:gd name="T80" fmla="*/ 1444 w 4804"/>
                <a:gd name="T81" fmla="*/ 902 h 4803"/>
                <a:gd name="T82" fmla="*/ 997 w 4804"/>
                <a:gd name="T83" fmla="*/ 1319 h 4803"/>
                <a:gd name="T84" fmla="*/ 776 w 4804"/>
                <a:gd name="T85" fmla="*/ 1459 h 4803"/>
                <a:gd name="T86" fmla="*/ 398 w 4804"/>
                <a:gd name="T87" fmla="*/ 1364 h 4803"/>
                <a:gd name="T88" fmla="*/ 278 w 4804"/>
                <a:gd name="T89" fmla="*/ 1780 h 4803"/>
                <a:gd name="T90" fmla="*/ 664 w 4804"/>
                <a:gd name="T91" fmla="*/ 2012 h 4803"/>
                <a:gd name="T92" fmla="*/ 557 w 4804"/>
                <a:gd name="T93" fmla="*/ 2155 h 4803"/>
                <a:gd name="T94" fmla="*/ 78 w 4804"/>
                <a:gd name="T95" fmla="*/ 1936 h 4803"/>
                <a:gd name="T96" fmla="*/ 8 w 4804"/>
                <a:gd name="T97" fmla="*/ 1649 h 4803"/>
                <a:gd name="T98" fmla="*/ 287 w 4804"/>
                <a:gd name="T99" fmla="*/ 1130 h 4803"/>
                <a:gd name="T100" fmla="*/ 584 w 4804"/>
                <a:gd name="T101" fmla="*/ 1108 h 4803"/>
                <a:gd name="T102" fmla="*/ 1191 w 4804"/>
                <a:gd name="T103" fmla="*/ 775 h 4803"/>
                <a:gd name="T104" fmla="*/ 1111 w 4804"/>
                <a:gd name="T105" fmla="*/ 330 h 4803"/>
                <a:gd name="T106" fmla="*/ 1603 w 4804"/>
                <a:gd name="T107" fmla="*/ 22 h 4803"/>
                <a:gd name="T108" fmla="*/ 1900 w 4804"/>
                <a:gd name="T109" fmla="*/ 47 h 4803"/>
                <a:gd name="T110" fmla="*/ 2258 w 4804"/>
                <a:gd name="T111" fmla="*/ 380 h 4803"/>
                <a:gd name="T112" fmla="*/ 2832 w 4804"/>
                <a:gd name="T113" fmla="*/ 112 h 4803"/>
                <a:gd name="T114" fmla="*/ 3102 w 4804"/>
                <a:gd name="T115" fmla="*/ 0 h 48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804" h="4803">
                  <a:moveTo>
                    <a:pt x="3102" y="0"/>
                  </a:moveTo>
                  <a:lnTo>
                    <a:pt x="3153" y="7"/>
                  </a:lnTo>
                  <a:lnTo>
                    <a:pt x="3205" y="22"/>
                  </a:lnTo>
                  <a:lnTo>
                    <a:pt x="3518" y="153"/>
                  </a:lnTo>
                  <a:lnTo>
                    <a:pt x="3566" y="176"/>
                  </a:lnTo>
                  <a:lnTo>
                    <a:pt x="3606" y="207"/>
                  </a:lnTo>
                  <a:lnTo>
                    <a:pt x="3642" y="243"/>
                  </a:lnTo>
                  <a:lnTo>
                    <a:pt x="3673" y="285"/>
                  </a:lnTo>
                  <a:lnTo>
                    <a:pt x="3697" y="332"/>
                  </a:lnTo>
                  <a:lnTo>
                    <a:pt x="3712" y="382"/>
                  </a:lnTo>
                  <a:lnTo>
                    <a:pt x="3720" y="431"/>
                  </a:lnTo>
                  <a:lnTo>
                    <a:pt x="3720" y="482"/>
                  </a:lnTo>
                  <a:lnTo>
                    <a:pt x="3712" y="534"/>
                  </a:lnTo>
                  <a:lnTo>
                    <a:pt x="3697" y="583"/>
                  </a:lnTo>
                  <a:lnTo>
                    <a:pt x="3615" y="777"/>
                  </a:lnTo>
                  <a:lnTo>
                    <a:pt x="3707" y="849"/>
                  </a:lnTo>
                  <a:lnTo>
                    <a:pt x="3794" y="927"/>
                  </a:lnTo>
                  <a:lnTo>
                    <a:pt x="3878" y="1009"/>
                  </a:lnTo>
                  <a:lnTo>
                    <a:pt x="3954" y="1096"/>
                  </a:lnTo>
                  <a:lnTo>
                    <a:pt x="4028" y="1189"/>
                  </a:lnTo>
                  <a:lnTo>
                    <a:pt x="4222" y="1108"/>
                  </a:lnTo>
                  <a:lnTo>
                    <a:pt x="4272" y="1092"/>
                  </a:lnTo>
                  <a:lnTo>
                    <a:pt x="4321" y="1085"/>
                  </a:lnTo>
                  <a:lnTo>
                    <a:pt x="4372" y="1085"/>
                  </a:lnTo>
                  <a:lnTo>
                    <a:pt x="4424" y="1092"/>
                  </a:lnTo>
                  <a:lnTo>
                    <a:pt x="4473" y="1108"/>
                  </a:lnTo>
                  <a:lnTo>
                    <a:pt x="4519" y="1132"/>
                  </a:lnTo>
                  <a:lnTo>
                    <a:pt x="4561" y="1163"/>
                  </a:lnTo>
                  <a:lnTo>
                    <a:pt x="4597" y="1199"/>
                  </a:lnTo>
                  <a:lnTo>
                    <a:pt x="4627" y="1241"/>
                  </a:lnTo>
                  <a:lnTo>
                    <a:pt x="4652" y="1286"/>
                  </a:lnTo>
                  <a:lnTo>
                    <a:pt x="4781" y="1600"/>
                  </a:lnTo>
                  <a:lnTo>
                    <a:pt x="4796" y="1649"/>
                  </a:lnTo>
                  <a:lnTo>
                    <a:pt x="4804" y="1701"/>
                  </a:lnTo>
                  <a:lnTo>
                    <a:pt x="4804" y="1750"/>
                  </a:lnTo>
                  <a:lnTo>
                    <a:pt x="4796" y="1801"/>
                  </a:lnTo>
                  <a:lnTo>
                    <a:pt x="4781" y="1851"/>
                  </a:lnTo>
                  <a:lnTo>
                    <a:pt x="4757" y="1896"/>
                  </a:lnTo>
                  <a:lnTo>
                    <a:pt x="4726" y="1938"/>
                  </a:lnTo>
                  <a:lnTo>
                    <a:pt x="4690" y="1974"/>
                  </a:lnTo>
                  <a:lnTo>
                    <a:pt x="4648" y="2005"/>
                  </a:lnTo>
                  <a:lnTo>
                    <a:pt x="4603" y="2029"/>
                  </a:lnTo>
                  <a:lnTo>
                    <a:pt x="4409" y="2109"/>
                  </a:lnTo>
                  <a:lnTo>
                    <a:pt x="4424" y="2256"/>
                  </a:lnTo>
                  <a:lnTo>
                    <a:pt x="4429" y="2400"/>
                  </a:lnTo>
                  <a:lnTo>
                    <a:pt x="4424" y="2546"/>
                  </a:lnTo>
                  <a:lnTo>
                    <a:pt x="4409" y="2691"/>
                  </a:lnTo>
                  <a:lnTo>
                    <a:pt x="4603" y="2773"/>
                  </a:lnTo>
                  <a:lnTo>
                    <a:pt x="4650" y="2797"/>
                  </a:lnTo>
                  <a:lnTo>
                    <a:pt x="4692" y="2828"/>
                  </a:lnTo>
                  <a:lnTo>
                    <a:pt x="4728" y="2864"/>
                  </a:lnTo>
                  <a:lnTo>
                    <a:pt x="4757" y="2906"/>
                  </a:lnTo>
                  <a:lnTo>
                    <a:pt x="4779" y="2949"/>
                  </a:lnTo>
                  <a:lnTo>
                    <a:pt x="4796" y="2997"/>
                  </a:lnTo>
                  <a:lnTo>
                    <a:pt x="4804" y="3048"/>
                  </a:lnTo>
                  <a:lnTo>
                    <a:pt x="4804" y="3100"/>
                  </a:lnTo>
                  <a:lnTo>
                    <a:pt x="4796" y="3151"/>
                  </a:lnTo>
                  <a:lnTo>
                    <a:pt x="4781" y="3200"/>
                  </a:lnTo>
                  <a:lnTo>
                    <a:pt x="4650" y="3514"/>
                  </a:lnTo>
                  <a:lnTo>
                    <a:pt x="4625" y="3563"/>
                  </a:lnTo>
                  <a:lnTo>
                    <a:pt x="4595" y="3605"/>
                  </a:lnTo>
                  <a:lnTo>
                    <a:pt x="4559" y="3639"/>
                  </a:lnTo>
                  <a:lnTo>
                    <a:pt x="4517" y="3670"/>
                  </a:lnTo>
                  <a:lnTo>
                    <a:pt x="4471" y="3693"/>
                  </a:lnTo>
                  <a:lnTo>
                    <a:pt x="4424" y="3708"/>
                  </a:lnTo>
                  <a:lnTo>
                    <a:pt x="4374" y="3717"/>
                  </a:lnTo>
                  <a:lnTo>
                    <a:pt x="4323" y="3717"/>
                  </a:lnTo>
                  <a:lnTo>
                    <a:pt x="4272" y="3710"/>
                  </a:lnTo>
                  <a:lnTo>
                    <a:pt x="4220" y="3693"/>
                  </a:lnTo>
                  <a:lnTo>
                    <a:pt x="4026" y="3613"/>
                  </a:lnTo>
                  <a:lnTo>
                    <a:pt x="3952" y="3704"/>
                  </a:lnTo>
                  <a:lnTo>
                    <a:pt x="3876" y="3791"/>
                  </a:lnTo>
                  <a:lnTo>
                    <a:pt x="3792" y="3875"/>
                  </a:lnTo>
                  <a:lnTo>
                    <a:pt x="3705" y="3951"/>
                  </a:lnTo>
                  <a:lnTo>
                    <a:pt x="3614" y="4025"/>
                  </a:lnTo>
                  <a:lnTo>
                    <a:pt x="3693" y="4219"/>
                  </a:lnTo>
                  <a:lnTo>
                    <a:pt x="3711" y="4268"/>
                  </a:lnTo>
                  <a:lnTo>
                    <a:pt x="3718" y="4318"/>
                  </a:lnTo>
                  <a:lnTo>
                    <a:pt x="3718" y="4369"/>
                  </a:lnTo>
                  <a:lnTo>
                    <a:pt x="3711" y="4421"/>
                  </a:lnTo>
                  <a:lnTo>
                    <a:pt x="3693" y="4470"/>
                  </a:lnTo>
                  <a:lnTo>
                    <a:pt x="3671" y="4516"/>
                  </a:lnTo>
                  <a:lnTo>
                    <a:pt x="3640" y="4557"/>
                  </a:lnTo>
                  <a:lnTo>
                    <a:pt x="3604" y="4593"/>
                  </a:lnTo>
                  <a:lnTo>
                    <a:pt x="3562" y="4624"/>
                  </a:lnTo>
                  <a:lnTo>
                    <a:pt x="3517" y="4649"/>
                  </a:lnTo>
                  <a:lnTo>
                    <a:pt x="3203" y="4778"/>
                  </a:lnTo>
                  <a:lnTo>
                    <a:pt x="3161" y="4791"/>
                  </a:lnTo>
                  <a:lnTo>
                    <a:pt x="3119" y="4799"/>
                  </a:lnTo>
                  <a:lnTo>
                    <a:pt x="3077" y="4803"/>
                  </a:lnTo>
                  <a:lnTo>
                    <a:pt x="3014" y="4797"/>
                  </a:lnTo>
                  <a:lnTo>
                    <a:pt x="2952" y="4778"/>
                  </a:lnTo>
                  <a:lnTo>
                    <a:pt x="2904" y="4753"/>
                  </a:lnTo>
                  <a:lnTo>
                    <a:pt x="2864" y="4723"/>
                  </a:lnTo>
                  <a:lnTo>
                    <a:pt x="2828" y="4687"/>
                  </a:lnTo>
                  <a:lnTo>
                    <a:pt x="2798" y="4645"/>
                  </a:lnTo>
                  <a:lnTo>
                    <a:pt x="2773" y="4599"/>
                  </a:lnTo>
                  <a:lnTo>
                    <a:pt x="2655" y="4310"/>
                  </a:lnTo>
                  <a:lnTo>
                    <a:pt x="2646" y="4278"/>
                  </a:lnTo>
                  <a:lnTo>
                    <a:pt x="2646" y="4246"/>
                  </a:lnTo>
                  <a:lnTo>
                    <a:pt x="2655" y="4215"/>
                  </a:lnTo>
                  <a:lnTo>
                    <a:pt x="2670" y="4187"/>
                  </a:lnTo>
                  <a:lnTo>
                    <a:pt x="2693" y="4164"/>
                  </a:lnTo>
                  <a:lnTo>
                    <a:pt x="2724" y="4145"/>
                  </a:lnTo>
                  <a:lnTo>
                    <a:pt x="2756" y="4137"/>
                  </a:lnTo>
                  <a:lnTo>
                    <a:pt x="2788" y="4137"/>
                  </a:lnTo>
                  <a:lnTo>
                    <a:pt x="2821" y="4147"/>
                  </a:lnTo>
                  <a:lnTo>
                    <a:pt x="2847" y="4162"/>
                  </a:lnTo>
                  <a:lnTo>
                    <a:pt x="2872" y="4185"/>
                  </a:lnTo>
                  <a:lnTo>
                    <a:pt x="2889" y="4215"/>
                  </a:lnTo>
                  <a:lnTo>
                    <a:pt x="3007" y="4502"/>
                  </a:lnTo>
                  <a:lnTo>
                    <a:pt x="3018" y="4521"/>
                  </a:lnTo>
                  <a:lnTo>
                    <a:pt x="3032" y="4535"/>
                  </a:lnTo>
                  <a:lnTo>
                    <a:pt x="3049" y="4544"/>
                  </a:lnTo>
                  <a:lnTo>
                    <a:pt x="3068" y="4550"/>
                  </a:lnTo>
                  <a:lnTo>
                    <a:pt x="3089" y="4550"/>
                  </a:lnTo>
                  <a:lnTo>
                    <a:pt x="3106" y="4544"/>
                  </a:lnTo>
                  <a:lnTo>
                    <a:pt x="3420" y="4415"/>
                  </a:lnTo>
                  <a:lnTo>
                    <a:pt x="3437" y="4405"/>
                  </a:lnTo>
                  <a:lnTo>
                    <a:pt x="3452" y="4390"/>
                  </a:lnTo>
                  <a:lnTo>
                    <a:pt x="3461" y="4373"/>
                  </a:lnTo>
                  <a:lnTo>
                    <a:pt x="3467" y="4354"/>
                  </a:lnTo>
                  <a:lnTo>
                    <a:pt x="3467" y="4335"/>
                  </a:lnTo>
                  <a:lnTo>
                    <a:pt x="3461" y="4316"/>
                  </a:lnTo>
                  <a:lnTo>
                    <a:pt x="3342" y="4029"/>
                  </a:lnTo>
                  <a:lnTo>
                    <a:pt x="3334" y="3995"/>
                  </a:lnTo>
                  <a:lnTo>
                    <a:pt x="3334" y="3961"/>
                  </a:lnTo>
                  <a:lnTo>
                    <a:pt x="3345" y="3926"/>
                  </a:lnTo>
                  <a:lnTo>
                    <a:pt x="3363" y="3898"/>
                  </a:lnTo>
                  <a:lnTo>
                    <a:pt x="3389" y="3875"/>
                  </a:lnTo>
                  <a:lnTo>
                    <a:pt x="3484" y="3807"/>
                  </a:lnTo>
                  <a:lnTo>
                    <a:pt x="3574" y="3734"/>
                  </a:lnTo>
                  <a:lnTo>
                    <a:pt x="3657" y="3655"/>
                  </a:lnTo>
                  <a:lnTo>
                    <a:pt x="3737" y="3571"/>
                  </a:lnTo>
                  <a:lnTo>
                    <a:pt x="3809" y="3482"/>
                  </a:lnTo>
                  <a:lnTo>
                    <a:pt x="3878" y="3387"/>
                  </a:lnTo>
                  <a:lnTo>
                    <a:pt x="3901" y="3360"/>
                  </a:lnTo>
                  <a:lnTo>
                    <a:pt x="3929" y="3343"/>
                  </a:lnTo>
                  <a:lnTo>
                    <a:pt x="3962" y="3333"/>
                  </a:lnTo>
                  <a:lnTo>
                    <a:pt x="3996" y="3331"/>
                  </a:lnTo>
                  <a:lnTo>
                    <a:pt x="4032" y="3341"/>
                  </a:lnTo>
                  <a:lnTo>
                    <a:pt x="4319" y="3461"/>
                  </a:lnTo>
                  <a:lnTo>
                    <a:pt x="4342" y="3464"/>
                  </a:lnTo>
                  <a:lnTo>
                    <a:pt x="4367" y="3463"/>
                  </a:lnTo>
                  <a:lnTo>
                    <a:pt x="4388" y="3455"/>
                  </a:lnTo>
                  <a:lnTo>
                    <a:pt x="4405" y="3440"/>
                  </a:lnTo>
                  <a:lnTo>
                    <a:pt x="4418" y="3419"/>
                  </a:lnTo>
                  <a:lnTo>
                    <a:pt x="4549" y="3105"/>
                  </a:lnTo>
                  <a:lnTo>
                    <a:pt x="4553" y="3082"/>
                  </a:lnTo>
                  <a:lnTo>
                    <a:pt x="4551" y="3058"/>
                  </a:lnTo>
                  <a:lnTo>
                    <a:pt x="4544" y="3037"/>
                  </a:lnTo>
                  <a:lnTo>
                    <a:pt x="4528" y="3020"/>
                  </a:lnTo>
                  <a:lnTo>
                    <a:pt x="4507" y="3006"/>
                  </a:lnTo>
                  <a:lnTo>
                    <a:pt x="4220" y="2889"/>
                  </a:lnTo>
                  <a:lnTo>
                    <a:pt x="4190" y="2870"/>
                  </a:lnTo>
                  <a:lnTo>
                    <a:pt x="4165" y="2845"/>
                  </a:lnTo>
                  <a:lnTo>
                    <a:pt x="4150" y="2814"/>
                  </a:lnTo>
                  <a:lnTo>
                    <a:pt x="4142" y="2780"/>
                  </a:lnTo>
                  <a:lnTo>
                    <a:pt x="4144" y="2746"/>
                  </a:lnTo>
                  <a:lnTo>
                    <a:pt x="4165" y="2609"/>
                  </a:lnTo>
                  <a:lnTo>
                    <a:pt x="4176" y="2470"/>
                  </a:lnTo>
                  <a:lnTo>
                    <a:pt x="4176" y="2332"/>
                  </a:lnTo>
                  <a:lnTo>
                    <a:pt x="4165" y="2195"/>
                  </a:lnTo>
                  <a:lnTo>
                    <a:pt x="4144" y="2056"/>
                  </a:lnTo>
                  <a:lnTo>
                    <a:pt x="4142" y="2022"/>
                  </a:lnTo>
                  <a:lnTo>
                    <a:pt x="4150" y="1988"/>
                  </a:lnTo>
                  <a:lnTo>
                    <a:pt x="4165" y="1957"/>
                  </a:lnTo>
                  <a:lnTo>
                    <a:pt x="4188" y="1933"/>
                  </a:lnTo>
                  <a:lnTo>
                    <a:pt x="4220" y="1915"/>
                  </a:lnTo>
                  <a:lnTo>
                    <a:pt x="4507" y="1796"/>
                  </a:lnTo>
                  <a:lnTo>
                    <a:pt x="4525" y="1786"/>
                  </a:lnTo>
                  <a:lnTo>
                    <a:pt x="4540" y="1771"/>
                  </a:lnTo>
                  <a:lnTo>
                    <a:pt x="4549" y="1754"/>
                  </a:lnTo>
                  <a:lnTo>
                    <a:pt x="4553" y="1735"/>
                  </a:lnTo>
                  <a:lnTo>
                    <a:pt x="4553" y="1716"/>
                  </a:lnTo>
                  <a:lnTo>
                    <a:pt x="4549" y="1697"/>
                  </a:lnTo>
                  <a:lnTo>
                    <a:pt x="4420" y="1383"/>
                  </a:lnTo>
                  <a:lnTo>
                    <a:pt x="4409" y="1366"/>
                  </a:lnTo>
                  <a:lnTo>
                    <a:pt x="4395" y="1353"/>
                  </a:lnTo>
                  <a:lnTo>
                    <a:pt x="4378" y="1343"/>
                  </a:lnTo>
                  <a:lnTo>
                    <a:pt x="4350" y="1338"/>
                  </a:lnTo>
                  <a:lnTo>
                    <a:pt x="4321" y="1343"/>
                  </a:lnTo>
                  <a:lnTo>
                    <a:pt x="4032" y="1461"/>
                  </a:lnTo>
                  <a:lnTo>
                    <a:pt x="3998" y="1471"/>
                  </a:lnTo>
                  <a:lnTo>
                    <a:pt x="3963" y="1469"/>
                  </a:lnTo>
                  <a:lnTo>
                    <a:pt x="3931" y="1459"/>
                  </a:lnTo>
                  <a:lnTo>
                    <a:pt x="3903" y="1440"/>
                  </a:lnTo>
                  <a:lnTo>
                    <a:pt x="3878" y="1414"/>
                  </a:lnTo>
                  <a:lnTo>
                    <a:pt x="3811" y="1319"/>
                  </a:lnTo>
                  <a:lnTo>
                    <a:pt x="3737" y="1229"/>
                  </a:lnTo>
                  <a:lnTo>
                    <a:pt x="3659" y="1146"/>
                  </a:lnTo>
                  <a:lnTo>
                    <a:pt x="3576" y="1068"/>
                  </a:lnTo>
                  <a:lnTo>
                    <a:pt x="3486" y="994"/>
                  </a:lnTo>
                  <a:lnTo>
                    <a:pt x="3391" y="927"/>
                  </a:lnTo>
                  <a:lnTo>
                    <a:pt x="3364" y="902"/>
                  </a:lnTo>
                  <a:lnTo>
                    <a:pt x="3345" y="874"/>
                  </a:lnTo>
                  <a:lnTo>
                    <a:pt x="3336" y="842"/>
                  </a:lnTo>
                  <a:lnTo>
                    <a:pt x="3336" y="807"/>
                  </a:lnTo>
                  <a:lnTo>
                    <a:pt x="3345" y="773"/>
                  </a:lnTo>
                  <a:lnTo>
                    <a:pt x="3463" y="484"/>
                  </a:lnTo>
                  <a:lnTo>
                    <a:pt x="3469" y="465"/>
                  </a:lnTo>
                  <a:lnTo>
                    <a:pt x="3469" y="446"/>
                  </a:lnTo>
                  <a:lnTo>
                    <a:pt x="3463" y="427"/>
                  </a:lnTo>
                  <a:lnTo>
                    <a:pt x="3454" y="410"/>
                  </a:lnTo>
                  <a:lnTo>
                    <a:pt x="3440" y="397"/>
                  </a:lnTo>
                  <a:lnTo>
                    <a:pt x="3423" y="387"/>
                  </a:lnTo>
                  <a:lnTo>
                    <a:pt x="3110" y="256"/>
                  </a:lnTo>
                  <a:lnTo>
                    <a:pt x="3085" y="250"/>
                  </a:lnTo>
                  <a:lnTo>
                    <a:pt x="3062" y="252"/>
                  </a:lnTo>
                  <a:lnTo>
                    <a:pt x="3041" y="262"/>
                  </a:lnTo>
                  <a:lnTo>
                    <a:pt x="3022" y="277"/>
                  </a:lnTo>
                  <a:lnTo>
                    <a:pt x="3011" y="296"/>
                  </a:lnTo>
                  <a:lnTo>
                    <a:pt x="2891" y="585"/>
                  </a:lnTo>
                  <a:lnTo>
                    <a:pt x="2874" y="615"/>
                  </a:lnTo>
                  <a:lnTo>
                    <a:pt x="2849" y="638"/>
                  </a:lnTo>
                  <a:lnTo>
                    <a:pt x="2819" y="655"/>
                  </a:lnTo>
                  <a:lnTo>
                    <a:pt x="2784" y="663"/>
                  </a:lnTo>
                  <a:lnTo>
                    <a:pt x="2748" y="661"/>
                  </a:lnTo>
                  <a:lnTo>
                    <a:pt x="2611" y="638"/>
                  </a:lnTo>
                  <a:lnTo>
                    <a:pt x="2474" y="627"/>
                  </a:lnTo>
                  <a:lnTo>
                    <a:pt x="2336" y="627"/>
                  </a:lnTo>
                  <a:lnTo>
                    <a:pt x="2197" y="638"/>
                  </a:lnTo>
                  <a:lnTo>
                    <a:pt x="2060" y="661"/>
                  </a:lnTo>
                  <a:lnTo>
                    <a:pt x="2024" y="663"/>
                  </a:lnTo>
                  <a:lnTo>
                    <a:pt x="1991" y="655"/>
                  </a:lnTo>
                  <a:lnTo>
                    <a:pt x="1961" y="640"/>
                  </a:lnTo>
                  <a:lnTo>
                    <a:pt x="1936" y="615"/>
                  </a:lnTo>
                  <a:lnTo>
                    <a:pt x="1917" y="585"/>
                  </a:lnTo>
                  <a:lnTo>
                    <a:pt x="1799" y="296"/>
                  </a:lnTo>
                  <a:lnTo>
                    <a:pt x="1788" y="279"/>
                  </a:lnTo>
                  <a:lnTo>
                    <a:pt x="1775" y="266"/>
                  </a:lnTo>
                  <a:lnTo>
                    <a:pt x="1757" y="256"/>
                  </a:lnTo>
                  <a:lnTo>
                    <a:pt x="1738" y="250"/>
                  </a:lnTo>
                  <a:lnTo>
                    <a:pt x="1719" y="250"/>
                  </a:lnTo>
                  <a:lnTo>
                    <a:pt x="1700" y="256"/>
                  </a:lnTo>
                  <a:lnTo>
                    <a:pt x="1387" y="385"/>
                  </a:lnTo>
                  <a:lnTo>
                    <a:pt x="1366" y="399"/>
                  </a:lnTo>
                  <a:lnTo>
                    <a:pt x="1350" y="416"/>
                  </a:lnTo>
                  <a:lnTo>
                    <a:pt x="1343" y="437"/>
                  </a:lnTo>
                  <a:lnTo>
                    <a:pt x="1339" y="459"/>
                  </a:lnTo>
                  <a:lnTo>
                    <a:pt x="1345" y="484"/>
                  </a:lnTo>
                  <a:lnTo>
                    <a:pt x="1465" y="771"/>
                  </a:lnTo>
                  <a:lnTo>
                    <a:pt x="1474" y="805"/>
                  </a:lnTo>
                  <a:lnTo>
                    <a:pt x="1472" y="840"/>
                  </a:lnTo>
                  <a:lnTo>
                    <a:pt x="1463" y="872"/>
                  </a:lnTo>
                  <a:lnTo>
                    <a:pt x="1444" y="902"/>
                  </a:lnTo>
                  <a:lnTo>
                    <a:pt x="1417" y="925"/>
                  </a:lnTo>
                  <a:lnTo>
                    <a:pt x="1322" y="994"/>
                  </a:lnTo>
                  <a:lnTo>
                    <a:pt x="1232" y="1066"/>
                  </a:lnTo>
                  <a:lnTo>
                    <a:pt x="1149" y="1144"/>
                  </a:lnTo>
                  <a:lnTo>
                    <a:pt x="1069" y="1229"/>
                  </a:lnTo>
                  <a:lnTo>
                    <a:pt x="997" y="1319"/>
                  </a:lnTo>
                  <a:lnTo>
                    <a:pt x="928" y="1414"/>
                  </a:lnTo>
                  <a:lnTo>
                    <a:pt x="905" y="1438"/>
                  </a:lnTo>
                  <a:lnTo>
                    <a:pt x="877" y="1457"/>
                  </a:lnTo>
                  <a:lnTo>
                    <a:pt x="845" y="1467"/>
                  </a:lnTo>
                  <a:lnTo>
                    <a:pt x="810" y="1469"/>
                  </a:lnTo>
                  <a:lnTo>
                    <a:pt x="776" y="1459"/>
                  </a:lnTo>
                  <a:lnTo>
                    <a:pt x="487" y="1339"/>
                  </a:lnTo>
                  <a:lnTo>
                    <a:pt x="468" y="1336"/>
                  </a:lnTo>
                  <a:lnTo>
                    <a:pt x="449" y="1336"/>
                  </a:lnTo>
                  <a:lnTo>
                    <a:pt x="430" y="1339"/>
                  </a:lnTo>
                  <a:lnTo>
                    <a:pt x="413" y="1351"/>
                  </a:lnTo>
                  <a:lnTo>
                    <a:pt x="398" y="1364"/>
                  </a:lnTo>
                  <a:lnTo>
                    <a:pt x="388" y="1381"/>
                  </a:lnTo>
                  <a:lnTo>
                    <a:pt x="259" y="1695"/>
                  </a:lnTo>
                  <a:lnTo>
                    <a:pt x="253" y="1718"/>
                  </a:lnTo>
                  <a:lnTo>
                    <a:pt x="255" y="1741"/>
                  </a:lnTo>
                  <a:lnTo>
                    <a:pt x="263" y="1763"/>
                  </a:lnTo>
                  <a:lnTo>
                    <a:pt x="278" y="1780"/>
                  </a:lnTo>
                  <a:lnTo>
                    <a:pt x="299" y="1794"/>
                  </a:lnTo>
                  <a:lnTo>
                    <a:pt x="588" y="1912"/>
                  </a:lnTo>
                  <a:lnTo>
                    <a:pt x="616" y="1929"/>
                  </a:lnTo>
                  <a:lnTo>
                    <a:pt x="639" y="1952"/>
                  </a:lnTo>
                  <a:lnTo>
                    <a:pt x="656" y="1980"/>
                  </a:lnTo>
                  <a:lnTo>
                    <a:pt x="664" y="2012"/>
                  </a:lnTo>
                  <a:lnTo>
                    <a:pt x="666" y="2045"/>
                  </a:lnTo>
                  <a:lnTo>
                    <a:pt x="656" y="2077"/>
                  </a:lnTo>
                  <a:lnTo>
                    <a:pt x="639" y="2107"/>
                  </a:lnTo>
                  <a:lnTo>
                    <a:pt x="616" y="2130"/>
                  </a:lnTo>
                  <a:lnTo>
                    <a:pt x="588" y="2147"/>
                  </a:lnTo>
                  <a:lnTo>
                    <a:pt x="557" y="2155"/>
                  </a:lnTo>
                  <a:lnTo>
                    <a:pt x="523" y="2155"/>
                  </a:lnTo>
                  <a:lnTo>
                    <a:pt x="491" y="2147"/>
                  </a:lnTo>
                  <a:lnTo>
                    <a:pt x="204" y="2028"/>
                  </a:lnTo>
                  <a:lnTo>
                    <a:pt x="156" y="2003"/>
                  </a:lnTo>
                  <a:lnTo>
                    <a:pt x="112" y="1972"/>
                  </a:lnTo>
                  <a:lnTo>
                    <a:pt x="78" y="1936"/>
                  </a:lnTo>
                  <a:lnTo>
                    <a:pt x="48" y="1895"/>
                  </a:lnTo>
                  <a:lnTo>
                    <a:pt x="25" y="1851"/>
                  </a:lnTo>
                  <a:lnTo>
                    <a:pt x="10" y="1801"/>
                  </a:lnTo>
                  <a:lnTo>
                    <a:pt x="0" y="1752"/>
                  </a:lnTo>
                  <a:lnTo>
                    <a:pt x="0" y="1701"/>
                  </a:lnTo>
                  <a:lnTo>
                    <a:pt x="8" y="1649"/>
                  </a:lnTo>
                  <a:lnTo>
                    <a:pt x="25" y="1598"/>
                  </a:lnTo>
                  <a:lnTo>
                    <a:pt x="156" y="1284"/>
                  </a:lnTo>
                  <a:lnTo>
                    <a:pt x="179" y="1239"/>
                  </a:lnTo>
                  <a:lnTo>
                    <a:pt x="209" y="1197"/>
                  </a:lnTo>
                  <a:lnTo>
                    <a:pt x="245" y="1161"/>
                  </a:lnTo>
                  <a:lnTo>
                    <a:pt x="287" y="1130"/>
                  </a:lnTo>
                  <a:lnTo>
                    <a:pt x="333" y="1108"/>
                  </a:lnTo>
                  <a:lnTo>
                    <a:pt x="382" y="1091"/>
                  </a:lnTo>
                  <a:lnTo>
                    <a:pt x="434" y="1083"/>
                  </a:lnTo>
                  <a:lnTo>
                    <a:pt x="485" y="1083"/>
                  </a:lnTo>
                  <a:lnTo>
                    <a:pt x="535" y="1091"/>
                  </a:lnTo>
                  <a:lnTo>
                    <a:pt x="584" y="1108"/>
                  </a:lnTo>
                  <a:lnTo>
                    <a:pt x="780" y="1187"/>
                  </a:lnTo>
                  <a:lnTo>
                    <a:pt x="852" y="1096"/>
                  </a:lnTo>
                  <a:lnTo>
                    <a:pt x="930" y="1009"/>
                  </a:lnTo>
                  <a:lnTo>
                    <a:pt x="1012" y="925"/>
                  </a:lnTo>
                  <a:lnTo>
                    <a:pt x="1099" y="847"/>
                  </a:lnTo>
                  <a:lnTo>
                    <a:pt x="1191" y="775"/>
                  </a:lnTo>
                  <a:lnTo>
                    <a:pt x="1111" y="581"/>
                  </a:lnTo>
                  <a:lnTo>
                    <a:pt x="1094" y="530"/>
                  </a:lnTo>
                  <a:lnTo>
                    <a:pt x="1086" y="478"/>
                  </a:lnTo>
                  <a:lnTo>
                    <a:pt x="1088" y="427"/>
                  </a:lnTo>
                  <a:lnTo>
                    <a:pt x="1096" y="378"/>
                  </a:lnTo>
                  <a:lnTo>
                    <a:pt x="1111" y="330"/>
                  </a:lnTo>
                  <a:lnTo>
                    <a:pt x="1134" y="285"/>
                  </a:lnTo>
                  <a:lnTo>
                    <a:pt x="1164" y="245"/>
                  </a:lnTo>
                  <a:lnTo>
                    <a:pt x="1200" y="207"/>
                  </a:lnTo>
                  <a:lnTo>
                    <a:pt x="1242" y="176"/>
                  </a:lnTo>
                  <a:lnTo>
                    <a:pt x="1290" y="152"/>
                  </a:lnTo>
                  <a:lnTo>
                    <a:pt x="1603" y="22"/>
                  </a:lnTo>
                  <a:lnTo>
                    <a:pt x="1653" y="7"/>
                  </a:lnTo>
                  <a:lnTo>
                    <a:pt x="1702" y="0"/>
                  </a:lnTo>
                  <a:lnTo>
                    <a:pt x="1754" y="0"/>
                  </a:lnTo>
                  <a:lnTo>
                    <a:pt x="1805" y="7"/>
                  </a:lnTo>
                  <a:lnTo>
                    <a:pt x="1854" y="22"/>
                  </a:lnTo>
                  <a:lnTo>
                    <a:pt x="1900" y="47"/>
                  </a:lnTo>
                  <a:lnTo>
                    <a:pt x="1942" y="77"/>
                  </a:lnTo>
                  <a:lnTo>
                    <a:pt x="1978" y="114"/>
                  </a:lnTo>
                  <a:lnTo>
                    <a:pt x="2008" y="155"/>
                  </a:lnTo>
                  <a:lnTo>
                    <a:pt x="2031" y="201"/>
                  </a:lnTo>
                  <a:lnTo>
                    <a:pt x="2113" y="395"/>
                  </a:lnTo>
                  <a:lnTo>
                    <a:pt x="2258" y="380"/>
                  </a:lnTo>
                  <a:lnTo>
                    <a:pt x="2404" y="374"/>
                  </a:lnTo>
                  <a:lnTo>
                    <a:pt x="2550" y="380"/>
                  </a:lnTo>
                  <a:lnTo>
                    <a:pt x="2695" y="395"/>
                  </a:lnTo>
                  <a:lnTo>
                    <a:pt x="2777" y="201"/>
                  </a:lnTo>
                  <a:lnTo>
                    <a:pt x="2800" y="153"/>
                  </a:lnTo>
                  <a:lnTo>
                    <a:pt x="2832" y="112"/>
                  </a:lnTo>
                  <a:lnTo>
                    <a:pt x="2868" y="76"/>
                  </a:lnTo>
                  <a:lnTo>
                    <a:pt x="2908" y="45"/>
                  </a:lnTo>
                  <a:lnTo>
                    <a:pt x="2954" y="22"/>
                  </a:lnTo>
                  <a:lnTo>
                    <a:pt x="3001" y="7"/>
                  </a:lnTo>
                  <a:lnTo>
                    <a:pt x="3051" y="0"/>
                  </a:lnTo>
                  <a:lnTo>
                    <a:pt x="3102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3" name="Freeform 41"/>
            <p:cNvSpPr>
              <a:spLocks/>
            </p:cNvSpPr>
            <p:nvPr/>
          </p:nvSpPr>
          <p:spPr bwMode="auto">
            <a:xfrm>
              <a:off x="3691" y="1290"/>
              <a:ext cx="1031" cy="1030"/>
            </a:xfrm>
            <a:custGeom>
              <a:avLst/>
              <a:gdLst>
                <a:gd name="T0" fmla="*/ 1033 w 2064"/>
                <a:gd name="T1" fmla="*/ 0 h 2060"/>
                <a:gd name="T2" fmla="*/ 1252 w 2064"/>
                <a:gd name="T3" fmla="*/ 23 h 2060"/>
                <a:gd name="T4" fmla="*/ 1455 w 2064"/>
                <a:gd name="T5" fmla="*/ 91 h 2060"/>
                <a:gd name="T6" fmla="*/ 1638 w 2064"/>
                <a:gd name="T7" fmla="*/ 196 h 2060"/>
                <a:gd name="T8" fmla="*/ 1794 w 2064"/>
                <a:gd name="T9" fmla="*/ 336 h 2060"/>
                <a:gd name="T10" fmla="*/ 1919 w 2064"/>
                <a:gd name="T11" fmla="*/ 505 h 2060"/>
                <a:gd name="T12" fmla="*/ 2009 w 2064"/>
                <a:gd name="T13" fmla="*/ 699 h 2060"/>
                <a:gd name="T14" fmla="*/ 2056 w 2064"/>
                <a:gd name="T15" fmla="*/ 910 h 2060"/>
                <a:gd name="T16" fmla="*/ 2058 w 2064"/>
                <a:gd name="T17" fmla="*/ 1127 h 2060"/>
                <a:gd name="T18" fmla="*/ 2018 w 2064"/>
                <a:gd name="T19" fmla="*/ 1328 h 2060"/>
                <a:gd name="T20" fmla="*/ 1942 w 2064"/>
                <a:gd name="T21" fmla="*/ 1515 h 2060"/>
                <a:gd name="T22" fmla="*/ 1832 w 2064"/>
                <a:gd name="T23" fmla="*/ 1680 h 2060"/>
                <a:gd name="T24" fmla="*/ 1693 w 2064"/>
                <a:gd name="T25" fmla="*/ 1821 h 2060"/>
                <a:gd name="T26" fmla="*/ 1529 w 2064"/>
                <a:gd name="T27" fmla="*/ 1933 h 2060"/>
                <a:gd name="T28" fmla="*/ 1345 w 2064"/>
                <a:gd name="T29" fmla="*/ 2013 h 2060"/>
                <a:gd name="T30" fmla="*/ 1143 w 2064"/>
                <a:gd name="T31" fmla="*/ 2055 h 2060"/>
                <a:gd name="T32" fmla="*/ 1037 w 2064"/>
                <a:gd name="T33" fmla="*/ 2060 h 2060"/>
                <a:gd name="T34" fmla="*/ 974 w 2064"/>
                <a:gd name="T35" fmla="*/ 2043 h 2060"/>
                <a:gd name="T36" fmla="*/ 928 w 2064"/>
                <a:gd name="T37" fmla="*/ 1998 h 2060"/>
                <a:gd name="T38" fmla="*/ 911 w 2064"/>
                <a:gd name="T39" fmla="*/ 1935 h 2060"/>
                <a:gd name="T40" fmla="*/ 927 w 2064"/>
                <a:gd name="T41" fmla="*/ 1870 h 2060"/>
                <a:gd name="T42" fmla="*/ 972 w 2064"/>
                <a:gd name="T43" fmla="*/ 1825 h 2060"/>
                <a:gd name="T44" fmla="*/ 1037 w 2064"/>
                <a:gd name="T45" fmla="*/ 1807 h 2060"/>
                <a:gd name="T46" fmla="*/ 1214 w 2064"/>
                <a:gd name="T47" fmla="*/ 1785 h 2060"/>
                <a:gd name="T48" fmla="*/ 1377 w 2064"/>
                <a:gd name="T49" fmla="*/ 1726 h 2060"/>
                <a:gd name="T50" fmla="*/ 1522 w 2064"/>
                <a:gd name="T51" fmla="*/ 1633 h 2060"/>
                <a:gd name="T52" fmla="*/ 1640 w 2064"/>
                <a:gd name="T53" fmla="*/ 1511 h 2060"/>
                <a:gd name="T54" fmla="*/ 1731 w 2064"/>
                <a:gd name="T55" fmla="*/ 1367 h 2060"/>
                <a:gd name="T56" fmla="*/ 1788 w 2064"/>
                <a:gd name="T57" fmla="*/ 1201 h 2060"/>
                <a:gd name="T58" fmla="*/ 1809 w 2064"/>
                <a:gd name="T59" fmla="*/ 1024 h 2060"/>
                <a:gd name="T60" fmla="*/ 1784 w 2064"/>
                <a:gd name="T61" fmla="*/ 834 h 2060"/>
                <a:gd name="T62" fmla="*/ 1716 w 2064"/>
                <a:gd name="T63" fmla="*/ 661 h 2060"/>
                <a:gd name="T64" fmla="*/ 1609 w 2064"/>
                <a:gd name="T65" fmla="*/ 511 h 2060"/>
                <a:gd name="T66" fmla="*/ 1472 w 2064"/>
                <a:gd name="T67" fmla="*/ 390 h 2060"/>
                <a:gd name="T68" fmla="*/ 1311 w 2064"/>
                <a:gd name="T69" fmla="*/ 304 h 2060"/>
                <a:gd name="T70" fmla="*/ 1128 w 2064"/>
                <a:gd name="T71" fmla="*/ 258 h 2060"/>
                <a:gd name="T72" fmla="*/ 1025 w 2064"/>
                <a:gd name="T73" fmla="*/ 251 h 2060"/>
                <a:gd name="T74" fmla="*/ 852 w 2064"/>
                <a:gd name="T75" fmla="*/ 272 h 2060"/>
                <a:gd name="T76" fmla="*/ 689 w 2064"/>
                <a:gd name="T77" fmla="*/ 331 h 2060"/>
                <a:gd name="T78" fmla="*/ 542 w 2064"/>
                <a:gd name="T79" fmla="*/ 424 h 2060"/>
                <a:gd name="T80" fmla="*/ 419 w 2064"/>
                <a:gd name="T81" fmla="*/ 549 h 2060"/>
                <a:gd name="T82" fmla="*/ 327 w 2064"/>
                <a:gd name="T83" fmla="*/ 697 h 2060"/>
                <a:gd name="T84" fmla="*/ 272 w 2064"/>
                <a:gd name="T85" fmla="*/ 861 h 2060"/>
                <a:gd name="T86" fmla="*/ 253 w 2064"/>
                <a:gd name="T87" fmla="*/ 1036 h 2060"/>
                <a:gd name="T88" fmla="*/ 238 w 2064"/>
                <a:gd name="T89" fmla="*/ 1100 h 2060"/>
                <a:gd name="T90" fmla="*/ 192 w 2064"/>
                <a:gd name="T91" fmla="*/ 1146 h 2060"/>
                <a:gd name="T92" fmla="*/ 128 w 2064"/>
                <a:gd name="T93" fmla="*/ 1163 h 2060"/>
                <a:gd name="T94" fmla="*/ 94 w 2064"/>
                <a:gd name="T95" fmla="*/ 1159 h 2060"/>
                <a:gd name="T96" fmla="*/ 36 w 2064"/>
                <a:gd name="T97" fmla="*/ 1127 h 2060"/>
                <a:gd name="T98" fmla="*/ 4 w 2064"/>
                <a:gd name="T99" fmla="*/ 1070 h 2060"/>
                <a:gd name="T100" fmla="*/ 4 w 2064"/>
                <a:gd name="T101" fmla="*/ 935 h 2060"/>
                <a:gd name="T102" fmla="*/ 42 w 2064"/>
                <a:gd name="T103" fmla="*/ 737 h 2060"/>
                <a:gd name="T104" fmla="*/ 118 w 2064"/>
                <a:gd name="T105" fmla="*/ 551 h 2060"/>
                <a:gd name="T106" fmla="*/ 229 w 2064"/>
                <a:gd name="T107" fmla="*/ 384 h 2060"/>
                <a:gd name="T108" fmla="*/ 373 w 2064"/>
                <a:gd name="T109" fmla="*/ 237 h 2060"/>
                <a:gd name="T110" fmla="*/ 540 w 2064"/>
                <a:gd name="T111" fmla="*/ 123 h 2060"/>
                <a:gd name="T112" fmla="*/ 725 w 2064"/>
                <a:gd name="T113" fmla="*/ 46 h 2060"/>
                <a:gd name="T114" fmla="*/ 923 w 2064"/>
                <a:gd name="T115" fmla="*/ 6 h 20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64" h="2060">
                  <a:moveTo>
                    <a:pt x="1025" y="0"/>
                  </a:moveTo>
                  <a:lnTo>
                    <a:pt x="1033" y="0"/>
                  </a:lnTo>
                  <a:lnTo>
                    <a:pt x="1143" y="6"/>
                  </a:lnTo>
                  <a:lnTo>
                    <a:pt x="1252" y="23"/>
                  </a:lnTo>
                  <a:lnTo>
                    <a:pt x="1356" y="51"/>
                  </a:lnTo>
                  <a:lnTo>
                    <a:pt x="1455" y="91"/>
                  </a:lnTo>
                  <a:lnTo>
                    <a:pt x="1550" y="139"/>
                  </a:lnTo>
                  <a:lnTo>
                    <a:pt x="1638" y="196"/>
                  </a:lnTo>
                  <a:lnTo>
                    <a:pt x="1720" y="262"/>
                  </a:lnTo>
                  <a:lnTo>
                    <a:pt x="1794" y="336"/>
                  </a:lnTo>
                  <a:lnTo>
                    <a:pt x="1862" y="418"/>
                  </a:lnTo>
                  <a:lnTo>
                    <a:pt x="1919" y="505"/>
                  </a:lnTo>
                  <a:lnTo>
                    <a:pt x="1969" y="599"/>
                  </a:lnTo>
                  <a:lnTo>
                    <a:pt x="2009" y="699"/>
                  </a:lnTo>
                  <a:lnTo>
                    <a:pt x="2037" y="802"/>
                  </a:lnTo>
                  <a:lnTo>
                    <a:pt x="2056" y="910"/>
                  </a:lnTo>
                  <a:lnTo>
                    <a:pt x="2064" y="1022"/>
                  </a:lnTo>
                  <a:lnTo>
                    <a:pt x="2058" y="1127"/>
                  </a:lnTo>
                  <a:lnTo>
                    <a:pt x="2043" y="1230"/>
                  </a:lnTo>
                  <a:lnTo>
                    <a:pt x="2018" y="1328"/>
                  </a:lnTo>
                  <a:lnTo>
                    <a:pt x="1986" y="1424"/>
                  </a:lnTo>
                  <a:lnTo>
                    <a:pt x="1942" y="1515"/>
                  </a:lnTo>
                  <a:lnTo>
                    <a:pt x="1891" y="1600"/>
                  </a:lnTo>
                  <a:lnTo>
                    <a:pt x="1832" y="1680"/>
                  </a:lnTo>
                  <a:lnTo>
                    <a:pt x="1765" y="1752"/>
                  </a:lnTo>
                  <a:lnTo>
                    <a:pt x="1693" y="1821"/>
                  </a:lnTo>
                  <a:lnTo>
                    <a:pt x="1615" y="1880"/>
                  </a:lnTo>
                  <a:lnTo>
                    <a:pt x="1529" y="1933"/>
                  </a:lnTo>
                  <a:lnTo>
                    <a:pt x="1440" y="1977"/>
                  </a:lnTo>
                  <a:lnTo>
                    <a:pt x="1345" y="2013"/>
                  </a:lnTo>
                  <a:lnTo>
                    <a:pt x="1246" y="2037"/>
                  </a:lnTo>
                  <a:lnTo>
                    <a:pt x="1143" y="2055"/>
                  </a:lnTo>
                  <a:lnTo>
                    <a:pt x="1039" y="2060"/>
                  </a:lnTo>
                  <a:lnTo>
                    <a:pt x="1037" y="2060"/>
                  </a:lnTo>
                  <a:lnTo>
                    <a:pt x="1004" y="2056"/>
                  </a:lnTo>
                  <a:lnTo>
                    <a:pt x="974" y="2043"/>
                  </a:lnTo>
                  <a:lnTo>
                    <a:pt x="947" y="2024"/>
                  </a:lnTo>
                  <a:lnTo>
                    <a:pt x="928" y="1998"/>
                  </a:lnTo>
                  <a:lnTo>
                    <a:pt x="915" y="1969"/>
                  </a:lnTo>
                  <a:lnTo>
                    <a:pt x="911" y="1935"/>
                  </a:lnTo>
                  <a:lnTo>
                    <a:pt x="915" y="1901"/>
                  </a:lnTo>
                  <a:lnTo>
                    <a:pt x="927" y="1870"/>
                  </a:lnTo>
                  <a:lnTo>
                    <a:pt x="946" y="1844"/>
                  </a:lnTo>
                  <a:lnTo>
                    <a:pt x="972" y="1825"/>
                  </a:lnTo>
                  <a:lnTo>
                    <a:pt x="1003" y="1811"/>
                  </a:lnTo>
                  <a:lnTo>
                    <a:pt x="1037" y="1807"/>
                  </a:lnTo>
                  <a:lnTo>
                    <a:pt x="1126" y="1802"/>
                  </a:lnTo>
                  <a:lnTo>
                    <a:pt x="1214" y="1785"/>
                  </a:lnTo>
                  <a:lnTo>
                    <a:pt x="1297" y="1760"/>
                  </a:lnTo>
                  <a:lnTo>
                    <a:pt x="1377" y="1726"/>
                  </a:lnTo>
                  <a:lnTo>
                    <a:pt x="1451" y="1682"/>
                  </a:lnTo>
                  <a:lnTo>
                    <a:pt x="1522" y="1633"/>
                  </a:lnTo>
                  <a:lnTo>
                    <a:pt x="1585" y="1574"/>
                  </a:lnTo>
                  <a:lnTo>
                    <a:pt x="1640" y="1511"/>
                  </a:lnTo>
                  <a:lnTo>
                    <a:pt x="1689" y="1441"/>
                  </a:lnTo>
                  <a:lnTo>
                    <a:pt x="1731" y="1367"/>
                  </a:lnTo>
                  <a:lnTo>
                    <a:pt x="1765" y="1287"/>
                  </a:lnTo>
                  <a:lnTo>
                    <a:pt x="1788" y="1201"/>
                  </a:lnTo>
                  <a:lnTo>
                    <a:pt x="1803" y="1114"/>
                  </a:lnTo>
                  <a:lnTo>
                    <a:pt x="1809" y="1024"/>
                  </a:lnTo>
                  <a:lnTo>
                    <a:pt x="1801" y="927"/>
                  </a:lnTo>
                  <a:lnTo>
                    <a:pt x="1784" y="834"/>
                  </a:lnTo>
                  <a:lnTo>
                    <a:pt x="1754" y="745"/>
                  </a:lnTo>
                  <a:lnTo>
                    <a:pt x="1716" y="661"/>
                  </a:lnTo>
                  <a:lnTo>
                    <a:pt x="1666" y="583"/>
                  </a:lnTo>
                  <a:lnTo>
                    <a:pt x="1609" y="511"/>
                  </a:lnTo>
                  <a:lnTo>
                    <a:pt x="1545" y="447"/>
                  </a:lnTo>
                  <a:lnTo>
                    <a:pt x="1472" y="390"/>
                  </a:lnTo>
                  <a:lnTo>
                    <a:pt x="1394" y="342"/>
                  </a:lnTo>
                  <a:lnTo>
                    <a:pt x="1311" y="304"/>
                  </a:lnTo>
                  <a:lnTo>
                    <a:pt x="1221" y="276"/>
                  </a:lnTo>
                  <a:lnTo>
                    <a:pt x="1128" y="258"/>
                  </a:lnTo>
                  <a:lnTo>
                    <a:pt x="1031" y="251"/>
                  </a:lnTo>
                  <a:lnTo>
                    <a:pt x="1025" y="251"/>
                  </a:lnTo>
                  <a:lnTo>
                    <a:pt x="938" y="257"/>
                  </a:lnTo>
                  <a:lnTo>
                    <a:pt x="852" y="272"/>
                  </a:lnTo>
                  <a:lnTo>
                    <a:pt x="769" y="296"/>
                  </a:lnTo>
                  <a:lnTo>
                    <a:pt x="689" y="331"/>
                  </a:lnTo>
                  <a:lnTo>
                    <a:pt x="615" y="372"/>
                  </a:lnTo>
                  <a:lnTo>
                    <a:pt x="542" y="424"/>
                  </a:lnTo>
                  <a:lnTo>
                    <a:pt x="478" y="483"/>
                  </a:lnTo>
                  <a:lnTo>
                    <a:pt x="419" y="549"/>
                  </a:lnTo>
                  <a:lnTo>
                    <a:pt x="369" y="621"/>
                  </a:lnTo>
                  <a:lnTo>
                    <a:pt x="327" y="697"/>
                  </a:lnTo>
                  <a:lnTo>
                    <a:pt x="295" y="777"/>
                  </a:lnTo>
                  <a:lnTo>
                    <a:pt x="272" y="861"/>
                  </a:lnTo>
                  <a:lnTo>
                    <a:pt x="257" y="946"/>
                  </a:lnTo>
                  <a:lnTo>
                    <a:pt x="253" y="1036"/>
                  </a:lnTo>
                  <a:lnTo>
                    <a:pt x="249" y="1068"/>
                  </a:lnTo>
                  <a:lnTo>
                    <a:pt x="238" y="1100"/>
                  </a:lnTo>
                  <a:lnTo>
                    <a:pt x="217" y="1125"/>
                  </a:lnTo>
                  <a:lnTo>
                    <a:pt x="192" y="1146"/>
                  </a:lnTo>
                  <a:lnTo>
                    <a:pt x="162" y="1159"/>
                  </a:lnTo>
                  <a:lnTo>
                    <a:pt x="128" y="1163"/>
                  </a:lnTo>
                  <a:lnTo>
                    <a:pt x="126" y="1163"/>
                  </a:lnTo>
                  <a:lnTo>
                    <a:pt x="94" y="1159"/>
                  </a:lnTo>
                  <a:lnTo>
                    <a:pt x="63" y="1146"/>
                  </a:lnTo>
                  <a:lnTo>
                    <a:pt x="36" y="1127"/>
                  </a:lnTo>
                  <a:lnTo>
                    <a:pt x="17" y="1100"/>
                  </a:lnTo>
                  <a:lnTo>
                    <a:pt x="4" y="1070"/>
                  </a:lnTo>
                  <a:lnTo>
                    <a:pt x="0" y="1038"/>
                  </a:lnTo>
                  <a:lnTo>
                    <a:pt x="4" y="935"/>
                  </a:lnTo>
                  <a:lnTo>
                    <a:pt x="19" y="834"/>
                  </a:lnTo>
                  <a:lnTo>
                    <a:pt x="42" y="737"/>
                  </a:lnTo>
                  <a:lnTo>
                    <a:pt x="74" y="642"/>
                  </a:lnTo>
                  <a:lnTo>
                    <a:pt x="118" y="551"/>
                  </a:lnTo>
                  <a:lnTo>
                    <a:pt x="170" y="466"/>
                  </a:lnTo>
                  <a:lnTo>
                    <a:pt x="229" y="384"/>
                  </a:lnTo>
                  <a:lnTo>
                    <a:pt x="297" y="306"/>
                  </a:lnTo>
                  <a:lnTo>
                    <a:pt x="373" y="237"/>
                  </a:lnTo>
                  <a:lnTo>
                    <a:pt x="453" y="177"/>
                  </a:lnTo>
                  <a:lnTo>
                    <a:pt x="540" y="123"/>
                  </a:lnTo>
                  <a:lnTo>
                    <a:pt x="630" y="80"/>
                  </a:lnTo>
                  <a:lnTo>
                    <a:pt x="725" y="46"/>
                  </a:lnTo>
                  <a:lnTo>
                    <a:pt x="822" y="21"/>
                  </a:lnTo>
                  <a:lnTo>
                    <a:pt x="923" y="6"/>
                  </a:lnTo>
                  <a:lnTo>
                    <a:pt x="1025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" name="Freeform 42"/>
            <p:cNvSpPr>
              <a:spLocks noEditPoints="1"/>
            </p:cNvSpPr>
            <p:nvPr/>
          </p:nvSpPr>
          <p:spPr bwMode="auto">
            <a:xfrm>
              <a:off x="2270" y="1856"/>
              <a:ext cx="1856" cy="1855"/>
            </a:xfrm>
            <a:custGeom>
              <a:avLst/>
              <a:gdLst>
                <a:gd name="T0" fmla="*/ 1714 w 3712"/>
                <a:gd name="T1" fmla="*/ 502 h 3710"/>
                <a:gd name="T2" fmla="*/ 1423 w 3712"/>
                <a:gd name="T3" fmla="*/ 680 h 3710"/>
                <a:gd name="T4" fmla="*/ 1029 w 3712"/>
                <a:gd name="T5" fmla="*/ 819 h 3710"/>
                <a:gd name="T6" fmla="*/ 818 w 3712"/>
                <a:gd name="T7" fmla="*/ 631 h 3710"/>
                <a:gd name="T8" fmla="*/ 637 w 3712"/>
                <a:gd name="T9" fmla="*/ 838 h 3710"/>
                <a:gd name="T10" fmla="*/ 761 w 3712"/>
                <a:gd name="T11" fmla="*/ 1241 h 3710"/>
                <a:gd name="T12" fmla="*/ 569 w 3712"/>
                <a:gd name="T13" fmla="*/ 1691 h 3710"/>
                <a:gd name="T14" fmla="*/ 257 w 3712"/>
                <a:gd name="T15" fmla="*/ 1726 h 3710"/>
                <a:gd name="T16" fmla="*/ 276 w 3712"/>
                <a:gd name="T17" fmla="*/ 1999 h 3710"/>
                <a:gd name="T18" fmla="*/ 649 w 3712"/>
                <a:gd name="T19" fmla="*/ 2197 h 3710"/>
                <a:gd name="T20" fmla="*/ 831 w 3712"/>
                <a:gd name="T21" fmla="*/ 2651 h 3710"/>
                <a:gd name="T22" fmla="*/ 633 w 3712"/>
                <a:gd name="T23" fmla="*/ 2894 h 3710"/>
                <a:gd name="T24" fmla="*/ 835 w 3712"/>
                <a:gd name="T25" fmla="*/ 3079 h 3710"/>
                <a:gd name="T26" fmla="*/ 1160 w 3712"/>
                <a:gd name="T27" fmla="*/ 2898 h 3710"/>
                <a:gd name="T28" fmla="*/ 1674 w 3712"/>
                <a:gd name="T29" fmla="*/ 3119 h 3710"/>
                <a:gd name="T30" fmla="*/ 1721 w 3712"/>
                <a:gd name="T31" fmla="*/ 3455 h 3710"/>
                <a:gd name="T32" fmla="*/ 2001 w 3712"/>
                <a:gd name="T33" fmla="*/ 3446 h 3710"/>
                <a:gd name="T34" fmla="*/ 2105 w 3712"/>
                <a:gd name="T35" fmla="*/ 3088 h 3710"/>
                <a:gd name="T36" fmla="*/ 2621 w 3712"/>
                <a:gd name="T37" fmla="*/ 2879 h 3710"/>
                <a:gd name="T38" fmla="*/ 2889 w 3712"/>
                <a:gd name="T39" fmla="*/ 3083 h 3710"/>
                <a:gd name="T40" fmla="*/ 3085 w 3712"/>
                <a:gd name="T41" fmla="*/ 2889 h 3710"/>
                <a:gd name="T42" fmla="*/ 2881 w 3712"/>
                <a:gd name="T43" fmla="*/ 2621 h 3710"/>
                <a:gd name="T44" fmla="*/ 3089 w 3712"/>
                <a:gd name="T45" fmla="*/ 2104 h 3710"/>
                <a:gd name="T46" fmla="*/ 3446 w 3712"/>
                <a:gd name="T47" fmla="*/ 2001 h 3710"/>
                <a:gd name="T48" fmla="*/ 3458 w 3712"/>
                <a:gd name="T49" fmla="*/ 1722 h 3710"/>
                <a:gd name="T50" fmla="*/ 3121 w 3712"/>
                <a:gd name="T51" fmla="*/ 1672 h 3710"/>
                <a:gd name="T52" fmla="*/ 2902 w 3712"/>
                <a:gd name="T53" fmla="*/ 1161 h 3710"/>
                <a:gd name="T54" fmla="*/ 3081 w 3712"/>
                <a:gd name="T55" fmla="*/ 836 h 3710"/>
                <a:gd name="T56" fmla="*/ 2898 w 3712"/>
                <a:gd name="T57" fmla="*/ 635 h 3710"/>
                <a:gd name="T58" fmla="*/ 2687 w 3712"/>
                <a:gd name="T59" fmla="*/ 819 h 3710"/>
                <a:gd name="T60" fmla="*/ 2294 w 3712"/>
                <a:gd name="T61" fmla="*/ 680 h 3710"/>
                <a:gd name="T62" fmla="*/ 2003 w 3712"/>
                <a:gd name="T63" fmla="*/ 502 h 3710"/>
                <a:gd name="T64" fmla="*/ 1734 w 3712"/>
                <a:gd name="T65" fmla="*/ 254 h 3710"/>
                <a:gd name="T66" fmla="*/ 2208 w 3712"/>
                <a:gd name="T67" fmla="*/ 119 h 3710"/>
                <a:gd name="T68" fmla="*/ 2522 w 3712"/>
                <a:gd name="T69" fmla="*/ 502 h 3710"/>
                <a:gd name="T70" fmla="*/ 2889 w 3712"/>
                <a:gd name="T71" fmla="*/ 376 h 3710"/>
                <a:gd name="T72" fmla="*/ 3307 w 3712"/>
                <a:gd name="T73" fmla="*/ 699 h 3710"/>
                <a:gd name="T74" fmla="*/ 3256 w 3712"/>
                <a:gd name="T75" fmla="*/ 1017 h 3710"/>
                <a:gd name="T76" fmla="*/ 3494 w 3712"/>
                <a:gd name="T77" fmla="*/ 1463 h 3710"/>
                <a:gd name="T78" fmla="*/ 3712 w 3712"/>
                <a:gd name="T79" fmla="*/ 1731 h 3710"/>
                <a:gd name="T80" fmla="*/ 3545 w 3712"/>
                <a:gd name="T81" fmla="*/ 2231 h 3710"/>
                <a:gd name="T82" fmla="*/ 3167 w 3712"/>
                <a:gd name="T83" fmla="*/ 2604 h 3710"/>
                <a:gd name="T84" fmla="*/ 3332 w 3712"/>
                <a:gd name="T85" fmla="*/ 2940 h 3710"/>
                <a:gd name="T86" fmla="*/ 2973 w 3712"/>
                <a:gd name="T87" fmla="*/ 3320 h 3710"/>
                <a:gd name="T88" fmla="*/ 2605 w 3712"/>
                <a:gd name="T89" fmla="*/ 3164 h 3710"/>
                <a:gd name="T90" fmla="*/ 2233 w 3712"/>
                <a:gd name="T91" fmla="*/ 3543 h 3710"/>
                <a:gd name="T92" fmla="*/ 1733 w 3712"/>
                <a:gd name="T93" fmla="*/ 3710 h 3710"/>
                <a:gd name="T94" fmla="*/ 1464 w 3712"/>
                <a:gd name="T95" fmla="*/ 3491 h 3710"/>
                <a:gd name="T96" fmla="*/ 1017 w 3712"/>
                <a:gd name="T97" fmla="*/ 3254 h 3710"/>
                <a:gd name="T98" fmla="*/ 721 w 3712"/>
                <a:gd name="T99" fmla="*/ 3313 h 3710"/>
                <a:gd name="T100" fmla="*/ 378 w 3712"/>
                <a:gd name="T101" fmla="*/ 2910 h 3710"/>
                <a:gd name="T102" fmla="*/ 502 w 3712"/>
                <a:gd name="T103" fmla="*/ 2518 h 3710"/>
                <a:gd name="T104" fmla="*/ 122 w 3712"/>
                <a:gd name="T105" fmla="*/ 2205 h 3710"/>
                <a:gd name="T106" fmla="*/ 6 w 3712"/>
                <a:gd name="T107" fmla="*/ 1676 h 3710"/>
                <a:gd name="T108" fmla="*/ 274 w 3712"/>
                <a:gd name="T109" fmla="*/ 1458 h 3710"/>
                <a:gd name="T110" fmla="*/ 426 w 3712"/>
                <a:gd name="T111" fmla="*/ 979 h 3710"/>
                <a:gd name="T112" fmla="*/ 426 w 3712"/>
                <a:gd name="T113" fmla="*/ 669 h 3710"/>
                <a:gd name="T114" fmla="*/ 825 w 3712"/>
                <a:gd name="T115" fmla="*/ 376 h 3710"/>
                <a:gd name="T116" fmla="*/ 1278 w 3712"/>
                <a:gd name="T117" fmla="*/ 462 h 3710"/>
                <a:gd name="T118" fmla="*/ 1539 w 3712"/>
                <a:gd name="T119" fmla="*/ 80 h 37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712" h="3710">
                  <a:moveTo>
                    <a:pt x="1734" y="254"/>
                  </a:moveTo>
                  <a:lnTo>
                    <a:pt x="1727" y="256"/>
                  </a:lnTo>
                  <a:lnTo>
                    <a:pt x="1721" y="260"/>
                  </a:lnTo>
                  <a:lnTo>
                    <a:pt x="1717" y="264"/>
                  </a:lnTo>
                  <a:lnTo>
                    <a:pt x="1715" y="270"/>
                  </a:lnTo>
                  <a:lnTo>
                    <a:pt x="1714" y="275"/>
                  </a:lnTo>
                  <a:lnTo>
                    <a:pt x="1714" y="502"/>
                  </a:lnTo>
                  <a:lnTo>
                    <a:pt x="1708" y="538"/>
                  </a:lnTo>
                  <a:lnTo>
                    <a:pt x="1695" y="568"/>
                  </a:lnTo>
                  <a:lnTo>
                    <a:pt x="1674" y="595"/>
                  </a:lnTo>
                  <a:lnTo>
                    <a:pt x="1645" y="616"/>
                  </a:lnTo>
                  <a:lnTo>
                    <a:pt x="1611" y="627"/>
                  </a:lnTo>
                  <a:lnTo>
                    <a:pt x="1516" y="650"/>
                  </a:lnTo>
                  <a:lnTo>
                    <a:pt x="1423" y="680"/>
                  </a:lnTo>
                  <a:lnTo>
                    <a:pt x="1331" y="716"/>
                  </a:lnTo>
                  <a:lnTo>
                    <a:pt x="1244" y="762"/>
                  </a:lnTo>
                  <a:lnTo>
                    <a:pt x="1160" y="813"/>
                  </a:lnTo>
                  <a:lnTo>
                    <a:pt x="1128" y="828"/>
                  </a:lnTo>
                  <a:lnTo>
                    <a:pt x="1095" y="836"/>
                  </a:lnTo>
                  <a:lnTo>
                    <a:pt x="1061" y="832"/>
                  </a:lnTo>
                  <a:lnTo>
                    <a:pt x="1029" y="819"/>
                  </a:lnTo>
                  <a:lnTo>
                    <a:pt x="1000" y="798"/>
                  </a:lnTo>
                  <a:lnTo>
                    <a:pt x="841" y="635"/>
                  </a:lnTo>
                  <a:lnTo>
                    <a:pt x="835" y="631"/>
                  </a:lnTo>
                  <a:lnTo>
                    <a:pt x="831" y="629"/>
                  </a:lnTo>
                  <a:lnTo>
                    <a:pt x="825" y="629"/>
                  </a:lnTo>
                  <a:lnTo>
                    <a:pt x="822" y="629"/>
                  </a:lnTo>
                  <a:lnTo>
                    <a:pt x="818" y="631"/>
                  </a:lnTo>
                  <a:lnTo>
                    <a:pt x="812" y="635"/>
                  </a:lnTo>
                  <a:lnTo>
                    <a:pt x="637" y="809"/>
                  </a:lnTo>
                  <a:lnTo>
                    <a:pt x="633" y="815"/>
                  </a:lnTo>
                  <a:lnTo>
                    <a:pt x="631" y="821"/>
                  </a:lnTo>
                  <a:lnTo>
                    <a:pt x="631" y="827"/>
                  </a:lnTo>
                  <a:lnTo>
                    <a:pt x="633" y="832"/>
                  </a:lnTo>
                  <a:lnTo>
                    <a:pt x="637" y="838"/>
                  </a:lnTo>
                  <a:lnTo>
                    <a:pt x="799" y="998"/>
                  </a:lnTo>
                  <a:lnTo>
                    <a:pt x="820" y="1026"/>
                  </a:lnTo>
                  <a:lnTo>
                    <a:pt x="831" y="1058"/>
                  </a:lnTo>
                  <a:lnTo>
                    <a:pt x="835" y="1093"/>
                  </a:lnTo>
                  <a:lnTo>
                    <a:pt x="829" y="1127"/>
                  </a:lnTo>
                  <a:lnTo>
                    <a:pt x="814" y="1157"/>
                  </a:lnTo>
                  <a:lnTo>
                    <a:pt x="761" y="1241"/>
                  </a:lnTo>
                  <a:lnTo>
                    <a:pt x="717" y="1328"/>
                  </a:lnTo>
                  <a:lnTo>
                    <a:pt x="679" y="1420"/>
                  </a:lnTo>
                  <a:lnTo>
                    <a:pt x="649" y="1513"/>
                  </a:lnTo>
                  <a:lnTo>
                    <a:pt x="626" y="1608"/>
                  </a:lnTo>
                  <a:lnTo>
                    <a:pt x="614" y="1642"/>
                  </a:lnTo>
                  <a:lnTo>
                    <a:pt x="595" y="1670"/>
                  </a:lnTo>
                  <a:lnTo>
                    <a:pt x="569" y="1691"/>
                  </a:lnTo>
                  <a:lnTo>
                    <a:pt x="536" y="1707"/>
                  </a:lnTo>
                  <a:lnTo>
                    <a:pt x="502" y="1710"/>
                  </a:lnTo>
                  <a:lnTo>
                    <a:pt x="276" y="1710"/>
                  </a:lnTo>
                  <a:lnTo>
                    <a:pt x="268" y="1712"/>
                  </a:lnTo>
                  <a:lnTo>
                    <a:pt x="262" y="1714"/>
                  </a:lnTo>
                  <a:lnTo>
                    <a:pt x="259" y="1720"/>
                  </a:lnTo>
                  <a:lnTo>
                    <a:pt x="257" y="1726"/>
                  </a:lnTo>
                  <a:lnTo>
                    <a:pt x="255" y="1731"/>
                  </a:lnTo>
                  <a:lnTo>
                    <a:pt x="255" y="1978"/>
                  </a:lnTo>
                  <a:lnTo>
                    <a:pt x="257" y="1984"/>
                  </a:lnTo>
                  <a:lnTo>
                    <a:pt x="259" y="1990"/>
                  </a:lnTo>
                  <a:lnTo>
                    <a:pt x="262" y="1995"/>
                  </a:lnTo>
                  <a:lnTo>
                    <a:pt x="268" y="1997"/>
                  </a:lnTo>
                  <a:lnTo>
                    <a:pt x="276" y="1999"/>
                  </a:lnTo>
                  <a:lnTo>
                    <a:pt x="502" y="1999"/>
                  </a:lnTo>
                  <a:lnTo>
                    <a:pt x="536" y="2003"/>
                  </a:lnTo>
                  <a:lnTo>
                    <a:pt x="569" y="2018"/>
                  </a:lnTo>
                  <a:lnTo>
                    <a:pt x="595" y="2039"/>
                  </a:lnTo>
                  <a:lnTo>
                    <a:pt x="614" y="2068"/>
                  </a:lnTo>
                  <a:lnTo>
                    <a:pt x="626" y="2102"/>
                  </a:lnTo>
                  <a:lnTo>
                    <a:pt x="649" y="2197"/>
                  </a:lnTo>
                  <a:lnTo>
                    <a:pt x="679" y="2290"/>
                  </a:lnTo>
                  <a:lnTo>
                    <a:pt x="717" y="2381"/>
                  </a:lnTo>
                  <a:lnTo>
                    <a:pt x="761" y="2467"/>
                  </a:lnTo>
                  <a:lnTo>
                    <a:pt x="814" y="2552"/>
                  </a:lnTo>
                  <a:lnTo>
                    <a:pt x="829" y="2583"/>
                  </a:lnTo>
                  <a:lnTo>
                    <a:pt x="835" y="2617"/>
                  </a:lnTo>
                  <a:lnTo>
                    <a:pt x="831" y="2651"/>
                  </a:lnTo>
                  <a:lnTo>
                    <a:pt x="820" y="2684"/>
                  </a:lnTo>
                  <a:lnTo>
                    <a:pt x="799" y="2712"/>
                  </a:lnTo>
                  <a:lnTo>
                    <a:pt x="637" y="2872"/>
                  </a:lnTo>
                  <a:lnTo>
                    <a:pt x="633" y="2877"/>
                  </a:lnTo>
                  <a:lnTo>
                    <a:pt x="631" y="2883"/>
                  </a:lnTo>
                  <a:lnTo>
                    <a:pt x="631" y="2889"/>
                  </a:lnTo>
                  <a:lnTo>
                    <a:pt x="633" y="2894"/>
                  </a:lnTo>
                  <a:lnTo>
                    <a:pt x="637" y="2900"/>
                  </a:lnTo>
                  <a:lnTo>
                    <a:pt x="812" y="3073"/>
                  </a:lnTo>
                  <a:lnTo>
                    <a:pt x="818" y="3079"/>
                  </a:lnTo>
                  <a:lnTo>
                    <a:pt x="822" y="3081"/>
                  </a:lnTo>
                  <a:lnTo>
                    <a:pt x="825" y="3081"/>
                  </a:lnTo>
                  <a:lnTo>
                    <a:pt x="831" y="3081"/>
                  </a:lnTo>
                  <a:lnTo>
                    <a:pt x="835" y="3079"/>
                  </a:lnTo>
                  <a:lnTo>
                    <a:pt x="841" y="3073"/>
                  </a:lnTo>
                  <a:lnTo>
                    <a:pt x="1000" y="2914"/>
                  </a:lnTo>
                  <a:lnTo>
                    <a:pt x="1027" y="2894"/>
                  </a:lnTo>
                  <a:lnTo>
                    <a:pt x="1057" y="2881"/>
                  </a:lnTo>
                  <a:lnTo>
                    <a:pt x="1090" y="2877"/>
                  </a:lnTo>
                  <a:lnTo>
                    <a:pt x="1126" y="2883"/>
                  </a:lnTo>
                  <a:lnTo>
                    <a:pt x="1160" y="2898"/>
                  </a:lnTo>
                  <a:lnTo>
                    <a:pt x="1244" y="2950"/>
                  </a:lnTo>
                  <a:lnTo>
                    <a:pt x="1331" y="2995"/>
                  </a:lnTo>
                  <a:lnTo>
                    <a:pt x="1423" y="3033"/>
                  </a:lnTo>
                  <a:lnTo>
                    <a:pt x="1516" y="3064"/>
                  </a:lnTo>
                  <a:lnTo>
                    <a:pt x="1611" y="3088"/>
                  </a:lnTo>
                  <a:lnTo>
                    <a:pt x="1645" y="3100"/>
                  </a:lnTo>
                  <a:lnTo>
                    <a:pt x="1674" y="3119"/>
                  </a:lnTo>
                  <a:lnTo>
                    <a:pt x="1695" y="3145"/>
                  </a:lnTo>
                  <a:lnTo>
                    <a:pt x="1710" y="3178"/>
                  </a:lnTo>
                  <a:lnTo>
                    <a:pt x="1714" y="3212"/>
                  </a:lnTo>
                  <a:lnTo>
                    <a:pt x="1714" y="3438"/>
                  </a:lnTo>
                  <a:lnTo>
                    <a:pt x="1715" y="3446"/>
                  </a:lnTo>
                  <a:lnTo>
                    <a:pt x="1717" y="3451"/>
                  </a:lnTo>
                  <a:lnTo>
                    <a:pt x="1721" y="3455"/>
                  </a:lnTo>
                  <a:lnTo>
                    <a:pt x="1727" y="3459"/>
                  </a:lnTo>
                  <a:lnTo>
                    <a:pt x="1734" y="3459"/>
                  </a:lnTo>
                  <a:lnTo>
                    <a:pt x="1982" y="3459"/>
                  </a:lnTo>
                  <a:lnTo>
                    <a:pt x="1987" y="3459"/>
                  </a:lnTo>
                  <a:lnTo>
                    <a:pt x="1993" y="3455"/>
                  </a:lnTo>
                  <a:lnTo>
                    <a:pt x="1999" y="3451"/>
                  </a:lnTo>
                  <a:lnTo>
                    <a:pt x="2001" y="3446"/>
                  </a:lnTo>
                  <a:lnTo>
                    <a:pt x="2003" y="3438"/>
                  </a:lnTo>
                  <a:lnTo>
                    <a:pt x="2003" y="3212"/>
                  </a:lnTo>
                  <a:lnTo>
                    <a:pt x="2006" y="3178"/>
                  </a:lnTo>
                  <a:lnTo>
                    <a:pt x="2022" y="3145"/>
                  </a:lnTo>
                  <a:lnTo>
                    <a:pt x="2043" y="3119"/>
                  </a:lnTo>
                  <a:lnTo>
                    <a:pt x="2071" y="3100"/>
                  </a:lnTo>
                  <a:lnTo>
                    <a:pt x="2105" y="3088"/>
                  </a:lnTo>
                  <a:lnTo>
                    <a:pt x="2200" y="3066"/>
                  </a:lnTo>
                  <a:lnTo>
                    <a:pt x="2294" y="3035"/>
                  </a:lnTo>
                  <a:lnTo>
                    <a:pt x="2383" y="2997"/>
                  </a:lnTo>
                  <a:lnTo>
                    <a:pt x="2470" y="2953"/>
                  </a:lnTo>
                  <a:lnTo>
                    <a:pt x="2556" y="2902"/>
                  </a:lnTo>
                  <a:lnTo>
                    <a:pt x="2586" y="2885"/>
                  </a:lnTo>
                  <a:lnTo>
                    <a:pt x="2621" y="2879"/>
                  </a:lnTo>
                  <a:lnTo>
                    <a:pt x="2655" y="2883"/>
                  </a:lnTo>
                  <a:lnTo>
                    <a:pt x="2687" y="2894"/>
                  </a:lnTo>
                  <a:lnTo>
                    <a:pt x="2716" y="2917"/>
                  </a:lnTo>
                  <a:lnTo>
                    <a:pt x="2876" y="3077"/>
                  </a:lnTo>
                  <a:lnTo>
                    <a:pt x="2881" y="3081"/>
                  </a:lnTo>
                  <a:lnTo>
                    <a:pt x="2885" y="3083"/>
                  </a:lnTo>
                  <a:lnTo>
                    <a:pt x="2889" y="3083"/>
                  </a:lnTo>
                  <a:lnTo>
                    <a:pt x="2895" y="3083"/>
                  </a:lnTo>
                  <a:lnTo>
                    <a:pt x="2898" y="3081"/>
                  </a:lnTo>
                  <a:lnTo>
                    <a:pt x="2904" y="3077"/>
                  </a:lnTo>
                  <a:lnTo>
                    <a:pt x="3077" y="2902"/>
                  </a:lnTo>
                  <a:lnTo>
                    <a:pt x="3081" y="2898"/>
                  </a:lnTo>
                  <a:lnTo>
                    <a:pt x="3083" y="2893"/>
                  </a:lnTo>
                  <a:lnTo>
                    <a:pt x="3085" y="2889"/>
                  </a:lnTo>
                  <a:lnTo>
                    <a:pt x="3083" y="2885"/>
                  </a:lnTo>
                  <a:lnTo>
                    <a:pt x="3081" y="2879"/>
                  </a:lnTo>
                  <a:lnTo>
                    <a:pt x="3077" y="2874"/>
                  </a:lnTo>
                  <a:lnTo>
                    <a:pt x="2917" y="2714"/>
                  </a:lnTo>
                  <a:lnTo>
                    <a:pt x="2896" y="2685"/>
                  </a:lnTo>
                  <a:lnTo>
                    <a:pt x="2885" y="2655"/>
                  </a:lnTo>
                  <a:lnTo>
                    <a:pt x="2881" y="2621"/>
                  </a:lnTo>
                  <a:lnTo>
                    <a:pt x="2887" y="2587"/>
                  </a:lnTo>
                  <a:lnTo>
                    <a:pt x="2902" y="2554"/>
                  </a:lnTo>
                  <a:lnTo>
                    <a:pt x="2954" y="2471"/>
                  </a:lnTo>
                  <a:lnTo>
                    <a:pt x="2999" y="2383"/>
                  </a:lnTo>
                  <a:lnTo>
                    <a:pt x="3035" y="2292"/>
                  </a:lnTo>
                  <a:lnTo>
                    <a:pt x="3066" y="2199"/>
                  </a:lnTo>
                  <a:lnTo>
                    <a:pt x="3089" y="2104"/>
                  </a:lnTo>
                  <a:lnTo>
                    <a:pt x="3100" y="2070"/>
                  </a:lnTo>
                  <a:lnTo>
                    <a:pt x="3121" y="2041"/>
                  </a:lnTo>
                  <a:lnTo>
                    <a:pt x="3148" y="2020"/>
                  </a:lnTo>
                  <a:lnTo>
                    <a:pt x="3178" y="2007"/>
                  </a:lnTo>
                  <a:lnTo>
                    <a:pt x="3214" y="2001"/>
                  </a:lnTo>
                  <a:lnTo>
                    <a:pt x="3440" y="2001"/>
                  </a:lnTo>
                  <a:lnTo>
                    <a:pt x="3446" y="2001"/>
                  </a:lnTo>
                  <a:lnTo>
                    <a:pt x="3452" y="1997"/>
                  </a:lnTo>
                  <a:lnTo>
                    <a:pt x="3458" y="1994"/>
                  </a:lnTo>
                  <a:lnTo>
                    <a:pt x="3459" y="1988"/>
                  </a:lnTo>
                  <a:lnTo>
                    <a:pt x="3461" y="1980"/>
                  </a:lnTo>
                  <a:lnTo>
                    <a:pt x="3461" y="1733"/>
                  </a:lnTo>
                  <a:lnTo>
                    <a:pt x="3459" y="1727"/>
                  </a:lnTo>
                  <a:lnTo>
                    <a:pt x="3458" y="1722"/>
                  </a:lnTo>
                  <a:lnTo>
                    <a:pt x="3452" y="1718"/>
                  </a:lnTo>
                  <a:lnTo>
                    <a:pt x="3446" y="1714"/>
                  </a:lnTo>
                  <a:lnTo>
                    <a:pt x="3440" y="1714"/>
                  </a:lnTo>
                  <a:lnTo>
                    <a:pt x="3214" y="1714"/>
                  </a:lnTo>
                  <a:lnTo>
                    <a:pt x="3178" y="1708"/>
                  </a:lnTo>
                  <a:lnTo>
                    <a:pt x="3148" y="1695"/>
                  </a:lnTo>
                  <a:lnTo>
                    <a:pt x="3121" y="1672"/>
                  </a:lnTo>
                  <a:lnTo>
                    <a:pt x="3100" y="1644"/>
                  </a:lnTo>
                  <a:lnTo>
                    <a:pt x="3089" y="1612"/>
                  </a:lnTo>
                  <a:lnTo>
                    <a:pt x="3066" y="1515"/>
                  </a:lnTo>
                  <a:lnTo>
                    <a:pt x="3035" y="1421"/>
                  </a:lnTo>
                  <a:lnTo>
                    <a:pt x="2999" y="1332"/>
                  </a:lnTo>
                  <a:lnTo>
                    <a:pt x="2954" y="1245"/>
                  </a:lnTo>
                  <a:lnTo>
                    <a:pt x="2902" y="1161"/>
                  </a:lnTo>
                  <a:lnTo>
                    <a:pt x="2887" y="1129"/>
                  </a:lnTo>
                  <a:lnTo>
                    <a:pt x="2881" y="1095"/>
                  </a:lnTo>
                  <a:lnTo>
                    <a:pt x="2883" y="1060"/>
                  </a:lnTo>
                  <a:lnTo>
                    <a:pt x="2896" y="1028"/>
                  </a:lnTo>
                  <a:lnTo>
                    <a:pt x="2917" y="999"/>
                  </a:lnTo>
                  <a:lnTo>
                    <a:pt x="3077" y="840"/>
                  </a:lnTo>
                  <a:lnTo>
                    <a:pt x="3081" y="836"/>
                  </a:lnTo>
                  <a:lnTo>
                    <a:pt x="3083" y="830"/>
                  </a:lnTo>
                  <a:lnTo>
                    <a:pt x="3085" y="827"/>
                  </a:lnTo>
                  <a:lnTo>
                    <a:pt x="3083" y="823"/>
                  </a:lnTo>
                  <a:lnTo>
                    <a:pt x="3081" y="817"/>
                  </a:lnTo>
                  <a:lnTo>
                    <a:pt x="3077" y="811"/>
                  </a:lnTo>
                  <a:lnTo>
                    <a:pt x="2904" y="638"/>
                  </a:lnTo>
                  <a:lnTo>
                    <a:pt x="2898" y="635"/>
                  </a:lnTo>
                  <a:lnTo>
                    <a:pt x="2895" y="633"/>
                  </a:lnTo>
                  <a:lnTo>
                    <a:pt x="2889" y="631"/>
                  </a:lnTo>
                  <a:lnTo>
                    <a:pt x="2885" y="633"/>
                  </a:lnTo>
                  <a:lnTo>
                    <a:pt x="2881" y="635"/>
                  </a:lnTo>
                  <a:lnTo>
                    <a:pt x="2876" y="638"/>
                  </a:lnTo>
                  <a:lnTo>
                    <a:pt x="2716" y="798"/>
                  </a:lnTo>
                  <a:lnTo>
                    <a:pt x="2687" y="819"/>
                  </a:lnTo>
                  <a:lnTo>
                    <a:pt x="2655" y="832"/>
                  </a:lnTo>
                  <a:lnTo>
                    <a:pt x="2621" y="834"/>
                  </a:lnTo>
                  <a:lnTo>
                    <a:pt x="2586" y="828"/>
                  </a:lnTo>
                  <a:lnTo>
                    <a:pt x="2556" y="813"/>
                  </a:lnTo>
                  <a:lnTo>
                    <a:pt x="2470" y="762"/>
                  </a:lnTo>
                  <a:lnTo>
                    <a:pt x="2383" y="716"/>
                  </a:lnTo>
                  <a:lnTo>
                    <a:pt x="2294" y="680"/>
                  </a:lnTo>
                  <a:lnTo>
                    <a:pt x="2200" y="650"/>
                  </a:lnTo>
                  <a:lnTo>
                    <a:pt x="2105" y="627"/>
                  </a:lnTo>
                  <a:lnTo>
                    <a:pt x="2071" y="616"/>
                  </a:lnTo>
                  <a:lnTo>
                    <a:pt x="2043" y="595"/>
                  </a:lnTo>
                  <a:lnTo>
                    <a:pt x="2020" y="568"/>
                  </a:lnTo>
                  <a:lnTo>
                    <a:pt x="2006" y="538"/>
                  </a:lnTo>
                  <a:lnTo>
                    <a:pt x="2003" y="502"/>
                  </a:lnTo>
                  <a:lnTo>
                    <a:pt x="2003" y="275"/>
                  </a:lnTo>
                  <a:lnTo>
                    <a:pt x="2001" y="270"/>
                  </a:lnTo>
                  <a:lnTo>
                    <a:pt x="1999" y="264"/>
                  </a:lnTo>
                  <a:lnTo>
                    <a:pt x="1993" y="260"/>
                  </a:lnTo>
                  <a:lnTo>
                    <a:pt x="1987" y="256"/>
                  </a:lnTo>
                  <a:lnTo>
                    <a:pt x="1982" y="254"/>
                  </a:lnTo>
                  <a:lnTo>
                    <a:pt x="1734" y="254"/>
                  </a:lnTo>
                  <a:close/>
                  <a:moveTo>
                    <a:pt x="1733" y="0"/>
                  </a:moveTo>
                  <a:lnTo>
                    <a:pt x="1980" y="0"/>
                  </a:lnTo>
                  <a:lnTo>
                    <a:pt x="2035" y="5"/>
                  </a:lnTo>
                  <a:lnTo>
                    <a:pt x="2086" y="21"/>
                  </a:lnTo>
                  <a:lnTo>
                    <a:pt x="2134" y="45"/>
                  </a:lnTo>
                  <a:lnTo>
                    <a:pt x="2174" y="80"/>
                  </a:lnTo>
                  <a:lnTo>
                    <a:pt x="2208" y="119"/>
                  </a:lnTo>
                  <a:lnTo>
                    <a:pt x="2233" y="167"/>
                  </a:lnTo>
                  <a:lnTo>
                    <a:pt x="2248" y="218"/>
                  </a:lnTo>
                  <a:lnTo>
                    <a:pt x="2254" y="273"/>
                  </a:lnTo>
                  <a:lnTo>
                    <a:pt x="2254" y="401"/>
                  </a:lnTo>
                  <a:lnTo>
                    <a:pt x="2345" y="427"/>
                  </a:lnTo>
                  <a:lnTo>
                    <a:pt x="2434" y="462"/>
                  </a:lnTo>
                  <a:lnTo>
                    <a:pt x="2522" y="502"/>
                  </a:lnTo>
                  <a:lnTo>
                    <a:pt x="2605" y="545"/>
                  </a:lnTo>
                  <a:lnTo>
                    <a:pt x="2695" y="456"/>
                  </a:lnTo>
                  <a:lnTo>
                    <a:pt x="2727" y="427"/>
                  </a:lnTo>
                  <a:lnTo>
                    <a:pt x="2763" y="405"/>
                  </a:lnTo>
                  <a:lnTo>
                    <a:pt x="2803" y="389"/>
                  </a:lnTo>
                  <a:lnTo>
                    <a:pt x="2845" y="380"/>
                  </a:lnTo>
                  <a:lnTo>
                    <a:pt x="2889" y="376"/>
                  </a:lnTo>
                  <a:lnTo>
                    <a:pt x="2942" y="382"/>
                  </a:lnTo>
                  <a:lnTo>
                    <a:pt x="2993" y="397"/>
                  </a:lnTo>
                  <a:lnTo>
                    <a:pt x="3041" y="422"/>
                  </a:lnTo>
                  <a:lnTo>
                    <a:pt x="3081" y="456"/>
                  </a:lnTo>
                  <a:lnTo>
                    <a:pt x="3256" y="631"/>
                  </a:lnTo>
                  <a:lnTo>
                    <a:pt x="3284" y="663"/>
                  </a:lnTo>
                  <a:lnTo>
                    <a:pt x="3307" y="699"/>
                  </a:lnTo>
                  <a:lnTo>
                    <a:pt x="3322" y="739"/>
                  </a:lnTo>
                  <a:lnTo>
                    <a:pt x="3334" y="781"/>
                  </a:lnTo>
                  <a:lnTo>
                    <a:pt x="3336" y="823"/>
                  </a:lnTo>
                  <a:lnTo>
                    <a:pt x="3332" y="878"/>
                  </a:lnTo>
                  <a:lnTo>
                    <a:pt x="3315" y="929"/>
                  </a:lnTo>
                  <a:lnTo>
                    <a:pt x="3290" y="975"/>
                  </a:lnTo>
                  <a:lnTo>
                    <a:pt x="3256" y="1017"/>
                  </a:lnTo>
                  <a:lnTo>
                    <a:pt x="3167" y="1106"/>
                  </a:lnTo>
                  <a:lnTo>
                    <a:pt x="3212" y="1191"/>
                  </a:lnTo>
                  <a:lnTo>
                    <a:pt x="3250" y="1277"/>
                  </a:lnTo>
                  <a:lnTo>
                    <a:pt x="3284" y="1366"/>
                  </a:lnTo>
                  <a:lnTo>
                    <a:pt x="3313" y="1458"/>
                  </a:lnTo>
                  <a:lnTo>
                    <a:pt x="3438" y="1458"/>
                  </a:lnTo>
                  <a:lnTo>
                    <a:pt x="3494" y="1463"/>
                  </a:lnTo>
                  <a:lnTo>
                    <a:pt x="3545" y="1478"/>
                  </a:lnTo>
                  <a:lnTo>
                    <a:pt x="3593" y="1505"/>
                  </a:lnTo>
                  <a:lnTo>
                    <a:pt x="3632" y="1537"/>
                  </a:lnTo>
                  <a:lnTo>
                    <a:pt x="3667" y="1577"/>
                  </a:lnTo>
                  <a:lnTo>
                    <a:pt x="3691" y="1625"/>
                  </a:lnTo>
                  <a:lnTo>
                    <a:pt x="3707" y="1676"/>
                  </a:lnTo>
                  <a:lnTo>
                    <a:pt x="3712" y="1731"/>
                  </a:lnTo>
                  <a:lnTo>
                    <a:pt x="3712" y="1978"/>
                  </a:lnTo>
                  <a:lnTo>
                    <a:pt x="3707" y="2033"/>
                  </a:lnTo>
                  <a:lnTo>
                    <a:pt x="3691" y="2085"/>
                  </a:lnTo>
                  <a:lnTo>
                    <a:pt x="3667" y="2130"/>
                  </a:lnTo>
                  <a:lnTo>
                    <a:pt x="3632" y="2172"/>
                  </a:lnTo>
                  <a:lnTo>
                    <a:pt x="3593" y="2205"/>
                  </a:lnTo>
                  <a:lnTo>
                    <a:pt x="3545" y="2231"/>
                  </a:lnTo>
                  <a:lnTo>
                    <a:pt x="3494" y="2246"/>
                  </a:lnTo>
                  <a:lnTo>
                    <a:pt x="3438" y="2252"/>
                  </a:lnTo>
                  <a:lnTo>
                    <a:pt x="3313" y="2252"/>
                  </a:lnTo>
                  <a:lnTo>
                    <a:pt x="3284" y="2343"/>
                  </a:lnTo>
                  <a:lnTo>
                    <a:pt x="3250" y="2433"/>
                  </a:lnTo>
                  <a:lnTo>
                    <a:pt x="3212" y="2518"/>
                  </a:lnTo>
                  <a:lnTo>
                    <a:pt x="3167" y="2604"/>
                  </a:lnTo>
                  <a:lnTo>
                    <a:pt x="3256" y="2693"/>
                  </a:lnTo>
                  <a:lnTo>
                    <a:pt x="3284" y="2725"/>
                  </a:lnTo>
                  <a:lnTo>
                    <a:pt x="3307" y="2761"/>
                  </a:lnTo>
                  <a:lnTo>
                    <a:pt x="3322" y="2801"/>
                  </a:lnTo>
                  <a:lnTo>
                    <a:pt x="3334" y="2843"/>
                  </a:lnTo>
                  <a:lnTo>
                    <a:pt x="3336" y="2885"/>
                  </a:lnTo>
                  <a:lnTo>
                    <a:pt x="3332" y="2940"/>
                  </a:lnTo>
                  <a:lnTo>
                    <a:pt x="3315" y="2991"/>
                  </a:lnTo>
                  <a:lnTo>
                    <a:pt x="3290" y="3037"/>
                  </a:lnTo>
                  <a:lnTo>
                    <a:pt x="3256" y="3079"/>
                  </a:lnTo>
                  <a:lnTo>
                    <a:pt x="3081" y="3254"/>
                  </a:lnTo>
                  <a:lnTo>
                    <a:pt x="3049" y="3282"/>
                  </a:lnTo>
                  <a:lnTo>
                    <a:pt x="3012" y="3305"/>
                  </a:lnTo>
                  <a:lnTo>
                    <a:pt x="2973" y="3320"/>
                  </a:lnTo>
                  <a:lnTo>
                    <a:pt x="2931" y="3330"/>
                  </a:lnTo>
                  <a:lnTo>
                    <a:pt x="2889" y="3334"/>
                  </a:lnTo>
                  <a:lnTo>
                    <a:pt x="2834" y="3328"/>
                  </a:lnTo>
                  <a:lnTo>
                    <a:pt x="2784" y="3313"/>
                  </a:lnTo>
                  <a:lnTo>
                    <a:pt x="2737" y="3288"/>
                  </a:lnTo>
                  <a:lnTo>
                    <a:pt x="2695" y="3254"/>
                  </a:lnTo>
                  <a:lnTo>
                    <a:pt x="2605" y="3164"/>
                  </a:lnTo>
                  <a:lnTo>
                    <a:pt x="2522" y="3208"/>
                  </a:lnTo>
                  <a:lnTo>
                    <a:pt x="2434" y="3248"/>
                  </a:lnTo>
                  <a:lnTo>
                    <a:pt x="2345" y="3282"/>
                  </a:lnTo>
                  <a:lnTo>
                    <a:pt x="2254" y="3309"/>
                  </a:lnTo>
                  <a:lnTo>
                    <a:pt x="2254" y="3436"/>
                  </a:lnTo>
                  <a:lnTo>
                    <a:pt x="2248" y="3491"/>
                  </a:lnTo>
                  <a:lnTo>
                    <a:pt x="2233" y="3543"/>
                  </a:lnTo>
                  <a:lnTo>
                    <a:pt x="2208" y="3590"/>
                  </a:lnTo>
                  <a:lnTo>
                    <a:pt x="2174" y="3630"/>
                  </a:lnTo>
                  <a:lnTo>
                    <a:pt x="2134" y="3664"/>
                  </a:lnTo>
                  <a:lnTo>
                    <a:pt x="2086" y="3689"/>
                  </a:lnTo>
                  <a:lnTo>
                    <a:pt x="2035" y="3704"/>
                  </a:lnTo>
                  <a:lnTo>
                    <a:pt x="1980" y="3710"/>
                  </a:lnTo>
                  <a:lnTo>
                    <a:pt x="1733" y="3710"/>
                  </a:lnTo>
                  <a:lnTo>
                    <a:pt x="1677" y="3704"/>
                  </a:lnTo>
                  <a:lnTo>
                    <a:pt x="1628" y="3689"/>
                  </a:lnTo>
                  <a:lnTo>
                    <a:pt x="1580" y="3664"/>
                  </a:lnTo>
                  <a:lnTo>
                    <a:pt x="1540" y="3630"/>
                  </a:lnTo>
                  <a:lnTo>
                    <a:pt x="1506" y="3590"/>
                  </a:lnTo>
                  <a:lnTo>
                    <a:pt x="1482" y="3543"/>
                  </a:lnTo>
                  <a:lnTo>
                    <a:pt x="1464" y="3491"/>
                  </a:lnTo>
                  <a:lnTo>
                    <a:pt x="1459" y="3436"/>
                  </a:lnTo>
                  <a:lnTo>
                    <a:pt x="1459" y="3309"/>
                  </a:lnTo>
                  <a:lnTo>
                    <a:pt x="1367" y="3282"/>
                  </a:lnTo>
                  <a:lnTo>
                    <a:pt x="1278" y="3248"/>
                  </a:lnTo>
                  <a:lnTo>
                    <a:pt x="1192" y="3208"/>
                  </a:lnTo>
                  <a:lnTo>
                    <a:pt x="1109" y="3164"/>
                  </a:lnTo>
                  <a:lnTo>
                    <a:pt x="1017" y="3254"/>
                  </a:lnTo>
                  <a:lnTo>
                    <a:pt x="985" y="3282"/>
                  </a:lnTo>
                  <a:lnTo>
                    <a:pt x="949" y="3305"/>
                  </a:lnTo>
                  <a:lnTo>
                    <a:pt x="909" y="3320"/>
                  </a:lnTo>
                  <a:lnTo>
                    <a:pt x="867" y="3330"/>
                  </a:lnTo>
                  <a:lnTo>
                    <a:pt x="825" y="3334"/>
                  </a:lnTo>
                  <a:lnTo>
                    <a:pt x="770" y="3328"/>
                  </a:lnTo>
                  <a:lnTo>
                    <a:pt x="721" y="3313"/>
                  </a:lnTo>
                  <a:lnTo>
                    <a:pt x="673" y="3288"/>
                  </a:lnTo>
                  <a:lnTo>
                    <a:pt x="631" y="3254"/>
                  </a:lnTo>
                  <a:lnTo>
                    <a:pt x="456" y="3079"/>
                  </a:lnTo>
                  <a:lnTo>
                    <a:pt x="426" y="3041"/>
                  </a:lnTo>
                  <a:lnTo>
                    <a:pt x="401" y="2999"/>
                  </a:lnTo>
                  <a:lnTo>
                    <a:pt x="386" y="2955"/>
                  </a:lnTo>
                  <a:lnTo>
                    <a:pt x="378" y="2910"/>
                  </a:lnTo>
                  <a:lnTo>
                    <a:pt x="378" y="2862"/>
                  </a:lnTo>
                  <a:lnTo>
                    <a:pt x="386" y="2817"/>
                  </a:lnTo>
                  <a:lnTo>
                    <a:pt x="401" y="2773"/>
                  </a:lnTo>
                  <a:lnTo>
                    <a:pt x="426" y="2731"/>
                  </a:lnTo>
                  <a:lnTo>
                    <a:pt x="456" y="2693"/>
                  </a:lnTo>
                  <a:lnTo>
                    <a:pt x="548" y="2604"/>
                  </a:lnTo>
                  <a:lnTo>
                    <a:pt x="502" y="2518"/>
                  </a:lnTo>
                  <a:lnTo>
                    <a:pt x="462" y="2433"/>
                  </a:lnTo>
                  <a:lnTo>
                    <a:pt x="428" y="2343"/>
                  </a:lnTo>
                  <a:lnTo>
                    <a:pt x="401" y="2252"/>
                  </a:lnTo>
                  <a:lnTo>
                    <a:pt x="274" y="2252"/>
                  </a:lnTo>
                  <a:lnTo>
                    <a:pt x="219" y="2246"/>
                  </a:lnTo>
                  <a:lnTo>
                    <a:pt x="167" y="2231"/>
                  </a:lnTo>
                  <a:lnTo>
                    <a:pt x="122" y="2205"/>
                  </a:lnTo>
                  <a:lnTo>
                    <a:pt x="80" y="2172"/>
                  </a:lnTo>
                  <a:lnTo>
                    <a:pt x="48" y="2130"/>
                  </a:lnTo>
                  <a:lnTo>
                    <a:pt x="21" y="2085"/>
                  </a:lnTo>
                  <a:lnTo>
                    <a:pt x="6" y="2033"/>
                  </a:lnTo>
                  <a:lnTo>
                    <a:pt x="0" y="1978"/>
                  </a:lnTo>
                  <a:lnTo>
                    <a:pt x="0" y="1731"/>
                  </a:lnTo>
                  <a:lnTo>
                    <a:pt x="6" y="1676"/>
                  </a:lnTo>
                  <a:lnTo>
                    <a:pt x="21" y="1625"/>
                  </a:lnTo>
                  <a:lnTo>
                    <a:pt x="48" y="1577"/>
                  </a:lnTo>
                  <a:lnTo>
                    <a:pt x="80" y="1537"/>
                  </a:lnTo>
                  <a:lnTo>
                    <a:pt x="122" y="1505"/>
                  </a:lnTo>
                  <a:lnTo>
                    <a:pt x="167" y="1478"/>
                  </a:lnTo>
                  <a:lnTo>
                    <a:pt x="219" y="1463"/>
                  </a:lnTo>
                  <a:lnTo>
                    <a:pt x="274" y="1458"/>
                  </a:lnTo>
                  <a:lnTo>
                    <a:pt x="401" y="1458"/>
                  </a:lnTo>
                  <a:lnTo>
                    <a:pt x="428" y="1366"/>
                  </a:lnTo>
                  <a:lnTo>
                    <a:pt x="462" y="1277"/>
                  </a:lnTo>
                  <a:lnTo>
                    <a:pt x="502" y="1191"/>
                  </a:lnTo>
                  <a:lnTo>
                    <a:pt x="548" y="1106"/>
                  </a:lnTo>
                  <a:lnTo>
                    <a:pt x="456" y="1017"/>
                  </a:lnTo>
                  <a:lnTo>
                    <a:pt x="426" y="979"/>
                  </a:lnTo>
                  <a:lnTo>
                    <a:pt x="401" y="937"/>
                  </a:lnTo>
                  <a:lnTo>
                    <a:pt x="386" y="893"/>
                  </a:lnTo>
                  <a:lnTo>
                    <a:pt x="378" y="847"/>
                  </a:lnTo>
                  <a:lnTo>
                    <a:pt x="378" y="800"/>
                  </a:lnTo>
                  <a:lnTo>
                    <a:pt x="386" y="754"/>
                  </a:lnTo>
                  <a:lnTo>
                    <a:pt x="401" y="711"/>
                  </a:lnTo>
                  <a:lnTo>
                    <a:pt x="426" y="669"/>
                  </a:lnTo>
                  <a:lnTo>
                    <a:pt x="456" y="631"/>
                  </a:lnTo>
                  <a:lnTo>
                    <a:pt x="631" y="456"/>
                  </a:lnTo>
                  <a:lnTo>
                    <a:pt x="664" y="427"/>
                  </a:lnTo>
                  <a:lnTo>
                    <a:pt x="700" y="405"/>
                  </a:lnTo>
                  <a:lnTo>
                    <a:pt x="740" y="389"/>
                  </a:lnTo>
                  <a:lnTo>
                    <a:pt x="782" y="380"/>
                  </a:lnTo>
                  <a:lnTo>
                    <a:pt x="825" y="376"/>
                  </a:lnTo>
                  <a:lnTo>
                    <a:pt x="879" y="382"/>
                  </a:lnTo>
                  <a:lnTo>
                    <a:pt x="930" y="397"/>
                  </a:lnTo>
                  <a:lnTo>
                    <a:pt x="978" y="422"/>
                  </a:lnTo>
                  <a:lnTo>
                    <a:pt x="1017" y="456"/>
                  </a:lnTo>
                  <a:lnTo>
                    <a:pt x="1109" y="545"/>
                  </a:lnTo>
                  <a:lnTo>
                    <a:pt x="1192" y="502"/>
                  </a:lnTo>
                  <a:lnTo>
                    <a:pt x="1278" y="462"/>
                  </a:lnTo>
                  <a:lnTo>
                    <a:pt x="1367" y="427"/>
                  </a:lnTo>
                  <a:lnTo>
                    <a:pt x="1459" y="401"/>
                  </a:lnTo>
                  <a:lnTo>
                    <a:pt x="1459" y="273"/>
                  </a:lnTo>
                  <a:lnTo>
                    <a:pt x="1464" y="218"/>
                  </a:lnTo>
                  <a:lnTo>
                    <a:pt x="1480" y="167"/>
                  </a:lnTo>
                  <a:lnTo>
                    <a:pt x="1506" y="119"/>
                  </a:lnTo>
                  <a:lnTo>
                    <a:pt x="1539" y="80"/>
                  </a:lnTo>
                  <a:lnTo>
                    <a:pt x="1580" y="45"/>
                  </a:lnTo>
                  <a:lnTo>
                    <a:pt x="1626" y="21"/>
                  </a:lnTo>
                  <a:lnTo>
                    <a:pt x="1677" y="5"/>
                  </a:lnTo>
                  <a:lnTo>
                    <a:pt x="1733" y="0"/>
                  </a:lnTo>
                  <a:close/>
                </a:path>
              </a:pathLst>
            </a:custGeom>
            <a:solidFill>
              <a:srgbClr val="3C92C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5" name="Freeform 43"/>
            <p:cNvSpPr>
              <a:spLocks noEditPoints="1"/>
            </p:cNvSpPr>
            <p:nvPr/>
          </p:nvSpPr>
          <p:spPr bwMode="auto">
            <a:xfrm>
              <a:off x="2822" y="2409"/>
              <a:ext cx="753" cy="752"/>
            </a:xfrm>
            <a:custGeom>
              <a:avLst/>
              <a:gdLst>
                <a:gd name="T0" fmla="*/ 679 w 1504"/>
                <a:gd name="T1" fmla="*/ 259 h 1505"/>
                <a:gd name="T2" fmla="*/ 542 w 1504"/>
                <a:gd name="T3" fmla="*/ 300 h 1505"/>
                <a:gd name="T4" fmla="*/ 424 w 1504"/>
                <a:gd name="T5" fmla="*/ 376 h 1505"/>
                <a:gd name="T6" fmla="*/ 333 w 1504"/>
                <a:gd name="T7" fmla="*/ 481 h 1505"/>
                <a:gd name="T8" fmla="*/ 274 w 1504"/>
                <a:gd name="T9" fmla="*/ 608 h 1505"/>
                <a:gd name="T10" fmla="*/ 253 w 1504"/>
                <a:gd name="T11" fmla="*/ 753 h 1505"/>
                <a:gd name="T12" fmla="*/ 274 w 1504"/>
                <a:gd name="T13" fmla="*/ 897 h 1505"/>
                <a:gd name="T14" fmla="*/ 333 w 1504"/>
                <a:gd name="T15" fmla="*/ 1025 h 1505"/>
                <a:gd name="T16" fmla="*/ 424 w 1504"/>
                <a:gd name="T17" fmla="*/ 1129 h 1505"/>
                <a:gd name="T18" fmla="*/ 542 w 1504"/>
                <a:gd name="T19" fmla="*/ 1205 h 1505"/>
                <a:gd name="T20" fmla="*/ 679 w 1504"/>
                <a:gd name="T21" fmla="*/ 1247 h 1505"/>
                <a:gd name="T22" fmla="*/ 825 w 1504"/>
                <a:gd name="T23" fmla="*/ 1247 h 1505"/>
                <a:gd name="T24" fmla="*/ 962 w 1504"/>
                <a:gd name="T25" fmla="*/ 1205 h 1505"/>
                <a:gd name="T26" fmla="*/ 1080 w 1504"/>
                <a:gd name="T27" fmla="*/ 1129 h 1505"/>
                <a:gd name="T28" fmla="*/ 1171 w 1504"/>
                <a:gd name="T29" fmla="*/ 1025 h 1505"/>
                <a:gd name="T30" fmla="*/ 1230 w 1504"/>
                <a:gd name="T31" fmla="*/ 897 h 1505"/>
                <a:gd name="T32" fmla="*/ 1251 w 1504"/>
                <a:gd name="T33" fmla="*/ 753 h 1505"/>
                <a:gd name="T34" fmla="*/ 1230 w 1504"/>
                <a:gd name="T35" fmla="*/ 608 h 1505"/>
                <a:gd name="T36" fmla="*/ 1171 w 1504"/>
                <a:gd name="T37" fmla="*/ 481 h 1505"/>
                <a:gd name="T38" fmla="*/ 1080 w 1504"/>
                <a:gd name="T39" fmla="*/ 376 h 1505"/>
                <a:gd name="T40" fmla="*/ 962 w 1504"/>
                <a:gd name="T41" fmla="*/ 300 h 1505"/>
                <a:gd name="T42" fmla="*/ 825 w 1504"/>
                <a:gd name="T43" fmla="*/ 259 h 1505"/>
                <a:gd name="T44" fmla="*/ 751 w 1504"/>
                <a:gd name="T45" fmla="*/ 0 h 1505"/>
                <a:gd name="T46" fmla="*/ 936 w 1504"/>
                <a:gd name="T47" fmla="*/ 23 h 1505"/>
                <a:gd name="T48" fmla="*/ 1105 w 1504"/>
                <a:gd name="T49" fmla="*/ 87 h 1505"/>
                <a:gd name="T50" fmla="*/ 1251 w 1504"/>
                <a:gd name="T51" fmla="*/ 190 h 1505"/>
                <a:gd name="T52" fmla="*/ 1369 w 1504"/>
                <a:gd name="T53" fmla="*/ 323 h 1505"/>
                <a:gd name="T54" fmla="*/ 1453 w 1504"/>
                <a:gd name="T55" fmla="*/ 481 h 1505"/>
                <a:gd name="T56" fmla="*/ 1499 w 1504"/>
                <a:gd name="T57" fmla="*/ 658 h 1505"/>
                <a:gd name="T58" fmla="*/ 1499 w 1504"/>
                <a:gd name="T59" fmla="*/ 848 h 1505"/>
                <a:gd name="T60" fmla="*/ 1453 w 1504"/>
                <a:gd name="T61" fmla="*/ 1025 h 1505"/>
                <a:gd name="T62" fmla="*/ 1369 w 1504"/>
                <a:gd name="T63" fmla="*/ 1182 h 1505"/>
                <a:gd name="T64" fmla="*/ 1251 w 1504"/>
                <a:gd name="T65" fmla="*/ 1315 h 1505"/>
                <a:gd name="T66" fmla="*/ 1105 w 1504"/>
                <a:gd name="T67" fmla="*/ 1416 h 1505"/>
                <a:gd name="T68" fmla="*/ 938 w 1504"/>
                <a:gd name="T69" fmla="*/ 1483 h 1505"/>
                <a:gd name="T70" fmla="*/ 753 w 1504"/>
                <a:gd name="T71" fmla="*/ 1505 h 1505"/>
                <a:gd name="T72" fmla="*/ 567 w 1504"/>
                <a:gd name="T73" fmla="*/ 1483 h 1505"/>
                <a:gd name="T74" fmla="*/ 399 w 1504"/>
                <a:gd name="T75" fmla="*/ 1416 h 1505"/>
                <a:gd name="T76" fmla="*/ 253 w 1504"/>
                <a:gd name="T77" fmla="*/ 1315 h 1505"/>
                <a:gd name="T78" fmla="*/ 135 w 1504"/>
                <a:gd name="T79" fmla="*/ 1182 h 1505"/>
                <a:gd name="T80" fmla="*/ 49 w 1504"/>
                <a:gd name="T81" fmla="*/ 1025 h 1505"/>
                <a:gd name="T82" fmla="*/ 6 w 1504"/>
                <a:gd name="T83" fmla="*/ 848 h 1505"/>
                <a:gd name="T84" fmla="*/ 6 w 1504"/>
                <a:gd name="T85" fmla="*/ 658 h 1505"/>
                <a:gd name="T86" fmla="*/ 49 w 1504"/>
                <a:gd name="T87" fmla="*/ 481 h 1505"/>
                <a:gd name="T88" fmla="*/ 133 w 1504"/>
                <a:gd name="T89" fmla="*/ 323 h 1505"/>
                <a:gd name="T90" fmla="*/ 251 w 1504"/>
                <a:gd name="T91" fmla="*/ 190 h 1505"/>
                <a:gd name="T92" fmla="*/ 397 w 1504"/>
                <a:gd name="T93" fmla="*/ 87 h 1505"/>
                <a:gd name="T94" fmla="*/ 567 w 1504"/>
                <a:gd name="T95" fmla="*/ 23 h 1505"/>
                <a:gd name="T96" fmla="*/ 751 w 1504"/>
                <a:gd name="T97" fmla="*/ 0 h 1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504" h="1505">
                  <a:moveTo>
                    <a:pt x="753" y="253"/>
                  </a:moveTo>
                  <a:lnTo>
                    <a:pt x="679" y="259"/>
                  </a:lnTo>
                  <a:lnTo>
                    <a:pt x="609" y="274"/>
                  </a:lnTo>
                  <a:lnTo>
                    <a:pt x="542" y="300"/>
                  </a:lnTo>
                  <a:lnTo>
                    <a:pt x="481" y="335"/>
                  </a:lnTo>
                  <a:lnTo>
                    <a:pt x="424" y="376"/>
                  </a:lnTo>
                  <a:lnTo>
                    <a:pt x="375" y="426"/>
                  </a:lnTo>
                  <a:lnTo>
                    <a:pt x="333" y="481"/>
                  </a:lnTo>
                  <a:lnTo>
                    <a:pt x="299" y="542"/>
                  </a:lnTo>
                  <a:lnTo>
                    <a:pt x="274" y="608"/>
                  </a:lnTo>
                  <a:lnTo>
                    <a:pt x="259" y="679"/>
                  </a:lnTo>
                  <a:lnTo>
                    <a:pt x="253" y="753"/>
                  </a:lnTo>
                  <a:lnTo>
                    <a:pt x="259" y="827"/>
                  </a:lnTo>
                  <a:lnTo>
                    <a:pt x="274" y="897"/>
                  </a:lnTo>
                  <a:lnTo>
                    <a:pt x="299" y="962"/>
                  </a:lnTo>
                  <a:lnTo>
                    <a:pt x="333" y="1025"/>
                  </a:lnTo>
                  <a:lnTo>
                    <a:pt x="375" y="1080"/>
                  </a:lnTo>
                  <a:lnTo>
                    <a:pt x="424" y="1129"/>
                  </a:lnTo>
                  <a:lnTo>
                    <a:pt x="481" y="1171"/>
                  </a:lnTo>
                  <a:lnTo>
                    <a:pt x="542" y="1205"/>
                  </a:lnTo>
                  <a:lnTo>
                    <a:pt x="609" y="1230"/>
                  </a:lnTo>
                  <a:lnTo>
                    <a:pt x="679" y="1247"/>
                  </a:lnTo>
                  <a:lnTo>
                    <a:pt x="753" y="1253"/>
                  </a:lnTo>
                  <a:lnTo>
                    <a:pt x="825" y="1247"/>
                  </a:lnTo>
                  <a:lnTo>
                    <a:pt x="896" y="1230"/>
                  </a:lnTo>
                  <a:lnTo>
                    <a:pt x="962" y="1205"/>
                  </a:lnTo>
                  <a:lnTo>
                    <a:pt x="1023" y="1171"/>
                  </a:lnTo>
                  <a:lnTo>
                    <a:pt x="1080" y="1129"/>
                  </a:lnTo>
                  <a:lnTo>
                    <a:pt x="1130" y="1080"/>
                  </a:lnTo>
                  <a:lnTo>
                    <a:pt x="1171" y="1025"/>
                  </a:lnTo>
                  <a:lnTo>
                    <a:pt x="1206" y="964"/>
                  </a:lnTo>
                  <a:lnTo>
                    <a:pt x="1230" y="897"/>
                  </a:lnTo>
                  <a:lnTo>
                    <a:pt x="1246" y="827"/>
                  </a:lnTo>
                  <a:lnTo>
                    <a:pt x="1251" y="753"/>
                  </a:lnTo>
                  <a:lnTo>
                    <a:pt x="1246" y="679"/>
                  </a:lnTo>
                  <a:lnTo>
                    <a:pt x="1230" y="608"/>
                  </a:lnTo>
                  <a:lnTo>
                    <a:pt x="1206" y="542"/>
                  </a:lnTo>
                  <a:lnTo>
                    <a:pt x="1171" y="481"/>
                  </a:lnTo>
                  <a:lnTo>
                    <a:pt x="1130" y="426"/>
                  </a:lnTo>
                  <a:lnTo>
                    <a:pt x="1080" y="376"/>
                  </a:lnTo>
                  <a:lnTo>
                    <a:pt x="1023" y="335"/>
                  </a:lnTo>
                  <a:lnTo>
                    <a:pt x="962" y="300"/>
                  </a:lnTo>
                  <a:lnTo>
                    <a:pt x="896" y="274"/>
                  </a:lnTo>
                  <a:lnTo>
                    <a:pt x="825" y="259"/>
                  </a:lnTo>
                  <a:lnTo>
                    <a:pt x="753" y="253"/>
                  </a:lnTo>
                  <a:close/>
                  <a:moveTo>
                    <a:pt x="751" y="0"/>
                  </a:moveTo>
                  <a:lnTo>
                    <a:pt x="844" y="6"/>
                  </a:lnTo>
                  <a:lnTo>
                    <a:pt x="936" y="23"/>
                  </a:lnTo>
                  <a:lnTo>
                    <a:pt x="1023" y="51"/>
                  </a:lnTo>
                  <a:lnTo>
                    <a:pt x="1105" y="87"/>
                  </a:lnTo>
                  <a:lnTo>
                    <a:pt x="1181" y="135"/>
                  </a:lnTo>
                  <a:lnTo>
                    <a:pt x="1251" y="190"/>
                  </a:lnTo>
                  <a:lnTo>
                    <a:pt x="1314" y="253"/>
                  </a:lnTo>
                  <a:lnTo>
                    <a:pt x="1369" y="323"/>
                  </a:lnTo>
                  <a:lnTo>
                    <a:pt x="1415" y="399"/>
                  </a:lnTo>
                  <a:lnTo>
                    <a:pt x="1453" y="481"/>
                  </a:lnTo>
                  <a:lnTo>
                    <a:pt x="1481" y="568"/>
                  </a:lnTo>
                  <a:lnTo>
                    <a:pt x="1499" y="658"/>
                  </a:lnTo>
                  <a:lnTo>
                    <a:pt x="1504" y="753"/>
                  </a:lnTo>
                  <a:lnTo>
                    <a:pt x="1499" y="848"/>
                  </a:lnTo>
                  <a:lnTo>
                    <a:pt x="1481" y="937"/>
                  </a:lnTo>
                  <a:lnTo>
                    <a:pt x="1453" y="1025"/>
                  </a:lnTo>
                  <a:lnTo>
                    <a:pt x="1417" y="1106"/>
                  </a:lnTo>
                  <a:lnTo>
                    <a:pt x="1369" y="1182"/>
                  </a:lnTo>
                  <a:lnTo>
                    <a:pt x="1314" y="1253"/>
                  </a:lnTo>
                  <a:lnTo>
                    <a:pt x="1251" y="1315"/>
                  </a:lnTo>
                  <a:lnTo>
                    <a:pt x="1181" y="1370"/>
                  </a:lnTo>
                  <a:lnTo>
                    <a:pt x="1105" y="1416"/>
                  </a:lnTo>
                  <a:lnTo>
                    <a:pt x="1023" y="1454"/>
                  </a:lnTo>
                  <a:lnTo>
                    <a:pt x="938" y="1483"/>
                  </a:lnTo>
                  <a:lnTo>
                    <a:pt x="846" y="1500"/>
                  </a:lnTo>
                  <a:lnTo>
                    <a:pt x="753" y="1505"/>
                  </a:lnTo>
                  <a:lnTo>
                    <a:pt x="658" y="1500"/>
                  </a:lnTo>
                  <a:lnTo>
                    <a:pt x="567" y="1483"/>
                  </a:lnTo>
                  <a:lnTo>
                    <a:pt x="481" y="1454"/>
                  </a:lnTo>
                  <a:lnTo>
                    <a:pt x="399" y="1416"/>
                  </a:lnTo>
                  <a:lnTo>
                    <a:pt x="323" y="1370"/>
                  </a:lnTo>
                  <a:lnTo>
                    <a:pt x="253" y="1315"/>
                  </a:lnTo>
                  <a:lnTo>
                    <a:pt x="190" y="1253"/>
                  </a:lnTo>
                  <a:lnTo>
                    <a:pt x="135" y="1182"/>
                  </a:lnTo>
                  <a:lnTo>
                    <a:pt x="87" y="1106"/>
                  </a:lnTo>
                  <a:lnTo>
                    <a:pt x="49" y="1025"/>
                  </a:lnTo>
                  <a:lnTo>
                    <a:pt x="23" y="937"/>
                  </a:lnTo>
                  <a:lnTo>
                    <a:pt x="6" y="848"/>
                  </a:lnTo>
                  <a:lnTo>
                    <a:pt x="0" y="753"/>
                  </a:lnTo>
                  <a:lnTo>
                    <a:pt x="6" y="658"/>
                  </a:lnTo>
                  <a:lnTo>
                    <a:pt x="23" y="568"/>
                  </a:lnTo>
                  <a:lnTo>
                    <a:pt x="49" y="481"/>
                  </a:lnTo>
                  <a:lnTo>
                    <a:pt x="87" y="399"/>
                  </a:lnTo>
                  <a:lnTo>
                    <a:pt x="133" y="323"/>
                  </a:lnTo>
                  <a:lnTo>
                    <a:pt x="188" y="253"/>
                  </a:lnTo>
                  <a:lnTo>
                    <a:pt x="251" y="190"/>
                  </a:lnTo>
                  <a:lnTo>
                    <a:pt x="321" y="135"/>
                  </a:lnTo>
                  <a:lnTo>
                    <a:pt x="397" y="87"/>
                  </a:lnTo>
                  <a:lnTo>
                    <a:pt x="479" y="51"/>
                  </a:lnTo>
                  <a:lnTo>
                    <a:pt x="567" y="23"/>
                  </a:lnTo>
                  <a:lnTo>
                    <a:pt x="656" y="6"/>
                  </a:lnTo>
                  <a:lnTo>
                    <a:pt x="751" y="0"/>
                  </a:lnTo>
                  <a:close/>
                </a:path>
              </a:pathLst>
            </a:custGeom>
            <a:solidFill>
              <a:srgbClr val="3C92C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1443709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-8285" y="1"/>
            <a:ext cx="12197110" cy="1556792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39000">
                <a:schemeClr val="tx2">
                  <a:lumMod val="50000"/>
                </a:schemeClr>
              </a:gs>
              <a:gs pos="72000">
                <a:schemeClr val="tx2">
                  <a:lumMod val="50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угольник 3"/>
          <p:cNvSpPr/>
          <p:nvPr/>
        </p:nvSpPr>
        <p:spPr>
          <a:xfrm>
            <a:off x="8614692" y="4229456"/>
            <a:ext cx="2499443" cy="5283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</a:pPr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популяризація ідей підприємництва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654252" y="4221088"/>
            <a:ext cx="3190329" cy="16183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</a:pPr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надання </a:t>
            </a:r>
            <a:r>
              <a:rPr lang="uk-UA" dirty="0" err="1">
                <a:solidFill>
                  <a:schemeClr val="tx2"/>
                </a:solidFill>
                <a:cs typeface="Times New Roman" panose="02020603050405020304" pitchFamily="18" charset="0"/>
              </a:rPr>
              <a:t>методично</a:t>
            </a:r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-консультативної  допомоги громадянам Вінницької  області та  підприємцям-початківцям щодо організації та розвитку бізнесу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81744" y="4221088"/>
            <a:ext cx="2664296" cy="7463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700"/>
              </a:lnSpc>
            </a:pPr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підтримка підприємницьких ініціатив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05780" y="424454"/>
            <a:ext cx="413286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>
                <a:solidFill>
                  <a:schemeClr val="bg1"/>
                </a:solidFill>
                <a:cs typeface="Times New Roman" panose="02020603050405020304" pitchFamily="18" charset="0"/>
              </a:rPr>
              <a:t>Мета і завдання</a:t>
            </a:r>
          </a:p>
        </p:txBody>
      </p:sp>
      <p:sp>
        <p:nvSpPr>
          <p:cNvPr id="7" name="Овал 6"/>
          <p:cNvSpPr/>
          <p:nvPr/>
        </p:nvSpPr>
        <p:spPr>
          <a:xfrm>
            <a:off x="1641260" y="2709080"/>
            <a:ext cx="1440000" cy="14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rgbClr val="21989B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518348" y="2709080"/>
            <a:ext cx="1440000" cy="14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rgbClr val="21989B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9102048" y="2708104"/>
            <a:ext cx="1440000" cy="14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rgbClr val="21989B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4332" y="2470155"/>
            <a:ext cx="1677949" cy="1677949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2724" y="2492896"/>
            <a:ext cx="1440000" cy="14400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5370" y="2420888"/>
            <a:ext cx="1440000" cy="1440000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47270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вал 8"/>
          <p:cNvSpPr/>
          <p:nvPr/>
        </p:nvSpPr>
        <p:spPr>
          <a:xfrm>
            <a:off x="1569331" y="2781351"/>
            <a:ext cx="1440000" cy="14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rgbClr val="21989B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5446419" y="2781351"/>
            <a:ext cx="1440000" cy="14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rgbClr val="21989B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9030119" y="2780375"/>
            <a:ext cx="1440000" cy="14400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>
              <a:solidFill>
                <a:srgbClr val="21989B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-8285" y="1"/>
            <a:ext cx="12197110" cy="126875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39000">
                <a:schemeClr val="tx2">
                  <a:lumMod val="50000"/>
                </a:schemeClr>
              </a:gs>
              <a:gs pos="72000">
                <a:schemeClr val="tx2">
                  <a:lumMod val="50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Прямоугольник 2"/>
          <p:cNvSpPr/>
          <p:nvPr/>
        </p:nvSpPr>
        <p:spPr>
          <a:xfrm>
            <a:off x="1491559" y="4309365"/>
            <a:ext cx="166771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uk-UA" sz="2000" dirty="0">
                <a:solidFill>
                  <a:srgbClr val="2B3543"/>
                </a:solidFill>
                <a:cs typeface="Times New Roman" panose="02020603050405020304" pitchFamily="18" charset="0"/>
              </a:rPr>
              <a:t>конкурсні засади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302323" y="4263198"/>
            <a:ext cx="1728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45720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uk-UA" sz="2000" dirty="0">
                <a:solidFill>
                  <a:srgbClr val="2B3543"/>
                </a:solidFill>
                <a:cs typeface="Times New Roman" panose="02020603050405020304" pitchFamily="18" charset="0"/>
              </a:rPr>
              <a:t>відкритість, прозорість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868307" y="4262222"/>
            <a:ext cx="176362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defTabSz="457200">
              <a:spcBef>
                <a:spcPts val="1000"/>
              </a:spcBef>
              <a:buClr>
                <a:schemeClr val="accent1"/>
              </a:buClr>
              <a:buSzPct val="80000"/>
            </a:pPr>
            <a:r>
              <a:rPr lang="uk-UA" sz="2000" dirty="0">
                <a:solidFill>
                  <a:srgbClr val="2B3543"/>
                </a:solidFill>
                <a:cs typeface="Times New Roman" panose="02020603050405020304" pitchFamily="18" charset="0"/>
              </a:rPr>
              <a:t>ефективність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9294" y="334397"/>
            <a:ext cx="1157611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3600" b="1" dirty="0">
                <a:solidFill>
                  <a:schemeClr val="bg1"/>
                </a:solidFill>
                <a:cs typeface="Times New Roman" panose="02020603050405020304" pitchFamily="18" charset="0"/>
              </a:rPr>
              <a:t>Основні  принципи надання  фінансової підтримки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0356" y="2708920"/>
            <a:ext cx="1152126" cy="1152128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3568" y="2707944"/>
            <a:ext cx="1153102" cy="1153104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9189" y="2708920"/>
            <a:ext cx="1152452" cy="1152452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35720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66589" y="5555816"/>
            <a:ext cx="6092825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 dirty="0">
                <a:solidFill>
                  <a:schemeClr val="tx2"/>
                </a:solidFill>
                <a:cs typeface="Times New Roman" panose="02020603050405020304" pitchFamily="18" charset="0"/>
              </a:rPr>
              <a:t>Одержувачі гранту –   </a:t>
            </a:r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суб’єкти малого та середнього підприємництва</a:t>
            </a:r>
            <a:r>
              <a:rPr lang="uk-UA" dirty="0">
                <a:solidFill>
                  <a:schemeClr val="tx2"/>
                </a:solidFill>
              </a:rPr>
              <a:t> </a:t>
            </a:r>
            <a:endParaRPr lang="uk-UA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566589" y="3609034"/>
            <a:ext cx="6092826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b="1" dirty="0">
                <a:solidFill>
                  <a:schemeClr val="tx2"/>
                </a:solidFill>
                <a:cs typeface="Times New Roman" panose="02020603050405020304" pitchFamily="18" charset="0"/>
              </a:rPr>
              <a:t>Виконавчий  адміністратор  –  </a:t>
            </a:r>
            <a:endParaRPr lang="en-US" b="1" dirty="0" smtClean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r>
              <a:rPr lang="uk-UA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визначається  </a:t>
            </a:r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на конкурсних </a:t>
            </a:r>
            <a:r>
              <a:rPr lang="uk-UA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засадах</a:t>
            </a:r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566589" y="1939251"/>
            <a:ext cx="6092826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tabLst>
                <a:tab pos="3771900" algn="l"/>
              </a:tabLst>
            </a:pPr>
            <a:r>
              <a:rPr lang="uk-UA" b="1" dirty="0">
                <a:solidFill>
                  <a:schemeClr val="tx2"/>
                </a:solidFill>
                <a:cs typeface="Times New Roman" panose="02020603050405020304" pitchFamily="18" charset="0"/>
              </a:rPr>
              <a:t>Головний розпорядник коштів – </a:t>
            </a:r>
            <a:endParaRPr lang="en-US" b="1" dirty="0" smtClean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>
              <a:tabLst>
                <a:tab pos="3771900" algn="l"/>
              </a:tabLst>
            </a:pPr>
            <a:r>
              <a:rPr lang="uk-UA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Департамент </a:t>
            </a:r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міжнародного співробітництва та регіонального розвитку облдержадміністрації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566589" y="823466"/>
            <a:ext cx="57834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>
                <a:solidFill>
                  <a:schemeClr val="tx2"/>
                </a:solidFill>
                <a:cs typeface="Times New Roman" panose="02020603050405020304" pitchFamily="18" charset="0"/>
              </a:rPr>
              <a:t>Джерело фінансової підтримки </a:t>
            </a:r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– обласний бюджет</a:t>
            </a:r>
            <a:endParaRPr lang="uk-UA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542683" y="0"/>
            <a:ext cx="3646141" cy="685799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39000">
                <a:schemeClr val="tx2">
                  <a:lumMod val="50000"/>
                </a:schemeClr>
              </a:gs>
              <a:gs pos="72000">
                <a:schemeClr val="tx2">
                  <a:lumMod val="50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57540" y="3027124"/>
            <a:ext cx="3216425" cy="743744"/>
          </a:xfrm>
        </p:spPr>
        <p:txBody>
          <a:bodyPr rtlCol="0">
            <a:noAutofit/>
          </a:bodyPr>
          <a:lstStyle/>
          <a:p>
            <a:r>
              <a:rPr lang="uk-UA" sz="4000" b="1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Загальні положення</a:t>
            </a:r>
            <a:endParaRPr lang="ru" sz="40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endParaRPr>
          </a:p>
        </p:txBody>
      </p:sp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1063525" y="823466"/>
            <a:ext cx="333612" cy="432000"/>
            <a:chOff x="2626" y="593"/>
            <a:chExt cx="2421" cy="3135"/>
          </a:xfrm>
        </p:grpSpPr>
        <p:sp>
          <p:nvSpPr>
            <p:cNvPr id="18" name="Freeform 6"/>
            <p:cNvSpPr>
              <a:spLocks/>
            </p:cNvSpPr>
            <p:nvPr/>
          </p:nvSpPr>
          <p:spPr bwMode="auto">
            <a:xfrm>
              <a:off x="2626" y="1449"/>
              <a:ext cx="2421" cy="2279"/>
            </a:xfrm>
            <a:custGeom>
              <a:avLst/>
              <a:gdLst>
                <a:gd name="T0" fmla="*/ 3921 w 4842"/>
                <a:gd name="T1" fmla="*/ 121 h 4559"/>
                <a:gd name="T2" fmla="*/ 3923 w 4842"/>
                <a:gd name="T3" fmla="*/ 399 h 4559"/>
                <a:gd name="T4" fmla="*/ 3837 w 4842"/>
                <a:gd name="T5" fmla="*/ 835 h 4559"/>
                <a:gd name="T6" fmla="*/ 4361 w 4842"/>
                <a:gd name="T7" fmla="*/ 1505 h 4559"/>
                <a:gd name="T8" fmla="*/ 4716 w 4842"/>
                <a:gd name="T9" fmla="*/ 1717 h 4559"/>
                <a:gd name="T10" fmla="*/ 4842 w 4842"/>
                <a:gd name="T11" fmla="*/ 2538 h 4559"/>
                <a:gd name="T12" fmla="*/ 4668 w 4842"/>
                <a:gd name="T13" fmla="*/ 2842 h 4559"/>
                <a:gd name="T14" fmla="*/ 4368 w 4842"/>
                <a:gd name="T15" fmla="*/ 3002 h 4559"/>
                <a:gd name="T16" fmla="*/ 4149 w 4842"/>
                <a:gd name="T17" fmla="*/ 3346 h 4559"/>
                <a:gd name="T18" fmla="*/ 3948 w 4842"/>
                <a:gd name="T19" fmla="*/ 3604 h 4559"/>
                <a:gd name="T20" fmla="*/ 3877 w 4842"/>
                <a:gd name="T21" fmla="*/ 3684 h 4559"/>
                <a:gd name="T22" fmla="*/ 3671 w 4842"/>
                <a:gd name="T23" fmla="*/ 3970 h 4559"/>
                <a:gd name="T24" fmla="*/ 3637 w 4842"/>
                <a:gd name="T25" fmla="*/ 4310 h 4559"/>
                <a:gd name="T26" fmla="*/ 3486 w 4842"/>
                <a:gd name="T27" fmla="*/ 4538 h 4559"/>
                <a:gd name="T28" fmla="*/ 2509 w 4842"/>
                <a:gd name="T29" fmla="*/ 4515 h 4559"/>
                <a:gd name="T30" fmla="*/ 2398 w 4842"/>
                <a:gd name="T31" fmla="*/ 4272 h 4559"/>
                <a:gd name="T32" fmla="*/ 2022 w 4842"/>
                <a:gd name="T33" fmla="*/ 4448 h 4559"/>
                <a:gd name="T34" fmla="*/ 1074 w 4842"/>
                <a:gd name="T35" fmla="*/ 4559 h 4559"/>
                <a:gd name="T36" fmla="*/ 852 w 4842"/>
                <a:gd name="T37" fmla="*/ 4417 h 4559"/>
                <a:gd name="T38" fmla="*/ 828 w 4842"/>
                <a:gd name="T39" fmla="*/ 4257 h 4559"/>
                <a:gd name="T40" fmla="*/ 755 w 4842"/>
                <a:gd name="T41" fmla="*/ 3940 h 4559"/>
                <a:gd name="T42" fmla="*/ 417 w 4842"/>
                <a:gd name="T43" fmla="*/ 3476 h 4559"/>
                <a:gd name="T44" fmla="*/ 52 w 4842"/>
                <a:gd name="T45" fmla="*/ 2701 h 4559"/>
                <a:gd name="T46" fmla="*/ 2 w 4842"/>
                <a:gd name="T47" fmla="*/ 2355 h 4559"/>
                <a:gd name="T48" fmla="*/ 25 w 4842"/>
                <a:gd name="T49" fmla="*/ 1982 h 4559"/>
                <a:gd name="T50" fmla="*/ 170 w 4842"/>
                <a:gd name="T51" fmla="*/ 1879 h 4559"/>
                <a:gd name="T52" fmla="*/ 275 w 4842"/>
                <a:gd name="T53" fmla="*/ 2025 h 4559"/>
                <a:gd name="T54" fmla="*/ 254 w 4842"/>
                <a:gd name="T55" fmla="*/ 2338 h 4559"/>
                <a:gd name="T56" fmla="*/ 294 w 4842"/>
                <a:gd name="T57" fmla="*/ 2630 h 4559"/>
                <a:gd name="T58" fmla="*/ 430 w 4842"/>
                <a:gd name="T59" fmla="*/ 2991 h 4559"/>
                <a:gd name="T60" fmla="*/ 766 w 4842"/>
                <a:gd name="T61" fmla="*/ 3501 h 4559"/>
                <a:gd name="T62" fmla="*/ 1032 w 4842"/>
                <a:gd name="T63" fmla="*/ 3965 h 4559"/>
                <a:gd name="T64" fmla="*/ 1082 w 4842"/>
                <a:gd name="T65" fmla="*/ 4305 h 4559"/>
                <a:gd name="T66" fmla="*/ 1856 w 4842"/>
                <a:gd name="T67" fmla="*/ 4032 h 4559"/>
                <a:gd name="T68" fmla="*/ 2232 w 4842"/>
                <a:gd name="T69" fmla="*/ 4020 h 4559"/>
                <a:gd name="T70" fmla="*/ 2635 w 4842"/>
                <a:gd name="T71" fmla="*/ 4068 h 4559"/>
                <a:gd name="T72" fmla="*/ 3386 w 4842"/>
                <a:gd name="T73" fmla="*/ 4100 h 4559"/>
                <a:gd name="T74" fmla="*/ 3472 w 4842"/>
                <a:gd name="T75" fmla="*/ 3789 h 4559"/>
                <a:gd name="T76" fmla="*/ 3734 w 4842"/>
                <a:gd name="T77" fmla="*/ 3466 h 4559"/>
                <a:gd name="T78" fmla="*/ 3979 w 4842"/>
                <a:gd name="T79" fmla="*/ 3147 h 4559"/>
                <a:gd name="T80" fmla="*/ 4196 w 4842"/>
                <a:gd name="T81" fmla="*/ 2779 h 4559"/>
                <a:gd name="T82" fmla="*/ 4336 w 4842"/>
                <a:gd name="T83" fmla="*/ 2638 h 4559"/>
                <a:gd name="T84" fmla="*/ 4588 w 4842"/>
                <a:gd name="T85" fmla="*/ 2540 h 4559"/>
                <a:gd name="T86" fmla="*/ 4491 w 4842"/>
                <a:gd name="T87" fmla="*/ 1889 h 4559"/>
                <a:gd name="T88" fmla="*/ 4206 w 4842"/>
                <a:gd name="T89" fmla="*/ 1801 h 4559"/>
                <a:gd name="T90" fmla="*/ 3830 w 4842"/>
                <a:gd name="T91" fmla="*/ 1177 h 4559"/>
                <a:gd name="T92" fmla="*/ 3593 w 4842"/>
                <a:gd name="T93" fmla="*/ 907 h 4559"/>
                <a:gd name="T94" fmla="*/ 3656 w 4842"/>
                <a:gd name="T95" fmla="*/ 357 h 4559"/>
                <a:gd name="T96" fmla="*/ 3702 w 4842"/>
                <a:gd name="T97" fmla="*/ 254 h 4559"/>
                <a:gd name="T98" fmla="*/ 3335 w 4842"/>
                <a:gd name="T99" fmla="*/ 373 h 4559"/>
                <a:gd name="T100" fmla="*/ 3102 w 4842"/>
                <a:gd name="T101" fmla="*/ 590 h 4559"/>
                <a:gd name="T102" fmla="*/ 2823 w 4842"/>
                <a:gd name="T103" fmla="*/ 602 h 4559"/>
                <a:gd name="T104" fmla="*/ 2444 w 4842"/>
                <a:gd name="T105" fmla="*/ 476 h 4559"/>
                <a:gd name="T106" fmla="*/ 2509 w 4842"/>
                <a:gd name="T107" fmla="*/ 308 h 4559"/>
                <a:gd name="T108" fmla="*/ 2985 w 4842"/>
                <a:gd name="T109" fmla="*/ 329 h 4559"/>
                <a:gd name="T110" fmla="*/ 3321 w 4842"/>
                <a:gd name="T111" fmla="*/ 94 h 45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4842" h="4559">
                  <a:moveTo>
                    <a:pt x="3719" y="0"/>
                  </a:moveTo>
                  <a:lnTo>
                    <a:pt x="3767" y="8"/>
                  </a:lnTo>
                  <a:lnTo>
                    <a:pt x="3812" y="23"/>
                  </a:lnTo>
                  <a:lnTo>
                    <a:pt x="3854" y="48"/>
                  </a:lnTo>
                  <a:lnTo>
                    <a:pt x="3891" y="80"/>
                  </a:lnTo>
                  <a:lnTo>
                    <a:pt x="3921" y="121"/>
                  </a:lnTo>
                  <a:lnTo>
                    <a:pt x="3944" y="164"/>
                  </a:lnTo>
                  <a:lnTo>
                    <a:pt x="3958" y="212"/>
                  </a:lnTo>
                  <a:lnTo>
                    <a:pt x="3963" y="260"/>
                  </a:lnTo>
                  <a:lnTo>
                    <a:pt x="3958" y="308"/>
                  </a:lnTo>
                  <a:lnTo>
                    <a:pt x="3944" y="355"/>
                  </a:lnTo>
                  <a:lnTo>
                    <a:pt x="3923" y="399"/>
                  </a:lnTo>
                  <a:lnTo>
                    <a:pt x="3881" y="476"/>
                  </a:lnTo>
                  <a:lnTo>
                    <a:pt x="3849" y="550"/>
                  </a:lnTo>
                  <a:lnTo>
                    <a:pt x="3830" y="623"/>
                  </a:lnTo>
                  <a:lnTo>
                    <a:pt x="3820" y="695"/>
                  </a:lnTo>
                  <a:lnTo>
                    <a:pt x="3824" y="766"/>
                  </a:lnTo>
                  <a:lnTo>
                    <a:pt x="3837" y="835"/>
                  </a:lnTo>
                  <a:lnTo>
                    <a:pt x="3946" y="932"/>
                  </a:lnTo>
                  <a:lnTo>
                    <a:pt x="4047" y="1037"/>
                  </a:lnTo>
                  <a:lnTo>
                    <a:pt x="4139" y="1148"/>
                  </a:lnTo>
                  <a:lnTo>
                    <a:pt x="4221" y="1263"/>
                  </a:lnTo>
                  <a:lnTo>
                    <a:pt x="4296" y="1381"/>
                  </a:lnTo>
                  <a:lnTo>
                    <a:pt x="4361" y="1505"/>
                  </a:lnTo>
                  <a:lnTo>
                    <a:pt x="4416" y="1635"/>
                  </a:lnTo>
                  <a:lnTo>
                    <a:pt x="4491" y="1635"/>
                  </a:lnTo>
                  <a:lnTo>
                    <a:pt x="4554" y="1641"/>
                  </a:lnTo>
                  <a:lnTo>
                    <a:pt x="4613" y="1656"/>
                  </a:lnTo>
                  <a:lnTo>
                    <a:pt x="4668" y="1683"/>
                  </a:lnTo>
                  <a:lnTo>
                    <a:pt x="4716" y="1717"/>
                  </a:lnTo>
                  <a:lnTo>
                    <a:pt x="4760" y="1759"/>
                  </a:lnTo>
                  <a:lnTo>
                    <a:pt x="4795" y="1809"/>
                  </a:lnTo>
                  <a:lnTo>
                    <a:pt x="4819" y="1862"/>
                  </a:lnTo>
                  <a:lnTo>
                    <a:pt x="4837" y="1921"/>
                  </a:lnTo>
                  <a:lnTo>
                    <a:pt x="4842" y="1984"/>
                  </a:lnTo>
                  <a:lnTo>
                    <a:pt x="4842" y="2538"/>
                  </a:lnTo>
                  <a:lnTo>
                    <a:pt x="4837" y="2601"/>
                  </a:lnTo>
                  <a:lnTo>
                    <a:pt x="4819" y="2660"/>
                  </a:lnTo>
                  <a:lnTo>
                    <a:pt x="4795" y="2716"/>
                  </a:lnTo>
                  <a:lnTo>
                    <a:pt x="4760" y="2764"/>
                  </a:lnTo>
                  <a:lnTo>
                    <a:pt x="4716" y="2807"/>
                  </a:lnTo>
                  <a:lnTo>
                    <a:pt x="4668" y="2842"/>
                  </a:lnTo>
                  <a:lnTo>
                    <a:pt x="4613" y="2867"/>
                  </a:lnTo>
                  <a:lnTo>
                    <a:pt x="4554" y="2884"/>
                  </a:lnTo>
                  <a:lnTo>
                    <a:pt x="4491" y="2890"/>
                  </a:lnTo>
                  <a:lnTo>
                    <a:pt x="4424" y="2890"/>
                  </a:lnTo>
                  <a:lnTo>
                    <a:pt x="4397" y="2945"/>
                  </a:lnTo>
                  <a:lnTo>
                    <a:pt x="4368" y="3002"/>
                  </a:lnTo>
                  <a:lnTo>
                    <a:pt x="4336" y="3061"/>
                  </a:lnTo>
                  <a:lnTo>
                    <a:pt x="4302" y="3119"/>
                  </a:lnTo>
                  <a:lnTo>
                    <a:pt x="4263" y="3178"/>
                  </a:lnTo>
                  <a:lnTo>
                    <a:pt x="4225" y="3235"/>
                  </a:lnTo>
                  <a:lnTo>
                    <a:pt x="4187" y="3291"/>
                  </a:lnTo>
                  <a:lnTo>
                    <a:pt x="4149" y="3346"/>
                  </a:lnTo>
                  <a:lnTo>
                    <a:pt x="4110" y="3398"/>
                  </a:lnTo>
                  <a:lnTo>
                    <a:pt x="4072" y="3447"/>
                  </a:lnTo>
                  <a:lnTo>
                    <a:pt x="4038" y="3491"/>
                  </a:lnTo>
                  <a:lnTo>
                    <a:pt x="4005" y="3533"/>
                  </a:lnTo>
                  <a:lnTo>
                    <a:pt x="3975" y="3571"/>
                  </a:lnTo>
                  <a:lnTo>
                    <a:pt x="3948" y="3604"/>
                  </a:lnTo>
                  <a:lnTo>
                    <a:pt x="3925" y="3631"/>
                  </a:lnTo>
                  <a:lnTo>
                    <a:pt x="3908" y="3650"/>
                  </a:lnTo>
                  <a:lnTo>
                    <a:pt x="3896" y="3665"/>
                  </a:lnTo>
                  <a:lnTo>
                    <a:pt x="3891" y="3671"/>
                  </a:lnTo>
                  <a:lnTo>
                    <a:pt x="3885" y="3678"/>
                  </a:lnTo>
                  <a:lnTo>
                    <a:pt x="3877" y="3684"/>
                  </a:lnTo>
                  <a:lnTo>
                    <a:pt x="3847" y="3713"/>
                  </a:lnTo>
                  <a:lnTo>
                    <a:pt x="3793" y="3764"/>
                  </a:lnTo>
                  <a:lnTo>
                    <a:pt x="3751" y="3818"/>
                  </a:lnTo>
                  <a:lnTo>
                    <a:pt x="3717" y="3871"/>
                  </a:lnTo>
                  <a:lnTo>
                    <a:pt x="3690" y="3923"/>
                  </a:lnTo>
                  <a:lnTo>
                    <a:pt x="3671" y="3970"/>
                  </a:lnTo>
                  <a:lnTo>
                    <a:pt x="3656" y="4014"/>
                  </a:lnTo>
                  <a:lnTo>
                    <a:pt x="3646" y="4054"/>
                  </a:lnTo>
                  <a:lnTo>
                    <a:pt x="3642" y="4087"/>
                  </a:lnTo>
                  <a:lnTo>
                    <a:pt x="3638" y="4112"/>
                  </a:lnTo>
                  <a:lnTo>
                    <a:pt x="3637" y="4129"/>
                  </a:lnTo>
                  <a:lnTo>
                    <a:pt x="3637" y="4310"/>
                  </a:lnTo>
                  <a:lnTo>
                    <a:pt x="3633" y="4360"/>
                  </a:lnTo>
                  <a:lnTo>
                    <a:pt x="3617" y="4406"/>
                  </a:lnTo>
                  <a:lnTo>
                    <a:pt x="3595" y="4448"/>
                  </a:lnTo>
                  <a:lnTo>
                    <a:pt x="3564" y="4486"/>
                  </a:lnTo>
                  <a:lnTo>
                    <a:pt x="3528" y="4515"/>
                  </a:lnTo>
                  <a:lnTo>
                    <a:pt x="3486" y="4538"/>
                  </a:lnTo>
                  <a:lnTo>
                    <a:pt x="3438" y="4553"/>
                  </a:lnTo>
                  <a:lnTo>
                    <a:pt x="3388" y="4559"/>
                  </a:lnTo>
                  <a:lnTo>
                    <a:pt x="2647" y="4559"/>
                  </a:lnTo>
                  <a:lnTo>
                    <a:pt x="2597" y="4553"/>
                  </a:lnTo>
                  <a:lnTo>
                    <a:pt x="2551" y="4538"/>
                  </a:lnTo>
                  <a:lnTo>
                    <a:pt x="2509" y="4515"/>
                  </a:lnTo>
                  <a:lnTo>
                    <a:pt x="2471" y="4486"/>
                  </a:lnTo>
                  <a:lnTo>
                    <a:pt x="2442" y="4448"/>
                  </a:lnTo>
                  <a:lnTo>
                    <a:pt x="2419" y="4406"/>
                  </a:lnTo>
                  <a:lnTo>
                    <a:pt x="2404" y="4360"/>
                  </a:lnTo>
                  <a:lnTo>
                    <a:pt x="2398" y="4310"/>
                  </a:lnTo>
                  <a:lnTo>
                    <a:pt x="2398" y="4272"/>
                  </a:lnTo>
                  <a:lnTo>
                    <a:pt x="2232" y="4276"/>
                  </a:lnTo>
                  <a:lnTo>
                    <a:pt x="2064" y="4268"/>
                  </a:lnTo>
                  <a:lnTo>
                    <a:pt x="2064" y="4310"/>
                  </a:lnTo>
                  <a:lnTo>
                    <a:pt x="2060" y="4360"/>
                  </a:lnTo>
                  <a:lnTo>
                    <a:pt x="2045" y="4406"/>
                  </a:lnTo>
                  <a:lnTo>
                    <a:pt x="2022" y="4448"/>
                  </a:lnTo>
                  <a:lnTo>
                    <a:pt x="1991" y="4486"/>
                  </a:lnTo>
                  <a:lnTo>
                    <a:pt x="1955" y="4515"/>
                  </a:lnTo>
                  <a:lnTo>
                    <a:pt x="1913" y="4538"/>
                  </a:lnTo>
                  <a:lnTo>
                    <a:pt x="1867" y="4553"/>
                  </a:lnTo>
                  <a:lnTo>
                    <a:pt x="1815" y="4559"/>
                  </a:lnTo>
                  <a:lnTo>
                    <a:pt x="1074" y="4559"/>
                  </a:lnTo>
                  <a:lnTo>
                    <a:pt x="1028" y="4553"/>
                  </a:lnTo>
                  <a:lnTo>
                    <a:pt x="982" y="4540"/>
                  </a:lnTo>
                  <a:lnTo>
                    <a:pt x="942" y="4519"/>
                  </a:lnTo>
                  <a:lnTo>
                    <a:pt x="906" y="4490"/>
                  </a:lnTo>
                  <a:lnTo>
                    <a:pt x="875" y="4456"/>
                  </a:lnTo>
                  <a:lnTo>
                    <a:pt x="852" y="4417"/>
                  </a:lnTo>
                  <a:lnTo>
                    <a:pt x="835" y="4373"/>
                  </a:lnTo>
                  <a:lnTo>
                    <a:pt x="828" y="4326"/>
                  </a:lnTo>
                  <a:lnTo>
                    <a:pt x="828" y="4320"/>
                  </a:lnTo>
                  <a:lnTo>
                    <a:pt x="828" y="4314"/>
                  </a:lnTo>
                  <a:lnTo>
                    <a:pt x="828" y="4310"/>
                  </a:lnTo>
                  <a:lnTo>
                    <a:pt x="828" y="4257"/>
                  </a:lnTo>
                  <a:lnTo>
                    <a:pt x="824" y="4221"/>
                  </a:lnTo>
                  <a:lnTo>
                    <a:pt x="818" y="4175"/>
                  </a:lnTo>
                  <a:lnTo>
                    <a:pt x="810" y="4123"/>
                  </a:lnTo>
                  <a:lnTo>
                    <a:pt x="797" y="4066"/>
                  </a:lnTo>
                  <a:lnTo>
                    <a:pt x="780" y="4005"/>
                  </a:lnTo>
                  <a:lnTo>
                    <a:pt x="755" y="3940"/>
                  </a:lnTo>
                  <a:lnTo>
                    <a:pt x="724" y="3873"/>
                  </a:lnTo>
                  <a:lnTo>
                    <a:pt x="686" y="3806"/>
                  </a:lnTo>
                  <a:lnTo>
                    <a:pt x="640" y="3741"/>
                  </a:lnTo>
                  <a:lnTo>
                    <a:pt x="583" y="3676"/>
                  </a:lnTo>
                  <a:lnTo>
                    <a:pt x="499" y="3581"/>
                  </a:lnTo>
                  <a:lnTo>
                    <a:pt x="417" y="3476"/>
                  </a:lnTo>
                  <a:lnTo>
                    <a:pt x="340" y="3361"/>
                  </a:lnTo>
                  <a:lnTo>
                    <a:pt x="270" y="3235"/>
                  </a:lnTo>
                  <a:lnTo>
                    <a:pt x="203" y="3100"/>
                  </a:lnTo>
                  <a:lnTo>
                    <a:pt x="141" y="2970"/>
                  </a:lnTo>
                  <a:lnTo>
                    <a:pt x="92" y="2838"/>
                  </a:lnTo>
                  <a:lnTo>
                    <a:pt x="52" y="2701"/>
                  </a:lnTo>
                  <a:lnTo>
                    <a:pt x="36" y="2639"/>
                  </a:lnTo>
                  <a:lnTo>
                    <a:pt x="23" y="2576"/>
                  </a:lnTo>
                  <a:lnTo>
                    <a:pt x="13" y="2513"/>
                  </a:lnTo>
                  <a:lnTo>
                    <a:pt x="8" y="2456"/>
                  </a:lnTo>
                  <a:lnTo>
                    <a:pt x="4" y="2403"/>
                  </a:lnTo>
                  <a:lnTo>
                    <a:pt x="2" y="2355"/>
                  </a:lnTo>
                  <a:lnTo>
                    <a:pt x="0" y="2319"/>
                  </a:lnTo>
                  <a:lnTo>
                    <a:pt x="0" y="2290"/>
                  </a:lnTo>
                  <a:lnTo>
                    <a:pt x="0" y="2275"/>
                  </a:lnTo>
                  <a:lnTo>
                    <a:pt x="4" y="2177"/>
                  </a:lnTo>
                  <a:lnTo>
                    <a:pt x="12" y="2078"/>
                  </a:lnTo>
                  <a:lnTo>
                    <a:pt x="25" y="1982"/>
                  </a:lnTo>
                  <a:lnTo>
                    <a:pt x="34" y="1950"/>
                  </a:lnTo>
                  <a:lnTo>
                    <a:pt x="54" y="1921"/>
                  </a:lnTo>
                  <a:lnTo>
                    <a:pt x="77" y="1900"/>
                  </a:lnTo>
                  <a:lnTo>
                    <a:pt x="105" y="1885"/>
                  </a:lnTo>
                  <a:lnTo>
                    <a:pt x="138" y="1877"/>
                  </a:lnTo>
                  <a:lnTo>
                    <a:pt x="170" y="1879"/>
                  </a:lnTo>
                  <a:lnTo>
                    <a:pt x="203" y="1889"/>
                  </a:lnTo>
                  <a:lnTo>
                    <a:pt x="231" y="1906"/>
                  </a:lnTo>
                  <a:lnTo>
                    <a:pt x="252" y="1929"/>
                  </a:lnTo>
                  <a:lnTo>
                    <a:pt x="268" y="1958"/>
                  </a:lnTo>
                  <a:lnTo>
                    <a:pt x="275" y="1990"/>
                  </a:lnTo>
                  <a:lnTo>
                    <a:pt x="275" y="2025"/>
                  </a:lnTo>
                  <a:lnTo>
                    <a:pt x="260" y="2151"/>
                  </a:lnTo>
                  <a:lnTo>
                    <a:pt x="254" y="2278"/>
                  </a:lnTo>
                  <a:lnTo>
                    <a:pt x="254" y="2282"/>
                  </a:lnTo>
                  <a:lnTo>
                    <a:pt x="254" y="2288"/>
                  </a:lnTo>
                  <a:lnTo>
                    <a:pt x="254" y="2309"/>
                  </a:lnTo>
                  <a:lnTo>
                    <a:pt x="254" y="2338"/>
                  </a:lnTo>
                  <a:lnTo>
                    <a:pt x="256" y="2376"/>
                  </a:lnTo>
                  <a:lnTo>
                    <a:pt x="260" y="2422"/>
                  </a:lnTo>
                  <a:lnTo>
                    <a:pt x="264" y="2471"/>
                  </a:lnTo>
                  <a:lnTo>
                    <a:pt x="271" y="2525"/>
                  </a:lnTo>
                  <a:lnTo>
                    <a:pt x="281" y="2576"/>
                  </a:lnTo>
                  <a:lnTo>
                    <a:pt x="294" y="2630"/>
                  </a:lnTo>
                  <a:lnTo>
                    <a:pt x="296" y="2634"/>
                  </a:lnTo>
                  <a:lnTo>
                    <a:pt x="298" y="2639"/>
                  </a:lnTo>
                  <a:lnTo>
                    <a:pt x="333" y="2760"/>
                  </a:lnTo>
                  <a:lnTo>
                    <a:pt x="375" y="2876"/>
                  </a:lnTo>
                  <a:lnTo>
                    <a:pt x="428" y="2987"/>
                  </a:lnTo>
                  <a:lnTo>
                    <a:pt x="430" y="2991"/>
                  </a:lnTo>
                  <a:lnTo>
                    <a:pt x="430" y="2993"/>
                  </a:lnTo>
                  <a:lnTo>
                    <a:pt x="491" y="3113"/>
                  </a:lnTo>
                  <a:lnTo>
                    <a:pt x="554" y="3224"/>
                  </a:lnTo>
                  <a:lnTo>
                    <a:pt x="623" y="3327"/>
                  </a:lnTo>
                  <a:lnTo>
                    <a:pt x="692" y="3419"/>
                  </a:lnTo>
                  <a:lnTo>
                    <a:pt x="766" y="3501"/>
                  </a:lnTo>
                  <a:lnTo>
                    <a:pt x="833" y="3577"/>
                  </a:lnTo>
                  <a:lnTo>
                    <a:pt x="891" y="3655"/>
                  </a:lnTo>
                  <a:lnTo>
                    <a:pt x="938" y="3734"/>
                  </a:lnTo>
                  <a:lnTo>
                    <a:pt x="977" y="3814"/>
                  </a:lnTo>
                  <a:lnTo>
                    <a:pt x="1009" y="3890"/>
                  </a:lnTo>
                  <a:lnTo>
                    <a:pt x="1032" y="3965"/>
                  </a:lnTo>
                  <a:lnTo>
                    <a:pt x="1051" y="4033"/>
                  </a:lnTo>
                  <a:lnTo>
                    <a:pt x="1064" y="4098"/>
                  </a:lnTo>
                  <a:lnTo>
                    <a:pt x="1074" y="4158"/>
                  </a:lnTo>
                  <a:lnTo>
                    <a:pt x="1078" y="4207"/>
                  </a:lnTo>
                  <a:lnTo>
                    <a:pt x="1082" y="4249"/>
                  </a:lnTo>
                  <a:lnTo>
                    <a:pt x="1082" y="4305"/>
                  </a:lnTo>
                  <a:lnTo>
                    <a:pt x="1812" y="4305"/>
                  </a:lnTo>
                  <a:lnTo>
                    <a:pt x="1812" y="4127"/>
                  </a:lnTo>
                  <a:lnTo>
                    <a:pt x="1815" y="4100"/>
                  </a:lnTo>
                  <a:lnTo>
                    <a:pt x="1823" y="4074"/>
                  </a:lnTo>
                  <a:lnTo>
                    <a:pt x="1836" y="4051"/>
                  </a:lnTo>
                  <a:lnTo>
                    <a:pt x="1856" y="4032"/>
                  </a:lnTo>
                  <a:lnTo>
                    <a:pt x="1879" y="4014"/>
                  </a:lnTo>
                  <a:lnTo>
                    <a:pt x="1903" y="4005"/>
                  </a:lnTo>
                  <a:lnTo>
                    <a:pt x="1928" y="3999"/>
                  </a:lnTo>
                  <a:lnTo>
                    <a:pt x="1957" y="3999"/>
                  </a:lnTo>
                  <a:lnTo>
                    <a:pt x="2093" y="4014"/>
                  </a:lnTo>
                  <a:lnTo>
                    <a:pt x="2232" y="4020"/>
                  </a:lnTo>
                  <a:lnTo>
                    <a:pt x="2373" y="4018"/>
                  </a:lnTo>
                  <a:lnTo>
                    <a:pt x="2513" y="4009"/>
                  </a:lnTo>
                  <a:lnTo>
                    <a:pt x="2549" y="4009"/>
                  </a:lnTo>
                  <a:lnTo>
                    <a:pt x="2582" y="4020"/>
                  </a:lnTo>
                  <a:lnTo>
                    <a:pt x="2612" y="4039"/>
                  </a:lnTo>
                  <a:lnTo>
                    <a:pt x="2635" y="4068"/>
                  </a:lnTo>
                  <a:lnTo>
                    <a:pt x="2649" y="4098"/>
                  </a:lnTo>
                  <a:lnTo>
                    <a:pt x="2654" y="4135"/>
                  </a:lnTo>
                  <a:lnTo>
                    <a:pt x="2654" y="4307"/>
                  </a:lnTo>
                  <a:lnTo>
                    <a:pt x="3384" y="4307"/>
                  </a:lnTo>
                  <a:lnTo>
                    <a:pt x="3384" y="4127"/>
                  </a:lnTo>
                  <a:lnTo>
                    <a:pt x="3386" y="4100"/>
                  </a:lnTo>
                  <a:lnTo>
                    <a:pt x="3390" y="4064"/>
                  </a:lnTo>
                  <a:lnTo>
                    <a:pt x="3396" y="4020"/>
                  </a:lnTo>
                  <a:lnTo>
                    <a:pt x="3407" y="3969"/>
                  </a:lnTo>
                  <a:lnTo>
                    <a:pt x="3423" y="3913"/>
                  </a:lnTo>
                  <a:lnTo>
                    <a:pt x="3444" y="3852"/>
                  </a:lnTo>
                  <a:lnTo>
                    <a:pt x="3472" y="3789"/>
                  </a:lnTo>
                  <a:lnTo>
                    <a:pt x="3510" y="3724"/>
                  </a:lnTo>
                  <a:lnTo>
                    <a:pt x="3554" y="3657"/>
                  </a:lnTo>
                  <a:lnTo>
                    <a:pt x="3610" y="3590"/>
                  </a:lnTo>
                  <a:lnTo>
                    <a:pt x="3677" y="3524"/>
                  </a:lnTo>
                  <a:lnTo>
                    <a:pt x="3705" y="3501"/>
                  </a:lnTo>
                  <a:lnTo>
                    <a:pt x="3734" y="3466"/>
                  </a:lnTo>
                  <a:lnTo>
                    <a:pt x="3768" y="3424"/>
                  </a:lnTo>
                  <a:lnTo>
                    <a:pt x="3807" y="3377"/>
                  </a:lnTo>
                  <a:lnTo>
                    <a:pt x="3847" y="3325"/>
                  </a:lnTo>
                  <a:lnTo>
                    <a:pt x="3891" y="3270"/>
                  </a:lnTo>
                  <a:lnTo>
                    <a:pt x="3935" y="3210"/>
                  </a:lnTo>
                  <a:lnTo>
                    <a:pt x="3979" y="3147"/>
                  </a:lnTo>
                  <a:lnTo>
                    <a:pt x="4023" y="3084"/>
                  </a:lnTo>
                  <a:lnTo>
                    <a:pt x="4065" y="3021"/>
                  </a:lnTo>
                  <a:lnTo>
                    <a:pt x="4103" y="2958"/>
                  </a:lnTo>
                  <a:lnTo>
                    <a:pt x="4139" y="2895"/>
                  </a:lnTo>
                  <a:lnTo>
                    <a:pt x="4170" y="2836"/>
                  </a:lnTo>
                  <a:lnTo>
                    <a:pt x="4196" y="2779"/>
                  </a:lnTo>
                  <a:lnTo>
                    <a:pt x="4214" y="2727"/>
                  </a:lnTo>
                  <a:lnTo>
                    <a:pt x="4229" y="2697"/>
                  </a:lnTo>
                  <a:lnTo>
                    <a:pt x="4248" y="2672"/>
                  </a:lnTo>
                  <a:lnTo>
                    <a:pt x="4275" y="2653"/>
                  </a:lnTo>
                  <a:lnTo>
                    <a:pt x="4303" y="2641"/>
                  </a:lnTo>
                  <a:lnTo>
                    <a:pt x="4336" y="2638"/>
                  </a:lnTo>
                  <a:lnTo>
                    <a:pt x="4491" y="2638"/>
                  </a:lnTo>
                  <a:lnTo>
                    <a:pt x="4521" y="2632"/>
                  </a:lnTo>
                  <a:lnTo>
                    <a:pt x="4548" y="2618"/>
                  </a:lnTo>
                  <a:lnTo>
                    <a:pt x="4569" y="2597"/>
                  </a:lnTo>
                  <a:lnTo>
                    <a:pt x="4584" y="2571"/>
                  </a:lnTo>
                  <a:lnTo>
                    <a:pt x="4588" y="2540"/>
                  </a:lnTo>
                  <a:lnTo>
                    <a:pt x="4588" y="1986"/>
                  </a:lnTo>
                  <a:lnTo>
                    <a:pt x="4584" y="1956"/>
                  </a:lnTo>
                  <a:lnTo>
                    <a:pt x="4569" y="1929"/>
                  </a:lnTo>
                  <a:lnTo>
                    <a:pt x="4548" y="1908"/>
                  </a:lnTo>
                  <a:lnTo>
                    <a:pt x="4521" y="1893"/>
                  </a:lnTo>
                  <a:lnTo>
                    <a:pt x="4491" y="1889"/>
                  </a:lnTo>
                  <a:lnTo>
                    <a:pt x="4326" y="1889"/>
                  </a:lnTo>
                  <a:lnTo>
                    <a:pt x="4296" y="1885"/>
                  </a:lnTo>
                  <a:lnTo>
                    <a:pt x="4267" y="1874"/>
                  </a:lnTo>
                  <a:lnTo>
                    <a:pt x="4240" y="1855"/>
                  </a:lnTo>
                  <a:lnTo>
                    <a:pt x="4221" y="1832"/>
                  </a:lnTo>
                  <a:lnTo>
                    <a:pt x="4206" y="1801"/>
                  </a:lnTo>
                  <a:lnTo>
                    <a:pt x="4166" y="1688"/>
                  </a:lnTo>
                  <a:lnTo>
                    <a:pt x="4114" y="1578"/>
                  </a:lnTo>
                  <a:lnTo>
                    <a:pt x="4055" y="1471"/>
                  </a:lnTo>
                  <a:lnTo>
                    <a:pt x="3988" y="1369"/>
                  </a:lnTo>
                  <a:lnTo>
                    <a:pt x="3912" y="1270"/>
                  </a:lnTo>
                  <a:lnTo>
                    <a:pt x="3830" y="1177"/>
                  </a:lnTo>
                  <a:lnTo>
                    <a:pt x="3738" y="1087"/>
                  </a:lnTo>
                  <a:lnTo>
                    <a:pt x="3640" y="1003"/>
                  </a:lnTo>
                  <a:lnTo>
                    <a:pt x="3621" y="982"/>
                  </a:lnTo>
                  <a:lnTo>
                    <a:pt x="3606" y="961"/>
                  </a:lnTo>
                  <a:lnTo>
                    <a:pt x="3596" y="934"/>
                  </a:lnTo>
                  <a:lnTo>
                    <a:pt x="3593" y="907"/>
                  </a:lnTo>
                  <a:lnTo>
                    <a:pt x="3574" y="818"/>
                  </a:lnTo>
                  <a:lnTo>
                    <a:pt x="3568" y="726"/>
                  </a:lnTo>
                  <a:lnTo>
                    <a:pt x="3572" y="634"/>
                  </a:lnTo>
                  <a:lnTo>
                    <a:pt x="3589" y="543"/>
                  </a:lnTo>
                  <a:lnTo>
                    <a:pt x="3616" y="449"/>
                  </a:lnTo>
                  <a:lnTo>
                    <a:pt x="3656" y="357"/>
                  </a:lnTo>
                  <a:lnTo>
                    <a:pt x="3707" y="266"/>
                  </a:lnTo>
                  <a:lnTo>
                    <a:pt x="3709" y="264"/>
                  </a:lnTo>
                  <a:lnTo>
                    <a:pt x="3709" y="262"/>
                  </a:lnTo>
                  <a:lnTo>
                    <a:pt x="3707" y="258"/>
                  </a:lnTo>
                  <a:lnTo>
                    <a:pt x="3705" y="256"/>
                  </a:lnTo>
                  <a:lnTo>
                    <a:pt x="3702" y="254"/>
                  </a:lnTo>
                  <a:lnTo>
                    <a:pt x="3700" y="254"/>
                  </a:lnTo>
                  <a:lnTo>
                    <a:pt x="3612" y="270"/>
                  </a:lnTo>
                  <a:lnTo>
                    <a:pt x="3531" y="289"/>
                  </a:lnTo>
                  <a:lnTo>
                    <a:pt x="3459" y="313"/>
                  </a:lnTo>
                  <a:lnTo>
                    <a:pt x="3394" y="342"/>
                  </a:lnTo>
                  <a:lnTo>
                    <a:pt x="3335" y="373"/>
                  </a:lnTo>
                  <a:lnTo>
                    <a:pt x="3283" y="407"/>
                  </a:lnTo>
                  <a:lnTo>
                    <a:pt x="3235" y="443"/>
                  </a:lnTo>
                  <a:lnTo>
                    <a:pt x="3195" y="480"/>
                  </a:lnTo>
                  <a:lnTo>
                    <a:pt x="3159" y="518"/>
                  </a:lnTo>
                  <a:lnTo>
                    <a:pt x="3128" y="554"/>
                  </a:lnTo>
                  <a:lnTo>
                    <a:pt x="3102" y="590"/>
                  </a:lnTo>
                  <a:lnTo>
                    <a:pt x="3080" y="615"/>
                  </a:lnTo>
                  <a:lnTo>
                    <a:pt x="3054" y="632"/>
                  </a:lnTo>
                  <a:lnTo>
                    <a:pt x="3023" y="642"/>
                  </a:lnTo>
                  <a:lnTo>
                    <a:pt x="2991" y="646"/>
                  </a:lnTo>
                  <a:lnTo>
                    <a:pt x="2958" y="640"/>
                  </a:lnTo>
                  <a:lnTo>
                    <a:pt x="2823" y="602"/>
                  </a:lnTo>
                  <a:lnTo>
                    <a:pt x="2685" y="571"/>
                  </a:lnTo>
                  <a:lnTo>
                    <a:pt x="2545" y="550"/>
                  </a:lnTo>
                  <a:lnTo>
                    <a:pt x="2511" y="543"/>
                  </a:lnTo>
                  <a:lnTo>
                    <a:pt x="2482" y="525"/>
                  </a:lnTo>
                  <a:lnTo>
                    <a:pt x="2459" y="502"/>
                  </a:lnTo>
                  <a:lnTo>
                    <a:pt x="2444" y="476"/>
                  </a:lnTo>
                  <a:lnTo>
                    <a:pt x="2435" y="443"/>
                  </a:lnTo>
                  <a:lnTo>
                    <a:pt x="2433" y="409"/>
                  </a:lnTo>
                  <a:lnTo>
                    <a:pt x="2442" y="376"/>
                  </a:lnTo>
                  <a:lnTo>
                    <a:pt x="2458" y="348"/>
                  </a:lnTo>
                  <a:lnTo>
                    <a:pt x="2480" y="325"/>
                  </a:lnTo>
                  <a:lnTo>
                    <a:pt x="2509" y="308"/>
                  </a:lnTo>
                  <a:lnTo>
                    <a:pt x="2540" y="298"/>
                  </a:lnTo>
                  <a:lnTo>
                    <a:pt x="2574" y="298"/>
                  </a:lnTo>
                  <a:lnTo>
                    <a:pt x="2700" y="315"/>
                  </a:lnTo>
                  <a:lnTo>
                    <a:pt x="2826" y="340"/>
                  </a:lnTo>
                  <a:lnTo>
                    <a:pt x="2949" y="371"/>
                  </a:lnTo>
                  <a:lnTo>
                    <a:pt x="2985" y="329"/>
                  </a:lnTo>
                  <a:lnTo>
                    <a:pt x="3029" y="285"/>
                  </a:lnTo>
                  <a:lnTo>
                    <a:pt x="3077" y="243"/>
                  </a:lnTo>
                  <a:lnTo>
                    <a:pt x="3128" y="203"/>
                  </a:lnTo>
                  <a:lnTo>
                    <a:pt x="3188" y="164"/>
                  </a:lnTo>
                  <a:lnTo>
                    <a:pt x="3251" y="126"/>
                  </a:lnTo>
                  <a:lnTo>
                    <a:pt x="3321" y="94"/>
                  </a:lnTo>
                  <a:lnTo>
                    <a:pt x="3398" y="63"/>
                  </a:lnTo>
                  <a:lnTo>
                    <a:pt x="3482" y="38"/>
                  </a:lnTo>
                  <a:lnTo>
                    <a:pt x="3572" y="17"/>
                  </a:lnTo>
                  <a:lnTo>
                    <a:pt x="3669" y="2"/>
                  </a:lnTo>
                  <a:lnTo>
                    <a:pt x="3719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" name="Freeform 7"/>
            <p:cNvSpPr>
              <a:spLocks noEditPoints="1"/>
            </p:cNvSpPr>
            <p:nvPr/>
          </p:nvSpPr>
          <p:spPr bwMode="auto">
            <a:xfrm>
              <a:off x="2632" y="1295"/>
              <a:ext cx="1043" cy="1043"/>
            </a:xfrm>
            <a:custGeom>
              <a:avLst/>
              <a:gdLst>
                <a:gd name="T0" fmla="*/ 951 w 2086"/>
                <a:gd name="T1" fmla="*/ 260 h 2085"/>
                <a:gd name="T2" fmla="*/ 777 w 2086"/>
                <a:gd name="T3" fmla="*/ 300 h 2085"/>
                <a:gd name="T4" fmla="*/ 619 w 2086"/>
                <a:gd name="T5" fmla="*/ 376 h 2085"/>
                <a:gd name="T6" fmla="*/ 485 w 2086"/>
                <a:gd name="T7" fmla="*/ 485 h 2085"/>
                <a:gd name="T8" fmla="*/ 376 w 2086"/>
                <a:gd name="T9" fmla="*/ 620 h 2085"/>
                <a:gd name="T10" fmla="*/ 300 w 2086"/>
                <a:gd name="T11" fmla="*/ 777 h 2085"/>
                <a:gd name="T12" fmla="*/ 258 w 2086"/>
                <a:gd name="T13" fmla="*/ 951 h 2085"/>
                <a:gd name="T14" fmla="*/ 258 w 2086"/>
                <a:gd name="T15" fmla="*/ 1134 h 2085"/>
                <a:gd name="T16" fmla="*/ 300 w 2086"/>
                <a:gd name="T17" fmla="*/ 1308 h 2085"/>
                <a:gd name="T18" fmla="*/ 376 w 2086"/>
                <a:gd name="T19" fmla="*/ 1466 h 2085"/>
                <a:gd name="T20" fmla="*/ 485 w 2086"/>
                <a:gd name="T21" fmla="*/ 1600 h 2085"/>
                <a:gd name="T22" fmla="*/ 619 w 2086"/>
                <a:gd name="T23" fmla="*/ 1709 h 2085"/>
                <a:gd name="T24" fmla="*/ 777 w 2086"/>
                <a:gd name="T25" fmla="*/ 1785 h 2085"/>
                <a:gd name="T26" fmla="*/ 951 w 2086"/>
                <a:gd name="T27" fmla="*/ 1827 h 2085"/>
                <a:gd name="T28" fmla="*/ 1135 w 2086"/>
                <a:gd name="T29" fmla="*/ 1827 h 2085"/>
                <a:gd name="T30" fmla="*/ 1309 w 2086"/>
                <a:gd name="T31" fmla="*/ 1785 h 2085"/>
                <a:gd name="T32" fmla="*/ 1465 w 2086"/>
                <a:gd name="T33" fmla="*/ 1709 h 2085"/>
                <a:gd name="T34" fmla="*/ 1601 w 2086"/>
                <a:gd name="T35" fmla="*/ 1600 h 2085"/>
                <a:gd name="T36" fmla="*/ 1710 w 2086"/>
                <a:gd name="T37" fmla="*/ 1466 h 2085"/>
                <a:gd name="T38" fmla="*/ 1786 w 2086"/>
                <a:gd name="T39" fmla="*/ 1308 h 2085"/>
                <a:gd name="T40" fmla="*/ 1826 w 2086"/>
                <a:gd name="T41" fmla="*/ 1134 h 2085"/>
                <a:gd name="T42" fmla="*/ 1826 w 2086"/>
                <a:gd name="T43" fmla="*/ 951 h 2085"/>
                <a:gd name="T44" fmla="*/ 1786 w 2086"/>
                <a:gd name="T45" fmla="*/ 777 h 2085"/>
                <a:gd name="T46" fmla="*/ 1710 w 2086"/>
                <a:gd name="T47" fmla="*/ 620 h 2085"/>
                <a:gd name="T48" fmla="*/ 1601 w 2086"/>
                <a:gd name="T49" fmla="*/ 485 h 2085"/>
                <a:gd name="T50" fmla="*/ 1465 w 2086"/>
                <a:gd name="T51" fmla="*/ 376 h 2085"/>
                <a:gd name="T52" fmla="*/ 1309 w 2086"/>
                <a:gd name="T53" fmla="*/ 300 h 2085"/>
                <a:gd name="T54" fmla="*/ 1135 w 2086"/>
                <a:gd name="T55" fmla="*/ 260 h 2085"/>
                <a:gd name="T56" fmla="*/ 1043 w 2086"/>
                <a:gd name="T57" fmla="*/ 0 h 2085"/>
                <a:gd name="T58" fmla="*/ 1253 w 2086"/>
                <a:gd name="T59" fmla="*/ 21 h 2085"/>
                <a:gd name="T60" fmla="*/ 1448 w 2086"/>
                <a:gd name="T61" fmla="*/ 82 h 2085"/>
                <a:gd name="T62" fmla="*/ 1626 w 2086"/>
                <a:gd name="T63" fmla="*/ 179 h 2085"/>
                <a:gd name="T64" fmla="*/ 1781 w 2086"/>
                <a:gd name="T65" fmla="*/ 305 h 2085"/>
                <a:gd name="T66" fmla="*/ 1909 w 2086"/>
                <a:gd name="T67" fmla="*/ 460 h 2085"/>
                <a:gd name="T68" fmla="*/ 2004 w 2086"/>
                <a:gd name="T69" fmla="*/ 638 h 2085"/>
                <a:gd name="T70" fmla="*/ 2065 w 2086"/>
                <a:gd name="T71" fmla="*/ 832 h 2085"/>
                <a:gd name="T72" fmla="*/ 2086 w 2086"/>
                <a:gd name="T73" fmla="*/ 1042 h 2085"/>
                <a:gd name="T74" fmla="*/ 2065 w 2086"/>
                <a:gd name="T75" fmla="*/ 1253 h 2085"/>
                <a:gd name="T76" fmla="*/ 2004 w 2086"/>
                <a:gd name="T77" fmla="*/ 1449 h 2085"/>
                <a:gd name="T78" fmla="*/ 1907 w 2086"/>
                <a:gd name="T79" fmla="*/ 1625 h 2085"/>
                <a:gd name="T80" fmla="*/ 1781 w 2086"/>
                <a:gd name="T81" fmla="*/ 1780 h 2085"/>
                <a:gd name="T82" fmla="*/ 1626 w 2086"/>
                <a:gd name="T83" fmla="*/ 1908 h 2085"/>
                <a:gd name="T84" fmla="*/ 1448 w 2086"/>
                <a:gd name="T85" fmla="*/ 2003 h 2085"/>
                <a:gd name="T86" fmla="*/ 1253 w 2086"/>
                <a:gd name="T87" fmla="*/ 2064 h 2085"/>
                <a:gd name="T88" fmla="*/ 1043 w 2086"/>
                <a:gd name="T89" fmla="*/ 2085 h 2085"/>
                <a:gd name="T90" fmla="*/ 833 w 2086"/>
                <a:gd name="T91" fmla="*/ 2064 h 2085"/>
                <a:gd name="T92" fmla="*/ 636 w 2086"/>
                <a:gd name="T93" fmla="*/ 2003 h 2085"/>
                <a:gd name="T94" fmla="*/ 460 w 2086"/>
                <a:gd name="T95" fmla="*/ 1908 h 2085"/>
                <a:gd name="T96" fmla="*/ 305 w 2086"/>
                <a:gd name="T97" fmla="*/ 1780 h 2085"/>
                <a:gd name="T98" fmla="*/ 177 w 2086"/>
                <a:gd name="T99" fmla="*/ 1625 h 2085"/>
                <a:gd name="T100" fmla="*/ 82 w 2086"/>
                <a:gd name="T101" fmla="*/ 1447 h 2085"/>
                <a:gd name="T102" fmla="*/ 21 w 2086"/>
                <a:gd name="T103" fmla="*/ 1253 h 2085"/>
                <a:gd name="T104" fmla="*/ 0 w 2086"/>
                <a:gd name="T105" fmla="*/ 1042 h 2085"/>
                <a:gd name="T106" fmla="*/ 21 w 2086"/>
                <a:gd name="T107" fmla="*/ 832 h 2085"/>
                <a:gd name="T108" fmla="*/ 82 w 2086"/>
                <a:gd name="T109" fmla="*/ 638 h 2085"/>
                <a:gd name="T110" fmla="*/ 177 w 2086"/>
                <a:gd name="T111" fmla="*/ 460 h 2085"/>
                <a:gd name="T112" fmla="*/ 305 w 2086"/>
                <a:gd name="T113" fmla="*/ 305 h 2085"/>
                <a:gd name="T114" fmla="*/ 460 w 2086"/>
                <a:gd name="T115" fmla="*/ 177 h 2085"/>
                <a:gd name="T116" fmla="*/ 638 w 2086"/>
                <a:gd name="T117" fmla="*/ 82 h 2085"/>
                <a:gd name="T118" fmla="*/ 833 w 2086"/>
                <a:gd name="T119" fmla="*/ 21 h 2085"/>
                <a:gd name="T120" fmla="*/ 1043 w 2086"/>
                <a:gd name="T121" fmla="*/ 0 h 20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086" h="2085">
                  <a:moveTo>
                    <a:pt x="1043" y="254"/>
                  </a:moveTo>
                  <a:lnTo>
                    <a:pt x="951" y="260"/>
                  </a:lnTo>
                  <a:lnTo>
                    <a:pt x="861" y="275"/>
                  </a:lnTo>
                  <a:lnTo>
                    <a:pt x="777" y="300"/>
                  </a:lnTo>
                  <a:lnTo>
                    <a:pt x="695" y="334"/>
                  </a:lnTo>
                  <a:lnTo>
                    <a:pt x="619" y="376"/>
                  </a:lnTo>
                  <a:lnTo>
                    <a:pt x="548" y="428"/>
                  </a:lnTo>
                  <a:lnTo>
                    <a:pt x="485" y="485"/>
                  </a:lnTo>
                  <a:lnTo>
                    <a:pt x="426" y="550"/>
                  </a:lnTo>
                  <a:lnTo>
                    <a:pt x="376" y="620"/>
                  </a:lnTo>
                  <a:lnTo>
                    <a:pt x="332" y="697"/>
                  </a:lnTo>
                  <a:lnTo>
                    <a:pt x="300" y="777"/>
                  </a:lnTo>
                  <a:lnTo>
                    <a:pt x="273" y="863"/>
                  </a:lnTo>
                  <a:lnTo>
                    <a:pt x="258" y="951"/>
                  </a:lnTo>
                  <a:lnTo>
                    <a:pt x="252" y="1042"/>
                  </a:lnTo>
                  <a:lnTo>
                    <a:pt x="258" y="1134"/>
                  </a:lnTo>
                  <a:lnTo>
                    <a:pt x="273" y="1224"/>
                  </a:lnTo>
                  <a:lnTo>
                    <a:pt x="300" y="1308"/>
                  </a:lnTo>
                  <a:lnTo>
                    <a:pt x="332" y="1390"/>
                  </a:lnTo>
                  <a:lnTo>
                    <a:pt x="376" y="1466"/>
                  </a:lnTo>
                  <a:lnTo>
                    <a:pt x="426" y="1537"/>
                  </a:lnTo>
                  <a:lnTo>
                    <a:pt x="485" y="1600"/>
                  </a:lnTo>
                  <a:lnTo>
                    <a:pt x="548" y="1659"/>
                  </a:lnTo>
                  <a:lnTo>
                    <a:pt x="619" y="1709"/>
                  </a:lnTo>
                  <a:lnTo>
                    <a:pt x="695" y="1751"/>
                  </a:lnTo>
                  <a:lnTo>
                    <a:pt x="777" y="1785"/>
                  </a:lnTo>
                  <a:lnTo>
                    <a:pt x="861" y="1812"/>
                  </a:lnTo>
                  <a:lnTo>
                    <a:pt x="951" y="1827"/>
                  </a:lnTo>
                  <a:lnTo>
                    <a:pt x="1043" y="1833"/>
                  </a:lnTo>
                  <a:lnTo>
                    <a:pt x="1135" y="1827"/>
                  </a:lnTo>
                  <a:lnTo>
                    <a:pt x="1223" y="1812"/>
                  </a:lnTo>
                  <a:lnTo>
                    <a:pt x="1309" y="1785"/>
                  </a:lnTo>
                  <a:lnTo>
                    <a:pt x="1389" y="1751"/>
                  </a:lnTo>
                  <a:lnTo>
                    <a:pt x="1465" y="1709"/>
                  </a:lnTo>
                  <a:lnTo>
                    <a:pt x="1536" y="1659"/>
                  </a:lnTo>
                  <a:lnTo>
                    <a:pt x="1601" y="1600"/>
                  </a:lnTo>
                  <a:lnTo>
                    <a:pt x="1658" y="1537"/>
                  </a:lnTo>
                  <a:lnTo>
                    <a:pt x="1710" y="1466"/>
                  </a:lnTo>
                  <a:lnTo>
                    <a:pt x="1752" y="1390"/>
                  </a:lnTo>
                  <a:lnTo>
                    <a:pt x="1786" y="1308"/>
                  </a:lnTo>
                  <a:lnTo>
                    <a:pt x="1811" y="1224"/>
                  </a:lnTo>
                  <a:lnTo>
                    <a:pt x="1826" y="1134"/>
                  </a:lnTo>
                  <a:lnTo>
                    <a:pt x="1832" y="1042"/>
                  </a:lnTo>
                  <a:lnTo>
                    <a:pt x="1826" y="951"/>
                  </a:lnTo>
                  <a:lnTo>
                    <a:pt x="1811" y="863"/>
                  </a:lnTo>
                  <a:lnTo>
                    <a:pt x="1786" y="777"/>
                  </a:lnTo>
                  <a:lnTo>
                    <a:pt x="1752" y="697"/>
                  </a:lnTo>
                  <a:lnTo>
                    <a:pt x="1710" y="620"/>
                  </a:lnTo>
                  <a:lnTo>
                    <a:pt x="1658" y="550"/>
                  </a:lnTo>
                  <a:lnTo>
                    <a:pt x="1601" y="485"/>
                  </a:lnTo>
                  <a:lnTo>
                    <a:pt x="1536" y="428"/>
                  </a:lnTo>
                  <a:lnTo>
                    <a:pt x="1465" y="376"/>
                  </a:lnTo>
                  <a:lnTo>
                    <a:pt x="1389" y="334"/>
                  </a:lnTo>
                  <a:lnTo>
                    <a:pt x="1309" y="300"/>
                  </a:lnTo>
                  <a:lnTo>
                    <a:pt x="1223" y="275"/>
                  </a:lnTo>
                  <a:lnTo>
                    <a:pt x="1135" y="260"/>
                  </a:lnTo>
                  <a:lnTo>
                    <a:pt x="1043" y="254"/>
                  </a:lnTo>
                  <a:close/>
                  <a:moveTo>
                    <a:pt x="1043" y="0"/>
                  </a:moveTo>
                  <a:lnTo>
                    <a:pt x="1150" y="6"/>
                  </a:lnTo>
                  <a:lnTo>
                    <a:pt x="1253" y="21"/>
                  </a:lnTo>
                  <a:lnTo>
                    <a:pt x="1352" y="48"/>
                  </a:lnTo>
                  <a:lnTo>
                    <a:pt x="1448" y="82"/>
                  </a:lnTo>
                  <a:lnTo>
                    <a:pt x="1540" y="126"/>
                  </a:lnTo>
                  <a:lnTo>
                    <a:pt x="1626" y="179"/>
                  </a:lnTo>
                  <a:lnTo>
                    <a:pt x="1706" y="239"/>
                  </a:lnTo>
                  <a:lnTo>
                    <a:pt x="1781" y="305"/>
                  </a:lnTo>
                  <a:lnTo>
                    <a:pt x="1847" y="380"/>
                  </a:lnTo>
                  <a:lnTo>
                    <a:pt x="1909" y="460"/>
                  </a:lnTo>
                  <a:lnTo>
                    <a:pt x="1960" y="546"/>
                  </a:lnTo>
                  <a:lnTo>
                    <a:pt x="2004" y="638"/>
                  </a:lnTo>
                  <a:lnTo>
                    <a:pt x="2039" y="733"/>
                  </a:lnTo>
                  <a:lnTo>
                    <a:pt x="2065" y="832"/>
                  </a:lnTo>
                  <a:lnTo>
                    <a:pt x="2081" y="936"/>
                  </a:lnTo>
                  <a:lnTo>
                    <a:pt x="2086" y="1042"/>
                  </a:lnTo>
                  <a:lnTo>
                    <a:pt x="2081" y="1149"/>
                  </a:lnTo>
                  <a:lnTo>
                    <a:pt x="2065" y="1253"/>
                  </a:lnTo>
                  <a:lnTo>
                    <a:pt x="2039" y="1354"/>
                  </a:lnTo>
                  <a:lnTo>
                    <a:pt x="2004" y="1449"/>
                  </a:lnTo>
                  <a:lnTo>
                    <a:pt x="1960" y="1539"/>
                  </a:lnTo>
                  <a:lnTo>
                    <a:pt x="1907" y="1625"/>
                  </a:lnTo>
                  <a:lnTo>
                    <a:pt x="1847" y="1707"/>
                  </a:lnTo>
                  <a:lnTo>
                    <a:pt x="1781" y="1780"/>
                  </a:lnTo>
                  <a:lnTo>
                    <a:pt x="1706" y="1848"/>
                  </a:lnTo>
                  <a:lnTo>
                    <a:pt x="1626" y="1908"/>
                  </a:lnTo>
                  <a:lnTo>
                    <a:pt x="1540" y="1959"/>
                  </a:lnTo>
                  <a:lnTo>
                    <a:pt x="1448" y="2003"/>
                  </a:lnTo>
                  <a:lnTo>
                    <a:pt x="1352" y="2039"/>
                  </a:lnTo>
                  <a:lnTo>
                    <a:pt x="1253" y="2064"/>
                  </a:lnTo>
                  <a:lnTo>
                    <a:pt x="1150" y="2079"/>
                  </a:lnTo>
                  <a:lnTo>
                    <a:pt x="1043" y="2085"/>
                  </a:lnTo>
                  <a:lnTo>
                    <a:pt x="936" y="2079"/>
                  </a:lnTo>
                  <a:lnTo>
                    <a:pt x="833" y="2064"/>
                  </a:lnTo>
                  <a:lnTo>
                    <a:pt x="731" y="2039"/>
                  </a:lnTo>
                  <a:lnTo>
                    <a:pt x="636" y="2003"/>
                  </a:lnTo>
                  <a:lnTo>
                    <a:pt x="546" y="1959"/>
                  </a:lnTo>
                  <a:lnTo>
                    <a:pt x="460" y="1908"/>
                  </a:lnTo>
                  <a:lnTo>
                    <a:pt x="378" y="1846"/>
                  </a:lnTo>
                  <a:lnTo>
                    <a:pt x="305" y="1780"/>
                  </a:lnTo>
                  <a:lnTo>
                    <a:pt x="237" y="1705"/>
                  </a:lnTo>
                  <a:lnTo>
                    <a:pt x="177" y="1625"/>
                  </a:lnTo>
                  <a:lnTo>
                    <a:pt x="126" y="1539"/>
                  </a:lnTo>
                  <a:lnTo>
                    <a:pt x="82" y="1447"/>
                  </a:lnTo>
                  <a:lnTo>
                    <a:pt x="45" y="1352"/>
                  </a:lnTo>
                  <a:lnTo>
                    <a:pt x="21" y="1253"/>
                  </a:lnTo>
                  <a:lnTo>
                    <a:pt x="5" y="1149"/>
                  </a:lnTo>
                  <a:lnTo>
                    <a:pt x="0" y="1042"/>
                  </a:lnTo>
                  <a:lnTo>
                    <a:pt x="5" y="936"/>
                  </a:lnTo>
                  <a:lnTo>
                    <a:pt x="21" y="832"/>
                  </a:lnTo>
                  <a:lnTo>
                    <a:pt x="45" y="733"/>
                  </a:lnTo>
                  <a:lnTo>
                    <a:pt x="82" y="638"/>
                  </a:lnTo>
                  <a:lnTo>
                    <a:pt x="126" y="546"/>
                  </a:lnTo>
                  <a:lnTo>
                    <a:pt x="177" y="460"/>
                  </a:lnTo>
                  <a:lnTo>
                    <a:pt x="238" y="380"/>
                  </a:lnTo>
                  <a:lnTo>
                    <a:pt x="305" y="305"/>
                  </a:lnTo>
                  <a:lnTo>
                    <a:pt x="380" y="239"/>
                  </a:lnTo>
                  <a:lnTo>
                    <a:pt x="460" y="177"/>
                  </a:lnTo>
                  <a:lnTo>
                    <a:pt x="546" y="126"/>
                  </a:lnTo>
                  <a:lnTo>
                    <a:pt x="638" y="82"/>
                  </a:lnTo>
                  <a:lnTo>
                    <a:pt x="733" y="48"/>
                  </a:lnTo>
                  <a:lnTo>
                    <a:pt x="833" y="21"/>
                  </a:lnTo>
                  <a:lnTo>
                    <a:pt x="936" y="6"/>
                  </a:lnTo>
                  <a:lnTo>
                    <a:pt x="1043" y="0"/>
                  </a:lnTo>
                  <a:close/>
                </a:path>
              </a:pathLst>
            </a:custGeom>
            <a:solidFill>
              <a:srgbClr val="3C92C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" name="Freeform 8"/>
            <p:cNvSpPr>
              <a:spLocks noEditPoints="1"/>
            </p:cNvSpPr>
            <p:nvPr/>
          </p:nvSpPr>
          <p:spPr bwMode="auto">
            <a:xfrm>
              <a:off x="3386" y="593"/>
              <a:ext cx="727" cy="726"/>
            </a:xfrm>
            <a:custGeom>
              <a:avLst/>
              <a:gdLst>
                <a:gd name="T0" fmla="*/ 656 w 1454"/>
                <a:gd name="T1" fmla="*/ 258 h 1454"/>
                <a:gd name="T2" fmla="*/ 528 w 1454"/>
                <a:gd name="T3" fmla="*/ 296 h 1454"/>
                <a:gd name="T4" fmla="*/ 415 w 1454"/>
                <a:gd name="T5" fmla="*/ 369 h 1454"/>
                <a:gd name="T6" fmla="*/ 329 w 1454"/>
                <a:gd name="T7" fmla="*/ 468 h 1454"/>
                <a:gd name="T8" fmla="*/ 274 w 1454"/>
                <a:gd name="T9" fmla="*/ 590 h 1454"/>
                <a:gd name="T10" fmla="*/ 253 w 1454"/>
                <a:gd name="T11" fmla="*/ 726 h 1454"/>
                <a:gd name="T12" fmla="*/ 274 w 1454"/>
                <a:gd name="T13" fmla="*/ 863 h 1454"/>
                <a:gd name="T14" fmla="*/ 329 w 1454"/>
                <a:gd name="T15" fmla="*/ 984 h 1454"/>
                <a:gd name="T16" fmla="*/ 415 w 1454"/>
                <a:gd name="T17" fmla="*/ 1083 h 1454"/>
                <a:gd name="T18" fmla="*/ 528 w 1454"/>
                <a:gd name="T19" fmla="*/ 1156 h 1454"/>
                <a:gd name="T20" fmla="*/ 656 w 1454"/>
                <a:gd name="T21" fmla="*/ 1196 h 1454"/>
                <a:gd name="T22" fmla="*/ 797 w 1454"/>
                <a:gd name="T23" fmla="*/ 1196 h 1454"/>
                <a:gd name="T24" fmla="*/ 925 w 1454"/>
                <a:gd name="T25" fmla="*/ 1156 h 1454"/>
                <a:gd name="T26" fmla="*/ 1038 w 1454"/>
                <a:gd name="T27" fmla="*/ 1083 h 1454"/>
                <a:gd name="T28" fmla="*/ 1124 w 1454"/>
                <a:gd name="T29" fmla="*/ 984 h 1454"/>
                <a:gd name="T30" fmla="*/ 1179 w 1454"/>
                <a:gd name="T31" fmla="*/ 863 h 1454"/>
                <a:gd name="T32" fmla="*/ 1200 w 1454"/>
                <a:gd name="T33" fmla="*/ 726 h 1454"/>
                <a:gd name="T34" fmla="*/ 1179 w 1454"/>
                <a:gd name="T35" fmla="*/ 590 h 1454"/>
                <a:gd name="T36" fmla="*/ 1124 w 1454"/>
                <a:gd name="T37" fmla="*/ 468 h 1454"/>
                <a:gd name="T38" fmla="*/ 1038 w 1454"/>
                <a:gd name="T39" fmla="*/ 369 h 1454"/>
                <a:gd name="T40" fmla="*/ 925 w 1454"/>
                <a:gd name="T41" fmla="*/ 296 h 1454"/>
                <a:gd name="T42" fmla="*/ 797 w 1454"/>
                <a:gd name="T43" fmla="*/ 258 h 1454"/>
                <a:gd name="T44" fmla="*/ 728 w 1454"/>
                <a:gd name="T45" fmla="*/ 0 h 1454"/>
                <a:gd name="T46" fmla="*/ 906 w 1454"/>
                <a:gd name="T47" fmla="*/ 21 h 1454"/>
                <a:gd name="T48" fmla="*/ 1068 w 1454"/>
                <a:gd name="T49" fmla="*/ 84 h 1454"/>
                <a:gd name="T50" fmla="*/ 1210 w 1454"/>
                <a:gd name="T51" fmla="*/ 184 h 1454"/>
                <a:gd name="T52" fmla="*/ 1325 w 1454"/>
                <a:gd name="T53" fmla="*/ 312 h 1454"/>
                <a:gd name="T54" fmla="*/ 1407 w 1454"/>
                <a:gd name="T55" fmla="*/ 464 h 1454"/>
                <a:gd name="T56" fmla="*/ 1449 w 1454"/>
                <a:gd name="T57" fmla="*/ 636 h 1454"/>
                <a:gd name="T58" fmla="*/ 1449 w 1454"/>
                <a:gd name="T59" fmla="*/ 818 h 1454"/>
                <a:gd name="T60" fmla="*/ 1407 w 1454"/>
                <a:gd name="T61" fmla="*/ 989 h 1454"/>
                <a:gd name="T62" fmla="*/ 1325 w 1454"/>
                <a:gd name="T63" fmla="*/ 1142 h 1454"/>
                <a:gd name="T64" fmla="*/ 1210 w 1454"/>
                <a:gd name="T65" fmla="*/ 1270 h 1454"/>
                <a:gd name="T66" fmla="*/ 1068 w 1454"/>
                <a:gd name="T67" fmla="*/ 1368 h 1454"/>
                <a:gd name="T68" fmla="*/ 906 w 1454"/>
                <a:gd name="T69" fmla="*/ 1431 h 1454"/>
                <a:gd name="T70" fmla="*/ 728 w 1454"/>
                <a:gd name="T71" fmla="*/ 1454 h 1454"/>
                <a:gd name="T72" fmla="*/ 549 w 1454"/>
                <a:gd name="T73" fmla="*/ 1431 h 1454"/>
                <a:gd name="T74" fmla="*/ 386 w 1454"/>
                <a:gd name="T75" fmla="*/ 1368 h 1454"/>
                <a:gd name="T76" fmla="*/ 245 w 1454"/>
                <a:gd name="T77" fmla="*/ 1270 h 1454"/>
                <a:gd name="T78" fmla="*/ 130 w 1454"/>
                <a:gd name="T79" fmla="*/ 1142 h 1454"/>
                <a:gd name="T80" fmla="*/ 50 w 1454"/>
                <a:gd name="T81" fmla="*/ 989 h 1454"/>
                <a:gd name="T82" fmla="*/ 6 w 1454"/>
                <a:gd name="T83" fmla="*/ 818 h 1454"/>
                <a:gd name="T84" fmla="*/ 6 w 1454"/>
                <a:gd name="T85" fmla="*/ 636 h 1454"/>
                <a:gd name="T86" fmla="*/ 50 w 1454"/>
                <a:gd name="T87" fmla="*/ 464 h 1454"/>
                <a:gd name="T88" fmla="*/ 130 w 1454"/>
                <a:gd name="T89" fmla="*/ 312 h 1454"/>
                <a:gd name="T90" fmla="*/ 245 w 1454"/>
                <a:gd name="T91" fmla="*/ 184 h 1454"/>
                <a:gd name="T92" fmla="*/ 386 w 1454"/>
                <a:gd name="T93" fmla="*/ 84 h 1454"/>
                <a:gd name="T94" fmla="*/ 549 w 1454"/>
                <a:gd name="T95" fmla="*/ 21 h 1454"/>
                <a:gd name="T96" fmla="*/ 728 w 1454"/>
                <a:gd name="T97" fmla="*/ 0 h 1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54" h="1454">
                  <a:moveTo>
                    <a:pt x="726" y="252"/>
                  </a:moveTo>
                  <a:lnTo>
                    <a:pt x="656" y="258"/>
                  </a:lnTo>
                  <a:lnTo>
                    <a:pt x="589" y="273"/>
                  </a:lnTo>
                  <a:lnTo>
                    <a:pt x="528" y="296"/>
                  </a:lnTo>
                  <a:lnTo>
                    <a:pt x="468" y="329"/>
                  </a:lnTo>
                  <a:lnTo>
                    <a:pt x="415" y="369"/>
                  </a:lnTo>
                  <a:lnTo>
                    <a:pt x="369" y="417"/>
                  </a:lnTo>
                  <a:lnTo>
                    <a:pt x="329" y="468"/>
                  </a:lnTo>
                  <a:lnTo>
                    <a:pt x="296" y="527"/>
                  </a:lnTo>
                  <a:lnTo>
                    <a:pt x="274" y="590"/>
                  </a:lnTo>
                  <a:lnTo>
                    <a:pt x="258" y="657"/>
                  </a:lnTo>
                  <a:lnTo>
                    <a:pt x="253" y="726"/>
                  </a:lnTo>
                  <a:lnTo>
                    <a:pt x="258" y="797"/>
                  </a:lnTo>
                  <a:lnTo>
                    <a:pt x="274" y="863"/>
                  </a:lnTo>
                  <a:lnTo>
                    <a:pt x="296" y="926"/>
                  </a:lnTo>
                  <a:lnTo>
                    <a:pt x="329" y="984"/>
                  </a:lnTo>
                  <a:lnTo>
                    <a:pt x="369" y="1037"/>
                  </a:lnTo>
                  <a:lnTo>
                    <a:pt x="415" y="1083"/>
                  </a:lnTo>
                  <a:lnTo>
                    <a:pt x="468" y="1123"/>
                  </a:lnTo>
                  <a:lnTo>
                    <a:pt x="528" y="1156"/>
                  </a:lnTo>
                  <a:lnTo>
                    <a:pt x="589" y="1180"/>
                  </a:lnTo>
                  <a:lnTo>
                    <a:pt x="656" y="1196"/>
                  </a:lnTo>
                  <a:lnTo>
                    <a:pt x="726" y="1200"/>
                  </a:lnTo>
                  <a:lnTo>
                    <a:pt x="797" y="1196"/>
                  </a:lnTo>
                  <a:lnTo>
                    <a:pt x="862" y="1180"/>
                  </a:lnTo>
                  <a:lnTo>
                    <a:pt x="925" y="1156"/>
                  </a:lnTo>
                  <a:lnTo>
                    <a:pt x="984" y="1123"/>
                  </a:lnTo>
                  <a:lnTo>
                    <a:pt x="1038" y="1083"/>
                  </a:lnTo>
                  <a:lnTo>
                    <a:pt x="1084" y="1037"/>
                  </a:lnTo>
                  <a:lnTo>
                    <a:pt x="1124" y="984"/>
                  </a:lnTo>
                  <a:lnTo>
                    <a:pt x="1156" y="926"/>
                  </a:lnTo>
                  <a:lnTo>
                    <a:pt x="1179" y="863"/>
                  </a:lnTo>
                  <a:lnTo>
                    <a:pt x="1195" y="797"/>
                  </a:lnTo>
                  <a:lnTo>
                    <a:pt x="1200" y="726"/>
                  </a:lnTo>
                  <a:lnTo>
                    <a:pt x="1195" y="657"/>
                  </a:lnTo>
                  <a:lnTo>
                    <a:pt x="1179" y="590"/>
                  </a:lnTo>
                  <a:lnTo>
                    <a:pt x="1156" y="527"/>
                  </a:lnTo>
                  <a:lnTo>
                    <a:pt x="1124" y="468"/>
                  </a:lnTo>
                  <a:lnTo>
                    <a:pt x="1084" y="417"/>
                  </a:lnTo>
                  <a:lnTo>
                    <a:pt x="1038" y="369"/>
                  </a:lnTo>
                  <a:lnTo>
                    <a:pt x="984" y="329"/>
                  </a:lnTo>
                  <a:lnTo>
                    <a:pt x="925" y="296"/>
                  </a:lnTo>
                  <a:lnTo>
                    <a:pt x="862" y="273"/>
                  </a:lnTo>
                  <a:lnTo>
                    <a:pt x="797" y="258"/>
                  </a:lnTo>
                  <a:lnTo>
                    <a:pt x="726" y="252"/>
                  </a:lnTo>
                  <a:close/>
                  <a:moveTo>
                    <a:pt x="728" y="0"/>
                  </a:moveTo>
                  <a:lnTo>
                    <a:pt x="818" y="6"/>
                  </a:lnTo>
                  <a:lnTo>
                    <a:pt x="906" y="21"/>
                  </a:lnTo>
                  <a:lnTo>
                    <a:pt x="990" y="48"/>
                  </a:lnTo>
                  <a:lnTo>
                    <a:pt x="1068" y="84"/>
                  </a:lnTo>
                  <a:lnTo>
                    <a:pt x="1143" y="130"/>
                  </a:lnTo>
                  <a:lnTo>
                    <a:pt x="1210" y="184"/>
                  </a:lnTo>
                  <a:lnTo>
                    <a:pt x="1271" y="245"/>
                  </a:lnTo>
                  <a:lnTo>
                    <a:pt x="1325" y="312"/>
                  </a:lnTo>
                  <a:lnTo>
                    <a:pt x="1370" y="386"/>
                  </a:lnTo>
                  <a:lnTo>
                    <a:pt x="1407" y="464"/>
                  </a:lnTo>
                  <a:lnTo>
                    <a:pt x="1433" y="548"/>
                  </a:lnTo>
                  <a:lnTo>
                    <a:pt x="1449" y="636"/>
                  </a:lnTo>
                  <a:lnTo>
                    <a:pt x="1454" y="726"/>
                  </a:lnTo>
                  <a:lnTo>
                    <a:pt x="1449" y="818"/>
                  </a:lnTo>
                  <a:lnTo>
                    <a:pt x="1433" y="905"/>
                  </a:lnTo>
                  <a:lnTo>
                    <a:pt x="1407" y="989"/>
                  </a:lnTo>
                  <a:lnTo>
                    <a:pt x="1370" y="1068"/>
                  </a:lnTo>
                  <a:lnTo>
                    <a:pt x="1325" y="1142"/>
                  </a:lnTo>
                  <a:lnTo>
                    <a:pt x="1271" y="1209"/>
                  </a:lnTo>
                  <a:lnTo>
                    <a:pt x="1210" y="1270"/>
                  </a:lnTo>
                  <a:lnTo>
                    <a:pt x="1143" y="1324"/>
                  </a:lnTo>
                  <a:lnTo>
                    <a:pt x="1068" y="1368"/>
                  </a:lnTo>
                  <a:lnTo>
                    <a:pt x="990" y="1404"/>
                  </a:lnTo>
                  <a:lnTo>
                    <a:pt x="906" y="1431"/>
                  </a:lnTo>
                  <a:lnTo>
                    <a:pt x="818" y="1448"/>
                  </a:lnTo>
                  <a:lnTo>
                    <a:pt x="728" y="1454"/>
                  </a:lnTo>
                  <a:lnTo>
                    <a:pt x="637" y="1448"/>
                  </a:lnTo>
                  <a:lnTo>
                    <a:pt x="549" y="1431"/>
                  </a:lnTo>
                  <a:lnTo>
                    <a:pt x="465" y="1404"/>
                  </a:lnTo>
                  <a:lnTo>
                    <a:pt x="386" y="1368"/>
                  </a:lnTo>
                  <a:lnTo>
                    <a:pt x="312" y="1324"/>
                  </a:lnTo>
                  <a:lnTo>
                    <a:pt x="245" y="1270"/>
                  </a:lnTo>
                  <a:lnTo>
                    <a:pt x="184" y="1209"/>
                  </a:lnTo>
                  <a:lnTo>
                    <a:pt x="130" y="1142"/>
                  </a:lnTo>
                  <a:lnTo>
                    <a:pt x="86" y="1068"/>
                  </a:lnTo>
                  <a:lnTo>
                    <a:pt x="50" y="989"/>
                  </a:lnTo>
                  <a:lnTo>
                    <a:pt x="23" y="905"/>
                  </a:lnTo>
                  <a:lnTo>
                    <a:pt x="6" y="818"/>
                  </a:lnTo>
                  <a:lnTo>
                    <a:pt x="0" y="726"/>
                  </a:lnTo>
                  <a:lnTo>
                    <a:pt x="6" y="636"/>
                  </a:lnTo>
                  <a:lnTo>
                    <a:pt x="23" y="548"/>
                  </a:lnTo>
                  <a:lnTo>
                    <a:pt x="50" y="464"/>
                  </a:lnTo>
                  <a:lnTo>
                    <a:pt x="86" y="386"/>
                  </a:lnTo>
                  <a:lnTo>
                    <a:pt x="130" y="312"/>
                  </a:lnTo>
                  <a:lnTo>
                    <a:pt x="184" y="245"/>
                  </a:lnTo>
                  <a:lnTo>
                    <a:pt x="245" y="184"/>
                  </a:lnTo>
                  <a:lnTo>
                    <a:pt x="312" y="130"/>
                  </a:lnTo>
                  <a:lnTo>
                    <a:pt x="386" y="84"/>
                  </a:lnTo>
                  <a:lnTo>
                    <a:pt x="465" y="48"/>
                  </a:lnTo>
                  <a:lnTo>
                    <a:pt x="549" y="21"/>
                  </a:lnTo>
                  <a:lnTo>
                    <a:pt x="637" y="6"/>
                  </a:lnTo>
                  <a:lnTo>
                    <a:pt x="728" y="0"/>
                  </a:lnTo>
                  <a:close/>
                </a:path>
              </a:pathLst>
            </a:custGeom>
            <a:solidFill>
              <a:srgbClr val="3C92C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2" name="Group 11"/>
          <p:cNvGrpSpPr>
            <a:grpSpLocks noChangeAspect="1"/>
          </p:cNvGrpSpPr>
          <p:nvPr/>
        </p:nvGrpSpPr>
        <p:grpSpPr bwMode="auto">
          <a:xfrm>
            <a:off x="1060588" y="2204912"/>
            <a:ext cx="339487" cy="432000"/>
            <a:chOff x="2606" y="591"/>
            <a:chExt cx="2466" cy="3138"/>
          </a:xfrm>
        </p:grpSpPr>
        <p:sp>
          <p:nvSpPr>
            <p:cNvPr id="25" name="Freeform 13"/>
            <p:cNvSpPr>
              <a:spLocks/>
            </p:cNvSpPr>
            <p:nvPr/>
          </p:nvSpPr>
          <p:spPr bwMode="auto">
            <a:xfrm>
              <a:off x="2606" y="591"/>
              <a:ext cx="2410" cy="2592"/>
            </a:xfrm>
            <a:custGeom>
              <a:avLst/>
              <a:gdLst>
                <a:gd name="T0" fmla="*/ 2719 w 4820"/>
                <a:gd name="T1" fmla="*/ 23 h 5184"/>
                <a:gd name="T2" fmla="*/ 3084 w 4820"/>
                <a:gd name="T3" fmla="*/ 188 h 5184"/>
                <a:gd name="T4" fmla="*/ 3351 w 4820"/>
                <a:gd name="T5" fmla="*/ 481 h 5184"/>
                <a:gd name="T6" fmla="*/ 3478 w 4820"/>
                <a:gd name="T7" fmla="*/ 865 h 5184"/>
                <a:gd name="T8" fmla="*/ 3467 w 4820"/>
                <a:gd name="T9" fmla="*/ 2046 h 5184"/>
                <a:gd name="T10" fmla="*/ 3343 w 4820"/>
                <a:gd name="T11" fmla="*/ 2278 h 5184"/>
                <a:gd name="T12" fmla="*/ 3385 w 4820"/>
                <a:gd name="T13" fmla="*/ 3163 h 5184"/>
                <a:gd name="T14" fmla="*/ 3655 w 4820"/>
                <a:gd name="T15" fmla="*/ 3311 h 5184"/>
                <a:gd name="T16" fmla="*/ 4007 w 4820"/>
                <a:gd name="T17" fmla="*/ 3528 h 5184"/>
                <a:gd name="T18" fmla="*/ 4405 w 4820"/>
                <a:gd name="T19" fmla="*/ 3806 h 5184"/>
                <a:gd name="T20" fmla="*/ 4709 w 4820"/>
                <a:gd name="T21" fmla="*/ 4072 h 5184"/>
                <a:gd name="T22" fmla="*/ 4816 w 4820"/>
                <a:gd name="T23" fmla="*/ 4340 h 5184"/>
                <a:gd name="T24" fmla="*/ 4803 w 4820"/>
                <a:gd name="T25" fmla="*/ 5122 h 5184"/>
                <a:gd name="T26" fmla="*/ 4694 w 4820"/>
                <a:gd name="T27" fmla="*/ 5184 h 5184"/>
                <a:gd name="T28" fmla="*/ 4584 w 4820"/>
                <a:gd name="T29" fmla="*/ 5122 h 5184"/>
                <a:gd name="T30" fmla="*/ 4561 w 4820"/>
                <a:gd name="T31" fmla="*/ 4357 h 5184"/>
                <a:gd name="T32" fmla="*/ 4447 w 4820"/>
                <a:gd name="T33" fmla="*/ 4161 h 5184"/>
                <a:gd name="T34" fmla="*/ 4064 w 4820"/>
                <a:gd name="T35" fmla="*/ 3872 h 5184"/>
                <a:gd name="T36" fmla="*/ 3705 w 4820"/>
                <a:gd name="T37" fmla="*/ 3636 h 5184"/>
                <a:gd name="T38" fmla="*/ 3402 w 4820"/>
                <a:gd name="T39" fmla="*/ 3459 h 5184"/>
                <a:gd name="T40" fmla="*/ 3193 w 4820"/>
                <a:gd name="T41" fmla="*/ 3349 h 5184"/>
                <a:gd name="T42" fmla="*/ 3077 w 4820"/>
                <a:gd name="T43" fmla="*/ 3273 h 5184"/>
                <a:gd name="T44" fmla="*/ 3041 w 4820"/>
                <a:gd name="T45" fmla="*/ 2263 h 5184"/>
                <a:gd name="T46" fmla="*/ 3098 w 4820"/>
                <a:gd name="T47" fmla="*/ 2159 h 5184"/>
                <a:gd name="T48" fmla="*/ 3214 w 4820"/>
                <a:gd name="T49" fmla="*/ 2006 h 5184"/>
                <a:gd name="T50" fmla="*/ 3223 w 4820"/>
                <a:gd name="T51" fmla="*/ 882 h 5184"/>
                <a:gd name="T52" fmla="*/ 3102 w 4820"/>
                <a:gd name="T53" fmla="*/ 563 h 5184"/>
                <a:gd name="T54" fmla="*/ 2848 w 4820"/>
                <a:gd name="T55" fmla="*/ 339 h 5184"/>
                <a:gd name="T56" fmla="*/ 2512 w 4820"/>
                <a:gd name="T57" fmla="*/ 253 h 5184"/>
                <a:gd name="T58" fmla="*/ 2049 w 4820"/>
                <a:gd name="T59" fmla="*/ 302 h 5184"/>
                <a:gd name="T60" fmla="*/ 1771 w 4820"/>
                <a:gd name="T61" fmla="*/ 494 h 5184"/>
                <a:gd name="T62" fmla="*/ 1612 w 4820"/>
                <a:gd name="T63" fmla="*/ 795 h 5184"/>
                <a:gd name="T64" fmla="*/ 1593 w 4820"/>
                <a:gd name="T65" fmla="*/ 1959 h 5184"/>
                <a:gd name="T66" fmla="*/ 1682 w 4820"/>
                <a:gd name="T67" fmla="*/ 2126 h 5184"/>
                <a:gd name="T68" fmla="*/ 1773 w 4820"/>
                <a:gd name="T69" fmla="*/ 2231 h 5184"/>
                <a:gd name="T70" fmla="*/ 1762 w 4820"/>
                <a:gd name="T71" fmla="*/ 3241 h 5184"/>
                <a:gd name="T72" fmla="*/ 1659 w 4820"/>
                <a:gd name="T73" fmla="*/ 3330 h 5184"/>
                <a:gd name="T74" fmla="*/ 1480 w 4820"/>
                <a:gd name="T75" fmla="*/ 3425 h 5184"/>
                <a:gd name="T76" fmla="*/ 1197 w 4820"/>
                <a:gd name="T77" fmla="*/ 3585 h 5184"/>
                <a:gd name="T78" fmla="*/ 847 w 4820"/>
                <a:gd name="T79" fmla="*/ 3807 h 5184"/>
                <a:gd name="T80" fmla="*/ 466 w 4820"/>
                <a:gd name="T81" fmla="*/ 4083 h 5184"/>
                <a:gd name="T82" fmla="*/ 272 w 4820"/>
                <a:gd name="T83" fmla="*/ 4300 h 5184"/>
                <a:gd name="T84" fmla="*/ 247 w 4820"/>
                <a:gd name="T85" fmla="*/ 5091 h 5184"/>
                <a:gd name="T86" fmla="*/ 158 w 4820"/>
                <a:gd name="T87" fmla="*/ 5179 h 5184"/>
                <a:gd name="T88" fmla="*/ 34 w 4820"/>
                <a:gd name="T89" fmla="*/ 5146 h 5184"/>
                <a:gd name="T90" fmla="*/ 0 w 4820"/>
                <a:gd name="T91" fmla="*/ 4414 h 5184"/>
                <a:gd name="T92" fmla="*/ 70 w 4820"/>
                <a:gd name="T93" fmla="*/ 4133 h 5184"/>
                <a:gd name="T94" fmla="*/ 312 w 4820"/>
                <a:gd name="T95" fmla="*/ 3884 h 5184"/>
                <a:gd name="T96" fmla="*/ 715 w 4820"/>
                <a:gd name="T97" fmla="*/ 3593 h 5184"/>
                <a:gd name="T98" fmla="*/ 1083 w 4820"/>
                <a:gd name="T99" fmla="*/ 3361 h 5184"/>
                <a:gd name="T100" fmla="*/ 1378 w 4820"/>
                <a:gd name="T101" fmla="*/ 3193 h 5184"/>
                <a:gd name="T102" fmla="*/ 1524 w 4820"/>
                <a:gd name="T103" fmla="*/ 2326 h 5184"/>
                <a:gd name="T104" fmla="*/ 1372 w 4820"/>
                <a:gd name="T105" fmla="*/ 2109 h 5184"/>
                <a:gd name="T106" fmla="*/ 1336 w 4820"/>
                <a:gd name="T107" fmla="*/ 972 h 5184"/>
                <a:gd name="T108" fmla="*/ 1423 w 4820"/>
                <a:gd name="T109" fmla="*/ 571 h 5184"/>
                <a:gd name="T110" fmla="*/ 1657 w 4820"/>
                <a:gd name="T111" fmla="*/ 251 h 5184"/>
                <a:gd name="T112" fmla="*/ 2002 w 4820"/>
                <a:gd name="T113" fmla="*/ 49 h 5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820" h="5184">
                  <a:moveTo>
                    <a:pt x="2308" y="0"/>
                  </a:moveTo>
                  <a:lnTo>
                    <a:pt x="2512" y="0"/>
                  </a:lnTo>
                  <a:lnTo>
                    <a:pt x="2616" y="6"/>
                  </a:lnTo>
                  <a:lnTo>
                    <a:pt x="2719" y="23"/>
                  </a:lnTo>
                  <a:lnTo>
                    <a:pt x="2818" y="49"/>
                  </a:lnTo>
                  <a:lnTo>
                    <a:pt x="2911" y="87"/>
                  </a:lnTo>
                  <a:lnTo>
                    <a:pt x="3001" y="133"/>
                  </a:lnTo>
                  <a:lnTo>
                    <a:pt x="3084" y="188"/>
                  </a:lnTo>
                  <a:lnTo>
                    <a:pt x="3162" y="251"/>
                  </a:lnTo>
                  <a:lnTo>
                    <a:pt x="3233" y="321"/>
                  </a:lnTo>
                  <a:lnTo>
                    <a:pt x="3296" y="397"/>
                  </a:lnTo>
                  <a:lnTo>
                    <a:pt x="3351" y="481"/>
                  </a:lnTo>
                  <a:lnTo>
                    <a:pt x="3396" y="571"/>
                  </a:lnTo>
                  <a:lnTo>
                    <a:pt x="3435" y="666"/>
                  </a:lnTo>
                  <a:lnTo>
                    <a:pt x="3461" y="765"/>
                  </a:lnTo>
                  <a:lnTo>
                    <a:pt x="3478" y="865"/>
                  </a:lnTo>
                  <a:lnTo>
                    <a:pt x="3484" y="972"/>
                  </a:lnTo>
                  <a:lnTo>
                    <a:pt x="3484" y="1911"/>
                  </a:lnTo>
                  <a:lnTo>
                    <a:pt x="3480" y="1980"/>
                  </a:lnTo>
                  <a:lnTo>
                    <a:pt x="3467" y="2046"/>
                  </a:lnTo>
                  <a:lnTo>
                    <a:pt x="3448" y="2109"/>
                  </a:lnTo>
                  <a:lnTo>
                    <a:pt x="3419" y="2170"/>
                  </a:lnTo>
                  <a:lnTo>
                    <a:pt x="3385" y="2227"/>
                  </a:lnTo>
                  <a:lnTo>
                    <a:pt x="3343" y="2278"/>
                  </a:lnTo>
                  <a:lnTo>
                    <a:pt x="3296" y="2326"/>
                  </a:lnTo>
                  <a:lnTo>
                    <a:pt x="3296" y="3117"/>
                  </a:lnTo>
                  <a:lnTo>
                    <a:pt x="3336" y="3136"/>
                  </a:lnTo>
                  <a:lnTo>
                    <a:pt x="3385" y="3163"/>
                  </a:lnTo>
                  <a:lnTo>
                    <a:pt x="3442" y="3193"/>
                  </a:lnTo>
                  <a:lnTo>
                    <a:pt x="3507" y="3229"/>
                  </a:lnTo>
                  <a:lnTo>
                    <a:pt x="3577" y="3267"/>
                  </a:lnTo>
                  <a:lnTo>
                    <a:pt x="3655" y="3311"/>
                  </a:lnTo>
                  <a:lnTo>
                    <a:pt x="3737" y="3361"/>
                  </a:lnTo>
                  <a:lnTo>
                    <a:pt x="3823" y="3412"/>
                  </a:lnTo>
                  <a:lnTo>
                    <a:pt x="3914" y="3469"/>
                  </a:lnTo>
                  <a:lnTo>
                    <a:pt x="4007" y="3528"/>
                  </a:lnTo>
                  <a:lnTo>
                    <a:pt x="4104" y="3593"/>
                  </a:lnTo>
                  <a:lnTo>
                    <a:pt x="4203" y="3661"/>
                  </a:lnTo>
                  <a:lnTo>
                    <a:pt x="4304" y="3731"/>
                  </a:lnTo>
                  <a:lnTo>
                    <a:pt x="4405" y="3806"/>
                  </a:lnTo>
                  <a:lnTo>
                    <a:pt x="4508" y="3884"/>
                  </a:lnTo>
                  <a:lnTo>
                    <a:pt x="4609" y="3965"/>
                  </a:lnTo>
                  <a:lnTo>
                    <a:pt x="4662" y="4017"/>
                  </a:lnTo>
                  <a:lnTo>
                    <a:pt x="4709" y="4072"/>
                  </a:lnTo>
                  <a:lnTo>
                    <a:pt x="4747" y="4133"/>
                  </a:lnTo>
                  <a:lnTo>
                    <a:pt x="4780" y="4199"/>
                  </a:lnTo>
                  <a:lnTo>
                    <a:pt x="4803" y="4268"/>
                  </a:lnTo>
                  <a:lnTo>
                    <a:pt x="4816" y="4340"/>
                  </a:lnTo>
                  <a:lnTo>
                    <a:pt x="4820" y="4414"/>
                  </a:lnTo>
                  <a:lnTo>
                    <a:pt x="4820" y="5059"/>
                  </a:lnTo>
                  <a:lnTo>
                    <a:pt x="4816" y="5091"/>
                  </a:lnTo>
                  <a:lnTo>
                    <a:pt x="4803" y="5122"/>
                  </a:lnTo>
                  <a:lnTo>
                    <a:pt x="4784" y="5148"/>
                  </a:lnTo>
                  <a:lnTo>
                    <a:pt x="4757" y="5167"/>
                  </a:lnTo>
                  <a:lnTo>
                    <a:pt x="4727" y="5181"/>
                  </a:lnTo>
                  <a:lnTo>
                    <a:pt x="4694" y="5184"/>
                  </a:lnTo>
                  <a:lnTo>
                    <a:pt x="4660" y="5181"/>
                  </a:lnTo>
                  <a:lnTo>
                    <a:pt x="4629" y="5167"/>
                  </a:lnTo>
                  <a:lnTo>
                    <a:pt x="4603" y="5148"/>
                  </a:lnTo>
                  <a:lnTo>
                    <a:pt x="4584" y="5122"/>
                  </a:lnTo>
                  <a:lnTo>
                    <a:pt x="4570" y="5091"/>
                  </a:lnTo>
                  <a:lnTo>
                    <a:pt x="4567" y="5059"/>
                  </a:lnTo>
                  <a:lnTo>
                    <a:pt x="4567" y="4414"/>
                  </a:lnTo>
                  <a:lnTo>
                    <a:pt x="4561" y="4357"/>
                  </a:lnTo>
                  <a:lnTo>
                    <a:pt x="4546" y="4302"/>
                  </a:lnTo>
                  <a:lnTo>
                    <a:pt x="4521" y="4249"/>
                  </a:lnTo>
                  <a:lnTo>
                    <a:pt x="4489" y="4203"/>
                  </a:lnTo>
                  <a:lnTo>
                    <a:pt x="4447" y="4161"/>
                  </a:lnTo>
                  <a:lnTo>
                    <a:pt x="4352" y="4085"/>
                  </a:lnTo>
                  <a:lnTo>
                    <a:pt x="4257" y="4011"/>
                  </a:lnTo>
                  <a:lnTo>
                    <a:pt x="4159" y="3941"/>
                  </a:lnTo>
                  <a:lnTo>
                    <a:pt x="4064" y="3872"/>
                  </a:lnTo>
                  <a:lnTo>
                    <a:pt x="3971" y="3807"/>
                  </a:lnTo>
                  <a:lnTo>
                    <a:pt x="3880" y="3747"/>
                  </a:lnTo>
                  <a:lnTo>
                    <a:pt x="3790" y="3690"/>
                  </a:lnTo>
                  <a:lnTo>
                    <a:pt x="3705" y="3636"/>
                  </a:lnTo>
                  <a:lnTo>
                    <a:pt x="3623" y="3587"/>
                  </a:lnTo>
                  <a:lnTo>
                    <a:pt x="3543" y="3539"/>
                  </a:lnTo>
                  <a:lnTo>
                    <a:pt x="3471" y="3497"/>
                  </a:lnTo>
                  <a:lnTo>
                    <a:pt x="3402" y="3459"/>
                  </a:lnTo>
                  <a:lnTo>
                    <a:pt x="3339" y="3425"/>
                  </a:lnTo>
                  <a:lnTo>
                    <a:pt x="3284" y="3395"/>
                  </a:lnTo>
                  <a:lnTo>
                    <a:pt x="3235" y="3370"/>
                  </a:lnTo>
                  <a:lnTo>
                    <a:pt x="3193" y="3349"/>
                  </a:lnTo>
                  <a:lnTo>
                    <a:pt x="3161" y="3332"/>
                  </a:lnTo>
                  <a:lnTo>
                    <a:pt x="3136" y="3321"/>
                  </a:lnTo>
                  <a:lnTo>
                    <a:pt x="3103" y="3300"/>
                  </a:lnTo>
                  <a:lnTo>
                    <a:pt x="3077" y="3273"/>
                  </a:lnTo>
                  <a:lnTo>
                    <a:pt x="3058" y="3243"/>
                  </a:lnTo>
                  <a:lnTo>
                    <a:pt x="3046" y="3206"/>
                  </a:lnTo>
                  <a:lnTo>
                    <a:pt x="3041" y="3168"/>
                  </a:lnTo>
                  <a:lnTo>
                    <a:pt x="3041" y="2263"/>
                  </a:lnTo>
                  <a:lnTo>
                    <a:pt x="3044" y="2233"/>
                  </a:lnTo>
                  <a:lnTo>
                    <a:pt x="3056" y="2204"/>
                  </a:lnTo>
                  <a:lnTo>
                    <a:pt x="3073" y="2178"/>
                  </a:lnTo>
                  <a:lnTo>
                    <a:pt x="3098" y="2159"/>
                  </a:lnTo>
                  <a:lnTo>
                    <a:pt x="3136" y="2126"/>
                  </a:lnTo>
                  <a:lnTo>
                    <a:pt x="3168" y="2090"/>
                  </a:lnTo>
                  <a:lnTo>
                    <a:pt x="3195" y="2050"/>
                  </a:lnTo>
                  <a:lnTo>
                    <a:pt x="3214" y="2006"/>
                  </a:lnTo>
                  <a:lnTo>
                    <a:pt x="3225" y="1959"/>
                  </a:lnTo>
                  <a:lnTo>
                    <a:pt x="3229" y="1911"/>
                  </a:lnTo>
                  <a:lnTo>
                    <a:pt x="3229" y="972"/>
                  </a:lnTo>
                  <a:lnTo>
                    <a:pt x="3223" y="882"/>
                  </a:lnTo>
                  <a:lnTo>
                    <a:pt x="3208" y="795"/>
                  </a:lnTo>
                  <a:lnTo>
                    <a:pt x="3181" y="713"/>
                  </a:lnTo>
                  <a:lnTo>
                    <a:pt x="3145" y="635"/>
                  </a:lnTo>
                  <a:lnTo>
                    <a:pt x="3102" y="563"/>
                  </a:lnTo>
                  <a:lnTo>
                    <a:pt x="3048" y="494"/>
                  </a:lnTo>
                  <a:lnTo>
                    <a:pt x="2987" y="436"/>
                  </a:lnTo>
                  <a:lnTo>
                    <a:pt x="2921" y="382"/>
                  </a:lnTo>
                  <a:lnTo>
                    <a:pt x="2848" y="339"/>
                  </a:lnTo>
                  <a:lnTo>
                    <a:pt x="2770" y="302"/>
                  </a:lnTo>
                  <a:lnTo>
                    <a:pt x="2687" y="276"/>
                  </a:lnTo>
                  <a:lnTo>
                    <a:pt x="2601" y="259"/>
                  </a:lnTo>
                  <a:lnTo>
                    <a:pt x="2512" y="253"/>
                  </a:lnTo>
                  <a:lnTo>
                    <a:pt x="2308" y="253"/>
                  </a:lnTo>
                  <a:lnTo>
                    <a:pt x="2219" y="259"/>
                  </a:lnTo>
                  <a:lnTo>
                    <a:pt x="2131" y="276"/>
                  </a:lnTo>
                  <a:lnTo>
                    <a:pt x="2049" y="302"/>
                  </a:lnTo>
                  <a:lnTo>
                    <a:pt x="1971" y="339"/>
                  </a:lnTo>
                  <a:lnTo>
                    <a:pt x="1899" y="382"/>
                  </a:lnTo>
                  <a:lnTo>
                    <a:pt x="1830" y="436"/>
                  </a:lnTo>
                  <a:lnTo>
                    <a:pt x="1771" y="494"/>
                  </a:lnTo>
                  <a:lnTo>
                    <a:pt x="1718" y="563"/>
                  </a:lnTo>
                  <a:lnTo>
                    <a:pt x="1674" y="635"/>
                  </a:lnTo>
                  <a:lnTo>
                    <a:pt x="1638" y="713"/>
                  </a:lnTo>
                  <a:lnTo>
                    <a:pt x="1612" y="795"/>
                  </a:lnTo>
                  <a:lnTo>
                    <a:pt x="1595" y="882"/>
                  </a:lnTo>
                  <a:lnTo>
                    <a:pt x="1589" y="972"/>
                  </a:lnTo>
                  <a:lnTo>
                    <a:pt x="1589" y="1909"/>
                  </a:lnTo>
                  <a:lnTo>
                    <a:pt x="1593" y="1959"/>
                  </a:lnTo>
                  <a:lnTo>
                    <a:pt x="1606" y="2006"/>
                  </a:lnTo>
                  <a:lnTo>
                    <a:pt x="1625" y="2050"/>
                  </a:lnTo>
                  <a:lnTo>
                    <a:pt x="1650" y="2090"/>
                  </a:lnTo>
                  <a:lnTo>
                    <a:pt x="1682" y="2126"/>
                  </a:lnTo>
                  <a:lnTo>
                    <a:pt x="1722" y="2157"/>
                  </a:lnTo>
                  <a:lnTo>
                    <a:pt x="1745" y="2178"/>
                  </a:lnTo>
                  <a:lnTo>
                    <a:pt x="1762" y="2202"/>
                  </a:lnTo>
                  <a:lnTo>
                    <a:pt x="1773" y="2231"/>
                  </a:lnTo>
                  <a:lnTo>
                    <a:pt x="1777" y="2261"/>
                  </a:lnTo>
                  <a:lnTo>
                    <a:pt x="1777" y="3167"/>
                  </a:lnTo>
                  <a:lnTo>
                    <a:pt x="1773" y="3205"/>
                  </a:lnTo>
                  <a:lnTo>
                    <a:pt x="1762" y="3241"/>
                  </a:lnTo>
                  <a:lnTo>
                    <a:pt x="1741" y="3271"/>
                  </a:lnTo>
                  <a:lnTo>
                    <a:pt x="1716" y="3298"/>
                  </a:lnTo>
                  <a:lnTo>
                    <a:pt x="1684" y="3319"/>
                  </a:lnTo>
                  <a:lnTo>
                    <a:pt x="1659" y="3330"/>
                  </a:lnTo>
                  <a:lnTo>
                    <a:pt x="1625" y="3347"/>
                  </a:lnTo>
                  <a:lnTo>
                    <a:pt x="1585" y="3368"/>
                  </a:lnTo>
                  <a:lnTo>
                    <a:pt x="1536" y="3395"/>
                  </a:lnTo>
                  <a:lnTo>
                    <a:pt x="1480" y="3425"/>
                  </a:lnTo>
                  <a:lnTo>
                    <a:pt x="1418" y="3459"/>
                  </a:lnTo>
                  <a:lnTo>
                    <a:pt x="1349" y="3497"/>
                  </a:lnTo>
                  <a:lnTo>
                    <a:pt x="1275" y="3539"/>
                  </a:lnTo>
                  <a:lnTo>
                    <a:pt x="1197" y="3585"/>
                  </a:lnTo>
                  <a:lnTo>
                    <a:pt x="1115" y="3634"/>
                  </a:lnTo>
                  <a:lnTo>
                    <a:pt x="1028" y="3690"/>
                  </a:lnTo>
                  <a:lnTo>
                    <a:pt x="940" y="3747"/>
                  </a:lnTo>
                  <a:lnTo>
                    <a:pt x="847" y="3807"/>
                  </a:lnTo>
                  <a:lnTo>
                    <a:pt x="754" y="3870"/>
                  </a:lnTo>
                  <a:lnTo>
                    <a:pt x="658" y="3939"/>
                  </a:lnTo>
                  <a:lnTo>
                    <a:pt x="563" y="4009"/>
                  </a:lnTo>
                  <a:lnTo>
                    <a:pt x="466" y="4083"/>
                  </a:lnTo>
                  <a:lnTo>
                    <a:pt x="371" y="4159"/>
                  </a:lnTo>
                  <a:lnTo>
                    <a:pt x="329" y="4201"/>
                  </a:lnTo>
                  <a:lnTo>
                    <a:pt x="297" y="4249"/>
                  </a:lnTo>
                  <a:lnTo>
                    <a:pt x="272" y="4300"/>
                  </a:lnTo>
                  <a:lnTo>
                    <a:pt x="257" y="4355"/>
                  </a:lnTo>
                  <a:lnTo>
                    <a:pt x="251" y="4414"/>
                  </a:lnTo>
                  <a:lnTo>
                    <a:pt x="251" y="5057"/>
                  </a:lnTo>
                  <a:lnTo>
                    <a:pt x="247" y="5091"/>
                  </a:lnTo>
                  <a:lnTo>
                    <a:pt x="234" y="5122"/>
                  </a:lnTo>
                  <a:lnTo>
                    <a:pt x="215" y="5146"/>
                  </a:lnTo>
                  <a:lnTo>
                    <a:pt x="188" y="5165"/>
                  </a:lnTo>
                  <a:lnTo>
                    <a:pt x="158" y="5179"/>
                  </a:lnTo>
                  <a:lnTo>
                    <a:pt x="126" y="5184"/>
                  </a:lnTo>
                  <a:lnTo>
                    <a:pt x="91" y="5179"/>
                  </a:lnTo>
                  <a:lnTo>
                    <a:pt x="61" y="5167"/>
                  </a:lnTo>
                  <a:lnTo>
                    <a:pt x="34" y="5146"/>
                  </a:lnTo>
                  <a:lnTo>
                    <a:pt x="15" y="5122"/>
                  </a:lnTo>
                  <a:lnTo>
                    <a:pt x="4" y="5091"/>
                  </a:lnTo>
                  <a:lnTo>
                    <a:pt x="0" y="5059"/>
                  </a:lnTo>
                  <a:lnTo>
                    <a:pt x="0" y="4414"/>
                  </a:lnTo>
                  <a:lnTo>
                    <a:pt x="4" y="4340"/>
                  </a:lnTo>
                  <a:lnTo>
                    <a:pt x="17" y="4268"/>
                  </a:lnTo>
                  <a:lnTo>
                    <a:pt x="40" y="4199"/>
                  </a:lnTo>
                  <a:lnTo>
                    <a:pt x="70" y="4133"/>
                  </a:lnTo>
                  <a:lnTo>
                    <a:pt x="110" y="4072"/>
                  </a:lnTo>
                  <a:lnTo>
                    <a:pt x="156" y="4017"/>
                  </a:lnTo>
                  <a:lnTo>
                    <a:pt x="211" y="3965"/>
                  </a:lnTo>
                  <a:lnTo>
                    <a:pt x="312" y="3884"/>
                  </a:lnTo>
                  <a:lnTo>
                    <a:pt x="413" y="3806"/>
                  </a:lnTo>
                  <a:lnTo>
                    <a:pt x="516" y="3731"/>
                  </a:lnTo>
                  <a:lnTo>
                    <a:pt x="617" y="3661"/>
                  </a:lnTo>
                  <a:lnTo>
                    <a:pt x="715" y="3593"/>
                  </a:lnTo>
                  <a:lnTo>
                    <a:pt x="811" y="3528"/>
                  </a:lnTo>
                  <a:lnTo>
                    <a:pt x="906" y="3469"/>
                  </a:lnTo>
                  <a:lnTo>
                    <a:pt x="997" y="3412"/>
                  </a:lnTo>
                  <a:lnTo>
                    <a:pt x="1083" y="3361"/>
                  </a:lnTo>
                  <a:lnTo>
                    <a:pt x="1165" y="3311"/>
                  </a:lnTo>
                  <a:lnTo>
                    <a:pt x="1243" y="3267"/>
                  </a:lnTo>
                  <a:lnTo>
                    <a:pt x="1313" y="3229"/>
                  </a:lnTo>
                  <a:lnTo>
                    <a:pt x="1378" y="3193"/>
                  </a:lnTo>
                  <a:lnTo>
                    <a:pt x="1435" y="3163"/>
                  </a:lnTo>
                  <a:lnTo>
                    <a:pt x="1484" y="3136"/>
                  </a:lnTo>
                  <a:lnTo>
                    <a:pt x="1524" y="3117"/>
                  </a:lnTo>
                  <a:lnTo>
                    <a:pt x="1524" y="2326"/>
                  </a:lnTo>
                  <a:lnTo>
                    <a:pt x="1477" y="2278"/>
                  </a:lnTo>
                  <a:lnTo>
                    <a:pt x="1435" y="2227"/>
                  </a:lnTo>
                  <a:lnTo>
                    <a:pt x="1400" y="2170"/>
                  </a:lnTo>
                  <a:lnTo>
                    <a:pt x="1372" y="2109"/>
                  </a:lnTo>
                  <a:lnTo>
                    <a:pt x="1353" y="2044"/>
                  </a:lnTo>
                  <a:lnTo>
                    <a:pt x="1340" y="1980"/>
                  </a:lnTo>
                  <a:lnTo>
                    <a:pt x="1336" y="1911"/>
                  </a:lnTo>
                  <a:lnTo>
                    <a:pt x="1336" y="972"/>
                  </a:lnTo>
                  <a:lnTo>
                    <a:pt x="1341" y="867"/>
                  </a:lnTo>
                  <a:lnTo>
                    <a:pt x="1359" y="765"/>
                  </a:lnTo>
                  <a:lnTo>
                    <a:pt x="1385" y="666"/>
                  </a:lnTo>
                  <a:lnTo>
                    <a:pt x="1423" y="571"/>
                  </a:lnTo>
                  <a:lnTo>
                    <a:pt x="1469" y="483"/>
                  </a:lnTo>
                  <a:lnTo>
                    <a:pt x="1524" y="399"/>
                  </a:lnTo>
                  <a:lnTo>
                    <a:pt x="1587" y="321"/>
                  </a:lnTo>
                  <a:lnTo>
                    <a:pt x="1657" y="251"/>
                  </a:lnTo>
                  <a:lnTo>
                    <a:pt x="1733" y="188"/>
                  </a:lnTo>
                  <a:lnTo>
                    <a:pt x="1817" y="133"/>
                  </a:lnTo>
                  <a:lnTo>
                    <a:pt x="1907" y="87"/>
                  </a:lnTo>
                  <a:lnTo>
                    <a:pt x="2002" y="49"/>
                  </a:lnTo>
                  <a:lnTo>
                    <a:pt x="2101" y="23"/>
                  </a:lnTo>
                  <a:lnTo>
                    <a:pt x="2202" y="6"/>
                  </a:lnTo>
                  <a:lnTo>
                    <a:pt x="2308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" name="Freeform 14"/>
            <p:cNvSpPr>
              <a:spLocks noEditPoints="1"/>
            </p:cNvSpPr>
            <p:nvPr/>
          </p:nvSpPr>
          <p:spPr bwMode="auto">
            <a:xfrm>
              <a:off x="3591" y="2242"/>
              <a:ext cx="438" cy="1487"/>
            </a:xfrm>
            <a:custGeom>
              <a:avLst/>
              <a:gdLst>
                <a:gd name="T0" fmla="*/ 259 w 878"/>
                <a:gd name="T1" fmla="*/ 2525 h 2974"/>
                <a:gd name="T2" fmla="*/ 602 w 878"/>
                <a:gd name="T3" fmla="*/ 2521 h 2974"/>
                <a:gd name="T4" fmla="*/ 476 w 878"/>
                <a:gd name="T5" fmla="*/ 562 h 2974"/>
                <a:gd name="T6" fmla="*/ 390 w 878"/>
                <a:gd name="T7" fmla="*/ 561 h 2974"/>
                <a:gd name="T8" fmla="*/ 128 w 878"/>
                <a:gd name="T9" fmla="*/ 0 h 2974"/>
                <a:gd name="T10" fmla="*/ 193 w 878"/>
                <a:gd name="T11" fmla="*/ 17 h 2974"/>
                <a:gd name="T12" fmla="*/ 238 w 878"/>
                <a:gd name="T13" fmla="*/ 60 h 2974"/>
                <a:gd name="T14" fmla="*/ 255 w 878"/>
                <a:gd name="T15" fmla="*/ 125 h 2974"/>
                <a:gd name="T16" fmla="*/ 274 w 878"/>
                <a:gd name="T17" fmla="*/ 207 h 2974"/>
                <a:gd name="T18" fmla="*/ 324 w 878"/>
                <a:gd name="T19" fmla="*/ 270 h 2974"/>
                <a:gd name="T20" fmla="*/ 398 w 878"/>
                <a:gd name="T21" fmla="*/ 306 h 2974"/>
                <a:gd name="T22" fmla="*/ 476 w 878"/>
                <a:gd name="T23" fmla="*/ 306 h 2974"/>
                <a:gd name="T24" fmla="*/ 543 w 878"/>
                <a:gd name="T25" fmla="*/ 277 h 2974"/>
                <a:gd name="T26" fmla="*/ 556 w 878"/>
                <a:gd name="T27" fmla="*/ 266 h 2974"/>
                <a:gd name="T28" fmla="*/ 588 w 878"/>
                <a:gd name="T29" fmla="*/ 232 h 2974"/>
                <a:gd name="T30" fmla="*/ 619 w 878"/>
                <a:gd name="T31" fmla="*/ 165 h 2974"/>
                <a:gd name="T32" fmla="*/ 626 w 878"/>
                <a:gd name="T33" fmla="*/ 91 h 2974"/>
                <a:gd name="T34" fmla="*/ 659 w 878"/>
                <a:gd name="T35" fmla="*/ 36 h 2974"/>
                <a:gd name="T36" fmla="*/ 716 w 878"/>
                <a:gd name="T37" fmla="*/ 3 h 2974"/>
                <a:gd name="T38" fmla="*/ 782 w 878"/>
                <a:gd name="T39" fmla="*/ 3 h 2974"/>
                <a:gd name="T40" fmla="*/ 840 w 878"/>
                <a:gd name="T41" fmla="*/ 36 h 2974"/>
                <a:gd name="T42" fmla="*/ 872 w 878"/>
                <a:gd name="T43" fmla="*/ 91 h 2974"/>
                <a:gd name="T44" fmla="*/ 872 w 878"/>
                <a:gd name="T45" fmla="*/ 192 h 2974"/>
                <a:gd name="T46" fmla="*/ 834 w 878"/>
                <a:gd name="T47" fmla="*/ 315 h 2974"/>
                <a:gd name="T48" fmla="*/ 761 w 878"/>
                <a:gd name="T49" fmla="*/ 420 h 2974"/>
                <a:gd name="T50" fmla="*/ 859 w 878"/>
                <a:gd name="T51" fmla="*/ 2596 h 2974"/>
                <a:gd name="T52" fmla="*/ 836 w 878"/>
                <a:gd name="T53" fmla="*/ 2647 h 2974"/>
                <a:gd name="T54" fmla="*/ 514 w 878"/>
                <a:gd name="T55" fmla="*/ 2942 h 2974"/>
                <a:gd name="T56" fmla="*/ 461 w 878"/>
                <a:gd name="T57" fmla="*/ 2970 h 2974"/>
                <a:gd name="T58" fmla="*/ 400 w 878"/>
                <a:gd name="T59" fmla="*/ 2970 h 2974"/>
                <a:gd name="T60" fmla="*/ 347 w 878"/>
                <a:gd name="T61" fmla="*/ 2942 h 2974"/>
                <a:gd name="T62" fmla="*/ 29 w 878"/>
                <a:gd name="T63" fmla="*/ 2653 h 2974"/>
                <a:gd name="T64" fmla="*/ 8 w 878"/>
                <a:gd name="T65" fmla="*/ 2601 h 2974"/>
                <a:gd name="T66" fmla="*/ 99 w 878"/>
                <a:gd name="T67" fmla="*/ 399 h 2974"/>
                <a:gd name="T68" fmla="*/ 38 w 878"/>
                <a:gd name="T69" fmla="*/ 300 h 2974"/>
                <a:gd name="T70" fmla="*/ 6 w 878"/>
                <a:gd name="T71" fmla="*/ 186 h 2974"/>
                <a:gd name="T72" fmla="*/ 6 w 878"/>
                <a:gd name="T73" fmla="*/ 91 h 2974"/>
                <a:gd name="T74" fmla="*/ 38 w 878"/>
                <a:gd name="T75" fmla="*/ 36 h 2974"/>
                <a:gd name="T76" fmla="*/ 94 w 878"/>
                <a:gd name="T77" fmla="*/ 3 h 29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78" h="2974">
                  <a:moveTo>
                    <a:pt x="345" y="553"/>
                  </a:moveTo>
                  <a:lnTo>
                    <a:pt x="259" y="2525"/>
                  </a:lnTo>
                  <a:lnTo>
                    <a:pt x="429" y="2677"/>
                  </a:lnTo>
                  <a:lnTo>
                    <a:pt x="602" y="2521"/>
                  </a:lnTo>
                  <a:lnTo>
                    <a:pt x="512" y="557"/>
                  </a:lnTo>
                  <a:lnTo>
                    <a:pt x="476" y="562"/>
                  </a:lnTo>
                  <a:lnTo>
                    <a:pt x="438" y="564"/>
                  </a:lnTo>
                  <a:lnTo>
                    <a:pt x="390" y="561"/>
                  </a:lnTo>
                  <a:lnTo>
                    <a:pt x="345" y="553"/>
                  </a:lnTo>
                  <a:close/>
                  <a:moveTo>
                    <a:pt x="128" y="0"/>
                  </a:moveTo>
                  <a:lnTo>
                    <a:pt x="162" y="3"/>
                  </a:lnTo>
                  <a:lnTo>
                    <a:pt x="193" y="17"/>
                  </a:lnTo>
                  <a:lnTo>
                    <a:pt x="217" y="36"/>
                  </a:lnTo>
                  <a:lnTo>
                    <a:pt x="238" y="60"/>
                  </a:lnTo>
                  <a:lnTo>
                    <a:pt x="250" y="91"/>
                  </a:lnTo>
                  <a:lnTo>
                    <a:pt x="255" y="125"/>
                  </a:lnTo>
                  <a:lnTo>
                    <a:pt x="259" y="169"/>
                  </a:lnTo>
                  <a:lnTo>
                    <a:pt x="274" y="207"/>
                  </a:lnTo>
                  <a:lnTo>
                    <a:pt x="295" y="241"/>
                  </a:lnTo>
                  <a:lnTo>
                    <a:pt x="324" y="270"/>
                  </a:lnTo>
                  <a:lnTo>
                    <a:pt x="358" y="291"/>
                  </a:lnTo>
                  <a:lnTo>
                    <a:pt x="398" y="306"/>
                  </a:lnTo>
                  <a:lnTo>
                    <a:pt x="440" y="310"/>
                  </a:lnTo>
                  <a:lnTo>
                    <a:pt x="476" y="306"/>
                  </a:lnTo>
                  <a:lnTo>
                    <a:pt x="510" y="294"/>
                  </a:lnTo>
                  <a:lnTo>
                    <a:pt x="543" y="277"/>
                  </a:lnTo>
                  <a:lnTo>
                    <a:pt x="548" y="272"/>
                  </a:lnTo>
                  <a:lnTo>
                    <a:pt x="556" y="266"/>
                  </a:lnTo>
                  <a:lnTo>
                    <a:pt x="564" y="260"/>
                  </a:lnTo>
                  <a:lnTo>
                    <a:pt x="588" y="232"/>
                  </a:lnTo>
                  <a:lnTo>
                    <a:pt x="607" y="201"/>
                  </a:lnTo>
                  <a:lnTo>
                    <a:pt x="619" y="165"/>
                  </a:lnTo>
                  <a:lnTo>
                    <a:pt x="623" y="125"/>
                  </a:lnTo>
                  <a:lnTo>
                    <a:pt x="626" y="91"/>
                  </a:lnTo>
                  <a:lnTo>
                    <a:pt x="640" y="60"/>
                  </a:lnTo>
                  <a:lnTo>
                    <a:pt x="659" y="36"/>
                  </a:lnTo>
                  <a:lnTo>
                    <a:pt x="685" y="17"/>
                  </a:lnTo>
                  <a:lnTo>
                    <a:pt x="716" y="3"/>
                  </a:lnTo>
                  <a:lnTo>
                    <a:pt x="750" y="0"/>
                  </a:lnTo>
                  <a:lnTo>
                    <a:pt x="782" y="3"/>
                  </a:lnTo>
                  <a:lnTo>
                    <a:pt x="813" y="17"/>
                  </a:lnTo>
                  <a:lnTo>
                    <a:pt x="840" y="36"/>
                  </a:lnTo>
                  <a:lnTo>
                    <a:pt x="859" y="60"/>
                  </a:lnTo>
                  <a:lnTo>
                    <a:pt x="872" y="91"/>
                  </a:lnTo>
                  <a:lnTo>
                    <a:pt x="878" y="125"/>
                  </a:lnTo>
                  <a:lnTo>
                    <a:pt x="872" y="192"/>
                  </a:lnTo>
                  <a:lnTo>
                    <a:pt x="859" y="256"/>
                  </a:lnTo>
                  <a:lnTo>
                    <a:pt x="834" y="315"/>
                  </a:lnTo>
                  <a:lnTo>
                    <a:pt x="801" y="370"/>
                  </a:lnTo>
                  <a:lnTo>
                    <a:pt x="761" y="420"/>
                  </a:lnTo>
                  <a:lnTo>
                    <a:pt x="860" y="2569"/>
                  </a:lnTo>
                  <a:lnTo>
                    <a:pt x="859" y="2596"/>
                  </a:lnTo>
                  <a:lnTo>
                    <a:pt x="849" y="2622"/>
                  </a:lnTo>
                  <a:lnTo>
                    <a:pt x="836" y="2647"/>
                  </a:lnTo>
                  <a:lnTo>
                    <a:pt x="817" y="2668"/>
                  </a:lnTo>
                  <a:lnTo>
                    <a:pt x="514" y="2942"/>
                  </a:lnTo>
                  <a:lnTo>
                    <a:pt x="489" y="2959"/>
                  </a:lnTo>
                  <a:lnTo>
                    <a:pt x="461" y="2970"/>
                  </a:lnTo>
                  <a:lnTo>
                    <a:pt x="430" y="2974"/>
                  </a:lnTo>
                  <a:lnTo>
                    <a:pt x="400" y="2970"/>
                  </a:lnTo>
                  <a:lnTo>
                    <a:pt x="371" y="2961"/>
                  </a:lnTo>
                  <a:lnTo>
                    <a:pt x="347" y="2942"/>
                  </a:lnTo>
                  <a:lnTo>
                    <a:pt x="48" y="2674"/>
                  </a:lnTo>
                  <a:lnTo>
                    <a:pt x="29" y="2653"/>
                  </a:lnTo>
                  <a:lnTo>
                    <a:pt x="16" y="2628"/>
                  </a:lnTo>
                  <a:lnTo>
                    <a:pt x="8" y="2601"/>
                  </a:lnTo>
                  <a:lnTo>
                    <a:pt x="4" y="2573"/>
                  </a:lnTo>
                  <a:lnTo>
                    <a:pt x="99" y="399"/>
                  </a:lnTo>
                  <a:lnTo>
                    <a:pt x="65" y="351"/>
                  </a:lnTo>
                  <a:lnTo>
                    <a:pt x="38" y="300"/>
                  </a:lnTo>
                  <a:lnTo>
                    <a:pt x="18" y="245"/>
                  </a:lnTo>
                  <a:lnTo>
                    <a:pt x="6" y="186"/>
                  </a:lnTo>
                  <a:lnTo>
                    <a:pt x="0" y="125"/>
                  </a:lnTo>
                  <a:lnTo>
                    <a:pt x="6" y="91"/>
                  </a:lnTo>
                  <a:lnTo>
                    <a:pt x="18" y="60"/>
                  </a:lnTo>
                  <a:lnTo>
                    <a:pt x="38" y="36"/>
                  </a:lnTo>
                  <a:lnTo>
                    <a:pt x="63" y="17"/>
                  </a:lnTo>
                  <a:lnTo>
                    <a:pt x="94" y="3"/>
                  </a:lnTo>
                  <a:lnTo>
                    <a:pt x="128" y="0"/>
                  </a:lnTo>
                  <a:close/>
                </a:path>
              </a:pathLst>
            </a:custGeom>
            <a:solidFill>
              <a:srgbClr val="3C92C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" name="Freeform 15"/>
            <p:cNvSpPr>
              <a:spLocks/>
            </p:cNvSpPr>
            <p:nvPr/>
          </p:nvSpPr>
          <p:spPr bwMode="auto">
            <a:xfrm>
              <a:off x="4521" y="1285"/>
              <a:ext cx="551" cy="988"/>
            </a:xfrm>
            <a:custGeom>
              <a:avLst/>
              <a:gdLst>
                <a:gd name="T0" fmla="*/ 586 w 1102"/>
                <a:gd name="T1" fmla="*/ 4 h 1976"/>
                <a:gd name="T2" fmla="*/ 642 w 1102"/>
                <a:gd name="T3" fmla="*/ 36 h 1976"/>
                <a:gd name="T4" fmla="*/ 674 w 1102"/>
                <a:gd name="T5" fmla="*/ 94 h 1976"/>
                <a:gd name="T6" fmla="*/ 680 w 1102"/>
                <a:gd name="T7" fmla="*/ 278 h 1976"/>
                <a:gd name="T8" fmla="*/ 921 w 1102"/>
                <a:gd name="T9" fmla="*/ 284 h 1976"/>
                <a:gd name="T10" fmla="*/ 978 w 1102"/>
                <a:gd name="T11" fmla="*/ 316 h 1976"/>
                <a:gd name="T12" fmla="*/ 1011 w 1102"/>
                <a:gd name="T13" fmla="*/ 371 h 1976"/>
                <a:gd name="T14" fmla="*/ 1011 w 1102"/>
                <a:gd name="T15" fmla="*/ 440 h 1976"/>
                <a:gd name="T16" fmla="*/ 978 w 1102"/>
                <a:gd name="T17" fmla="*/ 495 h 1976"/>
                <a:gd name="T18" fmla="*/ 921 w 1102"/>
                <a:gd name="T19" fmla="*/ 527 h 1976"/>
                <a:gd name="T20" fmla="*/ 419 w 1102"/>
                <a:gd name="T21" fmla="*/ 533 h 1976"/>
                <a:gd name="T22" fmla="*/ 337 w 1102"/>
                <a:gd name="T23" fmla="*/ 554 h 1976"/>
                <a:gd name="T24" fmla="*/ 276 w 1102"/>
                <a:gd name="T25" fmla="*/ 613 h 1976"/>
                <a:gd name="T26" fmla="*/ 255 w 1102"/>
                <a:gd name="T27" fmla="*/ 696 h 1976"/>
                <a:gd name="T28" fmla="*/ 270 w 1102"/>
                <a:gd name="T29" fmla="*/ 767 h 1976"/>
                <a:gd name="T30" fmla="*/ 316 w 1102"/>
                <a:gd name="T31" fmla="*/ 824 h 1976"/>
                <a:gd name="T32" fmla="*/ 381 w 1102"/>
                <a:gd name="T33" fmla="*/ 856 h 1976"/>
                <a:gd name="T34" fmla="*/ 683 w 1102"/>
                <a:gd name="T35" fmla="*/ 860 h 1976"/>
                <a:gd name="T36" fmla="*/ 817 w 1102"/>
                <a:gd name="T37" fmla="*/ 881 h 1976"/>
                <a:gd name="T38" fmla="*/ 931 w 1102"/>
                <a:gd name="T39" fmla="*/ 940 h 1976"/>
                <a:gd name="T40" fmla="*/ 1020 w 1102"/>
                <a:gd name="T41" fmla="*/ 1031 h 1976"/>
                <a:gd name="T42" fmla="*/ 1081 w 1102"/>
                <a:gd name="T43" fmla="*/ 1145 h 1976"/>
                <a:gd name="T44" fmla="*/ 1102 w 1102"/>
                <a:gd name="T45" fmla="*/ 1276 h 1976"/>
                <a:gd name="T46" fmla="*/ 1081 w 1102"/>
                <a:gd name="T47" fmla="*/ 1410 h 1976"/>
                <a:gd name="T48" fmla="*/ 1020 w 1102"/>
                <a:gd name="T49" fmla="*/ 1524 h 1976"/>
                <a:gd name="T50" fmla="*/ 931 w 1102"/>
                <a:gd name="T51" fmla="*/ 1615 h 1976"/>
                <a:gd name="T52" fmla="*/ 817 w 1102"/>
                <a:gd name="T53" fmla="*/ 1674 h 1976"/>
                <a:gd name="T54" fmla="*/ 683 w 1102"/>
                <a:gd name="T55" fmla="*/ 1695 h 1976"/>
                <a:gd name="T56" fmla="*/ 678 w 1102"/>
                <a:gd name="T57" fmla="*/ 1851 h 1976"/>
                <a:gd name="T58" fmla="*/ 661 w 1102"/>
                <a:gd name="T59" fmla="*/ 1914 h 1976"/>
                <a:gd name="T60" fmla="*/ 615 w 1102"/>
                <a:gd name="T61" fmla="*/ 1959 h 1976"/>
                <a:gd name="T62" fmla="*/ 550 w 1102"/>
                <a:gd name="T63" fmla="*/ 1976 h 1976"/>
                <a:gd name="T64" fmla="*/ 486 w 1102"/>
                <a:gd name="T65" fmla="*/ 1959 h 1976"/>
                <a:gd name="T66" fmla="*/ 442 w 1102"/>
                <a:gd name="T67" fmla="*/ 1914 h 1976"/>
                <a:gd name="T68" fmla="*/ 425 w 1102"/>
                <a:gd name="T69" fmla="*/ 1851 h 1976"/>
                <a:gd name="T70" fmla="*/ 206 w 1102"/>
                <a:gd name="T71" fmla="*/ 1695 h 1976"/>
                <a:gd name="T72" fmla="*/ 141 w 1102"/>
                <a:gd name="T73" fmla="*/ 1678 h 1976"/>
                <a:gd name="T74" fmla="*/ 95 w 1102"/>
                <a:gd name="T75" fmla="*/ 1632 h 1976"/>
                <a:gd name="T76" fmla="*/ 78 w 1102"/>
                <a:gd name="T77" fmla="*/ 1567 h 1976"/>
                <a:gd name="T78" fmla="*/ 95 w 1102"/>
                <a:gd name="T79" fmla="*/ 1505 h 1976"/>
                <a:gd name="T80" fmla="*/ 141 w 1102"/>
                <a:gd name="T81" fmla="*/ 1459 h 1976"/>
                <a:gd name="T82" fmla="*/ 206 w 1102"/>
                <a:gd name="T83" fmla="*/ 1442 h 1976"/>
                <a:gd name="T84" fmla="*/ 727 w 1102"/>
                <a:gd name="T85" fmla="*/ 1436 h 1976"/>
                <a:gd name="T86" fmla="*/ 799 w 1102"/>
                <a:gd name="T87" fmla="*/ 1392 h 1976"/>
                <a:gd name="T88" fmla="*/ 841 w 1102"/>
                <a:gd name="T89" fmla="*/ 1320 h 1976"/>
                <a:gd name="T90" fmla="*/ 843 w 1102"/>
                <a:gd name="T91" fmla="*/ 1240 h 1976"/>
                <a:gd name="T92" fmla="*/ 813 w 1102"/>
                <a:gd name="T93" fmla="*/ 1176 h 1976"/>
                <a:gd name="T94" fmla="*/ 756 w 1102"/>
                <a:gd name="T95" fmla="*/ 1130 h 1976"/>
                <a:gd name="T96" fmla="*/ 683 w 1102"/>
                <a:gd name="T97" fmla="*/ 1113 h 1976"/>
                <a:gd name="T98" fmla="*/ 350 w 1102"/>
                <a:gd name="T99" fmla="*/ 1107 h 1976"/>
                <a:gd name="T100" fmla="*/ 227 w 1102"/>
                <a:gd name="T101" fmla="*/ 1067 h 1976"/>
                <a:gd name="T102" fmla="*/ 124 w 1102"/>
                <a:gd name="T103" fmla="*/ 991 h 1976"/>
                <a:gd name="T104" fmla="*/ 48 w 1102"/>
                <a:gd name="T105" fmla="*/ 888 h 1976"/>
                <a:gd name="T106" fmla="*/ 6 w 1102"/>
                <a:gd name="T107" fmla="*/ 763 h 1976"/>
                <a:gd name="T108" fmla="*/ 6 w 1102"/>
                <a:gd name="T109" fmla="*/ 628 h 1976"/>
                <a:gd name="T110" fmla="*/ 48 w 1102"/>
                <a:gd name="T111" fmla="*/ 504 h 1976"/>
                <a:gd name="T112" fmla="*/ 124 w 1102"/>
                <a:gd name="T113" fmla="*/ 400 h 1976"/>
                <a:gd name="T114" fmla="*/ 227 w 1102"/>
                <a:gd name="T115" fmla="*/ 326 h 1976"/>
                <a:gd name="T116" fmla="*/ 350 w 1102"/>
                <a:gd name="T117" fmla="*/ 284 h 1976"/>
                <a:gd name="T118" fmla="*/ 425 w 1102"/>
                <a:gd name="T119" fmla="*/ 278 h 1976"/>
                <a:gd name="T120" fmla="*/ 430 w 1102"/>
                <a:gd name="T121" fmla="*/ 94 h 1976"/>
                <a:gd name="T122" fmla="*/ 463 w 1102"/>
                <a:gd name="T123" fmla="*/ 36 h 1976"/>
                <a:gd name="T124" fmla="*/ 518 w 1102"/>
                <a:gd name="T125" fmla="*/ 4 h 1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02" h="1976">
                  <a:moveTo>
                    <a:pt x="552" y="0"/>
                  </a:moveTo>
                  <a:lnTo>
                    <a:pt x="586" y="4"/>
                  </a:lnTo>
                  <a:lnTo>
                    <a:pt x="617" y="17"/>
                  </a:lnTo>
                  <a:lnTo>
                    <a:pt x="642" y="36"/>
                  </a:lnTo>
                  <a:lnTo>
                    <a:pt x="661" y="63"/>
                  </a:lnTo>
                  <a:lnTo>
                    <a:pt x="674" y="94"/>
                  </a:lnTo>
                  <a:lnTo>
                    <a:pt x="680" y="128"/>
                  </a:lnTo>
                  <a:lnTo>
                    <a:pt x="680" y="278"/>
                  </a:lnTo>
                  <a:lnTo>
                    <a:pt x="887" y="278"/>
                  </a:lnTo>
                  <a:lnTo>
                    <a:pt x="921" y="284"/>
                  </a:lnTo>
                  <a:lnTo>
                    <a:pt x="952" y="295"/>
                  </a:lnTo>
                  <a:lnTo>
                    <a:pt x="978" y="316"/>
                  </a:lnTo>
                  <a:lnTo>
                    <a:pt x="997" y="341"/>
                  </a:lnTo>
                  <a:lnTo>
                    <a:pt x="1011" y="371"/>
                  </a:lnTo>
                  <a:lnTo>
                    <a:pt x="1014" y="405"/>
                  </a:lnTo>
                  <a:lnTo>
                    <a:pt x="1011" y="440"/>
                  </a:lnTo>
                  <a:lnTo>
                    <a:pt x="997" y="470"/>
                  </a:lnTo>
                  <a:lnTo>
                    <a:pt x="978" y="495"/>
                  </a:lnTo>
                  <a:lnTo>
                    <a:pt x="952" y="514"/>
                  </a:lnTo>
                  <a:lnTo>
                    <a:pt x="921" y="527"/>
                  </a:lnTo>
                  <a:lnTo>
                    <a:pt x="887" y="533"/>
                  </a:lnTo>
                  <a:lnTo>
                    <a:pt x="419" y="533"/>
                  </a:lnTo>
                  <a:lnTo>
                    <a:pt x="375" y="539"/>
                  </a:lnTo>
                  <a:lnTo>
                    <a:pt x="337" y="554"/>
                  </a:lnTo>
                  <a:lnTo>
                    <a:pt x="303" y="580"/>
                  </a:lnTo>
                  <a:lnTo>
                    <a:pt x="276" y="613"/>
                  </a:lnTo>
                  <a:lnTo>
                    <a:pt x="261" y="653"/>
                  </a:lnTo>
                  <a:lnTo>
                    <a:pt x="255" y="696"/>
                  </a:lnTo>
                  <a:lnTo>
                    <a:pt x="259" y="733"/>
                  </a:lnTo>
                  <a:lnTo>
                    <a:pt x="270" y="767"/>
                  </a:lnTo>
                  <a:lnTo>
                    <a:pt x="290" y="797"/>
                  </a:lnTo>
                  <a:lnTo>
                    <a:pt x="316" y="824"/>
                  </a:lnTo>
                  <a:lnTo>
                    <a:pt x="347" y="843"/>
                  </a:lnTo>
                  <a:lnTo>
                    <a:pt x="381" y="856"/>
                  </a:lnTo>
                  <a:lnTo>
                    <a:pt x="419" y="860"/>
                  </a:lnTo>
                  <a:lnTo>
                    <a:pt x="683" y="860"/>
                  </a:lnTo>
                  <a:lnTo>
                    <a:pt x="752" y="866"/>
                  </a:lnTo>
                  <a:lnTo>
                    <a:pt x="817" y="881"/>
                  </a:lnTo>
                  <a:lnTo>
                    <a:pt x="876" y="906"/>
                  </a:lnTo>
                  <a:lnTo>
                    <a:pt x="931" y="940"/>
                  </a:lnTo>
                  <a:lnTo>
                    <a:pt x="978" y="982"/>
                  </a:lnTo>
                  <a:lnTo>
                    <a:pt x="1020" y="1031"/>
                  </a:lnTo>
                  <a:lnTo>
                    <a:pt x="1054" y="1086"/>
                  </a:lnTo>
                  <a:lnTo>
                    <a:pt x="1081" y="1145"/>
                  </a:lnTo>
                  <a:lnTo>
                    <a:pt x="1096" y="1210"/>
                  </a:lnTo>
                  <a:lnTo>
                    <a:pt x="1102" y="1276"/>
                  </a:lnTo>
                  <a:lnTo>
                    <a:pt x="1096" y="1345"/>
                  </a:lnTo>
                  <a:lnTo>
                    <a:pt x="1081" y="1410"/>
                  </a:lnTo>
                  <a:lnTo>
                    <a:pt x="1054" y="1469"/>
                  </a:lnTo>
                  <a:lnTo>
                    <a:pt x="1020" y="1524"/>
                  </a:lnTo>
                  <a:lnTo>
                    <a:pt x="978" y="1573"/>
                  </a:lnTo>
                  <a:lnTo>
                    <a:pt x="931" y="1615"/>
                  </a:lnTo>
                  <a:lnTo>
                    <a:pt x="876" y="1649"/>
                  </a:lnTo>
                  <a:lnTo>
                    <a:pt x="817" y="1674"/>
                  </a:lnTo>
                  <a:lnTo>
                    <a:pt x="752" y="1689"/>
                  </a:lnTo>
                  <a:lnTo>
                    <a:pt x="683" y="1695"/>
                  </a:lnTo>
                  <a:lnTo>
                    <a:pt x="678" y="1695"/>
                  </a:lnTo>
                  <a:lnTo>
                    <a:pt x="678" y="1851"/>
                  </a:lnTo>
                  <a:lnTo>
                    <a:pt x="672" y="1883"/>
                  </a:lnTo>
                  <a:lnTo>
                    <a:pt x="661" y="1914"/>
                  </a:lnTo>
                  <a:lnTo>
                    <a:pt x="640" y="1940"/>
                  </a:lnTo>
                  <a:lnTo>
                    <a:pt x="615" y="1959"/>
                  </a:lnTo>
                  <a:lnTo>
                    <a:pt x="584" y="1973"/>
                  </a:lnTo>
                  <a:lnTo>
                    <a:pt x="550" y="1976"/>
                  </a:lnTo>
                  <a:lnTo>
                    <a:pt x="516" y="1973"/>
                  </a:lnTo>
                  <a:lnTo>
                    <a:pt x="486" y="1959"/>
                  </a:lnTo>
                  <a:lnTo>
                    <a:pt x="461" y="1940"/>
                  </a:lnTo>
                  <a:lnTo>
                    <a:pt x="442" y="1914"/>
                  </a:lnTo>
                  <a:lnTo>
                    <a:pt x="428" y="1883"/>
                  </a:lnTo>
                  <a:lnTo>
                    <a:pt x="425" y="1851"/>
                  </a:lnTo>
                  <a:lnTo>
                    <a:pt x="425" y="1695"/>
                  </a:lnTo>
                  <a:lnTo>
                    <a:pt x="206" y="1695"/>
                  </a:lnTo>
                  <a:lnTo>
                    <a:pt x="172" y="1691"/>
                  </a:lnTo>
                  <a:lnTo>
                    <a:pt x="141" y="1678"/>
                  </a:lnTo>
                  <a:lnTo>
                    <a:pt x="116" y="1659"/>
                  </a:lnTo>
                  <a:lnTo>
                    <a:pt x="95" y="1632"/>
                  </a:lnTo>
                  <a:lnTo>
                    <a:pt x="84" y="1602"/>
                  </a:lnTo>
                  <a:lnTo>
                    <a:pt x="78" y="1567"/>
                  </a:lnTo>
                  <a:lnTo>
                    <a:pt x="84" y="1535"/>
                  </a:lnTo>
                  <a:lnTo>
                    <a:pt x="95" y="1505"/>
                  </a:lnTo>
                  <a:lnTo>
                    <a:pt x="116" y="1478"/>
                  </a:lnTo>
                  <a:lnTo>
                    <a:pt x="141" y="1459"/>
                  </a:lnTo>
                  <a:lnTo>
                    <a:pt x="172" y="1446"/>
                  </a:lnTo>
                  <a:lnTo>
                    <a:pt x="206" y="1442"/>
                  </a:lnTo>
                  <a:lnTo>
                    <a:pt x="683" y="1442"/>
                  </a:lnTo>
                  <a:lnTo>
                    <a:pt x="727" y="1436"/>
                  </a:lnTo>
                  <a:lnTo>
                    <a:pt x="767" y="1419"/>
                  </a:lnTo>
                  <a:lnTo>
                    <a:pt x="799" y="1392"/>
                  </a:lnTo>
                  <a:lnTo>
                    <a:pt x="826" y="1360"/>
                  </a:lnTo>
                  <a:lnTo>
                    <a:pt x="841" y="1320"/>
                  </a:lnTo>
                  <a:lnTo>
                    <a:pt x="847" y="1276"/>
                  </a:lnTo>
                  <a:lnTo>
                    <a:pt x="843" y="1240"/>
                  </a:lnTo>
                  <a:lnTo>
                    <a:pt x="832" y="1206"/>
                  </a:lnTo>
                  <a:lnTo>
                    <a:pt x="813" y="1176"/>
                  </a:lnTo>
                  <a:lnTo>
                    <a:pt x="786" y="1149"/>
                  </a:lnTo>
                  <a:lnTo>
                    <a:pt x="756" y="1130"/>
                  </a:lnTo>
                  <a:lnTo>
                    <a:pt x="721" y="1119"/>
                  </a:lnTo>
                  <a:lnTo>
                    <a:pt x="683" y="1113"/>
                  </a:lnTo>
                  <a:lnTo>
                    <a:pt x="419" y="1113"/>
                  </a:lnTo>
                  <a:lnTo>
                    <a:pt x="350" y="1107"/>
                  </a:lnTo>
                  <a:lnTo>
                    <a:pt x="286" y="1092"/>
                  </a:lnTo>
                  <a:lnTo>
                    <a:pt x="227" y="1067"/>
                  </a:lnTo>
                  <a:lnTo>
                    <a:pt x="172" y="1033"/>
                  </a:lnTo>
                  <a:lnTo>
                    <a:pt x="124" y="991"/>
                  </a:lnTo>
                  <a:lnTo>
                    <a:pt x="82" y="942"/>
                  </a:lnTo>
                  <a:lnTo>
                    <a:pt x="48" y="888"/>
                  </a:lnTo>
                  <a:lnTo>
                    <a:pt x="21" y="828"/>
                  </a:lnTo>
                  <a:lnTo>
                    <a:pt x="6" y="763"/>
                  </a:lnTo>
                  <a:lnTo>
                    <a:pt x="0" y="696"/>
                  </a:lnTo>
                  <a:lnTo>
                    <a:pt x="6" y="628"/>
                  </a:lnTo>
                  <a:lnTo>
                    <a:pt x="21" y="563"/>
                  </a:lnTo>
                  <a:lnTo>
                    <a:pt x="48" y="504"/>
                  </a:lnTo>
                  <a:lnTo>
                    <a:pt x="82" y="449"/>
                  </a:lnTo>
                  <a:lnTo>
                    <a:pt x="124" y="400"/>
                  </a:lnTo>
                  <a:lnTo>
                    <a:pt x="172" y="360"/>
                  </a:lnTo>
                  <a:lnTo>
                    <a:pt x="227" y="326"/>
                  </a:lnTo>
                  <a:lnTo>
                    <a:pt x="286" y="299"/>
                  </a:lnTo>
                  <a:lnTo>
                    <a:pt x="350" y="284"/>
                  </a:lnTo>
                  <a:lnTo>
                    <a:pt x="419" y="278"/>
                  </a:lnTo>
                  <a:lnTo>
                    <a:pt x="425" y="278"/>
                  </a:lnTo>
                  <a:lnTo>
                    <a:pt x="425" y="128"/>
                  </a:lnTo>
                  <a:lnTo>
                    <a:pt x="430" y="94"/>
                  </a:lnTo>
                  <a:lnTo>
                    <a:pt x="442" y="63"/>
                  </a:lnTo>
                  <a:lnTo>
                    <a:pt x="463" y="36"/>
                  </a:lnTo>
                  <a:lnTo>
                    <a:pt x="487" y="17"/>
                  </a:lnTo>
                  <a:lnTo>
                    <a:pt x="518" y="4"/>
                  </a:lnTo>
                  <a:lnTo>
                    <a:pt x="552" y="0"/>
                  </a:lnTo>
                  <a:close/>
                </a:path>
              </a:pathLst>
            </a:custGeom>
            <a:solidFill>
              <a:srgbClr val="3C92C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9" name="Group 18"/>
          <p:cNvGrpSpPr>
            <a:grpSpLocks noChangeAspect="1"/>
          </p:cNvGrpSpPr>
          <p:nvPr/>
        </p:nvGrpSpPr>
        <p:grpSpPr bwMode="auto">
          <a:xfrm>
            <a:off x="969855" y="3641938"/>
            <a:ext cx="496974" cy="432000"/>
            <a:chOff x="2270" y="796"/>
            <a:chExt cx="3136" cy="2726"/>
          </a:xfrm>
        </p:grpSpPr>
        <p:sp>
          <p:nvSpPr>
            <p:cNvPr id="32" name="Freeform 20"/>
            <p:cNvSpPr>
              <a:spLocks/>
            </p:cNvSpPr>
            <p:nvPr/>
          </p:nvSpPr>
          <p:spPr bwMode="auto">
            <a:xfrm>
              <a:off x="3326" y="796"/>
              <a:ext cx="1028" cy="1099"/>
            </a:xfrm>
            <a:custGeom>
              <a:avLst/>
              <a:gdLst>
                <a:gd name="T0" fmla="*/ 1137 w 2058"/>
                <a:gd name="T1" fmla="*/ 6 h 2200"/>
                <a:gd name="T2" fmla="*/ 1320 w 2058"/>
                <a:gd name="T3" fmla="*/ 76 h 2200"/>
                <a:gd name="T4" fmla="*/ 1457 w 2058"/>
                <a:gd name="T5" fmla="*/ 211 h 2200"/>
                <a:gd name="T6" fmla="*/ 1525 w 2058"/>
                <a:gd name="T7" fmla="*/ 394 h 2200"/>
                <a:gd name="T8" fmla="*/ 1525 w 2058"/>
                <a:gd name="T9" fmla="*/ 885 h 2200"/>
                <a:gd name="T10" fmla="*/ 1457 w 2058"/>
                <a:gd name="T11" fmla="*/ 1026 h 2200"/>
                <a:gd name="T12" fmla="*/ 1550 w 2058"/>
                <a:gd name="T13" fmla="*/ 1311 h 2200"/>
                <a:gd name="T14" fmla="*/ 1736 w 2058"/>
                <a:gd name="T15" fmla="*/ 1427 h 2200"/>
                <a:gd name="T16" fmla="*/ 1947 w 2058"/>
                <a:gd name="T17" fmla="*/ 1583 h 2200"/>
                <a:gd name="T18" fmla="*/ 2039 w 2058"/>
                <a:gd name="T19" fmla="*/ 1712 h 2200"/>
                <a:gd name="T20" fmla="*/ 2058 w 2058"/>
                <a:gd name="T21" fmla="*/ 2073 h 2200"/>
                <a:gd name="T22" fmla="*/ 2022 w 2058"/>
                <a:gd name="T23" fmla="*/ 2162 h 2200"/>
                <a:gd name="T24" fmla="*/ 1930 w 2058"/>
                <a:gd name="T25" fmla="*/ 2198 h 2200"/>
                <a:gd name="T26" fmla="*/ 1841 w 2058"/>
                <a:gd name="T27" fmla="*/ 2162 h 2200"/>
                <a:gd name="T28" fmla="*/ 1805 w 2058"/>
                <a:gd name="T29" fmla="*/ 2073 h 2200"/>
                <a:gd name="T30" fmla="*/ 1795 w 2058"/>
                <a:gd name="T31" fmla="*/ 1790 h 2200"/>
                <a:gd name="T32" fmla="*/ 1666 w 2058"/>
                <a:gd name="T33" fmla="*/ 1685 h 2200"/>
                <a:gd name="T34" fmla="*/ 1495 w 2058"/>
                <a:gd name="T35" fmla="*/ 1573 h 2200"/>
                <a:gd name="T36" fmla="*/ 1358 w 2058"/>
                <a:gd name="T37" fmla="*/ 1495 h 2200"/>
                <a:gd name="T38" fmla="*/ 1284 w 2058"/>
                <a:gd name="T39" fmla="*/ 1455 h 2200"/>
                <a:gd name="T40" fmla="*/ 1217 w 2058"/>
                <a:gd name="T41" fmla="*/ 1389 h 2200"/>
                <a:gd name="T42" fmla="*/ 1202 w 2058"/>
                <a:gd name="T43" fmla="*/ 969 h 2200"/>
                <a:gd name="T44" fmla="*/ 1234 w 2058"/>
                <a:gd name="T45" fmla="*/ 885 h 2200"/>
                <a:gd name="T46" fmla="*/ 1274 w 2058"/>
                <a:gd name="T47" fmla="*/ 844 h 2200"/>
                <a:gd name="T48" fmla="*/ 1270 w 2058"/>
                <a:gd name="T49" fmla="*/ 414 h 2200"/>
                <a:gd name="T50" fmla="*/ 1198 w 2058"/>
                <a:gd name="T51" fmla="*/ 300 h 2200"/>
                <a:gd name="T52" fmla="*/ 1069 w 2058"/>
                <a:gd name="T53" fmla="*/ 255 h 2200"/>
                <a:gd name="T54" fmla="*/ 898 w 2058"/>
                <a:gd name="T55" fmla="*/ 276 h 2200"/>
                <a:gd name="T56" fmla="*/ 803 w 2058"/>
                <a:gd name="T57" fmla="*/ 371 h 2200"/>
                <a:gd name="T58" fmla="*/ 782 w 2058"/>
                <a:gd name="T59" fmla="*/ 834 h 2200"/>
                <a:gd name="T60" fmla="*/ 801 w 2058"/>
                <a:gd name="T61" fmla="*/ 866 h 2200"/>
                <a:gd name="T62" fmla="*/ 852 w 2058"/>
                <a:gd name="T63" fmla="*/ 941 h 2200"/>
                <a:gd name="T64" fmla="*/ 854 w 2058"/>
                <a:gd name="T65" fmla="*/ 1360 h 2200"/>
                <a:gd name="T66" fmla="*/ 804 w 2058"/>
                <a:gd name="T67" fmla="*/ 1440 h 2200"/>
                <a:gd name="T68" fmla="*/ 732 w 2058"/>
                <a:gd name="T69" fmla="*/ 1478 h 2200"/>
                <a:gd name="T70" fmla="*/ 614 w 2058"/>
                <a:gd name="T71" fmla="*/ 1545 h 2200"/>
                <a:gd name="T72" fmla="*/ 453 w 2058"/>
                <a:gd name="T73" fmla="*/ 1645 h 2200"/>
                <a:gd name="T74" fmla="*/ 272 w 2058"/>
                <a:gd name="T75" fmla="*/ 1778 h 2200"/>
                <a:gd name="T76" fmla="*/ 253 w 2058"/>
                <a:gd name="T77" fmla="*/ 1820 h 2200"/>
                <a:gd name="T78" fmla="*/ 236 w 2058"/>
                <a:gd name="T79" fmla="*/ 2137 h 2200"/>
                <a:gd name="T80" fmla="*/ 160 w 2058"/>
                <a:gd name="T81" fmla="*/ 2196 h 2200"/>
                <a:gd name="T82" fmla="*/ 63 w 2058"/>
                <a:gd name="T83" fmla="*/ 2183 h 2200"/>
                <a:gd name="T84" fmla="*/ 4 w 2058"/>
                <a:gd name="T85" fmla="*/ 2107 h 2200"/>
                <a:gd name="T86" fmla="*/ 4 w 2058"/>
                <a:gd name="T87" fmla="*/ 1765 h 2200"/>
                <a:gd name="T88" fmla="*/ 72 w 2058"/>
                <a:gd name="T89" fmla="*/ 1623 h 2200"/>
                <a:gd name="T90" fmla="*/ 253 w 2058"/>
                <a:gd name="T91" fmla="*/ 1474 h 2200"/>
                <a:gd name="T92" fmla="*/ 451 w 2058"/>
                <a:gd name="T93" fmla="*/ 1345 h 2200"/>
                <a:gd name="T94" fmla="*/ 603 w 2058"/>
                <a:gd name="T95" fmla="*/ 1260 h 2200"/>
                <a:gd name="T96" fmla="*/ 548 w 2058"/>
                <a:gd name="T97" fmla="*/ 937 h 2200"/>
                <a:gd name="T98" fmla="*/ 529 w 2058"/>
                <a:gd name="T99" fmla="*/ 462 h 2200"/>
                <a:gd name="T100" fmla="*/ 572 w 2058"/>
                <a:gd name="T101" fmla="*/ 268 h 2200"/>
                <a:gd name="T102" fmla="*/ 688 w 2058"/>
                <a:gd name="T103" fmla="*/ 114 h 2200"/>
                <a:gd name="T104" fmla="*/ 858 w 2058"/>
                <a:gd name="T105" fmla="*/ 21 h 2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58" h="2200">
                  <a:moveTo>
                    <a:pt x="989" y="0"/>
                  </a:moveTo>
                  <a:lnTo>
                    <a:pt x="1069" y="0"/>
                  </a:lnTo>
                  <a:lnTo>
                    <a:pt x="1137" y="6"/>
                  </a:lnTo>
                  <a:lnTo>
                    <a:pt x="1202" y="21"/>
                  </a:lnTo>
                  <a:lnTo>
                    <a:pt x="1263" y="44"/>
                  </a:lnTo>
                  <a:lnTo>
                    <a:pt x="1320" y="76"/>
                  </a:lnTo>
                  <a:lnTo>
                    <a:pt x="1371" y="114"/>
                  </a:lnTo>
                  <a:lnTo>
                    <a:pt x="1417" y="160"/>
                  </a:lnTo>
                  <a:lnTo>
                    <a:pt x="1457" y="211"/>
                  </a:lnTo>
                  <a:lnTo>
                    <a:pt x="1487" y="268"/>
                  </a:lnTo>
                  <a:lnTo>
                    <a:pt x="1510" y="329"/>
                  </a:lnTo>
                  <a:lnTo>
                    <a:pt x="1525" y="394"/>
                  </a:lnTo>
                  <a:lnTo>
                    <a:pt x="1531" y="462"/>
                  </a:lnTo>
                  <a:lnTo>
                    <a:pt x="1531" y="830"/>
                  </a:lnTo>
                  <a:lnTo>
                    <a:pt x="1525" y="885"/>
                  </a:lnTo>
                  <a:lnTo>
                    <a:pt x="1510" y="937"/>
                  </a:lnTo>
                  <a:lnTo>
                    <a:pt x="1487" y="984"/>
                  </a:lnTo>
                  <a:lnTo>
                    <a:pt x="1457" y="1026"/>
                  </a:lnTo>
                  <a:lnTo>
                    <a:pt x="1457" y="1260"/>
                  </a:lnTo>
                  <a:lnTo>
                    <a:pt x="1499" y="1282"/>
                  </a:lnTo>
                  <a:lnTo>
                    <a:pt x="1550" y="1311"/>
                  </a:lnTo>
                  <a:lnTo>
                    <a:pt x="1607" y="1345"/>
                  </a:lnTo>
                  <a:lnTo>
                    <a:pt x="1670" y="1383"/>
                  </a:lnTo>
                  <a:lnTo>
                    <a:pt x="1736" y="1427"/>
                  </a:lnTo>
                  <a:lnTo>
                    <a:pt x="1805" y="1474"/>
                  </a:lnTo>
                  <a:lnTo>
                    <a:pt x="1875" y="1526"/>
                  </a:lnTo>
                  <a:lnTo>
                    <a:pt x="1947" y="1583"/>
                  </a:lnTo>
                  <a:lnTo>
                    <a:pt x="1986" y="1621"/>
                  </a:lnTo>
                  <a:lnTo>
                    <a:pt x="2016" y="1664"/>
                  </a:lnTo>
                  <a:lnTo>
                    <a:pt x="2039" y="1712"/>
                  </a:lnTo>
                  <a:lnTo>
                    <a:pt x="2054" y="1765"/>
                  </a:lnTo>
                  <a:lnTo>
                    <a:pt x="2058" y="1818"/>
                  </a:lnTo>
                  <a:lnTo>
                    <a:pt x="2058" y="2073"/>
                  </a:lnTo>
                  <a:lnTo>
                    <a:pt x="2054" y="2105"/>
                  </a:lnTo>
                  <a:lnTo>
                    <a:pt x="2041" y="2135"/>
                  </a:lnTo>
                  <a:lnTo>
                    <a:pt x="2022" y="2162"/>
                  </a:lnTo>
                  <a:lnTo>
                    <a:pt x="1995" y="2181"/>
                  </a:lnTo>
                  <a:lnTo>
                    <a:pt x="1965" y="2194"/>
                  </a:lnTo>
                  <a:lnTo>
                    <a:pt x="1930" y="2198"/>
                  </a:lnTo>
                  <a:lnTo>
                    <a:pt x="1898" y="2194"/>
                  </a:lnTo>
                  <a:lnTo>
                    <a:pt x="1868" y="2181"/>
                  </a:lnTo>
                  <a:lnTo>
                    <a:pt x="1841" y="2162"/>
                  </a:lnTo>
                  <a:lnTo>
                    <a:pt x="1822" y="2135"/>
                  </a:lnTo>
                  <a:lnTo>
                    <a:pt x="1809" y="2105"/>
                  </a:lnTo>
                  <a:lnTo>
                    <a:pt x="1805" y="2073"/>
                  </a:lnTo>
                  <a:lnTo>
                    <a:pt x="1805" y="1818"/>
                  </a:lnTo>
                  <a:lnTo>
                    <a:pt x="1803" y="1803"/>
                  </a:lnTo>
                  <a:lnTo>
                    <a:pt x="1795" y="1790"/>
                  </a:lnTo>
                  <a:lnTo>
                    <a:pt x="1786" y="1778"/>
                  </a:lnTo>
                  <a:lnTo>
                    <a:pt x="1725" y="1731"/>
                  </a:lnTo>
                  <a:lnTo>
                    <a:pt x="1666" y="1685"/>
                  </a:lnTo>
                  <a:lnTo>
                    <a:pt x="1605" y="1645"/>
                  </a:lnTo>
                  <a:lnTo>
                    <a:pt x="1548" y="1607"/>
                  </a:lnTo>
                  <a:lnTo>
                    <a:pt x="1495" y="1573"/>
                  </a:lnTo>
                  <a:lnTo>
                    <a:pt x="1443" y="1543"/>
                  </a:lnTo>
                  <a:lnTo>
                    <a:pt x="1398" y="1516"/>
                  </a:lnTo>
                  <a:lnTo>
                    <a:pt x="1358" y="1495"/>
                  </a:lnTo>
                  <a:lnTo>
                    <a:pt x="1326" y="1476"/>
                  </a:lnTo>
                  <a:lnTo>
                    <a:pt x="1301" y="1463"/>
                  </a:lnTo>
                  <a:lnTo>
                    <a:pt x="1284" y="1455"/>
                  </a:lnTo>
                  <a:lnTo>
                    <a:pt x="1255" y="1438"/>
                  </a:lnTo>
                  <a:lnTo>
                    <a:pt x="1232" y="1415"/>
                  </a:lnTo>
                  <a:lnTo>
                    <a:pt x="1217" y="1389"/>
                  </a:lnTo>
                  <a:lnTo>
                    <a:pt x="1206" y="1358"/>
                  </a:lnTo>
                  <a:lnTo>
                    <a:pt x="1202" y="1326"/>
                  </a:lnTo>
                  <a:lnTo>
                    <a:pt x="1202" y="969"/>
                  </a:lnTo>
                  <a:lnTo>
                    <a:pt x="1206" y="939"/>
                  </a:lnTo>
                  <a:lnTo>
                    <a:pt x="1217" y="910"/>
                  </a:lnTo>
                  <a:lnTo>
                    <a:pt x="1234" y="885"/>
                  </a:lnTo>
                  <a:lnTo>
                    <a:pt x="1259" y="865"/>
                  </a:lnTo>
                  <a:lnTo>
                    <a:pt x="1269" y="855"/>
                  </a:lnTo>
                  <a:lnTo>
                    <a:pt x="1274" y="844"/>
                  </a:lnTo>
                  <a:lnTo>
                    <a:pt x="1276" y="830"/>
                  </a:lnTo>
                  <a:lnTo>
                    <a:pt x="1276" y="462"/>
                  </a:lnTo>
                  <a:lnTo>
                    <a:pt x="1270" y="414"/>
                  </a:lnTo>
                  <a:lnTo>
                    <a:pt x="1255" y="371"/>
                  </a:lnTo>
                  <a:lnTo>
                    <a:pt x="1230" y="331"/>
                  </a:lnTo>
                  <a:lnTo>
                    <a:pt x="1198" y="300"/>
                  </a:lnTo>
                  <a:lnTo>
                    <a:pt x="1160" y="276"/>
                  </a:lnTo>
                  <a:lnTo>
                    <a:pt x="1116" y="261"/>
                  </a:lnTo>
                  <a:lnTo>
                    <a:pt x="1069" y="255"/>
                  </a:lnTo>
                  <a:lnTo>
                    <a:pt x="989" y="255"/>
                  </a:lnTo>
                  <a:lnTo>
                    <a:pt x="941" y="261"/>
                  </a:lnTo>
                  <a:lnTo>
                    <a:pt x="898" y="276"/>
                  </a:lnTo>
                  <a:lnTo>
                    <a:pt x="860" y="300"/>
                  </a:lnTo>
                  <a:lnTo>
                    <a:pt x="827" y="333"/>
                  </a:lnTo>
                  <a:lnTo>
                    <a:pt x="803" y="371"/>
                  </a:lnTo>
                  <a:lnTo>
                    <a:pt x="787" y="414"/>
                  </a:lnTo>
                  <a:lnTo>
                    <a:pt x="782" y="462"/>
                  </a:lnTo>
                  <a:lnTo>
                    <a:pt x="782" y="834"/>
                  </a:lnTo>
                  <a:lnTo>
                    <a:pt x="784" y="846"/>
                  </a:lnTo>
                  <a:lnTo>
                    <a:pt x="791" y="857"/>
                  </a:lnTo>
                  <a:lnTo>
                    <a:pt x="801" y="866"/>
                  </a:lnTo>
                  <a:lnTo>
                    <a:pt x="824" y="887"/>
                  </a:lnTo>
                  <a:lnTo>
                    <a:pt x="841" y="912"/>
                  </a:lnTo>
                  <a:lnTo>
                    <a:pt x="852" y="941"/>
                  </a:lnTo>
                  <a:lnTo>
                    <a:pt x="856" y="971"/>
                  </a:lnTo>
                  <a:lnTo>
                    <a:pt x="856" y="1328"/>
                  </a:lnTo>
                  <a:lnTo>
                    <a:pt x="854" y="1360"/>
                  </a:lnTo>
                  <a:lnTo>
                    <a:pt x="843" y="1391"/>
                  </a:lnTo>
                  <a:lnTo>
                    <a:pt x="825" y="1417"/>
                  </a:lnTo>
                  <a:lnTo>
                    <a:pt x="804" y="1440"/>
                  </a:lnTo>
                  <a:lnTo>
                    <a:pt x="776" y="1457"/>
                  </a:lnTo>
                  <a:lnTo>
                    <a:pt x="759" y="1465"/>
                  </a:lnTo>
                  <a:lnTo>
                    <a:pt x="732" y="1478"/>
                  </a:lnTo>
                  <a:lnTo>
                    <a:pt x="700" y="1497"/>
                  </a:lnTo>
                  <a:lnTo>
                    <a:pt x="660" y="1518"/>
                  </a:lnTo>
                  <a:lnTo>
                    <a:pt x="614" y="1545"/>
                  </a:lnTo>
                  <a:lnTo>
                    <a:pt x="563" y="1575"/>
                  </a:lnTo>
                  <a:lnTo>
                    <a:pt x="510" y="1609"/>
                  </a:lnTo>
                  <a:lnTo>
                    <a:pt x="453" y="1645"/>
                  </a:lnTo>
                  <a:lnTo>
                    <a:pt x="392" y="1687"/>
                  </a:lnTo>
                  <a:lnTo>
                    <a:pt x="333" y="1731"/>
                  </a:lnTo>
                  <a:lnTo>
                    <a:pt x="272" y="1778"/>
                  </a:lnTo>
                  <a:lnTo>
                    <a:pt x="262" y="1792"/>
                  </a:lnTo>
                  <a:lnTo>
                    <a:pt x="255" y="1805"/>
                  </a:lnTo>
                  <a:lnTo>
                    <a:pt x="253" y="1820"/>
                  </a:lnTo>
                  <a:lnTo>
                    <a:pt x="253" y="2073"/>
                  </a:lnTo>
                  <a:lnTo>
                    <a:pt x="249" y="2107"/>
                  </a:lnTo>
                  <a:lnTo>
                    <a:pt x="236" y="2137"/>
                  </a:lnTo>
                  <a:lnTo>
                    <a:pt x="217" y="2164"/>
                  </a:lnTo>
                  <a:lnTo>
                    <a:pt x="190" y="2183"/>
                  </a:lnTo>
                  <a:lnTo>
                    <a:pt x="160" y="2196"/>
                  </a:lnTo>
                  <a:lnTo>
                    <a:pt x="127" y="2200"/>
                  </a:lnTo>
                  <a:lnTo>
                    <a:pt x="93" y="2196"/>
                  </a:lnTo>
                  <a:lnTo>
                    <a:pt x="63" y="2183"/>
                  </a:lnTo>
                  <a:lnTo>
                    <a:pt x="36" y="2164"/>
                  </a:lnTo>
                  <a:lnTo>
                    <a:pt x="17" y="2137"/>
                  </a:lnTo>
                  <a:lnTo>
                    <a:pt x="4" y="2107"/>
                  </a:lnTo>
                  <a:lnTo>
                    <a:pt x="0" y="2073"/>
                  </a:lnTo>
                  <a:lnTo>
                    <a:pt x="0" y="1820"/>
                  </a:lnTo>
                  <a:lnTo>
                    <a:pt x="4" y="1765"/>
                  </a:lnTo>
                  <a:lnTo>
                    <a:pt x="19" y="1714"/>
                  </a:lnTo>
                  <a:lnTo>
                    <a:pt x="42" y="1666"/>
                  </a:lnTo>
                  <a:lnTo>
                    <a:pt x="72" y="1623"/>
                  </a:lnTo>
                  <a:lnTo>
                    <a:pt x="110" y="1583"/>
                  </a:lnTo>
                  <a:lnTo>
                    <a:pt x="183" y="1528"/>
                  </a:lnTo>
                  <a:lnTo>
                    <a:pt x="253" y="1474"/>
                  </a:lnTo>
                  <a:lnTo>
                    <a:pt x="321" y="1427"/>
                  </a:lnTo>
                  <a:lnTo>
                    <a:pt x="388" y="1385"/>
                  </a:lnTo>
                  <a:lnTo>
                    <a:pt x="451" y="1345"/>
                  </a:lnTo>
                  <a:lnTo>
                    <a:pt x="510" y="1311"/>
                  </a:lnTo>
                  <a:lnTo>
                    <a:pt x="559" y="1282"/>
                  </a:lnTo>
                  <a:lnTo>
                    <a:pt x="603" y="1260"/>
                  </a:lnTo>
                  <a:lnTo>
                    <a:pt x="603" y="1026"/>
                  </a:lnTo>
                  <a:lnTo>
                    <a:pt x="571" y="984"/>
                  </a:lnTo>
                  <a:lnTo>
                    <a:pt x="548" y="937"/>
                  </a:lnTo>
                  <a:lnTo>
                    <a:pt x="534" y="885"/>
                  </a:lnTo>
                  <a:lnTo>
                    <a:pt x="529" y="830"/>
                  </a:lnTo>
                  <a:lnTo>
                    <a:pt x="529" y="462"/>
                  </a:lnTo>
                  <a:lnTo>
                    <a:pt x="534" y="394"/>
                  </a:lnTo>
                  <a:lnTo>
                    <a:pt x="548" y="329"/>
                  </a:lnTo>
                  <a:lnTo>
                    <a:pt x="572" y="268"/>
                  </a:lnTo>
                  <a:lnTo>
                    <a:pt x="603" y="211"/>
                  </a:lnTo>
                  <a:lnTo>
                    <a:pt x="643" y="160"/>
                  </a:lnTo>
                  <a:lnTo>
                    <a:pt x="688" y="114"/>
                  </a:lnTo>
                  <a:lnTo>
                    <a:pt x="740" y="74"/>
                  </a:lnTo>
                  <a:lnTo>
                    <a:pt x="795" y="44"/>
                  </a:lnTo>
                  <a:lnTo>
                    <a:pt x="858" y="21"/>
                  </a:lnTo>
                  <a:lnTo>
                    <a:pt x="922" y="6"/>
                  </a:lnTo>
                  <a:lnTo>
                    <a:pt x="989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" name="Freeform 21"/>
            <p:cNvSpPr>
              <a:spLocks/>
            </p:cNvSpPr>
            <p:nvPr/>
          </p:nvSpPr>
          <p:spPr bwMode="auto">
            <a:xfrm>
              <a:off x="4488" y="2541"/>
              <a:ext cx="918" cy="981"/>
            </a:xfrm>
            <a:custGeom>
              <a:avLst/>
              <a:gdLst>
                <a:gd name="T0" fmla="*/ 1021 w 1837"/>
                <a:gd name="T1" fmla="*/ 3 h 1962"/>
                <a:gd name="T2" fmla="*/ 1202 w 1837"/>
                <a:gd name="T3" fmla="*/ 79 h 1962"/>
                <a:gd name="T4" fmla="*/ 1328 w 1837"/>
                <a:gd name="T5" fmla="*/ 226 h 1962"/>
                <a:gd name="T6" fmla="*/ 1373 w 1837"/>
                <a:gd name="T7" fmla="*/ 418 h 1962"/>
                <a:gd name="T8" fmla="*/ 1356 w 1837"/>
                <a:gd name="T9" fmla="*/ 839 h 1962"/>
                <a:gd name="T10" fmla="*/ 1308 w 1837"/>
                <a:gd name="T11" fmla="*/ 1111 h 1962"/>
                <a:gd name="T12" fmla="*/ 1442 w 1837"/>
                <a:gd name="T13" fmla="*/ 1189 h 1962"/>
                <a:gd name="T14" fmla="*/ 1613 w 1837"/>
                <a:gd name="T15" fmla="*/ 1301 h 1962"/>
                <a:gd name="T16" fmla="*/ 1769 w 1837"/>
                <a:gd name="T17" fmla="*/ 1428 h 1962"/>
                <a:gd name="T18" fmla="*/ 1833 w 1837"/>
                <a:gd name="T19" fmla="*/ 1563 h 1962"/>
                <a:gd name="T20" fmla="*/ 1833 w 1837"/>
                <a:gd name="T21" fmla="*/ 1869 h 1962"/>
                <a:gd name="T22" fmla="*/ 1774 w 1837"/>
                <a:gd name="T23" fmla="*/ 1945 h 1962"/>
                <a:gd name="T24" fmla="*/ 1677 w 1837"/>
                <a:gd name="T25" fmla="*/ 1958 h 1962"/>
                <a:gd name="T26" fmla="*/ 1601 w 1837"/>
                <a:gd name="T27" fmla="*/ 1899 h 1962"/>
                <a:gd name="T28" fmla="*/ 1586 w 1837"/>
                <a:gd name="T29" fmla="*/ 1612 h 1962"/>
                <a:gd name="T30" fmla="*/ 1580 w 1837"/>
                <a:gd name="T31" fmla="*/ 1593 h 1962"/>
                <a:gd name="T32" fmla="*/ 1470 w 1837"/>
                <a:gd name="T33" fmla="*/ 1508 h 1962"/>
                <a:gd name="T34" fmla="*/ 1320 w 1837"/>
                <a:gd name="T35" fmla="*/ 1409 h 1962"/>
                <a:gd name="T36" fmla="*/ 1202 w 1837"/>
                <a:gd name="T37" fmla="*/ 1341 h 1962"/>
                <a:gd name="T38" fmla="*/ 1135 w 1837"/>
                <a:gd name="T39" fmla="*/ 1307 h 1962"/>
                <a:gd name="T40" fmla="*/ 1069 w 1837"/>
                <a:gd name="T41" fmla="*/ 1242 h 1962"/>
                <a:gd name="T42" fmla="*/ 1056 w 1837"/>
                <a:gd name="T43" fmla="*/ 868 h 1962"/>
                <a:gd name="T44" fmla="*/ 1088 w 1837"/>
                <a:gd name="T45" fmla="*/ 782 h 1962"/>
                <a:gd name="T46" fmla="*/ 1116 w 1837"/>
                <a:gd name="T47" fmla="*/ 759 h 1962"/>
                <a:gd name="T48" fmla="*/ 1122 w 1837"/>
                <a:gd name="T49" fmla="*/ 746 h 1962"/>
                <a:gd name="T50" fmla="*/ 1105 w 1837"/>
                <a:gd name="T51" fmla="*/ 347 h 1962"/>
                <a:gd name="T52" fmla="*/ 1029 w 1837"/>
                <a:gd name="T53" fmla="*/ 271 h 1962"/>
                <a:gd name="T54" fmla="*/ 884 w 1837"/>
                <a:gd name="T55" fmla="*/ 254 h 1962"/>
                <a:gd name="T56" fmla="*/ 780 w 1837"/>
                <a:gd name="T57" fmla="*/ 290 h 1962"/>
                <a:gd name="T58" fmla="*/ 723 w 1837"/>
                <a:gd name="T59" fmla="*/ 383 h 1962"/>
                <a:gd name="T60" fmla="*/ 719 w 1837"/>
                <a:gd name="T61" fmla="*/ 752 h 1962"/>
                <a:gd name="T62" fmla="*/ 727 w 1837"/>
                <a:gd name="T63" fmla="*/ 763 h 1962"/>
                <a:gd name="T64" fmla="*/ 780 w 1837"/>
                <a:gd name="T65" fmla="*/ 837 h 1962"/>
                <a:gd name="T66" fmla="*/ 780 w 1837"/>
                <a:gd name="T67" fmla="*/ 1212 h 1962"/>
                <a:gd name="T68" fmla="*/ 730 w 1837"/>
                <a:gd name="T69" fmla="*/ 1291 h 1962"/>
                <a:gd name="T70" fmla="*/ 662 w 1837"/>
                <a:gd name="T71" fmla="*/ 1329 h 1962"/>
                <a:gd name="T72" fmla="*/ 542 w 1837"/>
                <a:gd name="T73" fmla="*/ 1396 h 1962"/>
                <a:gd name="T74" fmla="*/ 380 w 1837"/>
                <a:gd name="T75" fmla="*/ 1500 h 1962"/>
                <a:gd name="T76" fmla="*/ 259 w 1837"/>
                <a:gd name="T77" fmla="*/ 1593 h 1962"/>
                <a:gd name="T78" fmla="*/ 253 w 1837"/>
                <a:gd name="T79" fmla="*/ 1612 h 1962"/>
                <a:gd name="T80" fmla="*/ 236 w 1837"/>
                <a:gd name="T81" fmla="*/ 1899 h 1962"/>
                <a:gd name="T82" fmla="*/ 160 w 1837"/>
                <a:gd name="T83" fmla="*/ 1958 h 1962"/>
                <a:gd name="T84" fmla="*/ 61 w 1837"/>
                <a:gd name="T85" fmla="*/ 1945 h 1962"/>
                <a:gd name="T86" fmla="*/ 4 w 1837"/>
                <a:gd name="T87" fmla="*/ 1869 h 1962"/>
                <a:gd name="T88" fmla="*/ 4 w 1837"/>
                <a:gd name="T89" fmla="*/ 1563 h 1962"/>
                <a:gd name="T90" fmla="*/ 67 w 1837"/>
                <a:gd name="T91" fmla="*/ 1428 h 1962"/>
                <a:gd name="T92" fmla="*/ 224 w 1837"/>
                <a:gd name="T93" fmla="*/ 1301 h 1962"/>
                <a:gd name="T94" fmla="*/ 396 w 1837"/>
                <a:gd name="T95" fmla="*/ 1187 h 1962"/>
                <a:gd name="T96" fmla="*/ 529 w 1837"/>
                <a:gd name="T97" fmla="*/ 1111 h 1962"/>
                <a:gd name="T98" fmla="*/ 479 w 1837"/>
                <a:gd name="T99" fmla="*/ 839 h 1962"/>
                <a:gd name="T100" fmla="*/ 462 w 1837"/>
                <a:gd name="T101" fmla="*/ 418 h 1962"/>
                <a:gd name="T102" fmla="*/ 510 w 1837"/>
                <a:gd name="T103" fmla="*/ 226 h 1962"/>
                <a:gd name="T104" fmla="*/ 635 w 1837"/>
                <a:gd name="T105" fmla="*/ 79 h 1962"/>
                <a:gd name="T106" fmla="*/ 814 w 1837"/>
                <a:gd name="T107" fmla="*/ 3 h 1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37" h="1962">
                  <a:moveTo>
                    <a:pt x="882" y="0"/>
                  </a:moveTo>
                  <a:lnTo>
                    <a:pt x="953" y="0"/>
                  </a:lnTo>
                  <a:lnTo>
                    <a:pt x="1021" y="3"/>
                  </a:lnTo>
                  <a:lnTo>
                    <a:pt x="1086" y="21"/>
                  </a:lnTo>
                  <a:lnTo>
                    <a:pt x="1147" y="45"/>
                  </a:lnTo>
                  <a:lnTo>
                    <a:pt x="1202" y="79"/>
                  </a:lnTo>
                  <a:lnTo>
                    <a:pt x="1250" y="121"/>
                  </a:lnTo>
                  <a:lnTo>
                    <a:pt x="1293" y="171"/>
                  </a:lnTo>
                  <a:lnTo>
                    <a:pt x="1328" y="226"/>
                  </a:lnTo>
                  <a:lnTo>
                    <a:pt x="1352" y="287"/>
                  </a:lnTo>
                  <a:lnTo>
                    <a:pt x="1367" y="351"/>
                  </a:lnTo>
                  <a:lnTo>
                    <a:pt x="1373" y="418"/>
                  </a:lnTo>
                  <a:lnTo>
                    <a:pt x="1373" y="744"/>
                  </a:lnTo>
                  <a:lnTo>
                    <a:pt x="1369" y="792"/>
                  </a:lnTo>
                  <a:lnTo>
                    <a:pt x="1356" y="839"/>
                  </a:lnTo>
                  <a:lnTo>
                    <a:pt x="1337" y="883"/>
                  </a:lnTo>
                  <a:lnTo>
                    <a:pt x="1308" y="921"/>
                  </a:lnTo>
                  <a:lnTo>
                    <a:pt x="1308" y="1111"/>
                  </a:lnTo>
                  <a:lnTo>
                    <a:pt x="1347" y="1134"/>
                  </a:lnTo>
                  <a:lnTo>
                    <a:pt x="1390" y="1158"/>
                  </a:lnTo>
                  <a:lnTo>
                    <a:pt x="1442" y="1189"/>
                  </a:lnTo>
                  <a:lnTo>
                    <a:pt x="1495" y="1221"/>
                  </a:lnTo>
                  <a:lnTo>
                    <a:pt x="1552" y="1259"/>
                  </a:lnTo>
                  <a:lnTo>
                    <a:pt x="1613" y="1301"/>
                  </a:lnTo>
                  <a:lnTo>
                    <a:pt x="1672" y="1345"/>
                  </a:lnTo>
                  <a:lnTo>
                    <a:pt x="1733" y="1394"/>
                  </a:lnTo>
                  <a:lnTo>
                    <a:pt x="1769" y="1428"/>
                  </a:lnTo>
                  <a:lnTo>
                    <a:pt x="1797" y="1470"/>
                  </a:lnTo>
                  <a:lnTo>
                    <a:pt x="1820" y="1516"/>
                  </a:lnTo>
                  <a:lnTo>
                    <a:pt x="1833" y="1563"/>
                  </a:lnTo>
                  <a:lnTo>
                    <a:pt x="1837" y="1612"/>
                  </a:lnTo>
                  <a:lnTo>
                    <a:pt x="1837" y="1837"/>
                  </a:lnTo>
                  <a:lnTo>
                    <a:pt x="1833" y="1869"/>
                  </a:lnTo>
                  <a:lnTo>
                    <a:pt x="1820" y="1899"/>
                  </a:lnTo>
                  <a:lnTo>
                    <a:pt x="1801" y="1926"/>
                  </a:lnTo>
                  <a:lnTo>
                    <a:pt x="1774" y="1945"/>
                  </a:lnTo>
                  <a:lnTo>
                    <a:pt x="1744" y="1958"/>
                  </a:lnTo>
                  <a:lnTo>
                    <a:pt x="1710" y="1962"/>
                  </a:lnTo>
                  <a:lnTo>
                    <a:pt x="1677" y="1958"/>
                  </a:lnTo>
                  <a:lnTo>
                    <a:pt x="1647" y="1945"/>
                  </a:lnTo>
                  <a:lnTo>
                    <a:pt x="1620" y="1926"/>
                  </a:lnTo>
                  <a:lnTo>
                    <a:pt x="1601" y="1899"/>
                  </a:lnTo>
                  <a:lnTo>
                    <a:pt x="1590" y="1869"/>
                  </a:lnTo>
                  <a:lnTo>
                    <a:pt x="1586" y="1837"/>
                  </a:lnTo>
                  <a:lnTo>
                    <a:pt x="1586" y="1612"/>
                  </a:lnTo>
                  <a:lnTo>
                    <a:pt x="1586" y="1607"/>
                  </a:lnTo>
                  <a:lnTo>
                    <a:pt x="1582" y="1599"/>
                  </a:lnTo>
                  <a:lnTo>
                    <a:pt x="1580" y="1593"/>
                  </a:lnTo>
                  <a:lnTo>
                    <a:pt x="1575" y="1590"/>
                  </a:lnTo>
                  <a:lnTo>
                    <a:pt x="1521" y="1548"/>
                  </a:lnTo>
                  <a:lnTo>
                    <a:pt x="1470" y="1508"/>
                  </a:lnTo>
                  <a:lnTo>
                    <a:pt x="1417" y="1472"/>
                  </a:lnTo>
                  <a:lnTo>
                    <a:pt x="1367" y="1440"/>
                  </a:lnTo>
                  <a:lnTo>
                    <a:pt x="1320" y="1409"/>
                  </a:lnTo>
                  <a:lnTo>
                    <a:pt x="1276" y="1384"/>
                  </a:lnTo>
                  <a:lnTo>
                    <a:pt x="1236" y="1362"/>
                  </a:lnTo>
                  <a:lnTo>
                    <a:pt x="1202" y="1341"/>
                  </a:lnTo>
                  <a:lnTo>
                    <a:pt x="1172" y="1326"/>
                  </a:lnTo>
                  <a:lnTo>
                    <a:pt x="1151" y="1314"/>
                  </a:lnTo>
                  <a:lnTo>
                    <a:pt x="1135" y="1307"/>
                  </a:lnTo>
                  <a:lnTo>
                    <a:pt x="1109" y="1291"/>
                  </a:lnTo>
                  <a:lnTo>
                    <a:pt x="1086" y="1269"/>
                  </a:lnTo>
                  <a:lnTo>
                    <a:pt x="1069" y="1242"/>
                  </a:lnTo>
                  <a:lnTo>
                    <a:pt x="1059" y="1212"/>
                  </a:lnTo>
                  <a:lnTo>
                    <a:pt x="1056" y="1181"/>
                  </a:lnTo>
                  <a:lnTo>
                    <a:pt x="1056" y="868"/>
                  </a:lnTo>
                  <a:lnTo>
                    <a:pt x="1059" y="837"/>
                  </a:lnTo>
                  <a:lnTo>
                    <a:pt x="1071" y="807"/>
                  </a:lnTo>
                  <a:lnTo>
                    <a:pt x="1088" y="782"/>
                  </a:lnTo>
                  <a:lnTo>
                    <a:pt x="1113" y="763"/>
                  </a:lnTo>
                  <a:lnTo>
                    <a:pt x="1115" y="761"/>
                  </a:lnTo>
                  <a:lnTo>
                    <a:pt x="1116" y="759"/>
                  </a:lnTo>
                  <a:lnTo>
                    <a:pt x="1118" y="756"/>
                  </a:lnTo>
                  <a:lnTo>
                    <a:pt x="1120" y="752"/>
                  </a:lnTo>
                  <a:lnTo>
                    <a:pt x="1122" y="746"/>
                  </a:lnTo>
                  <a:lnTo>
                    <a:pt x="1122" y="421"/>
                  </a:lnTo>
                  <a:lnTo>
                    <a:pt x="1116" y="383"/>
                  </a:lnTo>
                  <a:lnTo>
                    <a:pt x="1105" y="347"/>
                  </a:lnTo>
                  <a:lnTo>
                    <a:pt x="1084" y="317"/>
                  </a:lnTo>
                  <a:lnTo>
                    <a:pt x="1059" y="290"/>
                  </a:lnTo>
                  <a:lnTo>
                    <a:pt x="1029" y="271"/>
                  </a:lnTo>
                  <a:lnTo>
                    <a:pt x="993" y="260"/>
                  </a:lnTo>
                  <a:lnTo>
                    <a:pt x="955" y="254"/>
                  </a:lnTo>
                  <a:lnTo>
                    <a:pt x="884" y="254"/>
                  </a:lnTo>
                  <a:lnTo>
                    <a:pt x="846" y="260"/>
                  </a:lnTo>
                  <a:lnTo>
                    <a:pt x="810" y="271"/>
                  </a:lnTo>
                  <a:lnTo>
                    <a:pt x="780" y="290"/>
                  </a:lnTo>
                  <a:lnTo>
                    <a:pt x="755" y="317"/>
                  </a:lnTo>
                  <a:lnTo>
                    <a:pt x="734" y="347"/>
                  </a:lnTo>
                  <a:lnTo>
                    <a:pt x="723" y="383"/>
                  </a:lnTo>
                  <a:lnTo>
                    <a:pt x="717" y="421"/>
                  </a:lnTo>
                  <a:lnTo>
                    <a:pt x="717" y="746"/>
                  </a:lnTo>
                  <a:lnTo>
                    <a:pt x="719" y="752"/>
                  </a:lnTo>
                  <a:lnTo>
                    <a:pt x="721" y="758"/>
                  </a:lnTo>
                  <a:lnTo>
                    <a:pt x="725" y="761"/>
                  </a:lnTo>
                  <a:lnTo>
                    <a:pt x="727" y="763"/>
                  </a:lnTo>
                  <a:lnTo>
                    <a:pt x="749" y="782"/>
                  </a:lnTo>
                  <a:lnTo>
                    <a:pt x="768" y="807"/>
                  </a:lnTo>
                  <a:lnTo>
                    <a:pt x="780" y="837"/>
                  </a:lnTo>
                  <a:lnTo>
                    <a:pt x="784" y="868"/>
                  </a:lnTo>
                  <a:lnTo>
                    <a:pt x="784" y="1181"/>
                  </a:lnTo>
                  <a:lnTo>
                    <a:pt x="780" y="1212"/>
                  </a:lnTo>
                  <a:lnTo>
                    <a:pt x="768" y="1242"/>
                  </a:lnTo>
                  <a:lnTo>
                    <a:pt x="753" y="1269"/>
                  </a:lnTo>
                  <a:lnTo>
                    <a:pt x="730" y="1291"/>
                  </a:lnTo>
                  <a:lnTo>
                    <a:pt x="704" y="1307"/>
                  </a:lnTo>
                  <a:lnTo>
                    <a:pt x="687" y="1316"/>
                  </a:lnTo>
                  <a:lnTo>
                    <a:pt x="662" y="1329"/>
                  </a:lnTo>
                  <a:lnTo>
                    <a:pt x="628" y="1346"/>
                  </a:lnTo>
                  <a:lnTo>
                    <a:pt x="588" y="1369"/>
                  </a:lnTo>
                  <a:lnTo>
                    <a:pt x="542" y="1396"/>
                  </a:lnTo>
                  <a:lnTo>
                    <a:pt x="491" y="1428"/>
                  </a:lnTo>
                  <a:lnTo>
                    <a:pt x="436" y="1462"/>
                  </a:lnTo>
                  <a:lnTo>
                    <a:pt x="380" y="1500"/>
                  </a:lnTo>
                  <a:lnTo>
                    <a:pt x="321" y="1544"/>
                  </a:lnTo>
                  <a:lnTo>
                    <a:pt x="264" y="1590"/>
                  </a:lnTo>
                  <a:lnTo>
                    <a:pt x="259" y="1593"/>
                  </a:lnTo>
                  <a:lnTo>
                    <a:pt x="255" y="1601"/>
                  </a:lnTo>
                  <a:lnTo>
                    <a:pt x="253" y="1607"/>
                  </a:lnTo>
                  <a:lnTo>
                    <a:pt x="253" y="1612"/>
                  </a:lnTo>
                  <a:lnTo>
                    <a:pt x="253" y="1837"/>
                  </a:lnTo>
                  <a:lnTo>
                    <a:pt x="249" y="1869"/>
                  </a:lnTo>
                  <a:lnTo>
                    <a:pt x="236" y="1899"/>
                  </a:lnTo>
                  <a:lnTo>
                    <a:pt x="215" y="1926"/>
                  </a:lnTo>
                  <a:lnTo>
                    <a:pt x="190" y="1945"/>
                  </a:lnTo>
                  <a:lnTo>
                    <a:pt x="160" y="1958"/>
                  </a:lnTo>
                  <a:lnTo>
                    <a:pt x="126" y="1962"/>
                  </a:lnTo>
                  <a:lnTo>
                    <a:pt x="91" y="1958"/>
                  </a:lnTo>
                  <a:lnTo>
                    <a:pt x="61" y="1945"/>
                  </a:lnTo>
                  <a:lnTo>
                    <a:pt x="36" y="1926"/>
                  </a:lnTo>
                  <a:lnTo>
                    <a:pt x="17" y="1899"/>
                  </a:lnTo>
                  <a:lnTo>
                    <a:pt x="4" y="1869"/>
                  </a:lnTo>
                  <a:lnTo>
                    <a:pt x="0" y="1837"/>
                  </a:lnTo>
                  <a:lnTo>
                    <a:pt x="0" y="1612"/>
                  </a:lnTo>
                  <a:lnTo>
                    <a:pt x="4" y="1563"/>
                  </a:lnTo>
                  <a:lnTo>
                    <a:pt x="17" y="1514"/>
                  </a:lnTo>
                  <a:lnTo>
                    <a:pt x="38" y="1470"/>
                  </a:lnTo>
                  <a:lnTo>
                    <a:pt x="67" y="1428"/>
                  </a:lnTo>
                  <a:lnTo>
                    <a:pt x="103" y="1394"/>
                  </a:lnTo>
                  <a:lnTo>
                    <a:pt x="164" y="1345"/>
                  </a:lnTo>
                  <a:lnTo>
                    <a:pt x="224" y="1301"/>
                  </a:lnTo>
                  <a:lnTo>
                    <a:pt x="283" y="1259"/>
                  </a:lnTo>
                  <a:lnTo>
                    <a:pt x="340" y="1221"/>
                  </a:lnTo>
                  <a:lnTo>
                    <a:pt x="396" y="1187"/>
                  </a:lnTo>
                  <a:lnTo>
                    <a:pt x="445" y="1158"/>
                  </a:lnTo>
                  <a:lnTo>
                    <a:pt x="489" y="1134"/>
                  </a:lnTo>
                  <a:lnTo>
                    <a:pt x="529" y="1111"/>
                  </a:lnTo>
                  <a:lnTo>
                    <a:pt x="529" y="921"/>
                  </a:lnTo>
                  <a:lnTo>
                    <a:pt x="500" y="883"/>
                  </a:lnTo>
                  <a:lnTo>
                    <a:pt x="479" y="839"/>
                  </a:lnTo>
                  <a:lnTo>
                    <a:pt x="468" y="792"/>
                  </a:lnTo>
                  <a:lnTo>
                    <a:pt x="462" y="744"/>
                  </a:lnTo>
                  <a:lnTo>
                    <a:pt x="462" y="418"/>
                  </a:lnTo>
                  <a:lnTo>
                    <a:pt x="468" y="351"/>
                  </a:lnTo>
                  <a:lnTo>
                    <a:pt x="485" y="287"/>
                  </a:lnTo>
                  <a:lnTo>
                    <a:pt x="510" y="226"/>
                  </a:lnTo>
                  <a:lnTo>
                    <a:pt x="544" y="171"/>
                  </a:lnTo>
                  <a:lnTo>
                    <a:pt x="586" y="121"/>
                  </a:lnTo>
                  <a:lnTo>
                    <a:pt x="635" y="79"/>
                  </a:lnTo>
                  <a:lnTo>
                    <a:pt x="690" y="45"/>
                  </a:lnTo>
                  <a:lnTo>
                    <a:pt x="749" y="21"/>
                  </a:lnTo>
                  <a:lnTo>
                    <a:pt x="814" y="3"/>
                  </a:lnTo>
                  <a:lnTo>
                    <a:pt x="882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" name="Freeform 22"/>
            <p:cNvSpPr>
              <a:spLocks/>
            </p:cNvSpPr>
            <p:nvPr/>
          </p:nvSpPr>
          <p:spPr bwMode="auto">
            <a:xfrm>
              <a:off x="3376" y="2541"/>
              <a:ext cx="919" cy="981"/>
            </a:xfrm>
            <a:custGeom>
              <a:avLst/>
              <a:gdLst>
                <a:gd name="T0" fmla="*/ 1023 w 1839"/>
                <a:gd name="T1" fmla="*/ 3 h 1962"/>
                <a:gd name="T2" fmla="*/ 1202 w 1839"/>
                <a:gd name="T3" fmla="*/ 79 h 1962"/>
                <a:gd name="T4" fmla="*/ 1327 w 1839"/>
                <a:gd name="T5" fmla="*/ 226 h 1962"/>
                <a:gd name="T6" fmla="*/ 1375 w 1839"/>
                <a:gd name="T7" fmla="*/ 418 h 1962"/>
                <a:gd name="T8" fmla="*/ 1358 w 1839"/>
                <a:gd name="T9" fmla="*/ 839 h 1962"/>
                <a:gd name="T10" fmla="*/ 1308 w 1839"/>
                <a:gd name="T11" fmla="*/ 1111 h 1962"/>
                <a:gd name="T12" fmla="*/ 1441 w 1839"/>
                <a:gd name="T13" fmla="*/ 1189 h 1962"/>
                <a:gd name="T14" fmla="*/ 1613 w 1839"/>
                <a:gd name="T15" fmla="*/ 1301 h 1962"/>
                <a:gd name="T16" fmla="*/ 1770 w 1839"/>
                <a:gd name="T17" fmla="*/ 1428 h 1962"/>
                <a:gd name="T18" fmla="*/ 1833 w 1839"/>
                <a:gd name="T19" fmla="*/ 1563 h 1962"/>
                <a:gd name="T20" fmla="*/ 1833 w 1839"/>
                <a:gd name="T21" fmla="*/ 1869 h 1962"/>
                <a:gd name="T22" fmla="*/ 1776 w 1839"/>
                <a:gd name="T23" fmla="*/ 1945 h 1962"/>
                <a:gd name="T24" fmla="*/ 1677 w 1839"/>
                <a:gd name="T25" fmla="*/ 1958 h 1962"/>
                <a:gd name="T26" fmla="*/ 1603 w 1839"/>
                <a:gd name="T27" fmla="*/ 1899 h 1962"/>
                <a:gd name="T28" fmla="*/ 1588 w 1839"/>
                <a:gd name="T29" fmla="*/ 1612 h 1962"/>
                <a:gd name="T30" fmla="*/ 1580 w 1839"/>
                <a:gd name="T31" fmla="*/ 1593 h 1962"/>
                <a:gd name="T32" fmla="*/ 1460 w 1839"/>
                <a:gd name="T33" fmla="*/ 1500 h 1962"/>
                <a:gd name="T34" fmla="*/ 1299 w 1839"/>
                <a:gd name="T35" fmla="*/ 1396 h 1962"/>
                <a:gd name="T36" fmla="*/ 1179 w 1839"/>
                <a:gd name="T37" fmla="*/ 1329 h 1962"/>
                <a:gd name="T38" fmla="*/ 1109 w 1839"/>
                <a:gd name="T39" fmla="*/ 1291 h 1962"/>
                <a:gd name="T40" fmla="*/ 1061 w 1839"/>
                <a:gd name="T41" fmla="*/ 1212 h 1962"/>
                <a:gd name="T42" fmla="*/ 1061 w 1839"/>
                <a:gd name="T43" fmla="*/ 837 h 1962"/>
                <a:gd name="T44" fmla="*/ 1112 w 1839"/>
                <a:gd name="T45" fmla="*/ 763 h 1962"/>
                <a:gd name="T46" fmla="*/ 1120 w 1839"/>
                <a:gd name="T47" fmla="*/ 756 h 1962"/>
                <a:gd name="T48" fmla="*/ 1122 w 1839"/>
                <a:gd name="T49" fmla="*/ 421 h 1962"/>
                <a:gd name="T50" fmla="*/ 1086 w 1839"/>
                <a:gd name="T51" fmla="*/ 317 h 1962"/>
                <a:gd name="T52" fmla="*/ 994 w 1839"/>
                <a:gd name="T53" fmla="*/ 260 h 1962"/>
                <a:gd name="T54" fmla="*/ 846 w 1839"/>
                <a:gd name="T55" fmla="*/ 260 h 1962"/>
                <a:gd name="T56" fmla="*/ 755 w 1839"/>
                <a:gd name="T57" fmla="*/ 317 h 1962"/>
                <a:gd name="T58" fmla="*/ 719 w 1839"/>
                <a:gd name="T59" fmla="*/ 421 h 1962"/>
                <a:gd name="T60" fmla="*/ 723 w 1839"/>
                <a:gd name="T61" fmla="*/ 758 h 1962"/>
                <a:gd name="T62" fmla="*/ 751 w 1839"/>
                <a:gd name="T63" fmla="*/ 782 h 1962"/>
                <a:gd name="T64" fmla="*/ 783 w 1839"/>
                <a:gd name="T65" fmla="*/ 868 h 1962"/>
                <a:gd name="T66" fmla="*/ 770 w 1839"/>
                <a:gd name="T67" fmla="*/ 1242 h 1962"/>
                <a:gd name="T68" fmla="*/ 703 w 1839"/>
                <a:gd name="T69" fmla="*/ 1307 h 1962"/>
                <a:gd name="T70" fmla="*/ 627 w 1839"/>
                <a:gd name="T71" fmla="*/ 1346 h 1962"/>
                <a:gd name="T72" fmla="*/ 490 w 1839"/>
                <a:gd name="T73" fmla="*/ 1428 h 1962"/>
                <a:gd name="T74" fmla="*/ 323 w 1839"/>
                <a:gd name="T75" fmla="*/ 1544 h 1962"/>
                <a:gd name="T76" fmla="*/ 257 w 1839"/>
                <a:gd name="T77" fmla="*/ 1601 h 1962"/>
                <a:gd name="T78" fmla="*/ 253 w 1839"/>
                <a:gd name="T79" fmla="*/ 1837 h 1962"/>
                <a:gd name="T80" fmla="*/ 217 w 1839"/>
                <a:gd name="T81" fmla="*/ 1926 h 1962"/>
                <a:gd name="T82" fmla="*/ 127 w 1839"/>
                <a:gd name="T83" fmla="*/ 1962 h 1962"/>
                <a:gd name="T84" fmla="*/ 38 w 1839"/>
                <a:gd name="T85" fmla="*/ 1926 h 1962"/>
                <a:gd name="T86" fmla="*/ 0 w 1839"/>
                <a:gd name="T87" fmla="*/ 1837 h 1962"/>
                <a:gd name="T88" fmla="*/ 17 w 1839"/>
                <a:gd name="T89" fmla="*/ 1514 h 1962"/>
                <a:gd name="T90" fmla="*/ 104 w 1839"/>
                <a:gd name="T91" fmla="*/ 1394 h 1962"/>
                <a:gd name="T92" fmla="*/ 285 w 1839"/>
                <a:gd name="T93" fmla="*/ 1259 h 1962"/>
                <a:gd name="T94" fmla="*/ 445 w 1839"/>
                <a:gd name="T95" fmla="*/ 1158 h 1962"/>
                <a:gd name="T96" fmla="*/ 529 w 1839"/>
                <a:gd name="T97" fmla="*/ 921 h 1962"/>
                <a:gd name="T98" fmla="*/ 468 w 1839"/>
                <a:gd name="T99" fmla="*/ 792 h 1962"/>
                <a:gd name="T100" fmla="*/ 470 w 1839"/>
                <a:gd name="T101" fmla="*/ 351 h 1962"/>
                <a:gd name="T102" fmla="*/ 546 w 1839"/>
                <a:gd name="T103" fmla="*/ 171 h 1962"/>
                <a:gd name="T104" fmla="*/ 690 w 1839"/>
                <a:gd name="T105" fmla="*/ 45 h 1962"/>
                <a:gd name="T106" fmla="*/ 884 w 1839"/>
                <a:gd name="T107" fmla="*/ 0 h 19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839" h="1962">
                  <a:moveTo>
                    <a:pt x="884" y="0"/>
                  </a:moveTo>
                  <a:lnTo>
                    <a:pt x="955" y="0"/>
                  </a:lnTo>
                  <a:lnTo>
                    <a:pt x="1023" y="3"/>
                  </a:lnTo>
                  <a:lnTo>
                    <a:pt x="1088" y="21"/>
                  </a:lnTo>
                  <a:lnTo>
                    <a:pt x="1147" y="45"/>
                  </a:lnTo>
                  <a:lnTo>
                    <a:pt x="1202" y="79"/>
                  </a:lnTo>
                  <a:lnTo>
                    <a:pt x="1251" y="121"/>
                  </a:lnTo>
                  <a:lnTo>
                    <a:pt x="1293" y="171"/>
                  </a:lnTo>
                  <a:lnTo>
                    <a:pt x="1327" y="226"/>
                  </a:lnTo>
                  <a:lnTo>
                    <a:pt x="1352" y="287"/>
                  </a:lnTo>
                  <a:lnTo>
                    <a:pt x="1369" y="351"/>
                  </a:lnTo>
                  <a:lnTo>
                    <a:pt x="1375" y="418"/>
                  </a:lnTo>
                  <a:lnTo>
                    <a:pt x="1375" y="744"/>
                  </a:lnTo>
                  <a:lnTo>
                    <a:pt x="1369" y="792"/>
                  </a:lnTo>
                  <a:lnTo>
                    <a:pt x="1358" y="839"/>
                  </a:lnTo>
                  <a:lnTo>
                    <a:pt x="1337" y="883"/>
                  </a:lnTo>
                  <a:lnTo>
                    <a:pt x="1308" y="921"/>
                  </a:lnTo>
                  <a:lnTo>
                    <a:pt x="1308" y="1111"/>
                  </a:lnTo>
                  <a:lnTo>
                    <a:pt x="1346" y="1134"/>
                  </a:lnTo>
                  <a:lnTo>
                    <a:pt x="1392" y="1158"/>
                  </a:lnTo>
                  <a:lnTo>
                    <a:pt x="1441" y="1189"/>
                  </a:lnTo>
                  <a:lnTo>
                    <a:pt x="1497" y="1221"/>
                  </a:lnTo>
                  <a:lnTo>
                    <a:pt x="1554" y="1259"/>
                  </a:lnTo>
                  <a:lnTo>
                    <a:pt x="1613" y="1301"/>
                  </a:lnTo>
                  <a:lnTo>
                    <a:pt x="1673" y="1345"/>
                  </a:lnTo>
                  <a:lnTo>
                    <a:pt x="1734" y="1394"/>
                  </a:lnTo>
                  <a:lnTo>
                    <a:pt x="1770" y="1428"/>
                  </a:lnTo>
                  <a:lnTo>
                    <a:pt x="1799" y="1470"/>
                  </a:lnTo>
                  <a:lnTo>
                    <a:pt x="1820" y="1514"/>
                  </a:lnTo>
                  <a:lnTo>
                    <a:pt x="1833" y="1563"/>
                  </a:lnTo>
                  <a:lnTo>
                    <a:pt x="1839" y="1612"/>
                  </a:lnTo>
                  <a:lnTo>
                    <a:pt x="1839" y="1837"/>
                  </a:lnTo>
                  <a:lnTo>
                    <a:pt x="1833" y="1869"/>
                  </a:lnTo>
                  <a:lnTo>
                    <a:pt x="1820" y="1899"/>
                  </a:lnTo>
                  <a:lnTo>
                    <a:pt x="1801" y="1926"/>
                  </a:lnTo>
                  <a:lnTo>
                    <a:pt x="1776" y="1945"/>
                  </a:lnTo>
                  <a:lnTo>
                    <a:pt x="1746" y="1958"/>
                  </a:lnTo>
                  <a:lnTo>
                    <a:pt x="1711" y="1962"/>
                  </a:lnTo>
                  <a:lnTo>
                    <a:pt x="1677" y="1958"/>
                  </a:lnTo>
                  <a:lnTo>
                    <a:pt x="1647" y="1945"/>
                  </a:lnTo>
                  <a:lnTo>
                    <a:pt x="1622" y="1926"/>
                  </a:lnTo>
                  <a:lnTo>
                    <a:pt x="1603" y="1899"/>
                  </a:lnTo>
                  <a:lnTo>
                    <a:pt x="1590" y="1869"/>
                  </a:lnTo>
                  <a:lnTo>
                    <a:pt x="1588" y="1837"/>
                  </a:lnTo>
                  <a:lnTo>
                    <a:pt x="1588" y="1612"/>
                  </a:lnTo>
                  <a:lnTo>
                    <a:pt x="1586" y="1607"/>
                  </a:lnTo>
                  <a:lnTo>
                    <a:pt x="1584" y="1599"/>
                  </a:lnTo>
                  <a:lnTo>
                    <a:pt x="1580" y="1593"/>
                  </a:lnTo>
                  <a:lnTo>
                    <a:pt x="1575" y="1590"/>
                  </a:lnTo>
                  <a:lnTo>
                    <a:pt x="1517" y="1544"/>
                  </a:lnTo>
                  <a:lnTo>
                    <a:pt x="1460" y="1500"/>
                  </a:lnTo>
                  <a:lnTo>
                    <a:pt x="1403" y="1462"/>
                  </a:lnTo>
                  <a:lnTo>
                    <a:pt x="1350" y="1428"/>
                  </a:lnTo>
                  <a:lnTo>
                    <a:pt x="1299" y="1396"/>
                  </a:lnTo>
                  <a:lnTo>
                    <a:pt x="1253" y="1369"/>
                  </a:lnTo>
                  <a:lnTo>
                    <a:pt x="1211" y="1346"/>
                  </a:lnTo>
                  <a:lnTo>
                    <a:pt x="1179" y="1329"/>
                  </a:lnTo>
                  <a:lnTo>
                    <a:pt x="1152" y="1316"/>
                  </a:lnTo>
                  <a:lnTo>
                    <a:pt x="1135" y="1307"/>
                  </a:lnTo>
                  <a:lnTo>
                    <a:pt x="1109" y="1291"/>
                  </a:lnTo>
                  <a:lnTo>
                    <a:pt x="1088" y="1269"/>
                  </a:lnTo>
                  <a:lnTo>
                    <a:pt x="1071" y="1242"/>
                  </a:lnTo>
                  <a:lnTo>
                    <a:pt x="1061" y="1212"/>
                  </a:lnTo>
                  <a:lnTo>
                    <a:pt x="1057" y="1181"/>
                  </a:lnTo>
                  <a:lnTo>
                    <a:pt x="1057" y="868"/>
                  </a:lnTo>
                  <a:lnTo>
                    <a:pt x="1061" y="837"/>
                  </a:lnTo>
                  <a:lnTo>
                    <a:pt x="1071" y="807"/>
                  </a:lnTo>
                  <a:lnTo>
                    <a:pt x="1090" y="782"/>
                  </a:lnTo>
                  <a:lnTo>
                    <a:pt x="1112" y="763"/>
                  </a:lnTo>
                  <a:lnTo>
                    <a:pt x="1114" y="761"/>
                  </a:lnTo>
                  <a:lnTo>
                    <a:pt x="1118" y="759"/>
                  </a:lnTo>
                  <a:lnTo>
                    <a:pt x="1120" y="756"/>
                  </a:lnTo>
                  <a:lnTo>
                    <a:pt x="1122" y="752"/>
                  </a:lnTo>
                  <a:lnTo>
                    <a:pt x="1122" y="746"/>
                  </a:lnTo>
                  <a:lnTo>
                    <a:pt x="1122" y="421"/>
                  </a:lnTo>
                  <a:lnTo>
                    <a:pt x="1118" y="383"/>
                  </a:lnTo>
                  <a:lnTo>
                    <a:pt x="1105" y="347"/>
                  </a:lnTo>
                  <a:lnTo>
                    <a:pt x="1086" y="317"/>
                  </a:lnTo>
                  <a:lnTo>
                    <a:pt x="1059" y="290"/>
                  </a:lnTo>
                  <a:lnTo>
                    <a:pt x="1029" y="271"/>
                  </a:lnTo>
                  <a:lnTo>
                    <a:pt x="994" y="260"/>
                  </a:lnTo>
                  <a:lnTo>
                    <a:pt x="955" y="254"/>
                  </a:lnTo>
                  <a:lnTo>
                    <a:pt x="884" y="254"/>
                  </a:lnTo>
                  <a:lnTo>
                    <a:pt x="846" y="260"/>
                  </a:lnTo>
                  <a:lnTo>
                    <a:pt x="812" y="271"/>
                  </a:lnTo>
                  <a:lnTo>
                    <a:pt x="781" y="290"/>
                  </a:lnTo>
                  <a:lnTo>
                    <a:pt x="755" y="317"/>
                  </a:lnTo>
                  <a:lnTo>
                    <a:pt x="736" y="347"/>
                  </a:lnTo>
                  <a:lnTo>
                    <a:pt x="723" y="383"/>
                  </a:lnTo>
                  <a:lnTo>
                    <a:pt x="719" y="421"/>
                  </a:lnTo>
                  <a:lnTo>
                    <a:pt x="719" y="746"/>
                  </a:lnTo>
                  <a:lnTo>
                    <a:pt x="719" y="752"/>
                  </a:lnTo>
                  <a:lnTo>
                    <a:pt x="723" y="758"/>
                  </a:lnTo>
                  <a:lnTo>
                    <a:pt x="724" y="761"/>
                  </a:lnTo>
                  <a:lnTo>
                    <a:pt x="728" y="763"/>
                  </a:lnTo>
                  <a:lnTo>
                    <a:pt x="751" y="782"/>
                  </a:lnTo>
                  <a:lnTo>
                    <a:pt x="768" y="807"/>
                  </a:lnTo>
                  <a:lnTo>
                    <a:pt x="780" y="837"/>
                  </a:lnTo>
                  <a:lnTo>
                    <a:pt x="783" y="868"/>
                  </a:lnTo>
                  <a:lnTo>
                    <a:pt x="783" y="1181"/>
                  </a:lnTo>
                  <a:lnTo>
                    <a:pt x="780" y="1212"/>
                  </a:lnTo>
                  <a:lnTo>
                    <a:pt x="770" y="1242"/>
                  </a:lnTo>
                  <a:lnTo>
                    <a:pt x="753" y="1269"/>
                  </a:lnTo>
                  <a:lnTo>
                    <a:pt x="732" y="1291"/>
                  </a:lnTo>
                  <a:lnTo>
                    <a:pt x="703" y="1307"/>
                  </a:lnTo>
                  <a:lnTo>
                    <a:pt x="688" y="1316"/>
                  </a:lnTo>
                  <a:lnTo>
                    <a:pt x="662" y="1329"/>
                  </a:lnTo>
                  <a:lnTo>
                    <a:pt x="627" y="1346"/>
                  </a:lnTo>
                  <a:lnTo>
                    <a:pt x="587" y="1369"/>
                  </a:lnTo>
                  <a:lnTo>
                    <a:pt x="542" y="1396"/>
                  </a:lnTo>
                  <a:lnTo>
                    <a:pt x="490" y="1428"/>
                  </a:lnTo>
                  <a:lnTo>
                    <a:pt x="437" y="1462"/>
                  </a:lnTo>
                  <a:lnTo>
                    <a:pt x="380" y="1500"/>
                  </a:lnTo>
                  <a:lnTo>
                    <a:pt x="323" y="1544"/>
                  </a:lnTo>
                  <a:lnTo>
                    <a:pt x="264" y="1590"/>
                  </a:lnTo>
                  <a:lnTo>
                    <a:pt x="260" y="1593"/>
                  </a:lnTo>
                  <a:lnTo>
                    <a:pt x="257" y="1601"/>
                  </a:lnTo>
                  <a:lnTo>
                    <a:pt x="255" y="1607"/>
                  </a:lnTo>
                  <a:lnTo>
                    <a:pt x="253" y="1612"/>
                  </a:lnTo>
                  <a:lnTo>
                    <a:pt x="253" y="1837"/>
                  </a:lnTo>
                  <a:lnTo>
                    <a:pt x="249" y="1869"/>
                  </a:lnTo>
                  <a:lnTo>
                    <a:pt x="236" y="1899"/>
                  </a:lnTo>
                  <a:lnTo>
                    <a:pt x="217" y="1926"/>
                  </a:lnTo>
                  <a:lnTo>
                    <a:pt x="190" y="1945"/>
                  </a:lnTo>
                  <a:lnTo>
                    <a:pt x="161" y="1958"/>
                  </a:lnTo>
                  <a:lnTo>
                    <a:pt x="127" y="1962"/>
                  </a:lnTo>
                  <a:lnTo>
                    <a:pt x="93" y="1958"/>
                  </a:lnTo>
                  <a:lnTo>
                    <a:pt x="63" y="1945"/>
                  </a:lnTo>
                  <a:lnTo>
                    <a:pt x="38" y="1926"/>
                  </a:lnTo>
                  <a:lnTo>
                    <a:pt x="17" y="1899"/>
                  </a:lnTo>
                  <a:lnTo>
                    <a:pt x="4" y="1869"/>
                  </a:lnTo>
                  <a:lnTo>
                    <a:pt x="0" y="1837"/>
                  </a:lnTo>
                  <a:lnTo>
                    <a:pt x="0" y="1612"/>
                  </a:lnTo>
                  <a:lnTo>
                    <a:pt x="4" y="1563"/>
                  </a:lnTo>
                  <a:lnTo>
                    <a:pt x="17" y="1514"/>
                  </a:lnTo>
                  <a:lnTo>
                    <a:pt x="40" y="1470"/>
                  </a:lnTo>
                  <a:lnTo>
                    <a:pt x="68" y="1428"/>
                  </a:lnTo>
                  <a:lnTo>
                    <a:pt x="104" y="1394"/>
                  </a:lnTo>
                  <a:lnTo>
                    <a:pt x="165" y="1345"/>
                  </a:lnTo>
                  <a:lnTo>
                    <a:pt x="224" y="1301"/>
                  </a:lnTo>
                  <a:lnTo>
                    <a:pt x="285" y="1259"/>
                  </a:lnTo>
                  <a:lnTo>
                    <a:pt x="342" y="1221"/>
                  </a:lnTo>
                  <a:lnTo>
                    <a:pt x="395" y="1187"/>
                  </a:lnTo>
                  <a:lnTo>
                    <a:pt x="445" y="1158"/>
                  </a:lnTo>
                  <a:lnTo>
                    <a:pt x="490" y="1134"/>
                  </a:lnTo>
                  <a:lnTo>
                    <a:pt x="529" y="1111"/>
                  </a:lnTo>
                  <a:lnTo>
                    <a:pt x="529" y="921"/>
                  </a:lnTo>
                  <a:lnTo>
                    <a:pt x="502" y="883"/>
                  </a:lnTo>
                  <a:lnTo>
                    <a:pt x="481" y="839"/>
                  </a:lnTo>
                  <a:lnTo>
                    <a:pt x="468" y="792"/>
                  </a:lnTo>
                  <a:lnTo>
                    <a:pt x="464" y="744"/>
                  </a:lnTo>
                  <a:lnTo>
                    <a:pt x="464" y="418"/>
                  </a:lnTo>
                  <a:lnTo>
                    <a:pt x="470" y="351"/>
                  </a:lnTo>
                  <a:lnTo>
                    <a:pt x="485" y="287"/>
                  </a:lnTo>
                  <a:lnTo>
                    <a:pt x="511" y="226"/>
                  </a:lnTo>
                  <a:lnTo>
                    <a:pt x="546" y="171"/>
                  </a:lnTo>
                  <a:lnTo>
                    <a:pt x="587" y="121"/>
                  </a:lnTo>
                  <a:lnTo>
                    <a:pt x="635" y="79"/>
                  </a:lnTo>
                  <a:lnTo>
                    <a:pt x="690" y="45"/>
                  </a:lnTo>
                  <a:lnTo>
                    <a:pt x="751" y="21"/>
                  </a:lnTo>
                  <a:lnTo>
                    <a:pt x="816" y="3"/>
                  </a:lnTo>
                  <a:lnTo>
                    <a:pt x="884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" name="Freeform 23"/>
            <p:cNvSpPr>
              <a:spLocks/>
            </p:cNvSpPr>
            <p:nvPr/>
          </p:nvSpPr>
          <p:spPr bwMode="auto">
            <a:xfrm>
              <a:off x="2270" y="2540"/>
              <a:ext cx="909" cy="973"/>
            </a:xfrm>
            <a:custGeom>
              <a:avLst/>
              <a:gdLst>
                <a:gd name="T0" fmla="*/ 1012 w 1818"/>
                <a:gd name="T1" fmla="*/ 5 h 1945"/>
                <a:gd name="T2" fmla="*/ 1191 w 1818"/>
                <a:gd name="T3" fmla="*/ 80 h 1945"/>
                <a:gd name="T4" fmla="*/ 1314 w 1818"/>
                <a:gd name="T5" fmla="*/ 226 h 1945"/>
                <a:gd name="T6" fmla="*/ 1362 w 1818"/>
                <a:gd name="T7" fmla="*/ 416 h 1945"/>
                <a:gd name="T8" fmla="*/ 1345 w 1818"/>
                <a:gd name="T9" fmla="*/ 832 h 1945"/>
                <a:gd name="T10" fmla="*/ 1297 w 1818"/>
                <a:gd name="T11" fmla="*/ 1102 h 1945"/>
                <a:gd name="T12" fmla="*/ 1428 w 1818"/>
                <a:gd name="T13" fmla="*/ 1176 h 1945"/>
                <a:gd name="T14" fmla="*/ 1598 w 1818"/>
                <a:gd name="T15" fmla="*/ 1288 h 1945"/>
                <a:gd name="T16" fmla="*/ 1752 w 1818"/>
                <a:gd name="T17" fmla="*/ 1413 h 1945"/>
                <a:gd name="T18" fmla="*/ 1814 w 1818"/>
                <a:gd name="T19" fmla="*/ 1548 h 1945"/>
                <a:gd name="T20" fmla="*/ 1814 w 1818"/>
                <a:gd name="T21" fmla="*/ 1852 h 1945"/>
                <a:gd name="T22" fmla="*/ 1755 w 1818"/>
                <a:gd name="T23" fmla="*/ 1928 h 1945"/>
                <a:gd name="T24" fmla="*/ 1658 w 1818"/>
                <a:gd name="T25" fmla="*/ 1939 h 1945"/>
                <a:gd name="T26" fmla="*/ 1582 w 1818"/>
                <a:gd name="T27" fmla="*/ 1882 h 1945"/>
                <a:gd name="T28" fmla="*/ 1565 w 1818"/>
                <a:gd name="T29" fmla="*/ 1597 h 1945"/>
                <a:gd name="T30" fmla="*/ 1559 w 1818"/>
                <a:gd name="T31" fmla="*/ 1578 h 1945"/>
                <a:gd name="T32" fmla="*/ 1442 w 1818"/>
                <a:gd name="T33" fmla="*/ 1487 h 1945"/>
                <a:gd name="T34" fmla="*/ 1282 w 1818"/>
                <a:gd name="T35" fmla="*/ 1385 h 1945"/>
                <a:gd name="T36" fmla="*/ 1162 w 1818"/>
                <a:gd name="T37" fmla="*/ 1318 h 1945"/>
                <a:gd name="T38" fmla="*/ 1094 w 1818"/>
                <a:gd name="T39" fmla="*/ 1280 h 1945"/>
                <a:gd name="T40" fmla="*/ 1044 w 1818"/>
                <a:gd name="T41" fmla="*/ 1202 h 1945"/>
                <a:gd name="T42" fmla="*/ 1046 w 1818"/>
                <a:gd name="T43" fmla="*/ 828 h 1945"/>
                <a:gd name="T44" fmla="*/ 1097 w 1818"/>
                <a:gd name="T45" fmla="*/ 754 h 1945"/>
                <a:gd name="T46" fmla="*/ 1103 w 1818"/>
                <a:gd name="T47" fmla="*/ 748 h 1945"/>
                <a:gd name="T48" fmla="*/ 1105 w 1818"/>
                <a:gd name="T49" fmla="*/ 418 h 1945"/>
                <a:gd name="T50" fmla="*/ 1069 w 1818"/>
                <a:gd name="T51" fmla="*/ 315 h 1945"/>
                <a:gd name="T52" fmla="*/ 979 w 1818"/>
                <a:gd name="T53" fmla="*/ 258 h 1945"/>
                <a:gd name="T54" fmla="*/ 835 w 1818"/>
                <a:gd name="T55" fmla="*/ 258 h 1945"/>
                <a:gd name="T56" fmla="*/ 746 w 1818"/>
                <a:gd name="T57" fmla="*/ 315 h 1945"/>
                <a:gd name="T58" fmla="*/ 713 w 1818"/>
                <a:gd name="T59" fmla="*/ 418 h 1945"/>
                <a:gd name="T60" fmla="*/ 717 w 1818"/>
                <a:gd name="T61" fmla="*/ 750 h 1945"/>
                <a:gd name="T62" fmla="*/ 744 w 1818"/>
                <a:gd name="T63" fmla="*/ 775 h 1945"/>
                <a:gd name="T64" fmla="*/ 778 w 1818"/>
                <a:gd name="T65" fmla="*/ 858 h 1945"/>
                <a:gd name="T66" fmla="*/ 763 w 1818"/>
                <a:gd name="T67" fmla="*/ 1231 h 1945"/>
                <a:gd name="T68" fmla="*/ 698 w 1818"/>
                <a:gd name="T69" fmla="*/ 1297 h 1945"/>
                <a:gd name="T70" fmla="*/ 622 w 1818"/>
                <a:gd name="T71" fmla="*/ 1335 h 1945"/>
                <a:gd name="T72" fmla="*/ 487 w 1818"/>
                <a:gd name="T73" fmla="*/ 1415 h 1945"/>
                <a:gd name="T74" fmla="*/ 321 w 1818"/>
                <a:gd name="T75" fmla="*/ 1529 h 1945"/>
                <a:gd name="T76" fmla="*/ 255 w 1818"/>
                <a:gd name="T77" fmla="*/ 1590 h 1945"/>
                <a:gd name="T78" fmla="*/ 249 w 1818"/>
                <a:gd name="T79" fmla="*/ 1852 h 1945"/>
                <a:gd name="T80" fmla="*/ 190 w 1818"/>
                <a:gd name="T81" fmla="*/ 1928 h 1945"/>
                <a:gd name="T82" fmla="*/ 93 w 1818"/>
                <a:gd name="T83" fmla="*/ 1939 h 1945"/>
                <a:gd name="T84" fmla="*/ 17 w 1818"/>
                <a:gd name="T85" fmla="*/ 1882 h 1945"/>
                <a:gd name="T86" fmla="*/ 0 w 1818"/>
                <a:gd name="T87" fmla="*/ 1597 h 1945"/>
                <a:gd name="T88" fmla="*/ 38 w 1818"/>
                <a:gd name="T89" fmla="*/ 1455 h 1945"/>
                <a:gd name="T90" fmla="*/ 171 w 1818"/>
                <a:gd name="T91" fmla="*/ 1326 h 1945"/>
                <a:gd name="T92" fmla="*/ 369 w 1818"/>
                <a:gd name="T93" fmla="*/ 1191 h 1945"/>
                <a:gd name="T94" fmla="*/ 523 w 1818"/>
                <a:gd name="T95" fmla="*/ 1102 h 1945"/>
                <a:gd name="T96" fmla="*/ 474 w 1818"/>
                <a:gd name="T97" fmla="*/ 832 h 1945"/>
                <a:gd name="T98" fmla="*/ 456 w 1818"/>
                <a:gd name="T99" fmla="*/ 416 h 1945"/>
                <a:gd name="T100" fmla="*/ 504 w 1818"/>
                <a:gd name="T101" fmla="*/ 226 h 1945"/>
                <a:gd name="T102" fmla="*/ 630 w 1818"/>
                <a:gd name="T103" fmla="*/ 80 h 1945"/>
                <a:gd name="T104" fmla="*/ 808 w 1818"/>
                <a:gd name="T105" fmla="*/ 5 h 19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818" h="1945">
                  <a:moveTo>
                    <a:pt x="875" y="0"/>
                  </a:moveTo>
                  <a:lnTo>
                    <a:pt x="943" y="0"/>
                  </a:lnTo>
                  <a:lnTo>
                    <a:pt x="1012" y="5"/>
                  </a:lnTo>
                  <a:lnTo>
                    <a:pt x="1076" y="21"/>
                  </a:lnTo>
                  <a:lnTo>
                    <a:pt x="1135" y="47"/>
                  </a:lnTo>
                  <a:lnTo>
                    <a:pt x="1191" y="80"/>
                  </a:lnTo>
                  <a:lnTo>
                    <a:pt x="1240" y="121"/>
                  </a:lnTo>
                  <a:lnTo>
                    <a:pt x="1282" y="171"/>
                  </a:lnTo>
                  <a:lnTo>
                    <a:pt x="1314" y="226"/>
                  </a:lnTo>
                  <a:lnTo>
                    <a:pt x="1341" y="285"/>
                  </a:lnTo>
                  <a:lnTo>
                    <a:pt x="1356" y="349"/>
                  </a:lnTo>
                  <a:lnTo>
                    <a:pt x="1362" y="416"/>
                  </a:lnTo>
                  <a:lnTo>
                    <a:pt x="1362" y="737"/>
                  </a:lnTo>
                  <a:lnTo>
                    <a:pt x="1358" y="786"/>
                  </a:lnTo>
                  <a:lnTo>
                    <a:pt x="1345" y="832"/>
                  </a:lnTo>
                  <a:lnTo>
                    <a:pt x="1324" y="875"/>
                  </a:lnTo>
                  <a:lnTo>
                    <a:pt x="1297" y="913"/>
                  </a:lnTo>
                  <a:lnTo>
                    <a:pt x="1297" y="1102"/>
                  </a:lnTo>
                  <a:lnTo>
                    <a:pt x="1335" y="1122"/>
                  </a:lnTo>
                  <a:lnTo>
                    <a:pt x="1379" y="1147"/>
                  </a:lnTo>
                  <a:lnTo>
                    <a:pt x="1428" y="1176"/>
                  </a:lnTo>
                  <a:lnTo>
                    <a:pt x="1482" y="1210"/>
                  </a:lnTo>
                  <a:lnTo>
                    <a:pt x="1539" y="1246"/>
                  </a:lnTo>
                  <a:lnTo>
                    <a:pt x="1598" y="1288"/>
                  </a:lnTo>
                  <a:lnTo>
                    <a:pt x="1656" y="1331"/>
                  </a:lnTo>
                  <a:lnTo>
                    <a:pt x="1715" y="1379"/>
                  </a:lnTo>
                  <a:lnTo>
                    <a:pt x="1752" y="1413"/>
                  </a:lnTo>
                  <a:lnTo>
                    <a:pt x="1780" y="1455"/>
                  </a:lnTo>
                  <a:lnTo>
                    <a:pt x="1801" y="1499"/>
                  </a:lnTo>
                  <a:lnTo>
                    <a:pt x="1814" y="1548"/>
                  </a:lnTo>
                  <a:lnTo>
                    <a:pt x="1818" y="1597"/>
                  </a:lnTo>
                  <a:lnTo>
                    <a:pt x="1818" y="1818"/>
                  </a:lnTo>
                  <a:lnTo>
                    <a:pt x="1814" y="1852"/>
                  </a:lnTo>
                  <a:lnTo>
                    <a:pt x="1801" y="1882"/>
                  </a:lnTo>
                  <a:lnTo>
                    <a:pt x="1782" y="1907"/>
                  </a:lnTo>
                  <a:lnTo>
                    <a:pt x="1755" y="1928"/>
                  </a:lnTo>
                  <a:lnTo>
                    <a:pt x="1725" y="1939"/>
                  </a:lnTo>
                  <a:lnTo>
                    <a:pt x="1693" y="1945"/>
                  </a:lnTo>
                  <a:lnTo>
                    <a:pt x="1658" y="1939"/>
                  </a:lnTo>
                  <a:lnTo>
                    <a:pt x="1628" y="1928"/>
                  </a:lnTo>
                  <a:lnTo>
                    <a:pt x="1601" y="1907"/>
                  </a:lnTo>
                  <a:lnTo>
                    <a:pt x="1582" y="1882"/>
                  </a:lnTo>
                  <a:lnTo>
                    <a:pt x="1569" y="1852"/>
                  </a:lnTo>
                  <a:lnTo>
                    <a:pt x="1565" y="1818"/>
                  </a:lnTo>
                  <a:lnTo>
                    <a:pt x="1565" y="1597"/>
                  </a:lnTo>
                  <a:lnTo>
                    <a:pt x="1565" y="1592"/>
                  </a:lnTo>
                  <a:lnTo>
                    <a:pt x="1563" y="1584"/>
                  </a:lnTo>
                  <a:lnTo>
                    <a:pt x="1559" y="1578"/>
                  </a:lnTo>
                  <a:lnTo>
                    <a:pt x="1556" y="1574"/>
                  </a:lnTo>
                  <a:lnTo>
                    <a:pt x="1499" y="1529"/>
                  </a:lnTo>
                  <a:lnTo>
                    <a:pt x="1442" y="1487"/>
                  </a:lnTo>
                  <a:lnTo>
                    <a:pt x="1385" y="1449"/>
                  </a:lnTo>
                  <a:lnTo>
                    <a:pt x="1331" y="1415"/>
                  </a:lnTo>
                  <a:lnTo>
                    <a:pt x="1282" y="1385"/>
                  </a:lnTo>
                  <a:lnTo>
                    <a:pt x="1236" y="1358"/>
                  </a:lnTo>
                  <a:lnTo>
                    <a:pt x="1196" y="1335"/>
                  </a:lnTo>
                  <a:lnTo>
                    <a:pt x="1162" y="1318"/>
                  </a:lnTo>
                  <a:lnTo>
                    <a:pt x="1137" y="1305"/>
                  </a:lnTo>
                  <a:lnTo>
                    <a:pt x="1120" y="1297"/>
                  </a:lnTo>
                  <a:lnTo>
                    <a:pt x="1094" y="1280"/>
                  </a:lnTo>
                  <a:lnTo>
                    <a:pt x="1073" y="1257"/>
                  </a:lnTo>
                  <a:lnTo>
                    <a:pt x="1056" y="1231"/>
                  </a:lnTo>
                  <a:lnTo>
                    <a:pt x="1044" y="1202"/>
                  </a:lnTo>
                  <a:lnTo>
                    <a:pt x="1042" y="1170"/>
                  </a:lnTo>
                  <a:lnTo>
                    <a:pt x="1042" y="858"/>
                  </a:lnTo>
                  <a:lnTo>
                    <a:pt x="1046" y="828"/>
                  </a:lnTo>
                  <a:lnTo>
                    <a:pt x="1056" y="799"/>
                  </a:lnTo>
                  <a:lnTo>
                    <a:pt x="1075" y="775"/>
                  </a:lnTo>
                  <a:lnTo>
                    <a:pt x="1097" y="754"/>
                  </a:lnTo>
                  <a:lnTo>
                    <a:pt x="1099" y="754"/>
                  </a:lnTo>
                  <a:lnTo>
                    <a:pt x="1101" y="750"/>
                  </a:lnTo>
                  <a:lnTo>
                    <a:pt x="1103" y="748"/>
                  </a:lnTo>
                  <a:lnTo>
                    <a:pt x="1105" y="744"/>
                  </a:lnTo>
                  <a:lnTo>
                    <a:pt x="1105" y="739"/>
                  </a:lnTo>
                  <a:lnTo>
                    <a:pt x="1105" y="418"/>
                  </a:lnTo>
                  <a:lnTo>
                    <a:pt x="1101" y="380"/>
                  </a:lnTo>
                  <a:lnTo>
                    <a:pt x="1088" y="345"/>
                  </a:lnTo>
                  <a:lnTo>
                    <a:pt x="1069" y="315"/>
                  </a:lnTo>
                  <a:lnTo>
                    <a:pt x="1044" y="290"/>
                  </a:lnTo>
                  <a:lnTo>
                    <a:pt x="1014" y="271"/>
                  </a:lnTo>
                  <a:lnTo>
                    <a:pt x="979" y="258"/>
                  </a:lnTo>
                  <a:lnTo>
                    <a:pt x="941" y="254"/>
                  </a:lnTo>
                  <a:lnTo>
                    <a:pt x="873" y="254"/>
                  </a:lnTo>
                  <a:lnTo>
                    <a:pt x="835" y="258"/>
                  </a:lnTo>
                  <a:lnTo>
                    <a:pt x="801" y="271"/>
                  </a:lnTo>
                  <a:lnTo>
                    <a:pt x="770" y="290"/>
                  </a:lnTo>
                  <a:lnTo>
                    <a:pt x="746" y="315"/>
                  </a:lnTo>
                  <a:lnTo>
                    <a:pt x="726" y="345"/>
                  </a:lnTo>
                  <a:lnTo>
                    <a:pt x="715" y="380"/>
                  </a:lnTo>
                  <a:lnTo>
                    <a:pt x="713" y="418"/>
                  </a:lnTo>
                  <a:lnTo>
                    <a:pt x="713" y="739"/>
                  </a:lnTo>
                  <a:lnTo>
                    <a:pt x="715" y="744"/>
                  </a:lnTo>
                  <a:lnTo>
                    <a:pt x="717" y="750"/>
                  </a:lnTo>
                  <a:lnTo>
                    <a:pt x="719" y="752"/>
                  </a:lnTo>
                  <a:lnTo>
                    <a:pt x="721" y="754"/>
                  </a:lnTo>
                  <a:lnTo>
                    <a:pt x="744" y="775"/>
                  </a:lnTo>
                  <a:lnTo>
                    <a:pt x="763" y="799"/>
                  </a:lnTo>
                  <a:lnTo>
                    <a:pt x="774" y="828"/>
                  </a:lnTo>
                  <a:lnTo>
                    <a:pt x="778" y="858"/>
                  </a:lnTo>
                  <a:lnTo>
                    <a:pt x="778" y="1170"/>
                  </a:lnTo>
                  <a:lnTo>
                    <a:pt x="774" y="1202"/>
                  </a:lnTo>
                  <a:lnTo>
                    <a:pt x="763" y="1231"/>
                  </a:lnTo>
                  <a:lnTo>
                    <a:pt x="747" y="1257"/>
                  </a:lnTo>
                  <a:lnTo>
                    <a:pt x="725" y="1280"/>
                  </a:lnTo>
                  <a:lnTo>
                    <a:pt x="698" y="1297"/>
                  </a:lnTo>
                  <a:lnTo>
                    <a:pt x="681" y="1305"/>
                  </a:lnTo>
                  <a:lnTo>
                    <a:pt x="656" y="1318"/>
                  </a:lnTo>
                  <a:lnTo>
                    <a:pt x="622" y="1335"/>
                  </a:lnTo>
                  <a:lnTo>
                    <a:pt x="582" y="1358"/>
                  </a:lnTo>
                  <a:lnTo>
                    <a:pt x="536" y="1385"/>
                  </a:lnTo>
                  <a:lnTo>
                    <a:pt x="487" y="1415"/>
                  </a:lnTo>
                  <a:lnTo>
                    <a:pt x="434" y="1449"/>
                  </a:lnTo>
                  <a:lnTo>
                    <a:pt x="378" y="1487"/>
                  </a:lnTo>
                  <a:lnTo>
                    <a:pt x="321" y="1529"/>
                  </a:lnTo>
                  <a:lnTo>
                    <a:pt x="264" y="1574"/>
                  </a:lnTo>
                  <a:lnTo>
                    <a:pt x="259" y="1582"/>
                  </a:lnTo>
                  <a:lnTo>
                    <a:pt x="255" y="1590"/>
                  </a:lnTo>
                  <a:lnTo>
                    <a:pt x="253" y="1597"/>
                  </a:lnTo>
                  <a:lnTo>
                    <a:pt x="253" y="1818"/>
                  </a:lnTo>
                  <a:lnTo>
                    <a:pt x="249" y="1852"/>
                  </a:lnTo>
                  <a:lnTo>
                    <a:pt x="236" y="1882"/>
                  </a:lnTo>
                  <a:lnTo>
                    <a:pt x="217" y="1907"/>
                  </a:lnTo>
                  <a:lnTo>
                    <a:pt x="190" y="1928"/>
                  </a:lnTo>
                  <a:lnTo>
                    <a:pt x="160" y="1939"/>
                  </a:lnTo>
                  <a:lnTo>
                    <a:pt x="127" y="1945"/>
                  </a:lnTo>
                  <a:lnTo>
                    <a:pt x="93" y="1939"/>
                  </a:lnTo>
                  <a:lnTo>
                    <a:pt x="63" y="1928"/>
                  </a:lnTo>
                  <a:lnTo>
                    <a:pt x="36" y="1907"/>
                  </a:lnTo>
                  <a:lnTo>
                    <a:pt x="17" y="1882"/>
                  </a:lnTo>
                  <a:lnTo>
                    <a:pt x="4" y="1852"/>
                  </a:lnTo>
                  <a:lnTo>
                    <a:pt x="0" y="1818"/>
                  </a:lnTo>
                  <a:lnTo>
                    <a:pt x="0" y="1597"/>
                  </a:lnTo>
                  <a:lnTo>
                    <a:pt x="4" y="1546"/>
                  </a:lnTo>
                  <a:lnTo>
                    <a:pt x="17" y="1499"/>
                  </a:lnTo>
                  <a:lnTo>
                    <a:pt x="38" y="1455"/>
                  </a:lnTo>
                  <a:lnTo>
                    <a:pt x="67" y="1413"/>
                  </a:lnTo>
                  <a:lnTo>
                    <a:pt x="103" y="1379"/>
                  </a:lnTo>
                  <a:lnTo>
                    <a:pt x="171" y="1326"/>
                  </a:lnTo>
                  <a:lnTo>
                    <a:pt x="240" y="1274"/>
                  </a:lnTo>
                  <a:lnTo>
                    <a:pt x="306" y="1231"/>
                  </a:lnTo>
                  <a:lnTo>
                    <a:pt x="369" y="1191"/>
                  </a:lnTo>
                  <a:lnTo>
                    <a:pt x="426" y="1155"/>
                  </a:lnTo>
                  <a:lnTo>
                    <a:pt x="479" y="1124"/>
                  </a:lnTo>
                  <a:lnTo>
                    <a:pt x="523" y="1102"/>
                  </a:lnTo>
                  <a:lnTo>
                    <a:pt x="523" y="913"/>
                  </a:lnTo>
                  <a:lnTo>
                    <a:pt x="494" y="875"/>
                  </a:lnTo>
                  <a:lnTo>
                    <a:pt x="474" y="832"/>
                  </a:lnTo>
                  <a:lnTo>
                    <a:pt x="462" y="786"/>
                  </a:lnTo>
                  <a:lnTo>
                    <a:pt x="456" y="737"/>
                  </a:lnTo>
                  <a:lnTo>
                    <a:pt x="456" y="416"/>
                  </a:lnTo>
                  <a:lnTo>
                    <a:pt x="462" y="349"/>
                  </a:lnTo>
                  <a:lnTo>
                    <a:pt x="479" y="285"/>
                  </a:lnTo>
                  <a:lnTo>
                    <a:pt x="504" y="226"/>
                  </a:lnTo>
                  <a:lnTo>
                    <a:pt x="538" y="171"/>
                  </a:lnTo>
                  <a:lnTo>
                    <a:pt x="580" y="121"/>
                  </a:lnTo>
                  <a:lnTo>
                    <a:pt x="630" y="80"/>
                  </a:lnTo>
                  <a:lnTo>
                    <a:pt x="683" y="45"/>
                  </a:lnTo>
                  <a:lnTo>
                    <a:pt x="744" y="21"/>
                  </a:lnTo>
                  <a:lnTo>
                    <a:pt x="808" y="5"/>
                  </a:lnTo>
                  <a:lnTo>
                    <a:pt x="875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" name="Freeform 24"/>
            <p:cNvSpPr>
              <a:spLocks/>
            </p:cNvSpPr>
            <p:nvPr/>
          </p:nvSpPr>
          <p:spPr bwMode="auto">
            <a:xfrm>
              <a:off x="2665" y="1863"/>
              <a:ext cx="2345" cy="598"/>
            </a:xfrm>
            <a:custGeom>
              <a:avLst/>
              <a:gdLst>
                <a:gd name="T0" fmla="*/ 2383 w 4690"/>
                <a:gd name="T1" fmla="*/ 4 h 1195"/>
                <a:gd name="T2" fmla="*/ 2440 w 4690"/>
                <a:gd name="T3" fmla="*/ 36 h 1195"/>
                <a:gd name="T4" fmla="*/ 2473 w 4690"/>
                <a:gd name="T5" fmla="*/ 93 h 1195"/>
                <a:gd name="T6" fmla="*/ 2476 w 4690"/>
                <a:gd name="T7" fmla="*/ 471 h 1195"/>
                <a:gd name="T8" fmla="*/ 4597 w 4690"/>
                <a:gd name="T9" fmla="*/ 475 h 1195"/>
                <a:gd name="T10" fmla="*/ 4654 w 4690"/>
                <a:gd name="T11" fmla="*/ 508 h 1195"/>
                <a:gd name="T12" fmla="*/ 4686 w 4690"/>
                <a:gd name="T13" fmla="*/ 563 h 1195"/>
                <a:gd name="T14" fmla="*/ 4690 w 4690"/>
                <a:gd name="T15" fmla="*/ 1068 h 1195"/>
                <a:gd name="T16" fmla="*/ 4673 w 4690"/>
                <a:gd name="T17" fmla="*/ 1133 h 1195"/>
                <a:gd name="T18" fmla="*/ 4627 w 4690"/>
                <a:gd name="T19" fmla="*/ 1178 h 1195"/>
                <a:gd name="T20" fmla="*/ 4563 w 4690"/>
                <a:gd name="T21" fmla="*/ 1195 h 1195"/>
                <a:gd name="T22" fmla="*/ 4500 w 4690"/>
                <a:gd name="T23" fmla="*/ 1178 h 1195"/>
                <a:gd name="T24" fmla="*/ 4454 w 4690"/>
                <a:gd name="T25" fmla="*/ 1133 h 1195"/>
                <a:gd name="T26" fmla="*/ 4437 w 4690"/>
                <a:gd name="T27" fmla="*/ 1068 h 1195"/>
                <a:gd name="T28" fmla="*/ 2476 w 4690"/>
                <a:gd name="T29" fmla="*/ 724 h 1195"/>
                <a:gd name="T30" fmla="*/ 2473 w 4690"/>
                <a:gd name="T31" fmla="*/ 1102 h 1195"/>
                <a:gd name="T32" fmla="*/ 2440 w 4690"/>
                <a:gd name="T33" fmla="*/ 1157 h 1195"/>
                <a:gd name="T34" fmla="*/ 2383 w 4690"/>
                <a:gd name="T35" fmla="*/ 1190 h 1195"/>
                <a:gd name="T36" fmla="*/ 2317 w 4690"/>
                <a:gd name="T37" fmla="*/ 1190 h 1195"/>
                <a:gd name="T38" fmla="*/ 2260 w 4690"/>
                <a:gd name="T39" fmla="*/ 1157 h 1195"/>
                <a:gd name="T40" fmla="*/ 2227 w 4690"/>
                <a:gd name="T41" fmla="*/ 1102 h 1195"/>
                <a:gd name="T42" fmla="*/ 2223 w 4690"/>
                <a:gd name="T43" fmla="*/ 724 h 1195"/>
                <a:gd name="T44" fmla="*/ 253 w 4690"/>
                <a:gd name="T45" fmla="*/ 1068 h 1195"/>
                <a:gd name="T46" fmla="*/ 236 w 4690"/>
                <a:gd name="T47" fmla="*/ 1133 h 1195"/>
                <a:gd name="T48" fmla="*/ 190 w 4690"/>
                <a:gd name="T49" fmla="*/ 1178 h 1195"/>
                <a:gd name="T50" fmla="*/ 128 w 4690"/>
                <a:gd name="T51" fmla="*/ 1195 h 1195"/>
                <a:gd name="T52" fmla="*/ 63 w 4690"/>
                <a:gd name="T53" fmla="*/ 1178 h 1195"/>
                <a:gd name="T54" fmla="*/ 17 w 4690"/>
                <a:gd name="T55" fmla="*/ 1133 h 1195"/>
                <a:gd name="T56" fmla="*/ 0 w 4690"/>
                <a:gd name="T57" fmla="*/ 1068 h 1195"/>
                <a:gd name="T58" fmla="*/ 4 w 4690"/>
                <a:gd name="T59" fmla="*/ 563 h 1195"/>
                <a:gd name="T60" fmla="*/ 36 w 4690"/>
                <a:gd name="T61" fmla="*/ 508 h 1195"/>
                <a:gd name="T62" fmla="*/ 93 w 4690"/>
                <a:gd name="T63" fmla="*/ 475 h 1195"/>
                <a:gd name="T64" fmla="*/ 2223 w 4690"/>
                <a:gd name="T65" fmla="*/ 471 h 1195"/>
                <a:gd name="T66" fmla="*/ 2227 w 4690"/>
                <a:gd name="T67" fmla="*/ 93 h 1195"/>
                <a:gd name="T68" fmla="*/ 2260 w 4690"/>
                <a:gd name="T69" fmla="*/ 36 h 1195"/>
                <a:gd name="T70" fmla="*/ 2317 w 4690"/>
                <a:gd name="T71" fmla="*/ 4 h 1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690" h="1195">
                  <a:moveTo>
                    <a:pt x="2351" y="0"/>
                  </a:moveTo>
                  <a:lnTo>
                    <a:pt x="2383" y="4"/>
                  </a:lnTo>
                  <a:lnTo>
                    <a:pt x="2414" y="17"/>
                  </a:lnTo>
                  <a:lnTo>
                    <a:pt x="2440" y="36"/>
                  </a:lnTo>
                  <a:lnTo>
                    <a:pt x="2459" y="63"/>
                  </a:lnTo>
                  <a:lnTo>
                    <a:pt x="2473" y="93"/>
                  </a:lnTo>
                  <a:lnTo>
                    <a:pt x="2476" y="126"/>
                  </a:lnTo>
                  <a:lnTo>
                    <a:pt x="2476" y="471"/>
                  </a:lnTo>
                  <a:lnTo>
                    <a:pt x="4563" y="471"/>
                  </a:lnTo>
                  <a:lnTo>
                    <a:pt x="4597" y="475"/>
                  </a:lnTo>
                  <a:lnTo>
                    <a:pt x="4627" y="489"/>
                  </a:lnTo>
                  <a:lnTo>
                    <a:pt x="4654" y="508"/>
                  </a:lnTo>
                  <a:lnTo>
                    <a:pt x="4673" y="532"/>
                  </a:lnTo>
                  <a:lnTo>
                    <a:pt x="4686" y="563"/>
                  </a:lnTo>
                  <a:lnTo>
                    <a:pt x="4690" y="597"/>
                  </a:lnTo>
                  <a:lnTo>
                    <a:pt x="4690" y="1068"/>
                  </a:lnTo>
                  <a:lnTo>
                    <a:pt x="4686" y="1102"/>
                  </a:lnTo>
                  <a:lnTo>
                    <a:pt x="4673" y="1133"/>
                  </a:lnTo>
                  <a:lnTo>
                    <a:pt x="4654" y="1157"/>
                  </a:lnTo>
                  <a:lnTo>
                    <a:pt x="4627" y="1178"/>
                  </a:lnTo>
                  <a:lnTo>
                    <a:pt x="4597" y="1190"/>
                  </a:lnTo>
                  <a:lnTo>
                    <a:pt x="4563" y="1195"/>
                  </a:lnTo>
                  <a:lnTo>
                    <a:pt x="4530" y="1190"/>
                  </a:lnTo>
                  <a:lnTo>
                    <a:pt x="4500" y="1178"/>
                  </a:lnTo>
                  <a:lnTo>
                    <a:pt x="4473" y="1157"/>
                  </a:lnTo>
                  <a:lnTo>
                    <a:pt x="4454" y="1133"/>
                  </a:lnTo>
                  <a:lnTo>
                    <a:pt x="4441" y="1102"/>
                  </a:lnTo>
                  <a:lnTo>
                    <a:pt x="4437" y="1068"/>
                  </a:lnTo>
                  <a:lnTo>
                    <a:pt x="4437" y="724"/>
                  </a:lnTo>
                  <a:lnTo>
                    <a:pt x="2476" y="724"/>
                  </a:lnTo>
                  <a:lnTo>
                    <a:pt x="2476" y="1068"/>
                  </a:lnTo>
                  <a:lnTo>
                    <a:pt x="2473" y="1102"/>
                  </a:lnTo>
                  <a:lnTo>
                    <a:pt x="2459" y="1133"/>
                  </a:lnTo>
                  <a:lnTo>
                    <a:pt x="2440" y="1157"/>
                  </a:lnTo>
                  <a:lnTo>
                    <a:pt x="2414" y="1178"/>
                  </a:lnTo>
                  <a:lnTo>
                    <a:pt x="2383" y="1190"/>
                  </a:lnTo>
                  <a:lnTo>
                    <a:pt x="2351" y="1195"/>
                  </a:lnTo>
                  <a:lnTo>
                    <a:pt x="2317" y="1190"/>
                  </a:lnTo>
                  <a:lnTo>
                    <a:pt x="2286" y="1178"/>
                  </a:lnTo>
                  <a:lnTo>
                    <a:pt x="2260" y="1157"/>
                  </a:lnTo>
                  <a:lnTo>
                    <a:pt x="2241" y="1133"/>
                  </a:lnTo>
                  <a:lnTo>
                    <a:pt x="2227" y="1102"/>
                  </a:lnTo>
                  <a:lnTo>
                    <a:pt x="2223" y="1068"/>
                  </a:lnTo>
                  <a:lnTo>
                    <a:pt x="2223" y="724"/>
                  </a:lnTo>
                  <a:lnTo>
                    <a:pt x="253" y="724"/>
                  </a:lnTo>
                  <a:lnTo>
                    <a:pt x="253" y="1068"/>
                  </a:lnTo>
                  <a:lnTo>
                    <a:pt x="249" y="1102"/>
                  </a:lnTo>
                  <a:lnTo>
                    <a:pt x="236" y="1133"/>
                  </a:lnTo>
                  <a:lnTo>
                    <a:pt x="217" y="1157"/>
                  </a:lnTo>
                  <a:lnTo>
                    <a:pt x="190" y="1178"/>
                  </a:lnTo>
                  <a:lnTo>
                    <a:pt x="160" y="1190"/>
                  </a:lnTo>
                  <a:lnTo>
                    <a:pt x="128" y="1195"/>
                  </a:lnTo>
                  <a:lnTo>
                    <a:pt x="93" y="1190"/>
                  </a:lnTo>
                  <a:lnTo>
                    <a:pt x="63" y="1178"/>
                  </a:lnTo>
                  <a:lnTo>
                    <a:pt x="36" y="1157"/>
                  </a:lnTo>
                  <a:lnTo>
                    <a:pt x="17" y="1133"/>
                  </a:lnTo>
                  <a:lnTo>
                    <a:pt x="4" y="1102"/>
                  </a:lnTo>
                  <a:lnTo>
                    <a:pt x="0" y="1068"/>
                  </a:lnTo>
                  <a:lnTo>
                    <a:pt x="0" y="597"/>
                  </a:lnTo>
                  <a:lnTo>
                    <a:pt x="4" y="563"/>
                  </a:lnTo>
                  <a:lnTo>
                    <a:pt x="17" y="532"/>
                  </a:lnTo>
                  <a:lnTo>
                    <a:pt x="36" y="508"/>
                  </a:lnTo>
                  <a:lnTo>
                    <a:pt x="63" y="489"/>
                  </a:lnTo>
                  <a:lnTo>
                    <a:pt x="93" y="475"/>
                  </a:lnTo>
                  <a:lnTo>
                    <a:pt x="128" y="471"/>
                  </a:lnTo>
                  <a:lnTo>
                    <a:pt x="2223" y="471"/>
                  </a:lnTo>
                  <a:lnTo>
                    <a:pt x="2223" y="126"/>
                  </a:lnTo>
                  <a:lnTo>
                    <a:pt x="2227" y="93"/>
                  </a:lnTo>
                  <a:lnTo>
                    <a:pt x="2241" y="63"/>
                  </a:lnTo>
                  <a:lnTo>
                    <a:pt x="2260" y="36"/>
                  </a:lnTo>
                  <a:lnTo>
                    <a:pt x="2286" y="17"/>
                  </a:lnTo>
                  <a:lnTo>
                    <a:pt x="2317" y="4"/>
                  </a:lnTo>
                  <a:lnTo>
                    <a:pt x="2351" y="0"/>
                  </a:lnTo>
                  <a:close/>
                </a:path>
              </a:pathLst>
            </a:custGeom>
            <a:solidFill>
              <a:srgbClr val="3C92C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38" name="Group 27"/>
          <p:cNvGrpSpPr>
            <a:grpSpLocks noChangeAspect="1"/>
          </p:cNvGrpSpPr>
          <p:nvPr/>
        </p:nvGrpSpPr>
        <p:grpSpPr bwMode="auto">
          <a:xfrm>
            <a:off x="1037550" y="5661296"/>
            <a:ext cx="385562" cy="432000"/>
            <a:chOff x="2438" y="589"/>
            <a:chExt cx="2798" cy="3135"/>
          </a:xfrm>
        </p:grpSpPr>
        <p:sp>
          <p:nvSpPr>
            <p:cNvPr id="41" name="Freeform 29"/>
            <p:cNvSpPr>
              <a:spLocks noEditPoints="1"/>
            </p:cNvSpPr>
            <p:nvPr/>
          </p:nvSpPr>
          <p:spPr bwMode="auto">
            <a:xfrm>
              <a:off x="3359" y="589"/>
              <a:ext cx="1877" cy="1876"/>
            </a:xfrm>
            <a:custGeom>
              <a:avLst/>
              <a:gdLst>
                <a:gd name="T0" fmla="*/ 1732 w 3753"/>
                <a:gd name="T1" fmla="*/ 501 h 3752"/>
                <a:gd name="T2" fmla="*/ 1438 w 3753"/>
                <a:gd name="T3" fmla="*/ 680 h 3752"/>
                <a:gd name="T4" fmla="*/ 1041 w 3753"/>
                <a:gd name="T5" fmla="*/ 821 h 3752"/>
                <a:gd name="T6" fmla="*/ 824 w 3753"/>
                <a:gd name="T7" fmla="*/ 633 h 3752"/>
                <a:gd name="T8" fmla="*/ 825 w 3753"/>
                <a:gd name="T9" fmla="*/ 1035 h 3752"/>
                <a:gd name="T10" fmla="*/ 684 w 3753"/>
                <a:gd name="T11" fmla="*/ 1433 h 3752"/>
                <a:gd name="T12" fmla="*/ 507 w 3753"/>
                <a:gd name="T13" fmla="*/ 1726 h 3752"/>
                <a:gd name="T14" fmla="*/ 255 w 3753"/>
                <a:gd name="T15" fmla="*/ 1997 h 3752"/>
                <a:gd name="T16" fmla="*/ 541 w 3753"/>
                <a:gd name="T17" fmla="*/ 2023 h 3752"/>
                <a:gd name="T18" fmla="*/ 722 w 3753"/>
                <a:gd name="T19" fmla="*/ 2405 h 3752"/>
                <a:gd name="T20" fmla="*/ 804 w 3753"/>
                <a:gd name="T21" fmla="*/ 2738 h 3752"/>
                <a:gd name="T22" fmla="*/ 829 w 3753"/>
                <a:gd name="T23" fmla="*/ 3113 h 3752"/>
                <a:gd name="T24" fmla="*/ 1068 w 3753"/>
                <a:gd name="T25" fmla="*/ 2913 h 3752"/>
                <a:gd name="T26" fmla="*/ 1529 w 3753"/>
                <a:gd name="T27" fmla="*/ 3096 h 3752"/>
                <a:gd name="T28" fmla="*/ 1730 w 3753"/>
                <a:gd name="T29" fmla="*/ 3474 h 3752"/>
                <a:gd name="T30" fmla="*/ 2008 w 3753"/>
                <a:gd name="T31" fmla="*/ 3495 h 3752"/>
                <a:gd name="T32" fmla="*/ 2042 w 3753"/>
                <a:gd name="T33" fmla="*/ 3178 h 3752"/>
                <a:gd name="T34" fmla="*/ 2498 w 3753"/>
                <a:gd name="T35" fmla="*/ 2982 h 3752"/>
                <a:gd name="T36" fmla="*/ 2906 w 3753"/>
                <a:gd name="T37" fmla="*/ 3108 h 3752"/>
                <a:gd name="T38" fmla="*/ 3114 w 3753"/>
                <a:gd name="T39" fmla="*/ 2932 h 3752"/>
                <a:gd name="T40" fmla="*/ 2914 w 3753"/>
                <a:gd name="T41" fmla="*/ 2645 h 3752"/>
                <a:gd name="T42" fmla="*/ 3126 w 3753"/>
                <a:gd name="T43" fmla="*/ 2123 h 3752"/>
                <a:gd name="T44" fmla="*/ 3486 w 3753"/>
                <a:gd name="T45" fmla="*/ 2020 h 3752"/>
                <a:gd name="T46" fmla="*/ 3496 w 3753"/>
                <a:gd name="T47" fmla="*/ 1738 h 3752"/>
                <a:gd name="T48" fmla="*/ 3156 w 3753"/>
                <a:gd name="T49" fmla="*/ 1688 h 3752"/>
                <a:gd name="T50" fmla="*/ 2935 w 3753"/>
                <a:gd name="T51" fmla="*/ 1170 h 3752"/>
                <a:gd name="T52" fmla="*/ 3122 w 3753"/>
                <a:gd name="T53" fmla="*/ 836 h 3752"/>
                <a:gd name="T54" fmla="*/ 2920 w 3753"/>
                <a:gd name="T55" fmla="*/ 633 h 3752"/>
                <a:gd name="T56" fmla="*/ 2618 w 3753"/>
                <a:gd name="T57" fmla="*/ 833 h 3752"/>
                <a:gd name="T58" fmla="*/ 2094 w 3753"/>
                <a:gd name="T59" fmla="*/ 615 h 3752"/>
                <a:gd name="T60" fmla="*/ 2021 w 3753"/>
                <a:gd name="T61" fmla="*/ 261 h 3752"/>
                <a:gd name="T62" fmla="*/ 2058 w 3753"/>
                <a:gd name="T63" fmla="*/ 6 h 3752"/>
                <a:gd name="T64" fmla="*/ 2277 w 3753"/>
                <a:gd name="T65" fmla="*/ 274 h 3752"/>
                <a:gd name="T66" fmla="*/ 2796 w 3753"/>
                <a:gd name="T67" fmla="*/ 410 h 3752"/>
                <a:gd name="T68" fmla="*/ 3082 w 3753"/>
                <a:gd name="T69" fmla="*/ 432 h 3752"/>
                <a:gd name="T70" fmla="*/ 3372 w 3753"/>
                <a:gd name="T71" fmla="*/ 855 h 3752"/>
                <a:gd name="T72" fmla="*/ 3288 w 3753"/>
                <a:gd name="T73" fmla="*/ 1290 h 3752"/>
                <a:gd name="T74" fmla="*/ 3673 w 3753"/>
                <a:gd name="T75" fmla="*/ 1555 h 3752"/>
                <a:gd name="T76" fmla="*/ 3732 w 3753"/>
                <a:gd name="T77" fmla="*/ 2105 h 3752"/>
                <a:gd name="T78" fmla="*/ 3479 w 3753"/>
                <a:gd name="T79" fmla="*/ 2275 h 3752"/>
                <a:gd name="T80" fmla="*/ 3347 w 3753"/>
                <a:gd name="T81" fmla="*/ 2803 h 3752"/>
                <a:gd name="T82" fmla="*/ 3292 w 3753"/>
                <a:gd name="T83" fmla="*/ 3112 h 3752"/>
                <a:gd name="T84" fmla="*/ 2878 w 3753"/>
                <a:gd name="T85" fmla="*/ 3367 h 3752"/>
                <a:gd name="T86" fmla="*/ 2460 w 3753"/>
                <a:gd name="T87" fmla="*/ 3285 h 3752"/>
                <a:gd name="T88" fmla="*/ 2197 w 3753"/>
                <a:gd name="T89" fmla="*/ 3670 h 3752"/>
                <a:gd name="T90" fmla="*/ 1644 w 3753"/>
                <a:gd name="T91" fmla="*/ 3729 h 3752"/>
                <a:gd name="T92" fmla="*/ 1476 w 3753"/>
                <a:gd name="T93" fmla="*/ 3346 h 3752"/>
                <a:gd name="T94" fmla="*/ 917 w 3753"/>
                <a:gd name="T95" fmla="*/ 3355 h 3752"/>
                <a:gd name="T96" fmla="*/ 639 w 3753"/>
                <a:gd name="T97" fmla="*/ 3289 h 3752"/>
                <a:gd name="T98" fmla="*/ 389 w 3753"/>
                <a:gd name="T99" fmla="*/ 2849 h 3752"/>
                <a:gd name="T100" fmla="*/ 433 w 3753"/>
                <a:gd name="T101" fmla="*/ 2368 h 3752"/>
                <a:gd name="T102" fmla="*/ 45 w 3753"/>
                <a:gd name="T103" fmla="*/ 2153 h 3752"/>
                <a:gd name="T104" fmla="*/ 45 w 3753"/>
                <a:gd name="T105" fmla="*/ 1597 h 3752"/>
                <a:gd name="T106" fmla="*/ 444 w 3753"/>
                <a:gd name="T107" fmla="*/ 1351 h 3752"/>
                <a:gd name="T108" fmla="*/ 381 w 3753"/>
                <a:gd name="T109" fmla="*/ 855 h 3752"/>
                <a:gd name="T110" fmla="*/ 671 w 3753"/>
                <a:gd name="T111" fmla="*/ 432 h 3752"/>
                <a:gd name="T112" fmla="*/ 957 w 3753"/>
                <a:gd name="T113" fmla="*/ 410 h 3752"/>
                <a:gd name="T114" fmla="*/ 1476 w 3753"/>
                <a:gd name="T115" fmla="*/ 404 h 3752"/>
                <a:gd name="T116" fmla="*/ 1644 w 3753"/>
                <a:gd name="T117" fmla="*/ 21 h 37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753" h="3752">
                  <a:moveTo>
                    <a:pt x="1754" y="253"/>
                  </a:moveTo>
                  <a:lnTo>
                    <a:pt x="1747" y="253"/>
                  </a:lnTo>
                  <a:lnTo>
                    <a:pt x="1741" y="257"/>
                  </a:lnTo>
                  <a:lnTo>
                    <a:pt x="1737" y="261"/>
                  </a:lnTo>
                  <a:lnTo>
                    <a:pt x="1733" y="269"/>
                  </a:lnTo>
                  <a:lnTo>
                    <a:pt x="1732" y="274"/>
                  </a:lnTo>
                  <a:lnTo>
                    <a:pt x="1732" y="501"/>
                  </a:lnTo>
                  <a:lnTo>
                    <a:pt x="1728" y="535"/>
                  </a:lnTo>
                  <a:lnTo>
                    <a:pt x="1712" y="568"/>
                  </a:lnTo>
                  <a:lnTo>
                    <a:pt x="1691" y="594"/>
                  </a:lnTo>
                  <a:lnTo>
                    <a:pt x="1663" y="613"/>
                  </a:lnTo>
                  <a:lnTo>
                    <a:pt x="1630" y="625"/>
                  </a:lnTo>
                  <a:lnTo>
                    <a:pt x="1533" y="650"/>
                  </a:lnTo>
                  <a:lnTo>
                    <a:pt x="1438" y="680"/>
                  </a:lnTo>
                  <a:lnTo>
                    <a:pt x="1346" y="716"/>
                  </a:lnTo>
                  <a:lnTo>
                    <a:pt x="1258" y="762"/>
                  </a:lnTo>
                  <a:lnTo>
                    <a:pt x="1173" y="815"/>
                  </a:lnTo>
                  <a:lnTo>
                    <a:pt x="1140" y="831"/>
                  </a:lnTo>
                  <a:lnTo>
                    <a:pt x="1106" y="836"/>
                  </a:lnTo>
                  <a:lnTo>
                    <a:pt x="1073" y="833"/>
                  </a:lnTo>
                  <a:lnTo>
                    <a:pt x="1041" y="821"/>
                  </a:lnTo>
                  <a:lnTo>
                    <a:pt x="1012" y="800"/>
                  </a:lnTo>
                  <a:lnTo>
                    <a:pt x="850" y="636"/>
                  </a:lnTo>
                  <a:lnTo>
                    <a:pt x="845" y="633"/>
                  </a:lnTo>
                  <a:lnTo>
                    <a:pt x="839" y="631"/>
                  </a:lnTo>
                  <a:lnTo>
                    <a:pt x="835" y="631"/>
                  </a:lnTo>
                  <a:lnTo>
                    <a:pt x="829" y="631"/>
                  </a:lnTo>
                  <a:lnTo>
                    <a:pt x="824" y="633"/>
                  </a:lnTo>
                  <a:lnTo>
                    <a:pt x="818" y="636"/>
                  </a:lnTo>
                  <a:lnTo>
                    <a:pt x="642" y="814"/>
                  </a:lnTo>
                  <a:lnTo>
                    <a:pt x="637" y="823"/>
                  </a:lnTo>
                  <a:lnTo>
                    <a:pt x="637" y="834"/>
                  </a:lnTo>
                  <a:lnTo>
                    <a:pt x="642" y="844"/>
                  </a:lnTo>
                  <a:lnTo>
                    <a:pt x="804" y="1006"/>
                  </a:lnTo>
                  <a:lnTo>
                    <a:pt x="825" y="1035"/>
                  </a:lnTo>
                  <a:lnTo>
                    <a:pt x="839" y="1067"/>
                  </a:lnTo>
                  <a:lnTo>
                    <a:pt x="841" y="1101"/>
                  </a:lnTo>
                  <a:lnTo>
                    <a:pt x="835" y="1136"/>
                  </a:lnTo>
                  <a:lnTo>
                    <a:pt x="820" y="1166"/>
                  </a:lnTo>
                  <a:lnTo>
                    <a:pt x="768" y="1252"/>
                  </a:lnTo>
                  <a:lnTo>
                    <a:pt x="722" y="1341"/>
                  </a:lnTo>
                  <a:lnTo>
                    <a:pt x="684" y="1433"/>
                  </a:lnTo>
                  <a:lnTo>
                    <a:pt x="654" y="1526"/>
                  </a:lnTo>
                  <a:lnTo>
                    <a:pt x="631" y="1623"/>
                  </a:lnTo>
                  <a:lnTo>
                    <a:pt x="619" y="1658"/>
                  </a:lnTo>
                  <a:lnTo>
                    <a:pt x="598" y="1686"/>
                  </a:lnTo>
                  <a:lnTo>
                    <a:pt x="572" y="1707"/>
                  </a:lnTo>
                  <a:lnTo>
                    <a:pt x="541" y="1721"/>
                  </a:lnTo>
                  <a:lnTo>
                    <a:pt x="507" y="1726"/>
                  </a:lnTo>
                  <a:lnTo>
                    <a:pt x="276" y="1726"/>
                  </a:lnTo>
                  <a:lnTo>
                    <a:pt x="270" y="1726"/>
                  </a:lnTo>
                  <a:lnTo>
                    <a:pt x="265" y="1730"/>
                  </a:lnTo>
                  <a:lnTo>
                    <a:pt x="259" y="1736"/>
                  </a:lnTo>
                  <a:lnTo>
                    <a:pt x="257" y="1741"/>
                  </a:lnTo>
                  <a:lnTo>
                    <a:pt x="255" y="1747"/>
                  </a:lnTo>
                  <a:lnTo>
                    <a:pt x="255" y="1997"/>
                  </a:lnTo>
                  <a:lnTo>
                    <a:pt x="257" y="2004"/>
                  </a:lnTo>
                  <a:lnTo>
                    <a:pt x="259" y="2010"/>
                  </a:lnTo>
                  <a:lnTo>
                    <a:pt x="265" y="2014"/>
                  </a:lnTo>
                  <a:lnTo>
                    <a:pt x="270" y="2018"/>
                  </a:lnTo>
                  <a:lnTo>
                    <a:pt x="276" y="2020"/>
                  </a:lnTo>
                  <a:lnTo>
                    <a:pt x="507" y="2020"/>
                  </a:lnTo>
                  <a:lnTo>
                    <a:pt x="541" y="2023"/>
                  </a:lnTo>
                  <a:lnTo>
                    <a:pt x="572" y="2039"/>
                  </a:lnTo>
                  <a:lnTo>
                    <a:pt x="598" y="2060"/>
                  </a:lnTo>
                  <a:lnTo>
                    <a:pt x="619" y="2088"/>
                  </a:lnTo>
                  <a:lnTo>
                    <a:pt x="631" y="2121"/>
                  </a:lnTo>
                  <a:lnTo>
                    <a:pt x="654" y="2218"/>
                  </a:lnTo>
                  <a:lnTo>
                    <a:pt x="684" y="2313"/>
                  </a:lnTo>
                  <a:lnTo>
                    <a:pt x="722" y="2405"/>
                  </a:lnTo>
                  <a:lnTo>
                    <a:pt x="768" y="2492"/>
                  </a:lnTo>
                  <a:lnTo>
                    <a:pt x="820" y="2578"/>
                  </a:lnTo>
                  <a:lnTo>
                    <a:pt x="835" y="2610"/>
                  </a:lnTo>
                  <a:lnTo>
                    <a:pt x="843" y="2645"/>
                  </a:lnTo>
                  <a:lnTo>
                    <a:pt x="839" y="2679"/>
                  </a:lnTo>
                  <a:lnTo>
                    <a:pt x="825" y="2709"/>
                  </a:lnTo>
                  <a:lnTo>
                    <a:pt x="804" y="2738"/>
                  </a:lnTo>
                  <a:lnTo>
                    <a:pt x="642" y="2902"/>
                  </a:lnTo>
                  <a:lnTo>
                    <a:pt x="637" y="2911"/>
                  </a:lnTo>
                  <a:lnTo>
                    <a:pt x="637" y="2921"/>
                  </a:lnTo>
                  <a:lnTo>
                    <a:pt x="642" y="2932"/>
                  </a:lnTo>
                  <a:lnTo>
                    <a:pt x="818" y="3108"/>
                  </a:lnTo>
                  <a:lnTo>
                    <a:pt x="824" y="3112"/>
                  </a:lnTo>
                  <a:lnTo>
                    <a:pt x="829" y="3113"/>
                  </a:lnTo>
                  <a:lnTo>
                    <a:pt x="835" y="3115"/>
                  </a:lnTo>
                  <a:lnTo>
                    <a:pt x="839" y="3113"/>
                  </a:lnTo>
                  <a:lnTo>
                    <a:pt x="845" y="3112"/>
                  </a:lnTo>
                  <a:lnTo>
                    <a:pt x="850" y="3108"/>
                  </a:lnTo>
                  <a:lnTo>
                    <a:pt x="1011" y="2946"/>
                  </a:lnTo>
                  <a:lnTo>
                    <a:pt x="1037" y="2925"/>
                  </a:lnTo>
                  <a:lnTo>
                    <a:pt x="1068" y="2913"/>
                  </a:lnTo>
                  <a:lnTo>
                    <a:pt x="1100" y="2910"/>
                  </a:lnTo>
                  <a:lnTo>
                    <a:pt x="1136" y="2915"/>
                  </a:lnTo>
                  <a:lnTo>
                    <a:pt x="1171" y="2930"/>
                  </a:lnTo>
                  <a:lnTo>
                    <a:pt x="1255" y="2984"/>
                  </a:lnTo>
                  <a:lnTo>
                    <a:pt x="1344" y="3028"/>
                  </a:lnTo>
                  <a:lnTo>
                    <a:pt x="1436" y="3066"/>
                  </a:lnTo>
                  <a:lnTo>
                    <a:pt x="1529" y="3096"/>
                  </a:lnTo>
                  <a:lnTo>
                    <a:pt x="1627" y="3119"/>
                  </a:lnTo>
                  <a:lnTo>
                    <a:pt x="1661" y="3131"/>
                  </a:lnTo>
                  <a:lnTo>
                    <a:pt x="1690" y="3152"/>
                  </a:lnTo>
                  <a:lnTo>
                    <a:pt x="1711" y="3178"/>
                  </a:lnTo>
                  <a:lnTo>
                    <a:pt x="1726" y="3209"/>
                  </a:lnTo>
                  <a:lnTo>
                    <a:pt x="1730" y="3245"/>
                  </a:lnTo>
                  <a:lnTo>
                    <a:pt x="1730" y="3474"/>
                  </a:lnTo>
                  <a:lnTo>
                    <a:pt x="1732" y="3479"/>
                  </a:lnTo>
                  <a:lnTo>
                    <a:pt x="1733" y="3485"/>
                  </a:lnTo>
                  <a:lnTo>
                    <a:pt x="1739" y="3491"/>
                  </a:lnTo>
                  <a:lnTo>
                    <a:pt x="1745" y="3495"/>
                  </a:lnTo>
                  <a:lnTo>
                    <a:pt x="1752" y="3495"/>
                  </a:lnTo>
                  <a:lnTo>
                    <a:pt x="2002" y="3495"/>
                  </a:lnTo>
                  <a:lnTo>
                    <a:pt x="2008" y="3495"/>
                  </a:lnTo>
                  <a:lnTo>
                    <a:pt x="2014" y="3491"/>
                  </a:lnTo>
                  <a:lnTo>
                    <a:pt x="2020" y="3485"/>
                  </a:lnTo>
                  <a:lnTo>
                    <a:pt x="2021" y="3479"/>
                  </a:lnTo>
                  <a:lnTo>
                    <a:pt x="2023" y="3474"/>
                  </a:lnTo>
                  <a:lnTo>
                    <a:pt x="2023" y="3245"/>
                  </a:lnTo>
                  <a:lnTo>
                    <a:pt x="2029" y="3209"/>
                  </a:lnTo>
                  <a:lnTo>
                    <a:pt x="2042" y="3178"/>
                  </a:lnTo>
                  <a:lnTo>
                    <a:pt x="2063" y="3152"/>
                  </a:lnTo>
                  <a:lnTo>
                    <a:pt x="2092" y="3131"/>
                  </a:lnTo>
                  <a:lnTo>
                    <a:pt x="2126" y="3119"/>
                  </a:lnTo>
                  <a:lnTo>
                    <a:pt x="2224" y="3096"/>
                  </a:lnTo>
                  <a:lnTo>
                    <a:pt x="2317" y="3066"/>
                  </a:lnTo>
                  <a:lnTo>
                    <a:pt x="2409" y="3028"/>
                  </a:lnTo>
                  <a:lnTo>
                    <a:pt x="2498" y="2982"/>
                  </a:lnTo>
                  <a:lnTo>
                    <a:pt x="2584" y="2930"/>
                  </a:lnTo>
                  <a:lnTo>
                    <a:pt x="2615" y="2915"/>
                  </a:lnTo>
                  <a:lnTo>
                    <a:pt x="2649" y="2910"/>
                  </a:lnTo>
                  <a:lnTo>
                    <a:pt x="2683" y="2911"/>
                  </a:lnTo>
                  <a:lnTo>
                    <a:pt x="2716" y="2925"/>
                  </a:lnTo>
                  <a:lnTo>
                    <a:pt x="2742" y="2946"/>
                  </a:lnTo>
                  <a:lnTo>
                    <a:pt x="2906" y="3108"/>
                  </a:lnTo>
                  <a:lnTo>
                    <a:pt x="2912" y="3112"/>
                  </a:lnTo>
                  <a:lnTo>
                    <a:pt x="2916" y="3113"/>
                  </a:lnTo>
                  <a:lnTo>
                    <a:pt x="2922" y="3115"/>
                  </a:lnTo>
                  <a:lnTo>
                    <a:pt x="2926" y="3113"/>
                  </a:lnTo>
                  <a:lnTo>
                    <a:pt x="2931" y="3112"/>
                  </a:lnTo>
                  <a:lnTo>
                    <a:pt x="2937" y="3108"/>
                  </a:lnTo>
                  <a:lnTo>
                    <a:pt x="3114" y="2932"/>
                  </a:lnTo>
                  <a:lnTo>
                    <a:pt x="3120" y="2923"/>
                  </a:lnTo>
                  <a:lnTo>
                    <a:pt x="3120" y="2911"/>
                  </a:lnTo>
                  <a:lnTo>
                    <a:pt x="3114" y="2902"/>
                  </a:lnTo>
                  <a:lnTo>
                    <a:pt x="2950" y="2740"/>
                  </a:lnTo>
                  <a:lnTo>
                    <a:pt x="2929" y="2711"/>
                  </a:lnTo>
                  <a:lnTo>
                    <a:pt x="2918" y="2679"/>
                  </a:lnTo>
                  <a:lnTo>
                    <a:pt x="2914" y="2645"/>
                  </a:lnTo>
                  <a:lnTo>
                    <a:pt x="2920" y="2612"/>
                  </a:lnTo>
                  <a:lnTo>
                    <a:pt x="2935" y="2580"/>
                  </a:lnTo>
                  <a:lnTo>
                    <a:pt x="2988" y="2494"/>
                  </a:lnTo>
                  <a:lnTo>
                    <a:pt x="3034" y="2406"/>
                  </a:lnTo>
                  <a:lnTo>
                    <a:pt x="3072" y="2315"/>
                  </a:lnTo>
                  <a:lnTo>
                    <a:pt x="3103" y="2220"/>
                  </a:lnTo>
                  <a:lnTo>
                    <a:pt x="3126" y="2123"/>
                  </a:lnTo>
                  <a:lnTo>
                    <a:pt x="3137" y="2088"/>
                  </a:lnTo>
                  <a:lnTo>
                    <a:pt x="3156" y="2062"/>
                  </a:lnTo>
                  <a:lnTo>
                    <a:pt x="3183" y="2039"/>
                  </a:lnTo>
                  <a:lnTo>
                    <a:pt x="3215" y="2025"/>
                  </a:lnTo>
                  <a:lnTo>
                    <a:pt x="3250" y="2022"/>
                  </a:lnTo>
                  <a:lnTo>
                    <a:pt x="3479" y="2022"/>
                  </a:lnTo>
                  <a:lnTo>
                    <a:pt x="3486" y="2020"/>
                  </a:lnTo>
                  <a:lnTo>
                    <a:pt x="3492" y="2018"/>
                  </a:lnTo>
                  <a:lnTo>
                    <a:pt x="3496" y="2012"/>
                  </a:lnTo>
                  <a:lnTo>
                    <a:pt x="3500" y="2006"/>
                  </a:lnTo>
                  <a:lnTo>
                    <a:pt x="3500" y="2001"/>
                  </a:lnTo>
                  <a:lnTo>
                    <a:pt x="3500" y="1751"/>
                  </a:lnTo>
                  <a:lnTo>
                    <a:pt x="3500" y="1743"/>
                  </a:lnTo>
                  <a:lnTo>
                    <a:pt x="3496" y="1738"/>
                  </a:lnTo>
                  <a:lnTo>
                    <a:pt x="3492" y="1732"/>
                  </a:lnTo>
                  <a:lnTo>
                    <a:pt x="3486" y="1730"/>
                  </a:lnTo>
                  <a:lnTo>
                    <a:pt x="3479" y="1728"/>
                  </a:lnTo>
                  <a:lnTo>
                    <a:pt x="3250" y="1728"/>
                  </a:lnTo>
                  <a:lnTo>
                    <a:pt x="3215" y="1724"/>
                  </a:lnTo>
                  <a:lnTo>
                    <a:pt x="3183" y="1709"/>
                  </a:lnTo>
                  <a:lnTo>
                    <a:pt x="3156" y="1688"/>
                  </a:lnTo>
                  <a:lnTo>
                    <a:pt x="3137" y="1660"/>
                  </a:lnTo>
                  <a:lnTo>
                    <a:pt x="3126" y="1625"/>
                  </a:lnTo>
                  <a:lnTo>
                    <a:pt x="3101" y="1530"/>
                  </a:lnTo>
                  <a:lnTo>
                    <a:pt x="3071" y="1435"/>
                  </a:lnTo>
                  <a:lnTo>
                    <a:pt x="3032" y="1343"/>
                  </a:lnTo>
                  <a:lnTo>
                    <a:pt x="2988" y="1254"/>
                  </a:lnTo>
                  <a:lnTo>
                    <a:pt x="2935" y="1170"/>
                  </a:lnTo>
                  <a:lnTo>
                    <a:pt x="2920" y="1137"/>
                  </a:lnTo>
                  <a:lnTo>
                    <a:pt x="2914" y="1103"/>
                  </a:lnTo>
                  <a:lnTo>
                    <a:pt x="2918" y="1069"/>
                  </a:lnTo>
                  <a:lnTo>
                    <a:pt x="2929" y="1036"/>
                  </a:lnTo>
                  <a:lnTo>
                    <a:pt x="2950" y="1010"/>
                  </a:lnTo>
                  <a:lnTo>
                    <a:pt x="3116" y="846"/>
                  </a:lnTo>
                  <a:lnTo>
                    <a:pt x="3122" y="836"/>
                  </a:lnTo>
                  <a:lnTo>
                    <a:pt x="3122" y="825"/>
                  </a:lnTo>
                  <a:lnTo>
                    <a:pt x="3116" y="815"/>
                  </a:lnTo>
                  <a:lnTo>
                    <a:pt x="2939" y="640"/>
                  </a:lnTo>
                  <a:lnTo>
                    <a:pt x="2933" y="634"/>
                  </a:lnTo>
                  <a:lnTo>
                    <a:pt x="2929" y="633"/>
                  </a:lnTo>
                  <a:lnTo>
                    <a:pt x="2924" y="633"/>
                  </a:lnTo>
                  <a:lnTo>
                    <a:pt x="2920" y="633"/>
                  </a:lnTo>
                  <a:lnTo>
                    <a:pt x="2914" y="634"/>
                  </a:lnTo>
                  <a:lnTo>
                    <a:pt x="2908" y="640"/>
                  </a:lnTo>
                  <a:lnTo>
                    <a:pt x="2746" y="802"/>
                  </a:lnTo>
                  <a:lnTo>
                    <a:pt x="2718" y="823"/>
                  </a:lnTo>
                  <a:lnTo>
                    <a:pt x="2685" y="834"/>
                  </a:lnTo>
                  <a:lnTo>
                    <a:pt x="2651" y="838"/>
                  </a:lnTo>
                  <a:lnTo>
                    <a:pt x="2618" y="833"/>
                  </a:lnTo>
                  <a:lnTo>
                    <a:pt x="2586" y="817"/>
                  </a:lnTo>
                  <a:lnTo>
                    <a:pt x="2500" y="764"/>
                  </a:lnTo>
                  <a:lnTo>
                    <a:pt x="2412" y="720"/>
                  </a:lnTo>
                  <a:lnTo>
                    <a:pt x="2321" y="682"/>
                  </a:lnTo>
                  <a:lnTo>
                    <a:pt x="2226" y="652"/>
                  </a:lnTo>
                  <a:lnTo>
                    <a:pt x="2128" y="629"/>
                  </a:lnTo>
                  <a:lnTo>
                    <a:pt x="2094" y="615"/>
                  </a:lnTo>
                  <a:lnTo>
                    <a:pt x="2065" y="596"/>
                  </a:lnTo>
                  <a:lnTo>
                    <a:pt x="2044" y="570"/>
                  </a:lnTo>
                  <a:lnTo>
                    <a:pt x="2031" y="539"/>
                  </a:lnTo>
                  <a:lnTo>
                    <a:pt x="2025" y="503"/>
                  </a:lnTo>
                  <a:lnTo>
                    <a:pt x="2025" y="274"/>
                  </a:lnTo>
                  <a:lnTo>
                    <a:pt x="2025" y="269"/>
                  </a:lnTo>
                  <a:lnTo>
                    <a:pt x="2021" y="261"/>
                  </a:lnTo>
                  <a:lnTo>
                    <a:pt x="2018" y="257"/>
                  </a:lnTo>
                  <a:lnTo>
                    <a:pt x="2010" y="253"/>
                  </a:lnTo>
                  <a:lnTo>
                    <a:pt x="2004" y="253"/>
                  </a:lnTo>
                  <a:lnTo>
                    <a:pt x="1754" y="253"/>
                  </a:lnTo>
                  <a:close/>
                  <a:moveTo>
                    <a:pt x="1752" y="0"/>
                  </a:moveTo>
                  <a:lnTo>
                    <a:pt x="2002" y="0"/>
                  </a:lnTo>
                  <a:lnTo>
                    <a:pt x="2058" y="6"/>
                  </a:lnTo>
                  <a:lnTo>
                    <a:pt x="2109" y="21"/>
                  </a:lnTo>
                  <a:lnTo>
                    <a:pt x="2155" y="46"/>
                  </a:lnTo>
                  <a:lnTo>
                    <a:pt x="2197" y="80"/>
                  </a:lnTo>
                  <a:lnTo>
                    <a:pt x="2229" y="120"/>
                  </a:lnTo>
                  <a:lnTo>
                    <a:pt x="2256" y="168"/>
                  </a:lnTo>
                  <a:lnTo>
                    <a:pt x="2271" y="219"/>
                  </a:lnTo>
                  <a:lnTo>
                    <a:pt x="2277" y="274"/>
                  </a:lnTo>
                  <a:lnTo>
                    <a:pt x="2277" y="402"/>
                  </a:lnTo>
                  <a:lnTo>
                    <a:pt x="2401" y="442"/>
                  </a:lnTo>
                  <a:lnTo>
                    <a:pt x="2519" y="492"/>
                  </a:lnTo>
                  <a:lnTo>
                    <a:pt x="2634" y="551"/>
                  </a:lnTo>
                  <a:lnTo>
                    <a:pt x="2725" y="461"/>
                  </a:lnTo>
                  <a:lnTo>
                    <a:pt x="2760" y="432"/>
                  </a:lnTo>
                  <a:lnTo>
                    <a:pt x="2796" y="410"/>
                  </a:lnTo>
                  <a:lnTo>
                    <a:pt x="2836" y="392"/>
                  </a:lnTo>
                  <a:lnTo>
                    <a:pt x="2878" y="383"/>
                  </a:lnTo>
                  <a:lnTo>
                    <a:pt x="2920" y="379"/>
                  </a:lnTo>
                  <a:lnTo>
                    <a:pt x="2964" y="383"/>
                  </a:lnTo>
                  <a:lnTo>
                    <a:pt x="3006" y="392"/>
                  </a:lnTo>
                  <a:lnTo>
                    <a:pt x="3044" y="410"/>
                  </a:lnTo>
                  <a:lnTo>
                    <a:pt x="3082" y="432"/>
                  </a:lnTo>
                  <a:lnTo>
                    <a:pt x="3114" y="461"/>
                  </a:lnTo>
                  <a:lnTo>
                    <a:pt x="3292" y="636"/>
                  </a:lnTo>
                  <a:lnTo>
                    <a:pt x="3324" y="674"/>
                  </a:lnTo>
                  <a:lnTo>
                    <a:pt x="3347" y="716"/>
                  </a:lnTo>
                  <a:lnTo>
                    <a:pt x="3364" y="762"/>
                  </a:lnTo>
                  <a:lnTo>
                    <a:pt x="3372" y="808"/>
                  </a:lnTo>
                  <a:lnTo>
                    <a:pt x="3372" y="855"/>
                  </a:lnTo>
                  <a:lnTo>
                    <a:pt x="3364" y="901"/>
                  </a:lnTo>
                  <a:lnTo>
                    <a:pt x="3347" y="945"/>
                  </a:lnTo>
                  <a:lnTo>
                    <a:pt x="3324" y="987"/>
                  </a:lnTo>
                  <a:lnTo>
                    <a:pt x="3292" y="1025"/>
                  </a:lnTo>
                  <a:lnTo>
                    <a:pt x="3200" y="1117"/>
                  </a:lnTo>
                  <a:lnTo>
                    <a:pt x="3246" y="1202"/>
                  </a:lnTo>
                  <a:lnTo>
                    <a:pt x="3288" y="1290"/>
                  </a:lnTo>
                  <a:lnTo>
                    <a:pt x="3320" y="1381"/>
                  </a:lnTo>
                  <a:lnTo>
                    <a:pt x="3349" y="1475"/>
                  </a:lnTo>
                  <a:lnTo>
                    <a:pt x="3479" y="1475"/>
                  </a:lnTo>
                  <a:lnTo>
                    <a:pt x="3534" y="1479"/>
                  </a:lnTo>
                  <a:lnTo>
                    <a:pt x="3586" y="1496"/>
                  </a:lnTo>
                  <a:lnTo>
                    <a:pt x="3633" y="1520"/>
                  </a:lnTo>
                  <a:lnTo>
                    <a:pt x="3673" y="1555"/>
                  </a:lnTo>
                  <a:lnTo>
                    <a:pt x="3708" y="1595"/>
                  </a:lnTo>
                  <a:lnTo>
                    <a:pt x="3732" y="1642"/>
                  </a:lnTo>
                  <a:lnTo>
                    <a:pt x="3750" y="1694"/>
                  </a:lnTo>
                  <a:lnTo>
                    <a:pt x="3753" y="1749"/>
                  </a:lnTo>
                  <a:lnTo>
                    <a:pt x="3753" y="1999"/>
                  </a:lnTo>
                  <a:lnTo>
                    <a:pt x="3750" y="2054"/>
                  </a:lnTo>
                  <a:lnTo>
                    <a:pt x="3732" y="2105"/>
                  </a:lnTo>
                  <a:lnTo>
                    <a:pt x="3708" y="2153"/>
                  </a:lnTo>
                  <a:lnTo>
                    <a:pt x="3673" y="2193"/>
                  </a:lnTo>
                  <a:lnTo>
                    <a:pt x="3633" y="2227"/>
                  </a:lnTo>
                  <a:lnTo>
                    <a:pt x="3586" y="2252"/>
                  </a:lnTo>
                  <a:lnTo>
                    <a:pt x="3534" y="2267"/>
                  </a:lnTo>
                  <a:lnTo>
                    <a:pt x="3479" y="2273"/>
                  </a:lnTo>
                  <a:lnTo>
                    <a:pt x="3479" y="2275"/>
                  </a:lnTo>
                  <a:lnTo>
                    <a:pt x="3349" y="2275"/>
                  </a:lnTo>
                  <a:lnTo>
                    <a:pt x="3309" y="2399"/>
                  </a:lnTo>
                  <a:lnTo>
                    <a:pt x="3259" y="2517"/>
                  </a:lnTo>
                  <a:lnTo>
                    <a:pt x="3200" y="2631"/>
                  </a:lnTo>
                  <a:lnTo>
                    <a:pt x="3292" y="2723"/>
                  </a:lnTo>
                  <a:lnTo>
                    <a:pt x="3324" y="2761"/>
                  </a:lnTo>
                  <a:lnTo>
                    <a:pt x="3347" y="2803"/>
                  </a:lnTo>
                  <a:lnTo>
                    <a:pt x="3364" y="2849"/>
                  </a:lnTo>
                  <a:lnTo>
                    <a:pt x="3372" y="2894"/>
                  </a:lnTo>
                  <a:lnTo>
                    <a:pt x="3372" y="2942"/>
                  </a:lnTo>
                  <a:lnTo>
                    <a:pt x="3364" y="2988"/>
                  </a:lnTo>
                  <a:lnTo>
                    <a:pt x="3347" y="3031"/>
                  </a:lnTo>
                  <a:lnTo>
                    <a:pt x="3324" y="3073"/>
                  </a:lnTo>
                  <a:lnTo>
                    <a:pt x="3292" y="3112"/>
                  </a:lnTo>
                  <a:lnTo>
                    <a:pt x="3114" y="3289"/>
                  </a:lnTo>
                  <a:lnTo>
                    <a:pt x="3082" y="3317"/>
                  </a:lnTo>
                  <a:lnTo>
                    <a:pt x="3044" y="3340"/>
                  </a:lnTo>
                  <a:lnTo>
                    <a:pt x="3006" y="3355"/>
                  </a:lnTo>
                  <a:lnTo>
                    <a:pt x="2964" y="3367"/>
                  </a:lnTo>
                  <a:lnTo>
                    <a:pt x="2920" y="3369"/>
                  </a:lnTo>
                  <a:lnTo>
                    <a:pt x="2878" y="3367"/>
                  </a:lnTo>
                  <a:lnTo>
                    <a:pt x="2836" y="3355"/>
                  </a:lnTo>
                  <a:lnTo>
                    <a:pt x="2796" y="3340"/>
                  </a:lnTo>
                  <a:lnTo>
                    <a:pt x="2760" y="3317"/>
                  </a:lnTo>
                  <a:lnTo>
                    <a:pt x="2725" y="3289"/>
                  </a:lnTo>
                  <a:lnTo>
                    <a:pt x="2634" y="3197"/>
                  </a:lnTo>
                  <a:lnTo>
                    <a:pt x="2548" y="3245"/>
                  </a:lnTo>
                  <a:lnTo>
                    <a:pt x="2460" y="3285"/>
                  </a:lnTo>
                  <a:lnTo>
                    <a:pt x="2370" y="3319"/>
                  </a:lnTo>
                  <a:lnTo>
                    <a:pt x="2277" y="3346"/>
                  </a:lnTo>
                  <a:lnTo>
                    <a:pt x="2277" y="3475"/>
                  </a:lnTo>
                  <a:lnTo>
                    <a:pt x="2271" y="3531"/>
                  </a:lnTo>
                  <a:lnTo>
                    <a:pt x="2256" y="3582"/>
                  </a:lnTo>
                  <a:lnTo>
                    <a:pt x="2229" y="3630"/>
                  </a:lnTo>
                  <a:lnTo>
                    <a:pt x="2197" y="3670"/>
                  </a:lnTo>
                  <a:lnTo>
                    <a:pt x="2155" y="3704"/>
                  </a:lnTo>
                  <a:lnTo>
                    <a:pt x="2109" y="3729"/>
                  </a:lnTo>
                  <a:lnTo>
                    <a:pt x="2058" y="3746"/>
                  </a:lnTo>
                  <a:lnTo>
                    <a:pt x="2002" y="3752"/>
                  </a:lnTo>
                  <a:lnTo>
                    <a:pt x="1752" y="3752"/>
                  </a:lnTo>
                  <a:lnTo>
                    <a:pt x="1695" y="3746"/>
                  </a:lnTo>
                  <a:lnTo>
                    <a:pt x="1644" y="3729"/>
                  </a:lnTo>
                  <a:lnTo>
                    <a:pt x="1598" y="3704"/>
                  </a:lnTo>
                  <a:lnTo>
                    <a:pt x="1556" y="3670"/>
                  </a:lnTo>
                  <a:lnTo>
                    <a:pt x="1524" y="3630"/>
                  </a:lnTo>
                  <a:lnTo>
                    <a:pt x="1497" y="3582"/>
                  </a:lnTo>
                  <a:lnTo>
                    <a:pt x="1482" y="3531"/>
                  </a:lnTo>
                  <a:lnTo>
                    <a:pt x="1476" y="3475"/>
                  </a:lnTo>
                  <a:lnTo>
                    <a:pt x="1476" y="3346"/>
                  </a:lnTo>
                  <a:lnTo>
                    <a:pt x="1352" y="3308"/>
                  </a:lnTo>
                  <a:lnTo>
                    <a:pt x="1234" y="3256"/>
                  </a:lnTo>
                  <a:lnTo>
                    <a:pt x="1119" y="3197"/>
                  </a:lnTo>
                  <a:lnTo>
                    <a:pt x="1028" y="3289"/>
                  </a:lnTo>
                  <a:lnTo>
                    <a:pt x="993" y="3317"/>
                  </a:lnTo>
                  <a:lnTo>
                    <a:pt x="957" y="3340"/>
                  </a:lnTo>
                  <a:lnTo>
                    <a:pt x="917" y="3355"/>
                  </a:lnTo>
                  <a:lnTo>
                    <a:pt x="877" y="3367"/>
                  </a:lnTo>
                  <a:lnTo>
                    <a:pt x="833" y="3369"/>
                  </a:lnTo>
                  <a:lnTo>
                    <a:pt x="789" y="3367"/>
                  </a:lnTo>
                  <a:lnTo>
                    <a:pt x="747" y="3355"/>
                  </a:lnTo>
                  <a:lnTo>
                    <a:pt x="709" y="3340"/>
                  </a:lnTo>
                  <a:lnTo>
                    <a:pt x="671" y="3317"/>
                  </a:lnTo>
                  <a:lnTo>
                    <a:pt x="639" y="3289"/>
                  </a:lnTo>
                  <a:lnTo>
                    <a:pt x="461" y="3112"/>
                  </a:lnTo>
                  <a:lnTo>
                    <a:pt x="429" y="3073"/>
                  </a:lnTo>
                  <a:lnTo>
                    <a:pt x="406" y="3031"/>
                  </a:lnTo>
                  <a:lnTo>
                    <a:pt x="389" y="2988"/>
                  </a:lnTo>
                  <a:lnTo>
                    <a:pt x="381" y="2942"/>
                  </a:lnTo>
                  <a:lnTo>
                    <a:pt x="381" y="2894"/>
                  </a:lnTo>
                  <a:lnTo>
                    <a:pt x="389" y="2849"/>
                  </a:lnTo>
                  <a:lnTo>
                    <a:pt x="406" y="2803"/>
                  </a:lnTo>
                  <a:lnTo>
                    <a:pt x="429" y="2761"/>
                  </a:lnTo>
                  <a:lnTo>
                    <a:pt x="461" y="2723"/>
                  </a:lnTo>
                  <a:lnTo>
                    <a:pt x="553" y="2631"/>
                  </a:lnTo>
                  <a:lnTo>
                    <a:pt x="507" y="2547"/>
                  </a:lnTo>
                  <a:lnTo>
                    <a:pt x="467" y="2458"/>
                  </a:lnTo>
                  <a:lnTo>
                    <a:pt x="433" y="2368"/>
                  </a:lnTo>
                  <a:lnTo>
                    <a:pt x="404" y="2275"/>
                  </a:lnTo>
                  <a:lnTo>
                    <a:pt x="274" y="2275"/>
                  </a:lnTo>
                  <a:lnTo>
                    <a:pt x="219" y="2269"/>
                  </a:lnTo>
                  <a:lnTo>
                    <a:pt x="167" y="2254"/>
                  </a:lnTo>
                  <a:lnTo>
                    <a:pt x="120" y="2227"/>
                  </a:lnTo>
                  <a:lnTo>
                    <a:pt x="80" y="2195"/>
                  </a:lnTo>
                  <a:lnTo>
                    <a:pt x="45" y="2153"/>
                  </a:lnTo>
                  <a:lnTo>
                    <a:pt x="21" y="2107"/>
                  </a:lnTo>
                  <a:lnTo>
                    <a:pt x="5" y="2056"/>
                  </a:lnTo>
                  <a:lnTo>
                    <a:pt x="0" y="2001"/>
                  </a:lnTo>
                  <a:lnTo>
                    <a:pt x="0" y="1751"/>
                  </a:lnTo>
                  <a:lnTo>
                    <a:pt x="5" y="1694"/>
                  </a:lnTo>
                  <a:lnTo>
                    <a:pt x="21" y="1642"/>
                  </a:lnTo>
                  <a:lnTo>
                    <a:pt x="45" y="1597"/>
                  </a:lnTo>
                  <a:lnTo>
                    <a:pt x="80" y="1555"/>
                  </a:lnTo>
                  <a:lnTo>
                    <a:pt x="120" y="1522"/>
                  </a:lnTo>
                  <a:lnTo>
                    <a:pt x="167" y="1498"/>
                  </a:lnTo>
                  <a:lnTo>
                    <a:pt x="219" y="1480"/>
                  </a:lnTo>
                  <a:lnTo>
                    <a:pt x="274" y="1475"/>
                  </a:lnTo>
                  <a:lnTo>
                    <a:pt x="404" y="1475"/>
                  </a:lnTo>
                  <a:lnTo>
                    <a:pt x="444" y="1351"/>
                  </a:lnTo>
                  <a:lnTo>
                    <a:pt x="494" y="1233"/>
                  </a:lnTo>
                  <a:lnTo>
                    <a:pt x="553" y="1118"/>
                  </a:lnTo>
                  <a:lnTo>
                    <a:pt x="461" y="1027"/>
                  </a:lnTo>
                  <a:lnTo>
                    <a:pt x="429" y="989"/>
                  </a:lnTo>
                  <a:lnTo>
                    <a:pt x="406" y="947"/>
                  </a:lnTo>
                  <a:lnTo>
                    <a:pt x="389" y="903"/>
                  </a:lnTo>
                  <a:lnTo>
                    <a:pt x="381" y="855"/>
                  </a:lnTo>
                  <a:lnTo>
                    <a:pt x="381" y="810"/>
                  </a:lnTo>
                  <a:lnTo>
                    <a:pt x="389" y="762"/>
                  </a:lnTo>
                  <a:lnTo>
                    <a:pt x="406" y="718"/>
                  </a:lnTo>
                  <a:lnTo>
                    <a:pt x="429" y="676"/>
                  </a:lnTo>
                  <a:lnTo>
                    <a:pt x="461" y="638"/>
                  </a:lnTo>
                  <a:lnTo>
                    <a:pt x="639" y="461"/>
                  </a:lnTo>
                  <a:lnTo>
                    <a:pt x="671" y="432"/>
                  </a:lnTo>
                  <a:lnTo>
                    <a:pt x="709" y="410"/>
                  </a:lnTo>
                  <a:lnTo>
                    <a:pt x="747" y="394"/>
                  </a:lnTo>
                  <a:lnTo>
                    <a:pt x="789" y="385"/>
                  </a:lnTo>
                  <a:lnTo>
                    <a:pt x="833" y="381"/>
                  </a:lnTo>
                  <a:lnTo>
                    <a:pt x="877" y="385"/>
                  </a:lnTo>
                  <a:lnTo>
                    <a:pt x="917" y="394"/>
                  </a:lnTo>
                  <a:lnTo>
                    <a:pt x="957" y="410"/>
                  </a:lnTo>
                  <a:lnTo>
                    <a:pt x="993" y="432"/>
                  </a:lnTo>
                  <a:lnTo>
                    <a:pt x="1028" y="461"/>
                  </a:lnTo>
                  <a:lnTo>
                    <a:pt x="1119" y="552"/>
                  </a:lnTo>
                  <a:lnTo>
                    <a:pt x="1205" y="507"/>
                  </a:lnTo>
                  <a:lnTo>
                    <a:pt x="1293" y="467"/>
                  </a:lnTo>
                  <a:lnTo>
                    <a:pt x="1382" y="432"/>
                  </a:lnTo>
                  <a:lnTo>
                    <a:pt x="1476" y="404"/>
                  </a:lnTo>
                  <a:lnTo>
                    <a:pt x="1476" y="274"/>
                  </a:lnTo>
                  <a:lnTo>
                    <a:pt x="1482" y="219"/>
                  </a:lnTo>
                  <a:lnTo>
                    <a:pt x="1497" y="168"/>
                  </a:lnTo>
                  <a:lnTo>
                    <a:pt x="1524" y="120"/>
                  </a:lnTo>
                  <a:lnTo>
                    <a:pt x="1556" y="80"/>
                  </a:lnTo>
                  <a:lnTo>
                    <a:pt x="1598" y="46"/>
                  </a:lnTo>
                  <a:lnTo>
                    <a:pt x="1644" y="21"/>
                  </a:lnTo>
                  <a:lnTo>
                    <a:pt x="1695" y="6"/>
                  </a:lnTo>
                  <a:lnTo>
                    <a:pt x="1752" y="0"/>
                  </a:lnTo>
                  <a:close/>
                </a:path>
              </a:pathLst>
            </a:custGeom>
            <a:solidFill>
              <a:srgbClr val="3C92C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" name="Freeform 30"/>
            <p:cNvSpPr>
              <a:spLocks noEditPoints="1"/>
            </p:cNvSpPr>
            <p:nvPr/>
          </p:nvSpPr>
          <p:spPr bwMode="auto">
            <a:xfrm>
              <a:off x="3898" y="1126"/>
              <a:ext cx="800" cy="799"/>
            </a:xfrm>
            <a:custGeom>
              <a:avLst/>
              <a:gdLst>
                <a:gd name="T0" fmla="*/ 719 w 1601"/>
                <a:gd name="T1" fmla="*/ 259 h 1596"/>
                <a:gd name="T2" fmla="*/ 571 w 1601"/>
                <a:gd name="T3" fmla="*/ 304 h 1596"/>
                <a:gd name="T4" fmla="*/ 443 w 1601"/>
                <a:gd name="T5" fmla="*/ 386 h 1596"/>
                <a:gd name="T6" fmla="*/ 342 w 1601"/>
                <a:gd name="T7" fmla="*/ 501 h 1596"/>
                <a:gd name="T8" fmla="*/ 277 w 1601"/>
                <a:gd name="T9" fmla="*/ 642 h 1596"/>
                <a:gd name="T10" fmla="*/ 254 w 1601"/>
                <a:gd name="T11" fmla="*/ 798 h 1596"/>
                <a:gd name="T12" fmla="*/ 277 w 1601"/>
                <a:gd name="T13" fmla="*/ 956 h 1596"/>
                <a:gd name="T14" fmla="*/ 342 w 1601"/>
                <a:gd name="T15" fmla="*/ 1095 h 1596"/>
                <a:gd name="T16" fmla="*/ 443 w 1601"/>
                <a:gd name="T17" fmla="*/ 1210 h 1596"/>
                <a:gd name="T18" fmla="*/ 571 w 1601"/>
                <a:gd name="T19" fmla="*/ 1293 h 1596"/>
                <a:gd name="T20" fmla="*/ 719 w 1601"/>
                <a:gd name="T21" fmla="*/ 1337 h 1596"/>
                <a:gd name="T22" fmla="*/ 881 w 1601"/>
                <a:gd name="T23" fmla="*/ 1337 h 1596"/>
                <a:gd name="T24" fmla="*/ 1030 w 1601"/>
                <a:gd name="T25" fmla="*/ 1293 h 1596"/>
                <a:gd name="T26" fmla="*/ 1158 w 1601"/>
                <a:gd name="T27" fmla="*/ 1210 h 1596"/>
                <a:gd name="T28" fmla="*/ 1257 w 1601"/>
                <a:gd name="T29" fmla="*/ 1095 h 1596"/>
                <a:gd name="T30" fmla="*/ 1322 w 1601"/>
                <a:gd name="T31" fmla="*/ 956 h 1596"/>
                <a:gd name="T32" fmla="*/ 1347 w 1601"/>
                <a:gd name="T33" fmla="*/ 798 h 1596"/>
                <a:gd name="T34" fmla="*/ 1322 w 1601"/>
                <a:gd name="T35" fmla="*/ 642 h 1596"/>
                <a:gd name="T36" fmla="*/ 1257 w 1601"/>
                <a:gd name="T37" fmla="*/ 501 h 1596"/>
                <a:gd name="T38" fmla="*/ 1158 w 1601"/>
                <a:gd name="T39" fmla="*/ 386 h 1596"/>
                <a:gd name="T40" fmla="*/ 1030 w 1601"/>
                <a:gd name="T41" fmla="*/ 304 h 1596"/>
                <a:gd name="T42" fmla="*/ 881 w 1601"/>
                <a:gd name="T43" fmla="*/ 259 h 1596"/>
                <a:gd name="T44" fmla="*/ 799 w 1601"/>
                <a:gd name="T45" fmla="*/ 0 h 1596"/>
                <a:gd name="T46" fmla="*/ 983 w 1601"/>
                <a:gd name="T47" fmla="*/ 21 h 1596"/>
                <a:gd name="T48" fmla="*/ 1152 w 1601"/>
                <a:gd name="T49" fmla="*/ 82 h 1596"/>
                <a:gd name="T50" fmla="*/ 1299 w 1601"/>
                <a:gd name="T51" fmla="*/ 175 h 1596"/>
                <a:gd name="T52" fmla="*/ 1423 w 1601"/>
                <a:gd name="T53" fmla="*/ 299 h 1596"/>
                <a:gd name="T54" fmla="*/ 1519 w 1601"/>
                <a:gd name="T55" fmla="*/ 447 h 1596"/>
                <a:gd name="T56" fmla="*/ 1578 w 1601"/>
                <a:gd name="T57" fmla="*/ 615 h 1596"/>
                <a:gd name="T58" fmla="*/ 1601 w 1601"/>
                <a:gd name="T59" fmla="*/ 798 h 1596"/>
                <a:gd name="T60" fmla="*/ 1578 w 1601"/>
                <a:gd name="T61" fmla="*/ 981 h 1596"/>
                <a:gd name="T62" fmla="*/ 1519 w 1601"/>
                <a:gd name="T63" fmla="*/ 1149 h 1596"/>
                <a:gd name="T64" fmla="*/ 1423 w 1601"/>
                <a:gd name="T65" fmla="*/ 1297 h 1596"/>
                <a:gd name="T66" fmla="*/ 1299 w 1601"/>
                <a:gd name="T67" fmla="*/ 1421 h 1596"/>
                <a:gd name="T68" fmla="*/ 1152 w 1601"/>
                <a:gd name="T69" fmla="*/ 1516 h 1596"/>
                <a:gd name="T70" fmla="*/ 983 w 1601"/>
                <a:gd name="T71" fmla="*/ 1575 h 1596"/>
                <a:gd name="T72" fmla="*/ 799 w 1601"/>
                <a:gd name="T73" fmla="*/ 1596 h 1596"/>
                <a:gd name="T74" fmla="*/ 616 w 1601"/>
                <a:gd name="T75" fmla="*/ 1575 h 1596"/>
                <a:gd name="T76" fmla="*/ 449 w 1601"/>
                <a:gd name="T77" fmla="*/ 1516 h 1596"/>
                <a:gd name="T78" fmla="*/ 300 w 1601"/>
                <a:gd name="T79" fmla="*/ 1421 h 1596"/>
                <a:gd name="T80" fmla="*/ 176 w 1601"/>
                <a:gd name="T81" fmla="*/ 1297 h 1596"/>
                <a:gd name="T82" fmla="*/ 82 w 1601"/>
                <a:gd name="T83" fmla="*/ 1149 h 1596"/>
                <a:gd name="T84" fmla="*/ 21 w 1601"/>
                <a:gd name="T85" fmla="*/ 981 h 1596"/>
                <a:gd name="T86" fmla="*/ 0 w 1601"/>
                <a:gd name="T87" fmla="*/ 798 h 1596"/>
                <a:gd name="T88" fmla="*/ 21 w 1601"/>
                <a:gd name="T89" fmla="*/ 615 h 1596"/>
                <a:gd name="T90" fmla="*/ 82 w 1601"/>
                <a:gd name="T91" fmla="*/ 447 h 1596"/>
                <a:gd name="T92" fmla="*/ 176 w 1601"/>
                <a:gd name="T93" fmla="*/ 299 h 1596"/>
                <a:gd name="T94" fmla="*/ 300 w 1601"/>
                <a:gd name="T95" fmla="*/ 175 h 1596"/>
                <a:gd name="T96" fmla="*/ 449 w 1601"/>
                <a:gd name="T97" fmla="*/ 82 h 1596"/>
                <a:gd name="T98" fmla="*/ 616 w 1601"/>
                <a:gd name="T99" fmla="*/ 21 h 1596"/>
                <a:gd name="T100" fmla="*/ 799 w 1601"/>
                <a:gd name="T101" fmla="*/ 0 h 1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601" h="1596">
                  <a:moveTo>
                    <a:pt x="799" y="253"/>
                  </a:moveTo>
                  <a:lnTo>
                    <a:pt x="719" y="259"/>
                  </a:lnTo>
                  <a:lnTo>
                    <a:pt x="643" y="276"/>
                  </a:lnTo>
                  <a:lnTo>
                    <a:pt x="571" y="304"/>
                  </a:lnTo>
                  <a:lnTo>
                    <a:pt x="504" y="341"/>
                  </a:lnTo>
                  <a:lnTo>
                    <a:pt x="443" y="386"/>
                  </a:lnTo>
                  <a:lnTo>
                    <a:pt x="387" y="440"/>
                  </a:lnTo>
                  <a:lnTo>
                    <a:pt x="342" y="501"/>
                  </a:lnTo>
                  <a:lnTo>
                    <a:pt x="305" y="569"/>
                  </a:lnTo>
                  <a:lnTo>
                    <a:pt x="277" y="642"/>
                  </a:lnTo>
                  <a:lnTo>
                    <a:pt x="260" y="718"/>
                  </a:lnTo>
                  <a:lnTo>
                    <a:pt x="254" y="798"/>
                  </a:lnTo>
                  <a:lnTo>
                    <a:pt x="260" y="878"/>
                  </a:lnTo>
                  <a:lnTo>
                    <a:pt x="277" y="956"/>
                  </a:lnTo>
                  <a:lnTo>
                    <a:pt x="305" y="1029"/>
                  </a:lnTo>
                  <a:lnTo>
                    <a:pt x="342" y="1095"/>
                  </a:lnTo>
                  <a:lnTo>
                    <a:pt x="387" y="1156"/>
                  </a:lnTo>
                  <a:lnTo>
                    <a:pt x="443" y="1210"/>
                  </a:lnTo>
                  <a:lnTo>
                    <a:pt x="504" y="1255"/>
                  </a:lnTo>
                  <a:lnTo>
                    <a:pt x="571" y="1293"/>
                  </a:lnTo>
                  <a:lnTo>
                    <a:pt x="643" y="1320"/>
                  </a:lnTo>
                  <a:lnTo>
                    <a:pt x="719" y="1337"/>
                  </a:lnTo>
                  <a:lnTo>
                    <a:pt x="799" y="1343"/>
                  </a:lnTo>
                  <a:lnTo>
                    <a:pt x="881" y="1337"/>
                  </a:lnTo>
                  <a:lnTo>
                    <a:pt x="958" y="1320"/>
                  </a:lnTo>
                  <a:lnTo>
                    <a:pt x="1030" y="1293"/>
                  </a:lnTo>
                  <a:lnTo>
                    <a:pt x="1097" y="1255"/>
                  </a:lnTo>
                  <a:lnTo>
                    <a:pt x="1158" y="1210"/>
                  </a:lnTo>
                  <a:lnTo>
                    <a:pt x="1211" y="1156"/>
                  </a:lnTo>
                  <a:lnTo>
                    <a:pt x="1257" y="1095"/>
                  </a:lnTo>
                  <a:lnTo>
                    <a:pt x="1295" y="1029"/>
                  </a:lnTo>
                  <a:lnTo>
                    <a:pt x="1322" y="956"/>
                  </a:lnTo>
                  <a:lnTo>
                    <a:pt x="1339" y="878"/>
                  </a:lnTo>
                  <a:lnTo>
                    <a:pt x="1347" y="798"/>
                  </a:lnTo>
                  <a:lnTo>
                    <a:pt x="1339" y="718"/>
                  </a:lnTo>
                  <a:lnTo>
                    <a:pt x="1322" y="642"/>
                  </a:lnTo>
                  <a:lnTo>
                    <a:pt x="1295" y="569"/>
                  </a:lnTo>
                  <a:lnTo>
                    <a:pt x="1257" y="501"/>
                  </a:lnTo>
                  <a:lnTo>
                    <a:pt x="1211" y="440"/>
                  </a:lnTo>
                  <a:lnTo>
                    <a:pt x="1158" y="386"/>
                  </a:lnTo>
                  <a:lnTo>
                    <a:pt x="1097" y="341"/>
                  </a:lnTo>
                  <a:lnTo>
                    <a:pt x="1030" y="304"/>
                  </a:lnTo>
                  <a:lnTo>
                    <a:pt x="958" y="276"/>
                  </a:lnTo>
                  <a:lnTo>
                    <a:pt x="881" y="259"/>
                  </a:lnTo>
                  <a:lnTo>
                    <a:pt x="799" y="253"/>
                  </a:lnTo>
                  <a:close/>
                  <a:moveTo>
                    <a:pt x="799" y="0"/>
                  </a:moveTo>
                  <a:lnTo>
                    <a:pt x="893" y="5"/>
                  </a:lnTo>
                  <a:lnTo>
                    <a:pt x="983" y="21"/>
                  </a:lnTo>
                  <a:lnTo>
                    <a:pt x="1070" y="45"/>
                  </a:lnTo>
                  <a:lnTo>
                    <a:pt x="1152" y="82"/>
                  </a:lnTo>
                  <a:lnTo>
                    <a:pt x="1229" y="123"/>
                  </a:lnTo>
                  <a:lnTo>
                    <a:pt x="1299" y="175"/>
                  </a:lnTo>
                  <a:lnTo>
                    <a:pt x="1366" y="234"/>
                  </a:lnTo>
                  <a:lnTo>
                    <a:pt x="1423" y="299"/>
                  </a:lnTo>
                  <a:lnTo>
                    <a:pt x="1475" y="371"/>
                  </a:lnTo>
                  <a:lnTo>
                    <a:pt x="1519" y="447"/>
                  </a:lnTo>
                  <a:lnTo>
                    <a:pt x="1553" y="529"/>
                  </a:lnTo>
                  <a:lnTo>
                    <a:pt x="1578" y="615"/>
                  </a:lnTo>
                  <a:lnTo>
                    <a:pt x="1595" y="705"/>
                  </a:lnTo>
                  <a:lnTo>
                    <a:pt x="1601" y="798"/>
                  </a:lnTo>
                  <a:lnTo>
                    <a:pt x="1595" y="891"/>
                  </a:lnTo>
                  <a:lnTo>
                    <a:pt x="1578" y="981"/>
                  </a:lnTo>
                  <a:lnTo>
                    <a:pt x="1553" y="1067"/>
                  </a:lnTo>
                  <a:lnTo>
                    <a:pt x="1519" y="1149"/>
                  </a:lnTo>
                  <a:lnTo>
                    <a:pt x="1475" y="1227"/>
                  </a:lnTo>
                  <a:lnTo>
                    <a:pt x="1423" y="1297"/>
                  </a:lnTo>
                  <a:lnTo>
                    <a:pt x="1366" y="1362"/>
                  </a:lnTo>
                  <a:lnTo>
                    <a:pt x="1299" y="1421"/>
                  </a:lnTo>
                  <a:lnTo>
                    <a:pt x="1229" y="1472"/>
                  </a:lnTo>
                  <a:lnTo>
                    <a:pt x="1152" y="1516"/>
                  </a:lnTo>
                  <a:lnTo>
                    <a:pt x="1070" y="1551"/>
                  </a:lnTo>
                  <a:lnTo>
                    <a:pt x="983" y="1575"/>
                  </a:lnTo>
                  <a:lnTo>
                    <a:pt x="893" y="1591"/>
                  </a:lnTo>
                  <a:lnTo>
                    <a:pt x="799" y="1596"/>
                  </a:lnTo>
                  <a:lnTo>
                    <a:pt x="708" y="1591"/>
                  </a:lnTo>
                  <a:lnTo>
                    <a:pt x="616" y="1575"/>
                  </a:lnTo>
                  <a:lnTo>
                    <a:pt x="531" y="1551"/>
                  </a:lnTo>
                  <a:lnTo>
                    <a:pt x="449" y="1516"/>
                  </a:lnTo>
                  <a:lnTo>
                    <a:pt x="372" y="1472"/>
                  </a:lnTo>
                  <a:lnTo>
                    <a:pt x="300" y="1421"/>
                  </a:lnTo>
                  <a:lnTo>
                    <a:pt x="235" y="1362"/>
                  </a:lnTo>
                  <a:lnTo>
                    <a:pt x="176" y="1297"/>
                  </a:lnTo>
                  <a:lnTo>
                    <a:pt x="126" y="1227"/>
                  </a:lnTo>
                  <a:lnTo>
                    <a:pt x="82" y="1149"/>
                  </a:lnTo>
                  <a:lnTo>
                    <a:pt x="48" y="1067"/>
                  </a:lnTo>
                  <a:lnTo>
                    <a:pt x="21" y="981"/>
                  </a:lnTo>
                  <a:lnTo>
                    <a:pt x="6" y="891"/>
                  </a:lnTo>
                  <a:lnTo>
                    <a:pt x="0" y="798"/>
                  </a:lnTo>
                  <a:lnTo>
                    <a:pt x="6" y="705"/>
                  </a:lnTo>
                  <a:lnTo>
                    <a:pt x="21" y="615"/>
                  </a:lnTo>
                  <a:lnTo>
                    <a:pt x="48" y="529"/>
                  </a:lnTo>
                  <a:lnTo>
                    <a:pt x="82" y="447"/>
                  </a:lnTo>
                  <a:lnTo>
                    <a:pt x="126" y="371"/>
                  </a:lnTo>
                  <a:lnTo>
                    <a:pt x="176" y="299"/>
                  </a:lnTo>
                  <a:lnTo>
                    <a:pt x="235" y="234"/>
                  </a:lnTo>
                  <a:lnTo>
                    <a:pt x="300" y="175"/>
                  </a:lnTo>
                  <a:lnTo>
                    <a:pt x="372" y="123"/>
                  </a:lnTo>
                  <a:lnTo>
                    <a:pt x="449" y="82"/>
                  </a:lnTo>
                  <a:lnTo>
                    <a:pt x="531" y="45"/>
                  </a:lnTo>
                  <a:lnTo>
                    <a:pt x="616" y="21"/>
                  </a:lnTo>
                  <a:lnTo>
                    <a:pt x="708" y="5"/>
                  </a:lnTo>
                  <a:lnTo>
                    <a:pt x="799" y="0"/>
                  </a:lnTo>
                  <a:close/>
                </a:path>
              </a:pathLst>
            </a:custGeom>
            <a:solidFill>
              <a:srgbClr val="3C92CA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>
              <a:off x="2438" y="1100"/>
              <a:ext cx="2297" cy="2624"/>
            </a:xfrm>
            <a:custGeom>
              <a:avLst/>
              <a:gdLst>
                <a:gd name="T0" fmla="*/ 1986 w 4593"/>
                <a:gd name="T1" fmla="*/ 14 h 5250"/>
                <a:gd name="T2" fmla="*/ 2049 w 4593"/>
                <a:gd name="T3" fmla="*/ 86 h 5250"/>
                <a:gd name="T4" fmla="*/ 2043 w 4593"/>
                <a:gd name="T5" fmla="*/ 183 h 5250"/>
                <a:gd name="T6" fmla="*/ 1970 w 4593"/>
                <a:gd name="T7" fmla="*/ 246 h 5250"/>
                <a:gd name="T8" fmla="*/ 1658 w 4593"/>
                <a:gd name="T9" fmla="*/ 387 h 5250"/>
                <a:gd name="T10" fmla="*/ 1331 w 4593"/>
                <a:gd name="T11" fmla="*/ 616 h 5250"/>
                <a:gd name="T12" fmla="*/ 1066 w 4593"/>
                <a:gd name="T13" fmla="*/ 905 h 5250"/>
                <a:gd name="T14" fmla="*/ 866 w 4593"/>
                <a:gd name="T15" fmla="*/ 1243 h 5250"/>
                <a:gd name="T16" fmla="*/ 740 w 4593"/>
                <a:gd name="T17" fmla="*/ 1616 h 5250"/>
                <a:gd name="T18" fmla="*/ 698 w 4593"/>
                <a:gd name="T19" fmla="*/ 2012 h 5250"/>
                <a:gd name="T20" fmla="*/ 683 w 4593"/>
                <a:gd name="T21" fmla="*/ 2403 h 5250"/>
                <a:gd name="T22" fmla="*/ 256 w 4593"/>
                <a:gd name="T23" fmla="*/ 3236 h 5250"/>
                <a:gd name="T24" fmla="*/ 261 w 4593"/>
                <a:gd name="T25" fmla="*/ 3304 h 5250"/>
                <a:gd name="T26" fmla="*/ 340 w 4593"/>
                <a:gd name="T27" fmla="*/ 3344 h 5250"/>
                <a:gd name="T28" fmla="*/ 607 w 4593"/>
                <a:gd name="T29" fmla="*/ 3352 h 5250"/>
                <a:gd name="T30" fmla="*/ 681 w 4593"/>
                <a:gd name="T31" fmla="*/ 3409 h 5250"/>
                <a:gd name="T32" fmla="*/ 698 w 4593"/>
                <a:gd name="T33" fmla="*/ 4209 h 5250"/>
                <a:gd name="T34" fmla="*/ 748 w 4593"/>
                <a:gd name="T35" fmla="*/ 4369 h 5250"/>
                <a:gd name="T36" fmla="*/ 872 w 4593"/>
                <a:gd name="T37" fmla="*/ 4476 h 5250"/>
                <a:gd name="T38" fmla="*/ 1547 w 4593"/>
                <a:gd name="T39" fmla="*/ 4417 h 5250"/>
                <a:gd name="T40" fmla="*/ 1625 w 4593"/>
                <a:gd name="T41" fmla="*/ 4430 h 5250"/>
                <a:gd name="T42" fmla="*/ 1686 w 4593"/>
                <a:gd name="T43" fmla="*/ 4507 h 5250"/>
                <a:gd name="T44" fmla="*/ 3794 w 4593"/>
                <a:gd name="T45" fmla="*/ 4994 h 5250"/>
                <a:gd name="T46" fmla="*/ 3813 w 4593"/>
                <a:gd name="T47" fmla="*/ 3411 h 5250"/>
                <a:gd name="T48" fmla="*/ 4021 w 4593"/>
                <a:gd name="T49" fmla="*/ 3186 h 5250"/>
                <a:gd name="T50" fmla="*/ 4242 w 4593"/>
                <a:gd name="T51" fmla="*/ 2845 h 5250"/>
                <a:gd name="T52" fmla="*/ 4360 w 4593"/>
                <a:gd name="T53" fmla="*/ 2563 h 5250"/>
                <a:gd name="T54" fmla="*/ 4439 w 4593"/>
                <a:gd name="T55" fmla="*/ 2510 h 5250"/>
                <a:gd name="T56" fmla="*/ 4536 w 4593"/>
                <a:gd name="T57" fmla="*/ 2529 h 5250"/>
                <a:gd name="T58" fmla="*/ 4589 w 4593"/>
                <a:gd name="T59" fmla="*/ 2607 h 5250"/>
                <a:gd name="T60" fmla="*/ 4536 w 4593"/>
                <a:gd name="T61" fmla="*/ 2811 h 5250"/>
                <a:gd name="T62" fmla="*/ 4330 w 4593"/>
                <a:gd name="T63" fmla="*/ 3198 h 5250"/>
                <a:gd name="T64" fmla="*/ 4048 w 4593"/>
                <a:gd name="T65" fmla="*/ 3533 h 5250"/>
                <a:gd name="T66" fmla="*/ 4030 w 4593"/>
                <a:gd name="T67" fmla="*/ 5187 h 5250"/>
                <a:gd name="T68" fmla="*/ 3954 w 4593"/>
                <a:gd name="T69" fmla="*/ 5244 h 5250"/>
                <a:gd name="T70" fmla="*/ 1532 w 4593"/>
                <a:gd name="T71" fmla="*/ 5244 h 5250"/>
                <a:gd name="T72" fmla="*/ 1455 w 4593"/>
                <a:gd name="T73" fmla="*/ 5187 h 5250"/>
                <a:gd name="T74" fmla="*/ 1438 w 4593"/>
                <a:gd name="T75" fmla="*/ 4690 h 5250"/>
                <a:gd name="T76" fmla="*/ 996 w 4593"/>
                <a:gd name="T77" fmla="*/ 4754 h 5250"/>
                <a:gd name="T78" fmla="*/ 834 w 4593"/>
                <a:gd name="T79" fmla="*/ 4730 h 5250"/>
                <a:gd name="T80" fmla="*/ 633 w 4593"/>
                <a:gd name="T81" fmla="*/ 4619 h 5250"/>
                <a:gd name="T82" fmla="*/ 496 w 4593"/>
                <a:gd name="T83" fmla="*/ 4436 h 5250"/>
                <a:gd name="T84" fmla="*/ 444 w 4593"/>
                <a:gd name="T85" fmla="*/ 4207 h 5250"/>
                <a:gd name="T86" fmla="*/ 319 w 4593"/>
                <a:gd name="T87" fmla="*/ 3594 h 5250"/>
                <a:gd name="T88" fmla="*/ 156 w 4593"/>
                <a:gd name="T89" fmla="*/ 3542 h 5250"/>
                <a:gd name="T90" fmla="*/ 44 w 4593"/>
                <a:gd name="T91" fmla="*/ 3432 h 5250"/>
                <a:gd name="T92" fmla="*/ 0 w 4593"/>
                <a:gd name="T93" fmla="*/ 3283 h 5250"/>
                <a:gd name="T94" fmla="*/ 29 w 4593"/>
                <a:gd name="T95" fmla="*/ 3116 h 5250"/>
                <a:gd name="T96" fmla="*/ 446 w 4593"/>
                <a:gd name="T97" fmla="*/ 2012 h 5250"/>
                <a:gd name="T98" fmla="*/ 490 w 4593"/>
                <a:gd name="T99" fmla="*/ 1586 h 5250"/>
                <a:gd name="T100" fmla="*/ 616 w 4593"/>
                <a:gd name="T101" fmla="*/ 1184 h 5250"/>
                <a:gd name="T102" fmla="*/ 818 w 4593"/>
                <a:gd name="T103" fmla="*/ 818 h 5250"/>
                <a:gd name="T104" fmla="*/ 1089 w 4593"/>
                <a:gd name="T105" fmla="*/ 496 h 5250"/>
                <a:gd name="T106" fmla="*/ 1419 w 4593"/>
                <a:gd name="T107" fmla="*/ 233 h 5250"/>
                <a:gd name="T108" fmla="*/ 1778 w 4593"/>
                <a:gd name="T109" fmla="*/ 48 h 5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593" h="5250">
                  <a:moveTo>
                    <a:pt x="1921" y="0"/>
                  </a:moveTo>
                  <a:lnTo>
                    <a:pt x="1955" y="2"/>
                  </a:lnTo>
                  <a:lnTo>
                    <a:pt x="1986" y="14"/>
                  </a:lnTo>
                  <a:lnTo>
                    <a:pt x="2012" y="31"/>
                  </a:lnTo>
                  <a:lnTo>
                    <a:pt x="2033" y="55"/>
                  </a:lnTo>
                  <a:lnTo>
                    <a:pt x="2049" y="86"/>
                  </a:lnTo>
                  <a:lnTo>
                    <a:pt x="2056" y="118"/>
                  </a:lnTo>
                  <a:lnTo>
                    <a:pt x="2052" y="153"/>
                  </a:lnTo>
                  <a:lnTo>
                    <a:pt x="2043" y="183"/>
                  </a:lnTo>
                  <a:lnTo>
                    <a:pt x="2026" y="210"/>
                  </a:lnTo>
                  <a:lnTo>
                    <a:pt x="2001" y="231"/>
                  </a:lnTo>
                  <a:lnTo>
                    <a:pt x="1970" y="246"/>
                  </a:lnTo>
                  <a:lnTo>
                    <a:pt x="1873" y="282"/>
                  </a:lnTo>
                  <a:lnTo>
                    <a:pt x="1778" y="324"/>
                  </a:lnTo>
                  <a:lnTo>
                    <a:pt x="1658" y="387"/>
                  </a:lnTo>
                  <a:lnTo>
                    <a:pt x="1543" y="456"/>
                  </a:lnTo>
                  <a:lnTo>
                    <a:pt x="1434" y="532"/>
                  </a:lnTo>
                  <a:lnTo>
                    <a:pt x="1331" y="616"/>
                  </a:lnTo>
                  <a:lnTo>
                    <a:pt x="1236" y="707"/>
                  </a:lnTo>
                  <a:lnTo>
                    <a:pt x="1146" y="802"/>
                  </a:lnTo>
                  <a:lnTo>
                    <a:pt x="1066" y="905"/>
                  </a:lnTo>
                  <a:lnTo>
                    <a:pt x="992" y="1014"/>
                  </a:lnTo>
                  <a:lnTo>
                    <a:pt x="925" y="1126"/>
                  </a:lnTo>
                  <a:lnTo>
                    <a:pt x="866" y="1243"/>
                  </a:lnTo>
                  <a:lnTo>
                    <a:pt x="816" y="1365"/>
                  </a:lnTo>
                  <a:lnTo>
                    <a:pt x="774" y="1488"/>
                  </a:lnTo>
                  <a:lnTo>
                    <a:pt x="740" y="1616"/>
                  </a:lnTo>
                  <a:lnTo>
                    <a:pt x="717" y="1746"/>
                  </a:lnTo>
                  <a:lnTo>
                    <a:pt x="702" y="1879"/>
                  </a:lnTo>
                  <a:lnTo>
                    <a:pt x="698" y="2012"/>
                  </a:lnTo>
                  <a:lnTo>
                    <a:pt x="698" y="2344"/>
                  </a:lnTo>
                  <a:lnTo>
                    <a:pt x="694" y="2374"/>
                  </a:lnTo>
                  <a:lnTo>
                    <a:pt x="683" y="2403"/>
                  </a:lnTo>
                  <a:lnTo>
                    <a:pt x="278" y="3177"/>
                  </a:lnTo>
                  <a:lnTo>
                    <a:pt x="265" y="3207"/>
                  </a:lnTo>
                  <a:lnTo>
                    <a:pt x="256" y="3236"/>
                  </a:lnTo>
                  <a:lnTo>
                    <a:pt x="252" y="3262"/>
                  </a:lnTo>
                  <a:lnTo>
                    <a:pt x="254" y="3285"/>
                  </a:lnTo>
                  <a:lnTo>
                    <a:pt x="261" y="3304"/>
                  </a:lnTo>
                  <a:lnTo>
                    <a:pt x="278" y="3321"/>
                  </a:lnTo>
                  <a:lnTo>
                    <a:pt x="305" y="3335"/>
                  </a:lnTo>
                  <a:lnTo>
                    <a:pt x="340" y="3344"/>
                  </a:lnTo>
                  <a:lnTo>
                    <a:pt x="381" y="3346"/>
                  </a:lnTo>
                  <a:lnTo>
                    <a:pt x="572" y="3346"/>
                  </a:lnTo>
                  <a:lnTo>
                    <a:pt x="607" y="3352"/>
                  </a:lnTo>
                  <a:lnTo>
                    <a:pt x="637" y="3363"/>
                  </a:lnTo>
                  <a:lnTo>
                    <a:pt x="662" y="3384"/>
                  </a:lnTo>
                  <a:lnTo>
                    <a:pt x="681" y="3409"/>
                  </a:lnTo>
                  <a:lnTo>
                    <a:pt x="694" y="3440"/>
                  </a:lnTo>
                  <a:lnTo>
                    <a:pt x="698" y="3474"/>
                  </a:lnTo>
                  <a:lnTo>
                    <a:pt x="698" y="4209"/>
                  </a:lnTo>
                  <a:lnTo>
                    <a:pt x="704" y="4268"/>
                  </a:lnTo>
                  <a:lnTo>
                    <a:pt x="721" y="4322"/>
                  </a:lnTo>
                  <a:lnTo>
                    <a:pt x="748" y="4369"/>
                  </a:lnTo>
                  <a:lnTo>
                    <a:pt x="782" y="4413"/>
                  </a:lnTo>
                  <a:lnTo>
                    <a:pt x="824" y="4449"/>
                  </a:lnTo>
                  <a:lnTo>
                    <a:pt x="872" y="4476"/>
                  </a:lnTo>
                  <a:lnTo>
                    <a:pt x="925" y="4493"/>
                  </a:lnTo>
                  <a:lnTo>
                    <a:pt x="982" y="4501"/>
                  </a:lnTo>
                  <a:lnTo>
                    <a:pt x="1547" y="4417"/>
                  </a:lnTo>
                  <a:lnTo>
                    <a:pt x="1574" y="4415"/>
                  </a:lnTo>
                  <a:lnTo>
                    <a:pt x="1600" y="4421"/>
                  </a:lnTo>
                  <a:lnTo>
                    <a:pt x="1625" y="4430"/>
                  </a:lnTo>
                  <a:lnTo>
                    <a:pt x="1648" y="4446"/>
                  </a:lnTo>
                  <a:lnTo>
                    <a:pt x="1671" y="4474"/>
                  </a:lnTo>
                  <a:lnTo>
                    <a:pt x="1686" y="4507"/>
                  </a:lnTo>
                  <a:lnTo>
                    <a:pt x="1692" y="4543"/>
                  </a:lnTo>
                  <a:lnTo>
                    <a:pt x="1692" y="4994"/>
                  </a:lnTo>
                  <a:lnTo>
                    <a:pt x="3794" y="4994"/>
                  </a:lnTo>
                  <a:lnTo>
                    <a:pt x="3794" y="3478"/>
                  </a:lnTo>
                  <a:lnTo>
                    <a:pt x="3798" y="3443"/>
                  </a:lnTo>
                  <a:lnTo>
                    <a:pt x="3813" y="3411"/>
                  </a:lnTo>
                  <a:lnTo>
                    <a:pt x="3834" y="3384"/>
                  </a:lnTo>
                  <a:lnTo>
                    <a:pt x="3931" y="3289"/>
                  </a:lnTo>
                  <a:lnTo>
                    <a:pt x="4021" y="3186"/>
                  </a:lnTo>
                  <a:lnTo>
                    <a:pt x="4103" y="3078"/>
                  </a:lnTo>
                  <a:lnTo>
                    <a:pt x="4175" y="2963"/>
                  </a:lnTo>
                  <a:lnTo>
                    <a:pt x="4242" y="2845"/>
                  </a:lnTo>
                  <a:lnTo>
                    <a:pt x="4297" y="2721"/>
                  </a:lnTo>
                  <a:lnTo>
                    <a:pt x="4345" y="2594"/>
                  </a:lnTo>
                  <a:lnTo>
                    <a:pt x="4360" y="2563"/>
                  </a:lnTo>
                  <a:lnTo>
                    <a:pt x="4381" y="2538"/>
                  </a:lnTo>
                  <a:lnTo>
                    <a:pt x="4408" y="2521"/>
                  </a:lnTo>
                  <a:lnTo>
                    <a:pt x="4439" y="2510"/>
                  </a:lnTo>
                  <a:lnTo>
                    <a:pt x="4473" y="2508"/>
                  </a:lnTo>
                  <a:lnTo>
                    <a:pt x="4505" y="2514"/>
                  </a:lnTo>
                  <a:lnTo>
                    <a:pt x="4536" y="2529"/>
                  </a:lnTo>
                  <a:lnTo>
                    <a:pt x="4561" y="2550"/>
                  </a:lnTo>
                  <a:lnTo>
                    <a:pt x="4580" y="2576"/>
                  </a:lnTo>
                  <a:lnTo>
                    <a:pt x="4589" y="2607"/>
                  </a:lnTo>
                  <a:lnTo>
                    <a:pt x="4593" y="2639"/>
                  </a:lnTo>
                  <a:lnTo>
                    <a:pt x="4585" y="2674"/>
                  </a:lnTo>
                  <a:lnTo>
                    <a:pt x="4536" y="2811"/>
                  </a:lnTo>
                  <a:lnTo>
                    <a:pt x="4477" y="2944"/>
                  </a:lnTo>
                  <a:lnTo>
                    <a:pt x="4408" y="3074"/>
                  </a:lnTo>
                  <a:lnTo>
                    <a:pt x="4330" y="3198"/>
                  </a:lnTo>
                  <a:lnTo>
                    <a:pt x="4244" y="3316"/>
                  </a:lnTo>
                  <a:lnTo>
                    <a:pt x="4149" y="3426"/>
                  </a:lnTo>
                  <a:lnTo>
                    <a:pt x="4048" y="3533"/>
                  </a:lnTo>
                  <a:lnTo>
                    <a:pt x="4048" y="5122"/>
                  </a:lnTo>
                  <a:lnTo>
                    <a:pt x="4042" y="5156"/>
                  </a:lnTo>
                  <a:lnTo>
                    <a:pt x="4030" y="5187"/>
                  </a:lnTo>
                  <a:lnTo>
                    <a:pt x="4009" y="5212"/>
                  </a:lnTo>
                  <a:lnTo>
                    <a:pt x="3985" y="5233"/>
                  </a:lnTo>
                  <a:lnTo>
                    <a:pt x="3954" y="5244"/>
                  </a:lnTo>
                  <a:lnTo>
                    <a:pt x="3920" y="5250"/>
                  </a:lnTo>
                  <a:lnTo>
                    <a:pt x="1564" y="5250"/>
                  </a:lnTo>
                  <a:lnTo>
                    <a:pt x="1532" y="5244"/>
                  </a:lnTo>
                  <a:lnTo>
                    <a:pt x="1501" y="5233"/>
                  </a:lnTo>
                  <a:lnTo>
                    <a:pt x="1474" y="5212"/>
                  </a:lnTo>
                  <a:lnTo>
                    <a:pt x="1455" y="5187"/>
                  </a:lnTo>
                  <a:lnTo>
                    <a:pt x="1442" y="5156"/>
                  </a:lnTo>
                  <a:lnTo>
                    <a:pt x="1438" y="5122"/>
                  </a:lnTo>
                  <a:lnTo>
                    <a:pt x="1438" y="4690"/>
                  </a:lnTo>
                  <a:lnTo>
                    <a:pt x="1009" y="4754"/>
                  </a:lnTo>
                  <a:lnTo>
                    <a:pt x="1003" y="4754"/>
                  </a:lnTo>
                  <a:lnTo>
                    <a:pt x="996" y="4754"/>
                  </a:lnTo>
                  <a:lnTo>
                    <a:pt x="992" y="4752"/>
                  </a:lnTo>
                  <a:lnTo>
                    <a:pt x="910" y="4747"/>
                  </a:lnTo>
                  <a:lnTo>
                    <a:pt x="834" y="4730"/>
                  </a:lnTo>
                  <a:lnTo>
                    <a:pt x="761" y="4701"/>
                  </a:lnTo>
                  <a:lnTo>
                    <a:pt x="694" y="4665"/>
                  </a:lnTo>
                  <a:lnTo>
                    <a:pt x="633" y="4619"/>
                  </a:lnTo>
                  <a:lnTo>
                    <a:pt x="580" y="4564"/>
                  </a:lnTo>
                  <a:lnTo>
                    <a:pt x="534" y="4505"/>
                  </a:lnTo>
                  <a:lnTo>
                    <a:pt x="496" y="4436"/>
                  </a:lnTo>
                  <a:lnTo>
                    <a:pt x="469" y="4364"/>
                  </a:lnTo>
                  <a:lnTo>
                    <a:pt x="450" y="4288"/>
                  </a:lnTo>
                  <a:lnTo>
                    <a:pt x="444" y="4207"/>
                  </a:lnTo>
                  <a:lnTo>
                    <a:pt x="444" y="3598"/>
                  </a:lnTo>
                  <a:lnTo>
                    <a:pt x="381" y="3598"/>
                  </a:lnTo>
                  <a:lnTo>
                    <a:pt x="319" y="3594"/>
                  </a:lnTo>
                  <a:lnTo>
                    <a:pt x="259" y="3582"/>
                  </a:lnTo>
                  <a:lnTo>
                    <a:pt x="206" y="3565"/>
                  </a:lnTo>
                  <a:lnTo>
                    <a:pt x="156" y="3542"/>
                  </a:lnTo>
                  <a:lnTo>
                    <a:pt x="113" y="3512"/>
                  </a:lnTo>
                  <a:lnTo>
                    <a:pt x="74" y="3476"/>
                  </a:lnTo>
                  <a:lnTo>
                    <a:pt x="44" y="3432"/>
                  </a:lnTo>
                  <a:lnTo>
                    <a:pt x="21" y="3386"/>
                  </a:lnTo>
                  <a:lnTo>
                    <a:pt x="6" y="3335"/>
                  </a:lnTo>
                  <a:lnTo>
                    <a:pt x="0" y="3283"/>
                  </a:lnTo>
                  <a:lnTo>
                    <a:pt x="0" y="3228"/>
                  </a:lnTo>
                  <a:lnTo>
                    <a:pt x="10" y="3173"/>
                  </a:lnTo>
                  <a:lnTo>
                    <a:pt x="29" y="3116"/>
                  </a:lnTo>
                  <a:lnTo>
                    <a:pt x="53" y="3058"/>
                  </a:lnTo>
                  <a:lnTo>
                    <a:pt x="446" y="2312"/>
                  </a:lnTo>
                  <a:lnTo>
                    <a:pt x="446" y="2012"/>
                  </a:lnTo>
                  <a:lnTo>
                    <a:pt x="452" y="1868"/>
                  </a:lnTo>
                  <a:lnTo>
                    <a:pt x="465" y="1727"/>
                  </a:lnTo>
                  <a:lnTo>
                    <a:pt x="490" y="1586"/>
                  </a:lnTo>
                  <a:lnTo>
                    <a:pt x="523" y="1448"/>
                  </a:lnTo>
                  <a:lnTo>
                    <a:pt x="567" y="1315"/>
                  </a:lnTo>
                  <a:lnTo>
                    <a:pt x="616" y="1184"/>
                  </a:lnTo>
                  <a:lnTo>
                    <a:pt x="675" y="1058"/>
                  </a:lnTo>
                  <a:lnTo>
                    <a:pt x="744" y="936"/>
                  </a:lnTo>
                  <a:lnTo>
                    <a:pt x="818" y="818"/>
                  </a:lnTo>
                  <a:lnTo>
                    <a:pt x="900" y="705"/>
                  </a:lnTo>
                  <a:lnTo>
                    <a:pt x="992" y="597"/>
                  </a:lnTo>
                  <a:lnTo>
                    <a:pt x="1089" y="496"/>
                  </a:lnTo>
                  <a:lnTo>
                    <a:pt x="1192" y="402"/>
                  </a:lnTo>
                  <a:lnTo>
                    <a:pt x="1303" y="313"/>
                  </a:lnTo>
                  <a:lnTo>
                    <a:pt x="1419" y="233"/>
                  </a:lnTo>
                  <a:lnTo>
                    <a:pt x="1543" y="160"/>
                  </a:lnTo>
                  <a:lnTo>
                    <a:pt x="1671" y="94"/>
                  </a:lnTo>
                  <a:lnTo>
                    <a:pt x="1778" y="48"/>
                  </a:lnTo>
                  <a:lnTo>
                    <a:pt x="1888" y="6"/>
                  </a:lnTo>
                  <a:lnTo>
                    <a:pt x="1921" y="0"/>
                  </a:lnTo>
                  <a:close/>
                </a:path>
              </a:pathLst>
            </a:custGeom>
            <a:solidFill>
              <a:srgbClr val="2C2F3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154747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Прямоугольник 57"/>
          <p:cNvSpPr/>
          <p:nvPr/>
        </p:nvSpPr>
        <p:spPr>
          <a:xfrm>
            <a:off x="-8285" y="1"/>
            <a:ext cx="12197110" cy="126875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39000">
                <a:schemeClr val="tx2">
                  <a:lumMod val="50000"/>
                </a:schemeClr>
              </a:gs>
              <a:gs pos="72000">
                <a:schemeClr val="tx2">
                  <a:lumMod val="50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r="35500" b="51096"/>
          <a:stretch/>
        </p:blipFill>
        <p:spPr>
          <a:xfrm>
            <a:off x="1704208" y="2060848"/>
            <a:ext cx="9558754" cy="3771540"/>
          </a:xfrm>
          <a:prstGeom prst="rect">
            <a:avLst/>
          </a:prstGeom>
          <a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 l="-25000" r="-25000"/>
            </a:stretch>
          </a:blip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0" name="Скругленный прямоугольник 9"/>
          <p:cNvSpPr/>
          <p:nvPr/>
        </p:nvSpPr>
        <p:spPr>
          <a:xfrm>
            <a:off x="2643913" y="4045718"/>
            <a:ext cx="7482947" cy="1031648"/>
          </a:xfrm>
          <a:prstGeom prst="roundRect">
            <a:avLst>
              <a:gd name="adj" fmla="val 50000"/>
            </a:avLst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40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567920" y="2675915"/>
            <a:ext cx="1337612" cy="585934"/>
          </a:xfrm>
          <a:prstGeom prst="roundRect">
            <a:avLst>
              <a:gd name="adj" fmla="val 47818"/>
            </a:avLst>
          </a:prstGeom>
          <a:noFill/>
          <a:ln w="381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 sz="2400"/>
          </a:p>
        </p:txBody>
      </p:sp>
      <p:grpSp>
        <p:nvGrpSpPr>
          <p:cNvPr id="12" name="Group 4"/>
          <p:cNvGrpSpPr>
            <a:grpSpLocks noChangeAspect="1"/>
          </p:cNvGrpSpPr>
          <p:nvPr/>
        </p:nvGrpSpPr>
        <p:grpSpPr bwMode="auto">
          <a:xfrm>
            <a:off x="396388" y="3283565"/>
            <a:ext cx="1760210" cy="2116775"/>
            <a:chOff x="2473" y="520"/>
            <a:chExt cx="2725" cy="3277"/>
          </a:xfrm>
        </p:grpSpPr>
        <p:sp>
          <p:nvSpPr>
            <p:cNvPr id="13" name="Freeform 6"/>
            <p:cNvSpPr>
              <a:spLocks/>
            </p:cNvSpPr>
            <p:nvPr/>
          </p:nvSpPr>
          <p:spPr bwMode="auto">
            <a:xfrm>
              <a:off x="2516" y="3116"/>
              <a:ext cx="563" cy="215"/>
            </a:xfrm>
            <a:custGeom>
              <a:avLst/>
              <a:gdLst>
                <a:gd name="T0" fmla="*/ 1103 w 1127"/>
                <a:gd name="T1" fmla="*/ 0 h 428"/>
                <a:gd name="T2" fmla="*/ 1127 w 1127"/>
                <a:gd name="T3" fmla="*/ 77 h 428"/>
                <a:gd name="T4" fmla="*/ 24 w 1127"/>
                <a:gd name="T5" fmla="*/ 428 h 428"/>
                <a:gd name="T6" fmla="*/ 0 w 1127"/>
                <a:gd name="T7" fmla="*/ 348 h 428"/>
                <a:gd name="T8" fmla="*/ 1103 w 1127"/>
                <a:gd name="T9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7" h="428">
                  <a:moveTo>
                    <a:pt x="1103" y="0"/>
                  </a:moveTo>
                  <a:lnTo>
                    <a:pt x="1127" y="77"/>
                  </a:lnTo>
                  <a:lnTo>
                    <a:pt x="24" y="428"/>
                  </a:lnTo>
                  <a:lnTo>
                    <a:pt x="0" y="348"/>
                  </a:lnTo>
                  <a:lnTo>
                    <a:pt x="1103" y="0"/>
                  </a:lnTo>
                  <a:close/>
                </a:path>
              </a:pathLst>
            </a:custGeom>
            <a:solidFill>
              <a:srgbClr val="C6CBCB"/>
            </a:solidFill>
            <a:ln w="0">
              <a:solidFill>
                <a:srgbClr val="C6CB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" name="Freeform 7"/>
            <p:cNvSpPr>
              <a:spLocks/>
            </p:cNvSpPr>
            <p:nvPr/>
          </p:nvSpPr>
          <p:spPr bwMode="auto">
            <a:xfrm>
              <a:off x="2541" y="3197"/>
              <a:ext cx="564" cy="218"/>
            </a:xfrm>
            <a:custGeom>
              <a:avLst/>
              <a:gdLst>
                <a:gd name="T0" fmla="*/ 1101 w 1129"/>
                <a:gd name="T1" fmla="*/ 0 h 437"/>
                <a:gd name="T2" fmla="*/ 1129 w 1129"/>
                <a:gd name="T3" fmla="*/ 88 h 437"/>
                <a:gd name="T4" fmla="*/ 26 w 1129"/>
                <a:gd name="T5" fmla="*/ 437 h 437"/>
                <a:gd name="T6" fmla="*/ 0 w 1129"/>
                <a:gd name="T7" fmla="*/ 351 h 437"/>
                <a:gd name="T8" fmla="*/ 1101 w 1129"/>
                <a:gd name="T9" fmla="*/ 0 h 4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9" h="437">
                  <a:moveTo>
                    <a:pt x="1101" y="0"/>
                  </a:moveTo>
                  <a:lnTo>
                    <a:pt x="1129" y="88"/>
                  </a:lnTo>
                  <a:lnTo>
                    <a:pt x="26" y="437"/>
                  </a:lnTo>
                  <a:lnTo>
                    <a:pt x="0" y="351"/>
                  </a:lnTo>
                  <a:lnTo>
                    <a:pt x="1101" y="0"/>
                  </a:lnTo>
                  <a:close/>
                </a:path>
              </a:pathLst>
            </a:custGeom>
            <a:solidFill>
              <a:srgbClr val="C6CBCB"/>
            </a:solidFill>
            <a:ln w="0">
              <a:solidFill>
                <a:srgbClr val="C6CB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" name="Freeform 8"/>
            <p:cNvSpPr>
              <a:spLocks/>
            </p:cNvSpPr>
            <p:nvPr/>
          </p:nvSpPr>
          <p:spPr bwMode="auto">
            <a:xfrm>
              <a:off x="2489" y="3030"/>
              <a:ext cx="566" cy="221"/>
            </a:xfrm>
            <a:custGeom>
              <a:avLst/>
              <a:gdLst>
                <a:gd name="T0" fmla="*/ 1103 w 1131"/>
                <a:gd name="T1" fmla="*/ 0 h 443"/>
                <a:gd name="T2" fmla="*/ 1131 w 1131"/>
                <a:gd name="T3" fmla="*/ 92 h 443"/>
                <a:gd name="T4" fmla="*/ 30 w 1131"/>
                <a:gd name="T5" fmla="*/ 443 h 443"/>
                <a:gd name="T6" fmla="*/ 0 w 1131"/>
                <a:gd name="T7" fmla="*/ 349 h 443"/>
                <a:gd name="T8" fmla="*/ 1103 w 1131"/>
                <a:gd name="T9" fmla="*/ 0 h 4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1" h="443">
                  <a:moveTo>
                    <a:pt x="1103" y="0"/>
                  </a:moveTo>
                  <a:lnTo>
                    <a:pt x="1131" y="92"/>
                  </a:lnTo>
                  <a:lnTo>
                    <a:pt x="30" y="443"/>
                  </a:lnTo>
                  <a:lnTo>
                    <a:pt x="0" y="349"/>
                  </a:lnTo>
                  <a:lnTo>
                    <a:pt x="1103" y="0"/>
                  </a:lnTo>
                  <a:close/>
                </a:path>
              </a:pathLst>
            </a:custGeom>
            <a:solidFill>
              <a:srgbClr val="C6CBCB"/>
            </a:solidFill>
            <a:ln w="0">
              <a:solidFill>
                <a:srgbClr val="C6CB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2476" y="2898"/>
              <a:ext cx="493" cy="168"/>
            </a:xfrm>
            <a:custGeom>
              <a:avLst/>
              <a:gdLst>
                <a:gd name="T0" fmla="*/ 886 w 985"/>
                <a:gd name="T1" fmla="*/ 0 h 337"/>
                <a:gd name="T2" fmla="*/ 922 w 985"/>
                <a:gd name="T3" fmla="*/ 6 h 337"/>
                <a:gd name="T4" fmla="*/ 956 w 985"/>
                <a:gd name="T5" fmla="*/ 18 h 337"/>
                <a:gd name="T6" fmla="*/ 985 w 985"/>
                <a:gd name="T7" fmla="*/ 36 h 337"/>
                <a:gd name="T8" fmla="*/ 0 w 985"/>
                <a:gd name="T9" fmla="*/ 337 h 337"/>
                <a:gd name="T10" fmla="*/ 16 w 985"/>
                <a:gd name="T11" fmla="*/ 301 h 337"/>
                <a:gd name="T12" fmla="*/ 40 w 985"/>
                <a:gd name="T13" fmla="*/ 269 h 337"/>
                <a:gd name="T14" fmla="*/ 70 w 985"/>
                <a:gd name="T15" fmla="*/ 241 h 337"/>
                <a:gd name="T16" fmla="*/ 108 w 985"/>
                <a:gd name="T17" fmla="*/ 219 h 337"/>
                <a:gd name="T18" fmla="*/ 150 w 985"/>
                <a:gd name="T19" fmla="*/ 201 h 337"/>
                <a:gd name="T20" fmla="*/ 806 w 985"/>
                <a:gd name="T21" fmla="*/ 10 h 337"/>
                <a:gd name="T22" fmla="*/ 846 w 985"/>
                <a:gd name="T23" fmla="*/ 2 h 337"/>
                <a:gd name="T24" fmla="*/ 886 w 985"/>
                <a:gd name="T25" fmla="*/ 0 h 3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5" h="337">
                  <a:moveTo>
                    <a:pt x="886" y="0"/>
                  </a:moveTo>
                  <a:lnTo>
                    <a:pt x="922" y="6"/>
                  </a:lnTo>
                  <a:lnTo>
                    <a:pt x="956" y="18"/>
                  </a:lnTo>
                  <a:lnTo>
                    <a:pt x="985" y="36"/>
                  </a:lnTo>
                  <a:lnTo>
                    <a:pt x="0" y="337"/>
                  </a:lnTo>
                  <a:lnTo>
                    <a:pt x="16" y="301"/>
                  </a:lnTo>
                  <a:lnTo>
                    <a:pt x="40" y="269"/>
                  </a:lnTo>
                  <a:lnTo>
                    <a:pt x="70" y="241"/>
                  </a:lnTo>
                  <a:lnTo>
                    <a:pt x="108" y="219"/>
                  </a:lnTo>
                  <a:lnTo>
                    <a:pt x="150" y="201"/>
                  </a:lnTo>
                  <a:lnTo>
                    <a:pt x="806" y="10"/>
                  </a:lnTo>
                  <a:lnTo>
                    <a:pt x="846" y="2"/>
                  </a:lnTo>
                  <a:lnTo>
                    <a:pt x="886" y="0"/>
                  </a:lnTo>
                  <a:close/>
                </a:path>
              </a:pathLst>
            </a:custGeom>
            <a:solidFill>
              <a:srgbClr val="C6CBCB"/>
            </a:solidFill>
            <a:ln w="0">
              <a:solidFill>
                <a:srgbClr val="C6CB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2473" y="2952"/>
              <a:ext cx="556" cy="212"/>
            </a:xfrm>
            <a:custGeom>
              <a:avLst/>
              <a:gdLst>
                <a:gd name="T0" fmla="*/ 1051 w 1111"/>
                <a:gd name="T1" fmla="*/ 0 h 424"/>
                <a:gd name="T2" fmla="*/ 1075 w 1111"/>
                <a:gd name="T3" fmla="*/ 22 h 424"/>
                <a:gd name="T4" fmla="*/ 1095 w 1111"/>
                <a:gd name="T5" fmla="*/ 46 h 424"/>
                <a:gd name="T6" fmla="*/ 1111 w 1111"/>
                <a:gd name="T7" fmla="*/ 73 h 424"/>
                <a:gd name="T8" fmla="*/ 8 w 1111"/>
                <a:gd name="T9" fmla="*/ 424 h 424"/>
                <a:gd name="T10" fmla="*/ 6 w 1111"/>
                <a:gd name="T11" fmla="*/ 418 h 424"/>
                <a:gd name="T12" fmla="*/ 0 w 1111"/>
                <a:gd name="T13" fmla="*/ 374 h 424"/>
                <a:gd name="T14" fmla="*/ 8 w 1111"/>
                <a:gd name="T15" fmla="*/ 333 h 424"/>
                <a:gd name="T16" fmla="*/ 1051 w 1111"/>
                <a:gd name="T17" fmla="*/ 0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11" h="424">
                  <a:moveTo>
                    <a:pt x="1051" y="0"/>
                  </a:moveTo>
                  <a:lnTo>
                    <a:pt x="1075" y="22"/>
                  </a:lnTo>
                  <a:lnTo>
                    <a:pt x="1095" y="46"/>
                  </a:lnTo>
                  <a:lnTo>
                    <a:pt x="1111" y="73"/>
                  </a:lnTo>
                  <a:lnTo>
                    <a:pt x="8" y="424"/>
                  </a:lnTo>
                  <a:lnTo>
                    <a:pt x="6" y="418"/>
                  </a:lnTo>
                  <a:lnTo>
                    <a:pt x="0" y="374"/>
                  </a:lnTo>
                  <a:lnTo>
                    <a:pt x="8" y="333"/>
                  </a:lnTo>
                  <a:lnTo>
                    <a:pt x="1051" y="0"/>
                  </a:lnTo>
                  <a:close/>
                </a:path>
              </a:pathLst>
            </a:custGeom>
            <a:solidFill>
              <a:srgbClr val="C6CBCB"/>
            </a:solidFill>
            <a:ln w="0">
              <a:solidFill>
                <a:srgbClr val="C6CB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2694" y="3626"/>
              <a:ext cx="507" cy="171"/>
            </a:xfrm>
            <a:custGeom>
              <a:avLst/>
              <a:gdLst>
                <a:gd name="T0" fmla="*/ 1013 w 1013"/>
                <a:gd name="T1" fmla="*/ 0 h 343"/>
                <a:gd name="T2" fmla="*/ 989 w 1013"/>
                <a:gd name="T3" fmla="*/ 38 h 343"/>
                <a:gd name="T4" fmla="*/ 957 w 1013"/>
                <a:gd name="T5" fmla="*/ 72 h 343"/>
                <a:gd name="T6" fmla="*/ 916 w 1013"/>
                <a:gd name="T7" fmla="*/ 100 h 343"/>
                <a:gd name="T8" fmla="*/ 868 w 1013"/>
                <a:gd name="T9" fmla="*/ 120 h 343"/>
                <a:gd name="T10" fmla="*/ 171 w 1013"/>
                <a:gd name="T11" fmla="*/ 331 h 343"/>
                <a:gd name="T12" fmla="*/ 126 w 1013"/>
                <a:gd name="T13" fmla="*/ 341 h 343"/>
                <a:gd name="T14" fmla="*/ 82 w 1013"/>
                <a:gd name="T15" fmla="*/ 343 h 343"/>
                <a:gd name="T16" fmla="*/ 38 w 1013"/>
                <a:gd name="T17" fmla="*/ 335 h 343"/>
                <a:gd name="T18" fmla="*/ 0 w 1013"/>
                <a:gd name="T19" fmla="*/ 323 h 343"/>
                <a:gd name="T20" fmla="*/ 1013 w 1013"/>
                <a:gd name="T21" fmla="*/ 0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3" h="343">
                  <a:moveTo>
                    <a:pt x="1013" y="0"/>
                  </a:moveTo>
                  <a:lnTo>
                    <a:pt x="989" y="38"/>
                  </a:lnTo>
                  <a:lnTo>
                    <a:pt x="957" y="72"/>
                  </a:lnTo>
                  <a:lnTo>
                    <a:pt x="916" y="100"/>
                  </a:lnTo>
                  <a:lnTo>
                    <a:pt x="868" y="120"/>
                  </a:lnTo>
                  <a:lnTo>
                    <a:pt x="171" y="331"/>
                  </a:lnTo>
                  <a:lnTo>
                    <a:pt x="126" y="341"/>
                  </a:lnTo>
                  <a:lnTo>
                    <a:pt x="82" y="343"/>
                  </a:lnTo>
                  <a:lnTo>
                    <a:pt x="38" y="335"/>
                  </a:lnTo>
                  <a:lnTo>
                    <a:pt x="0" y="323"/>
                  </a:lnTo>
                  <a:lnTo>
                    <a:pt x="1013" y="0"/>
                  </a:lnTo>
                  <a:close/>
                </a:path>
              </a:pathLst>
            </a:custGeom>
            <a:solidFill>
              <a:srgbClr val="C6CBCB"/>
            </a:solidFill>
            <a:ln w="0">
              <a:solidFill>
                <a:srgbClr val="C6CB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2567" y="3282"/>
              <a:ext cx="564" cy="219"/>
            </a:xfrm>
            <a:custGeom>
              <a:avLst/>
              <a:gdLst>
                <a:gd name="T0" fmla="*/ 1101 w 1129"/>
                <a:gd name="T1" fmla="*/ 0 h 439"/>
                <a:gd name="T2" fmla="*/ 1129 w 1129"/>
                <a:gd name="T3" fmla="*/ 88 h 439"/>
                <a:gd name="T4" fmla="*/ 25 w 1129"/>
                <a:gd name="T5" fmla="*/ 439 h 439"/>
                <a:gd name="T6" fmla="*/ 0 w 1129"/>
                <a:gd name="T7" fmla="*/ 351 h 439"/>
                <a:gd name="T8" fmla="*/ 1101 w 1129"/>
                <a:gd name="T9" fmla="*/ 0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9" h="439">
                  <a:moveTo>
                    <a:pt x="1101" y="0"/>
                  </a:moveTo>
                  <a:lnTo>
                    <a:pt x="1129" y="88"/>
                  </a:lnTo>
                  <a:lnTo>
                    <a:pt x="25" y="439"/>
                  </a:lnTo>
                  <a:lnTo>
                    <a:pt x="0" y="351"/>
                  </a:lnTo>
                  <a:lnTo>
                    <a:pt x="1101" y="0"/>
                  </a:lnTo>
                  <a:close/>
                </a:path>
              </a:pathLst>
            </a:custGeom>
            <a:solidFill>
              <a:srgbClr val="C6CBCB"/>
            </a:solidFill>
            <a:ln w="0">
              <a:solidFill>
                <a:srgbClr val="C6CB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2618" y="3451"/>
              <a:ext cx="564" cy="216"/>
            </a:xfrm>
            <a:custGeom>
              <a:avLst/>
              <a:gdLst>
                <a:gd name="T0" fmla="*/ 1103 w 1129"/>
                <a:gd name="T1" fmla="*/ 0 h 433"/>
                <a:gd name="T2" fmla="*/ 1129 w 1129"/>
                <a:gd name="T3" fmla="*/ 84 h 433"/>
                <a:gd name="T4" fmla="*/ 26 w 1129"/>
                <a:gd name="T5" fmla="*/ 433 h 433"/>
                <a:gd name="T6" fmla="*/ 0 w 1129"/>
                <a:gd name="T7" fmla="*/ 349 h 433"/>
                <a:gd name="T8" fmla="*/ 1103 w 1129"/>
                <a:gd name="T9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9" h="433">
                  <a:moveTo>
                    <a:pt x="1103" y="0"/>
                  </a:moveTo>
                  <a:lnTo>
                    <a:pt x="1129" y="84"/>
                  </a:lnTo>
                  <a:lnTo>
                    <a:pt x="26" y="433"/>
                  </a:lnTo>
                  <a:lnTo>
                    <a:pt x="0" y="349"/>
                  </a:lnTo>
                  <a:lnTo>
                    <a:pt x="1103" y="0"/>
                  </a:lnTo>
                  <a:close/>
                </a:path>
              </a:pathLst>
            </a:custGeom>
            <a:solidFill>
              <a:srgbClr val="C6CBCB"/>
            </a:solidFill>
            <a:ln w="0">
              <a:solidFill>
                <a:srgbClr val="C6CB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2644" y="3537"/>
              <a:ext cx="563" cy="213"/>
            </a:xfrm>
            <a:custGeom>
              <a:avLst/>
              <a:gdLst>
                <a:gd name="T0" fmla="*/ 1103 w 1127"/>
                <a:gd name="T1" fmla="*/ 0 h 426"/>
                <a:gd name="T2" fmla="*/ 1125 w 1127"/>
                <a:gd name="T3" fmla="*/ 70 h 426"/>
                <a:gd name="T4" fmla="*/ 1127 w 1127"/>
                <a:gd name="T5" fmla="*/ 78 h 426"/>
                <a:gd name="T6" fmla="*/ 26 w 1127"/>
                <a:gd name="T7" fmla="*/ 426 h 426"/>
                <a:gd name="T8" fmla="*/ 22 w 1127"/>
                <a:gd name="T9" fmla="*/ 416 h 426"/>
                <a:gd name="T10" fmla="*/ 18 w 1127"/>
                <a:gd name="T11" fmla="*/ 406 h 426"/>
                <a:gd name="T12" fmla="*/ 0 w 1127"/>
                <a:gd name="T13" fmla="*/ 349 h 426"/>
                <a:gd name="T14" fmla="*/ 1103 w 1127"/>
                <a:gd name="T15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7" h="426">
                  <a:moveTo>
                    <a:pt x="1103" y="0"/>
                  </a:moveTo>
                  <a:lnTo>
                    <a:pt x="1125" y="70"/>
                  </a:lnTo>
                  <a:lnTo>
                    <a:pt x="1127" y="78"/>
                  </a:lnTo>
                  <a:lnTo>
                    <a:pt x="26" y="426"/>
                  </a:lnTo>
                  <a:lnTo>
                    <a:pt x="22" y="416"/>
                  </a:lnTo>
                  <a:lnTo>
                    <a:pt x="18" y="406"/>
                  </a:lnTo>
                  <a:lnTo>
                    <a:pt x="0" y="349"/>
                  </a:lnTo>
                  <a:lnTo>
                    <a:pt x="1103" y="0"/>
                  </a:lnTo>
                  <a:close/>
                </a:path>
              </a:pathLst>
            </a:custGeom>
            <a:solidFill>
              <a:srgbClr val="C6CBCB"/>
            </a:solidFill>
            <a:ln w="0">
              <a:solidFill>
                <a:srgbClr val="C6CB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" name="Freeform 15"/>
            <p:cNvSpPr>
              <a:spLocks/>
            </p:cNvSpPr>
            <p:nvPr/>
          </p:nvSpPr>
          <p:spPr bwMode="auto">
            <a:xfrm>
              <a:off x="2592" y="3365"/>
              <a:ext cx="564" cy="218"/>
            </a:xfrm>
            <a:custGeom>
              <a:avLst/>
              <a:gdLst>
                <a:gd name="T0" fmla="*/ 1104 w 1130"/>
                <a:gd name="T1" fmla="*/ 0 h 434"/>
                <a:gd name="T2" fmla="*/ 1130 w 1130"/>
                <a:gd name="T3" fmla="*/ 86 h 434"/>
                <a:gd name="T4" fmla="*/ 26 w 1130"/>
                <a:gd name="T5" fmla="*/ 434 h 434"/>
                <a:gd name="T6" fmla="*/ 0 w 1130"/>
                <a:gd name="T7" fmla="*/ 351 h 434"/>
                <a:gd name="T8" fmla="*/ 1104 w 1130"/>
                <a:gd name="T9" fmla="*/ 0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0" h="434">
                  <a:moveTo>
                    <a:pt x="1104" y="0"/>
                  </a:moveTo>
                  <a:lnTo>
                    <a:pt x="1130" y="86"/>
                  </a:lnTo>
                  <a:lnTo>
                    <a:pt x="26" y="434"/>
                  </a:lnTo>
                  <a:lnTo>
                    <a:pt x="0" y="351"/>
                  </a:lnTo>
                  <a:lnTo>
                    <a:pt x="1104" y="0"/>
                  </a:lnTo>
                  <a:close/>
                </a:path>
              </a:pathLst>
            </a:custGeom>
            <a:solidFill>
              <a:srgbClr val="C6CBCB"/>
            </a:solidFill>
            <a:ln w="0">
              <a:solidFill>
                <a:srgbClr val="C6CB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" name="Freeform 16"/>
            <p:cNvSpPr>
              <a:spLocks/>
            </p:cNvSpPr>
            <p:nvPr/>
          </p:nvSpPr>
          <p:spPr bwMode="auto">
            <a:xfrm>
              <a:off x="3040" y="2605"/>
              <a:ext cx="978" cy="915"/>
            </a:xfrm>
            <a:custGeom>
              <a:avLst/>
              <a:gdLst>
                <a:gd name="T0" fmla="*/ 1221 w 1957"/>
                <a:gd name="T1" fmla="*/ 4 h 1830"/>
                <a:gd name="T2" fmla="*/ 1257 w 1957"/>
                <a:gd name="T3" fmla="*/ 34 h 1830"/>
                <a:gd name="T4" fmla="*/ 1285 w 1957"/>
                <a:gd name="T5" fmla="*/ 86 h 1830"/>
                <a:gd name="T6" fmla="*/ 1309 w 1957"/>
                <a:gd name="T7" fmla="*/ 138 h 1830"/>
                <a:gd name="T8" fmla="*/ 1325 w 1957"/>
                <a:gd name="T9" fmla="*/ 179 h 1830"/>
                <a:gd name="T10" fmla="*/ 1333 w 1957"/>
                <a:gd name="T11" fmla="*/ 195 h 1830"/>
                <a:gd name="T12" fmla="*/ 1955 w 1957"/>
                <a:gd name="T13" fmla="*/ 1122 h 1830"/>
                <a:gd name="T14" fmla="*/ 1935 w 1957"/>
                <a:gd name="T15" fmla="*/ 1154 h 1830"/>
                <a:gd name="T16" fmla="*/ 1897 w 1957"/>
                <a:gd name="T17" fmla="*/ 1212 h 1830"/>
                <a:gd name="T18" fmla="*/ 1835 w 1957"/>
                <a:gd name="T19" fmla="*/ 1288 h 1830"/>
                <a:gd name="T20" fmla="*/ 1750 w 1957"/>
                <a:gd name="T21" fmla="*/ 1369 h 1830"/>
                <a:gd name="T22" fmla="*/ 1638 w 1957"/>
                <a:gd name="T23" fmla="*/ 1449 h 1830"/>
                <a:gd name="T24" fmla="*/ 1500 w 1957"/>
                <a:gd name="T25" fmla="*/ 1521 h 1830"/>
                <a:gd name="T26" fmla="*/ 1317 w 1957"/>
                <a:gd name="T27" fmla="*/ 1593 h 1830"/>
                <a:gd name="T28" fmla="*/ 1163 w 1957"/>
                <a:gd name="T29" fmla="*/ 1645 h 1830"/>
                <a:gd name="T30" fmla="*/ 1035 w 1957"/>
                <a:gd name="T31" fmla="*/ 1678 h 1830"/>
                <a:gd name="T32" fmla="*/ 930 w 1957"/>
                <a:gd name="T33" fmla="*/ 1700 h 1830"/>
                <a:gd name="T34" fmla="*/ 842 w 1957"/>
                <a:gd name="T35" fmla="*/ 1712 h 1830"/>
                <a:gd name="T36" fmla="*/ 714 w 1957"/>
                <a:gd name="T37" fmla="*/ 1720 h 1830"/>
                <a:gd name="T38" fmla="*/ 605 w 1957"/>
                <a:gd name="T39" fmla="*/ 1726 h 1830"/>
                <a:gd name="T40" fmla="*/ 523 w 1957"/>
                <a:gd name="T41" fmla="*/ 1744 h 1830"/>
                <a:gd name="T42" fmla="*/ 469 w 1957"/>
                <a:gd name="T43" fmla="*/ 1766 h 1830"/>
                <a:gd name="T44" fmla="*/ 403 w 1957"/>
                <a:gd name="T45" fmla="*/ 1792 h 1830"/>
                <a:gd name="T46" fmla="*/ 345 w 1957"/>
                <a:gd name="T47" fmla="*/ 1814 h 1830"/>
                <a:gd name="T48" fmla="*/ 307 w 1957"/>
                <a:gd name="T49" fmla="*/ 1828 h 1830"/>
                <a:gd name="T50" fmla="*/ 0 w 1957"/>
                <a:gd name="T51" fmla="*/ 847 h 1830"/>
                <a:gd name="T52" fmla="*/ 16 w 1957"/>
                <a:gd name="T53" fmla="*/ 837 h 1830"/>
                <a:gd name="T54" fmla="*/ 62 w 1957"/>
                <a:gd name="T55" fmla="*/ 805 h 1830"/>
                <a:gd name="T56" fmla="*/ 126 w 1957"/>
                <a:gd name="T57" fmla="*/ 738 h 1830"/>
                <a:gd name="T58" fmla="*/ 202 w 1957"/>
                <a:gd name="T59" fmla="*/ 628 h 1830"/>
                <a:gd name="T60" fmla="*/ 275 w 1957"/>
                <a:gd name="T61" fmla="*/ 484 h 1830"/>
                <a:gd name="T62" fmla="*/ 335 w 1957"/>
                <a:gd name="T63" fmla="*/ 375 h 1830"/>
                <a:gd name="T64" fmla="*/ 381 w 1957"/>
                <a:gd name="T65" fmla="*/ 299 h 1830"/>
                <a:gd name="T66" fmla="*/ 411 w 1957"/>
                <a:gd name="T67" fmla="*/ 251 h 1830"/>
                <a:gd name="T68" fmla="*/ 427 w 1957"/>
                <a:gd name="T69" fmla="*/ 231 h 1830"/>
                <a:gd name="T70" fmla="*/ 435 w 1957"/>
                <a:gd name="T71" fmla="*/ 225 h 1830"/>
                <a:gd name="T72" fmla="*/ 475 w 1957"/>
                <a:gd name="T73" fmla="*/ 209 h 1830"/>
                <a:gd name="T74" fmla="*/ 545 w 1957"/>
                <a:gd name="T75" fmla="*/ 181 h 1830"/>
                <a:gd name="T76" fmla="*/ 636 w 1957"/>
                <a:gd name="T77" fmla="*/ 148 h 1830"/>
                <a:gd name="T78" fmla="*/ 740 w 1957"/>
                <a:gd name="T79" fmla="*/ 110 h 1830"/>
                <a:gd name="T80" fmla="*/ 846 w 1957"/>
                <a:gd name="T81" fmla="*/ 76 h 1830"/>
                <a:gd name="T82" fmla="*/ 944 w 1957"/>
                <a:gd name="T83" fmla="*/ 50 h 1830"/>
                <a:gd name="T84" fmla="*/ 1071 w 1957"/>
                <a:gd name="T85" fmla="*/ 20 h 1830"/>
                <a:gd name="T86" fmla="*/ 1161 w 1957"/>
                <a:gd name="T87" fmla="*/ 2 h 18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957" h="1830">
                  <a:moveTo>
                    <a:pt x="1195" y="0"/>
                  </a:moveTo>
                  <a:lnTo>
                    <a:pt x="1221" y="4"/>
                  </a:lnTo>
                  <a:lnTo>
                    <a:pt x="1241" y="16"/>
                  </a:lnTo>
                  <a:lnTo>
                    <a:pt x="1257" y="34"/>
                  </a:lnTo>
                  <a:lnTo>
                    <a:pt x="1271" y="60"/>
                  </a:lnTo>
                  <a:lnTo>
                    <a:pt x="1285" y="86"/>
                  </a:lnTo>
                  <a:lnTo>
                    <a:pt x="1297" y="114"/>
                  </a:lnTo>
                  <a:lnTo>
                    <a:pt x="1309" y="138"/>
                  </a:lnTo>
                  <a:lnTo>
                    <a:pt x="1319" y="161"/>
                  </a:lnTo>
                  <a:lnTo>
                    <a:pt x="1325" y="179"/>
                  </a:lnTo>
                  <a:lnTo>
                    <a:pt x="1331" y="191"/>
                  </a:lnTo>
                  <a:lnTo>
                    <a:pt x="1333" y="195"/>
                  </a:lnTo>
                  <a:lnTo>
                    <a:pt x="1957" y="1118"/>
                  </a:lnTo>
                  <a:lnTo>
                    <a:pt x="1955" y="1122"/>
                  </a:lnTo>
                  <a:lnTo>
                    <a:pt x="1947" y="1134"/>
                  </a:lnTo>
                  <a:lnTo>
                    <a:pt x="1935" y="1154"/>
                  </a:lnTo>
                  <a:lnTo>
                    <a:pt x="1919" y="1182"/>
                  </a:lnTo>
                  <a:lnTo>
                    <a:pt x="1897" y="1212"/>
                  </a:lnTo>
                  <a:lnTo>
                    <a:pt x="1869" y="1248"/>
                  </a:lnTo>
                  <a:lnTo>
                    <a:pt x="1835" y="1288"/>
                  </a:lnTo>
                  <a:lnTo>
                    <a:pt x="1795" y="1328"/>
                  </a:lnTo>
                  <a:lnTo>
                    <a:pt x="1750" y="1369"/>
                  </a:lnTo>
                  <a:lnTo>
                    <a:pt x="1698" y="1409"/>
                  </a:lnTo>
                  <a:lnTo>
                    <a:pt x="1638" y="1449"/>
                  </a:lnTo>
                  <a:lnTo>
                    <a:pt x="1572" y="1487"/>
                  </a:lnTo>
                  <a:lnTo>
                    <a:pt x="1500" y="1521"/>
                  </a:lnTo>
                  <a:lnTo>
                    <a:pt x="1404" y="1561"/>
                  </a:lnTo>
                  <a:lnTo>
                    <a:pt x="1317" y="1593"/>
                  </a:lnTo>
                  <a:lnTo>
                    <a:pt x="1237" y="1621"/>
                  </a:lnTo>
                  <a:lnTo>
                    <a:pt x="1163" y="1645"/>
                  </a:lnTo>
                  <a:lnTo>
                    <a:pt x="1097" y="1664"/>
                  </a:lnTo>
                  <a:lnTo>
                    <a:pt x="1035" y="1678"/>
                  </a:lnTo>
                  <a:lnTo>
                    <a:pt x="980" y="1690"/>
                  </a:lnTo>
                  <a:lnTo>
                    <a:pt x="930" y="1700"/>
                  </a:lnTo>
                  <a:lnTo>
                    <a:pt x="884" y="1706"/>
                  </a:lnTo>
                  <a:lnTo>
                    <a:pt x="842" y="1712"/>
                  </a:lnTo>
                  <a:lnTo>
                    <a:pt x="776" y="1716"/>
                  </a:lnTo>
                  <a:lnTo>
                    <a:pt x="714" y="1720"/>
                  </a:lnTo>
                  <a:lnTo>
                    <a:pt x="656" y="1722"/>
                  </a:lnTo>
                  <a:lnTo>
                    <a:pt x="605" y="1726"/>
                  </a:lnTo>
                  <a:lnTo>
                    <a:pt x="559" y="1734"/>
                  </a:lnTo>
                  <a:lnTo>
                    <a:pt x="523" y="1744"/>
                  </a:lnTo>
                  <a:lnTo>
                    <a:pt x="497" y="1754"/>
                  </a:lnTo>
                  <a:lnTo>
                    <a:pt x="469" y="1766"/>
                  </a:lnTo>
                  <a:lnTo>
                    <a:pt x="437" y="1780"/>
                  </a:lnTo>
                  <a:lnTo>
                    <a:pt x="403" y="1792"/>
                  </a:lnTo>
                  <a:lnTo>
                    <a:pt x="373" y="1804"/>
                  </a:lnTo>
                  <a:lnTo>
                    <a:pt x="345" y="1814"/>
                  </a:lnTo>
                  <a:lnTo>
                    <a:pt x="323" y="1822"/>
                  </a:lnTo>
                  <a:lnTo>
                    <a:pt x="307" y="1828"/>
                  </a:lnTo>
                  <a:lnTo>
                    <a:pt x="303" y="1830"/>
                  </a:lnTo>
                  <a:lnTo>
                    <a:pt x="0" y="847"/>
                  </a:lnTo>
                  <a:lnTo>
                    <a:pt x="4" y="845"/>
                  </a:lnTo>
                  <a:lnTo>
                    <a:pt x="16" y="837"/>
                  </a:lnTo>
                  <a:lnTo>
                    <a:pt x="36" y="825"/>
                  </a:lnTo>
                  <a:lnTo>
                    <a:pt x="62" y="805"/>
                  </a:lnTo>
                  <a:lnTo>
                    <a:pt x="92" y="775"/>
                  </a:lnTo>
                  <a:lnTo>
                    <a:pt x="126" y="738"/>
                  </a:lnTo>
                  <a:lnTo>
                    <a:pt x="162" y="690"/>
                  </a:lnTo>
                  <a:lnTo>
                    <a:pt x="202" y="628"/>
                  </a:lnTo>
                  <a:lnTo>
                    <a:pt x="241" y="552"/>
                  </a:lnTo>
                  <a:lnTo>
                    <a:pt x="275" y="484"/>
                  </a:lnTo>
                  <a:lnTo>
                    <a:pt x="307" y="425"/>
                  </a:lnTo>
                  <a:lnTo>
                    <a:pt x="335" y="375"/>
                  </a:lnTo>
                  <a:lnTo>
                    <a:pt x="359" y="333"/>
                  </a:lnTo>
                  <a:lnTo>
                    <a:pt x="381" y="299"/>
                  </a:lnTo>
                  <a:lnTo>
                    <a:pt x="397" y="271"/>
                  </a:lnTo>
                  <a:lnTo>
                    <a:pt x="411" y="251"/>
                  </a:lnTo>
                  <a:lnTo>
                    <a:pt x="421" y="239"/>
                  </a:lnTo>
                  <a:lnTo>
                    <a:pt x="427" y="231"/>
                  </a:lnTo>
                  <a:lnTo>
                    <a:pt x="429" y="227"/>
                  </a:lnTo>
                  <a:lnTo>
                    <a:pt x="435" y="225"/>
                  </a:lnTo>
                  <a:lnTo>
                    <a:pt x="451" y="219"/>
                  </a:lnTo>
                  <a:lnTo>
                    <a:pt x="475" y="209"/>
                  </a:lnTo>
                  <a:lnTo>
                    <a:pt x="507" y="197"/>
                  </a:lnTo>
                  <a:lnTo>
                    <a:pt x="545" y="181"/>
                  </a:lnTo>
                  <a:lnTo>
                    <a:pt x="589" y="165"/>
                  </a:lnTo>
                  <a:lnTo>
                    <a:pt x="636" y="148"/>
                  </a:lnTo>
                  <a:lnTo>
                    <a:pt x="688" y="130"/>
                  </a:lnTo>
                  <a:lnTo>
                    <a:pt x="740" y="110"/>
                  </a:lnTo>
                  <a:lnTo>
                    <a:pt x="794" y="94"/>
                  </a:lnTo>
                  <a:lnTo>
                    <a:pt x="846" y="76"/>
                  </a:lnTo>
                  <a:lnTo>
                    <a:pt x="896" y="62"/>
                  </a:lnTo>
                  <a:lnTo>
                    <a:pt x="944" y="50"/>
                  </a:lnTo>
                  <a:lnTo>
                    <a:pt x="1014" y="34"/>
                  </a:lnTo>
                  <a:lnTo>
                    <a:pt x="1071" y="20"/>
                  </a:lnTo>
                  <a:lnTo>
                    <a:pt x="1121" y="8"/>
                  </a:lnTo>
                  <a:lnTo>
                    <a:pt x="1161" y="2"/>
                  </a:lnTo>
                  <a:lnTo>
                    <a:pt x="1195" y="0"/>
                  </a:lnTo>
                  <a:close/>
                </a:path>
              </a:pathLst>
            </a:custGeom>
            <a:solidFill>
              <a:srgbClr val="F2B643"/>
            </a:solidFill>
            <a:ln w="0">
              <a:solidFill>
                <a:srgbClr val="F2B64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" name="Freeform 17"/>
            <p:cNvSpPr>
              <a:spLocks noEditPoints="1"/>
            </p:cNvSpPr>
            <p:nvPr/>
          </p:nvSpPr>
          <p:spPr bwMode="auto">
            <a:xfrm>
              <a:off x="3036" y="2602"/>
              <a:ext cx="986" cy="923"/>
            </a:xfrm>
            <a:custGeom>
              <a:avLst/>
              <a:gdLst>
                <a:gd name="T0" fmla="*/ 1095 w 1973"/>
                <a:gd name="T1" fmla="*/ 28 h 1846"/>
                <a:gd name="T2" fmla="*/ 954 w 1973"/>
                <a:gd name="T3" fmla="*/ 62 h 1846"/>
                <a:gd name="T4" fmla="*/ 810 w 1973"/>
                <a:gd name="T5" fmla="*/ 104 h 1846"/>
                <a:gd name="T6" fmla="*/ 660 w 1973"/>
                <a:gd name="T7" fmla="*/ 156 h 1846"/>
                <a:gd name="T8" fmla="*/ 531 w 1973"/>
                <a:gd name="T9" fmla="*/ 203 h 1846"/>
                <a:gd name="T10" fmla="*/ 453 w 1973"/>
                <a:gd name="T11" fmla="*/ 235 h 1846"/>
                <a:gd name="T12" fmla="*/ 427 w 1973"/>
                <a:gd name="T13" fmla="*/ 259 h 1846"/>
                <a:gd name="T14" fmla="*/ 375 w 1973"/>
                <a:gd name="T15" fmla="*/ 339 h 1846"/>
                <a:gd name="T16" fmla="*/ 291 w 1973"/>
                <a:gd name="T17" fmla="*/ 492 h 1846"/>
                <a:gd name="T18" fmla="*/ 176 w 1973"/>
                <a:gd name="T19" fmla="*/ 698 h 1846"/>
                <a:gd name="T20" fmla="*/ 76 w 1973"/>
                <a:gd name="T21" fmla="*/ 815 h 1846"/>
                <a:gd name="T22" fmla="*/ 16 w 1973"/>
                <a:gd name="T23" fmla="*/ 855 h 1846"/>
                <a:gd name="T24" fmla="*/ 361 w 1973"/>
                <a:gd name="T25" fmla="*/ 1810 h 1846"/>
                <a:gd name="T26" fmla="*/ 467 w 1973"/>
                <a:gd name="T27" fmla="*/ 1770 h 1846"/>
                <a:gd name="T28" fmla="*/ 565 w 1973"/>
                <a:gd name="T29" fmla="*/ 1732 h 1846"/>
                <a:gd name="T30" fmla="*/ 714 w 1973"/>
                <a:gd name="T31" fmla="*/ 1718 h 1846"/>
                <a:gd name="T32" fmla="*/ 886 w 1973"/>
                <a:gd name="T33" fmla="*/ 1706 h 1846"/>
                <a:gd name="T34" fmla="*/ 1029 w 1973"/>
                <a:gd name="T35" fmla="*/ 1680 h 1846"/>
                <a:gd name="T36" fmla="*/ 1233 w 1973"/>
                <a:gd name="T37" fmla="*/ 1625 h 1846"/>
                <a:gd name="T38" fmla="*/ 1504 w 1973"/>
                <a:gd name="T39" fmla="*/ 1521 h 1846"/>
                <a:gd name="T40" fmla="*/ 1716 w 1973"/>
                <a:gd name="T41" fmla="*/ 1397 h 1846"/>
                <a:gd name="T42" fmla="*/ 1857 w 1973"/>
                <a:gd name="T43" fmla="*/ 1266 h 1846"/>
                <a:gd name="T44" fmla="*/ 1937 w 1973"/>
                <a:gd name="T45" fmla="*/ 1160 h 1846"/>
                <a:gd name="T46" fmla="*/ 1335 w 1973"/>
                <a:gd name="T47" fmla="*/ 205 h 1846"/>
                <a:gd name="T48" fmla="*/ 1327 w 1973"/>
                <a:gd name="T49" fmla="*/ 187 h 1846"/>
                <a:gd name="T50" fmla="*/ 1299 w 1973"/>
                <a:gd name="T51" fmla="*/ 122 h 1846"/>
                <a:gd name="T52" fmla="*/ 1259 w 1973"/>
                <a:gd name="T53" fmla="*/ 44 h 1846"/>
                <a:gd name="T54" fmla="*/ 1213 w 1973"/>
                <a:gd name="T55" fmla="*/ 14 h 1846"/>
                <a:gd name="T56" fmla="*/ 1215 w 1973"/>
                <a:gd name="T57" fmla="*/ 0 h 1846"/>
                <a:gd name="T58" fmla="*/ 1271 w 1973"/>
                <a:gd name="T59" fmla="*/ 38 h 1846"/>
                <a:gd name="T60" fmla="*/ 1315 w 1973"/>
                <a:gd name="T61" fmla="*/ 122 h 1846"/>
                <a:gd name="T62" fmla="*/ 1343 w 1973"/>
                <a:gd name="T63" fmla="*/ 189 h 1846"/>
                <a:gd name="T64" fmla="*/ 1971 w 1973"/>
                <a:gd name="T65" fmla="*/ 1126 h 1846"/>
                <a:gd name="T66" fmla="*/ 1949 w 1973"/>
                <a:gd name="T67" fmla="*/ 1166 h 1846"/>
                <a:gd name="T68" fmla="*/ 1881 w 1973"/>
                <a:gd name="T69" fmla="*/ 1260 h 1846"/>
                <a:gd name="T70" fmla="*/ 1760 w 1973"/>
                <a:gd name="T71" fmla="*/ 1381 h 1846"/>
                <a:gd name="T72" fmla="*/ 1582 w 1973"/>
                <a:gd name="T73" fmla="*/ 1499 h 1846"/>
                <a:gd name="T74" fmla="*/ 1335 w 1973"/>
                <a:gd name="T75" fmla="*/ 1603 h 1846"/>
                <a:gd name="T76" fmla="*/ 1123 w 1973"/>
                <a:gd name="T77" fmla="*/ 1672 h 1846"/>
                <a:gd name="T78" fmla="*/ 966 w 1973"/>
                <a:gd name="T79" fmla="*/ 1708 h 1846"/>
                <a:gd name="T80" fmla="*/ 850 w 1973"/>
                <a:gd name="T81" fmla="*/ 1724 h 1846"/>
                <a:gd name="T82" fmla="*/ 660 w 1973"/>
                <a:gd name="T83" fmla="*/ 1736 h 1846"/>
                <a:gd name="T84" fmla="*/ 533 w 1973"/>
                <a:gd name="T85" fmla="*/ 1756 h 1846"/>
                <a:gd name="T86" fmla="*/ 447 w 1973"/>
                <a:gd name="T87" fmla="*/ 1792 h 1846"/>
                <a:gd name="T88" fmla="*/ 357 w 1973"/>
                <a:gd name="T89" fmla="*/ 1826 h 1846"/>
                <a:gd name="T90" fmla="*/ 313 w 1973"/>
                <a:gd name="T91" fmla="*/ 1842 h 1846"/>
                <a:gd name="T92" fmla="*/ 0 w 1973"/>
                <a:gd name="T93" fmla="*/ 849 h 1846"/>
                <a:gd name="T94" fmla="*/ 22 w 1973"/>
                <a:gd name="T95" fmla="*/ 837 h 1846"/>
                <a:gd name="T96" fmla="*/ 96 w 1973"/>
                <a:gd name="T97" fmla="*/ 775 h 1846"/>
                <a:gd name="T98" fmla="*/ 204 w 1973"/>
                <a:gd name="T99" fmla="*/ 628 h 1846"/>
                <a:gd name="T100" fmla="*/ 307 w 1973"/>
                <a:gd name="T101" fmla="*/ 429 h 1846"/>
                <a:gd name="T102" fmla="*/ 381 w 1973"/>
                <a:gd name="T103" fmla="*/ 303 h 1846"/>
                <a:gd name="T104" fmla="*/ 423 w 1973"/>
                <a:gd name="T105" fmla="*/ 241 h 1846"/>
                <a:gd name="T106" fmla="*/ 433 w 1973"/>
                <a:gd name="T107" fmla="*/ 229 h 1846"/>
                <a:gd name="T108" fmla="*/ 457 w 1973"/>
                <a:gd name="T109" fmla="*/ 219 h 1846"/>
                <a:gd name="T110" fmla="*/ 553 w 1973"/>
                <a:gd name="T111" fmla="*/ 181 h 1846"/>
                <a:gd name="T112" fmla="*/ 694 w 1973"/>
                <a:gd name="T113" fmla="*/ 128 h 1846"/>
                <a:gd name="T114" fmla="*/ 852 w 1973"/>
                <a:gd name="T115" fmla="*/ 76 h 1846"/>
                <a:gd name="T116" fmla="*/ 996 w 1973"/>
                <a:gd name="T117" fmla="*/ 38 h 1846"/>
                <a:gd name="T118" fmla="*/ 1143 w 1973"/>
                <a:gd name="T119" fmla="*/ 4 h 18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73" h="1846">
                  <a:moveTo>
                    <a:pt x="1183" y="14"/>
                  </a:moveTo>
                  <a:lnTo>
                    <a:pt x="1143" y="18"/>
                  </a:lnTo>
                  <a:lnTo>
                    <a:pt x="1095" y="28"/>
                  </a:lnTo>
                  <a:lnTo>
                    <a:pt x="1039" y="42"/>
                  </a:lnTo>
                  <a:lnTo>
                    <a:pt x="998" y="52"/>
                  </a:lnTo>
                  <a:lnTo>
                    <a:pt x="954" y="62"/>
                  </a:lnTo>
                  <a:lnTo>
                    <a:pt x="908" y="74"/>
                  </a:lnTo>
                  <a:lnTo>
                    <a:pt x="860" y="88"/>
                  </a:lnTo>
                  <a:lnTo>
                    <a:pt x="810" y="104"/>
                  </a:lnTo>
                  <a:lnTo>
                    <a:pt x="760" y="120"/>
                  </a:lnTo>
                  <a:lnTo>
                    <a:pt x="708" y="138"/>
                  </a:lnTo>
                  <a:lnTo>
                    <a:pt x="660" y="156"/>
                  </a:lnTo>
                  <a:lnTo>
                    <a:pt x="613" y="171"/>
                  </a:lnTo>
                  <a:lnTo>
                    <a:pt x="571" y="189"/>
                  </a:lnTo>
                  <a:lnTo>
                    <a:pt x="531" y="203"/>
                  </a:lnTo>
                  <a:lnTo>
                    <a:pt x="499" y="217"/>
                  </a:lnTo>
                  <a:lnTo>
                    <a:pt x="471" y="227"/>
                  </a:lnTo>
                  <a:lnTo>
                    <a:pt x="453" y="235"/>
                  </a:lnTo>
                  <a:lnTo>
                    <a:pt x="441" y="239"/>
                  </a:lnTo>
                  <a:lnTo>
                    <a:pt x="437" y="247"/>
                  </a:lnTo>
                  <a:lnTo>
                    <a:pt x="427" y="259"/>
                  </a:lnTo>
                  <a:lnTo>
                    <a:pt x="415" y="279"/>
                  </a:lnTo>
                  <a:lnTo>
                    <a:pt x="397" y="305"/>
                  </a:lnTo>
                  <a:lnTo>
                    <a:pt x="375" y="339"/>
                  </a:lnTo>
                  <a:lnTo>
                    <a:pt x="351" y="381"/>
                  </a:lnTo>
                  <a:lnTo>
                    <a:pt x="323" y="433"/>
                  </a:lnTo>
                  <a:lnTo>
                    <a:pt x="291" y="492"/>
                  </a:lnTo>
                  <a:lnTo>
                    <a:pt x="255" y="562"/>
                  </a:lnTo>
                  <a:lnTo>
                    <a:pt x="216" y="636"/>
                  </a:lnTo>
                  <a:lnTo>
                    <a:pt x="176" y="698"/>
                  </a:lnTo>
                  <a:lnTo>
                    <a:pt x="140" y="748"/>
                  </a:lnTo>
                  <a:lnTo>
                    <a:pt x="106" y="785"/>
                  </a:lnTo>
                  <a:lnTo>
                    <a:pt x="76" y="815"/>
                  </a:lnTo>
                  <a:lnTo>
                    <a:pt x="50" y="835"/>
                  </a:lnTo>
                  <a:lnTo>
                    <a:pt x="30" y="849"/>
                  </a:lnTo>
                  <a:lnTo>
                    <a:pt x="16" y="855"/>
                  </a:lnTo>
                  <a:lnTo>
                    <a:pt x="315" y="1826"/>
                  </a:lnTo>
                  <a:lnTo>
                    <a:pt x="333" y="1820"/>
                  </a:lnTo>
                  <a:lnTo>
                    <a:pt x="361" y="1810"/>
                  </a:lnTo>
                  <a:lnTo>
                    <a:pt x="393" y="1798"/>
                  </a:lnTo>
                  <a:lnTo>
                    <a:pt x="429" y="1784"/>
                  </a:lnTo>
                  <a:lnTo>
                    <a:pt x="467" y="1770"/>
                  </a:lnTo>
                  <a:lnTo>
                    <a:pt x="499" y="1756"/>
                  </a:lnTo>
                  <a:lnTo>
                    <a:pt x="527" y="1744"/>
                  </a:lnTo>
                  <a:lnTo>
                    <a:pt x="565" y="1732"/>
                  </a:lnTo>
                  <a:lnTo>
                    <a:pt x="609" y="1726"/>
                  </a:lnTo>
                  <a:lnTo>
                    <a:pt x="658" y="1722"/>
                  </a:lnTo>
                  <a:lnTo>
                    <a:pt x="714" y="1718"/>
                  </a:lnTo>
                  <a:lnTo>
                    <a:pt x="780" y="1716"/>
                  </a:lnTo>
                  <a:lnTo>
                    <a:pt x="850" y="1710"/>
                  </a:lnTo>
                  <a:lnTo>
                    <a:pt x="886" y="1706"/>
                  </a:lnTo>
                  <a:lnTo>
                    <a:pt x="928" y="1700"/>
                  </a:lnTo>
                  <a:lnTo>
                    <a:pt x="976" y="1692"/>
                  </a:lnTo>
                  <a:lnTo>
                    <a:pt x="1029" y="1680"/>
                  </a:lnTo>
                  <a:lnTo>
                    <a:pt x="1091" y="1666"/>
                  </a:lnTo>
                  <a:lnTo>
                    <a:pt x="1157" y="1647"/>
                  </a:lnTo>
                  <a:lnTo>
                    <a:pt x="1233" y="1625"/>
                  </a:lnTo>
                  <a:lnTo>
                    <a:pt x="1315" y="1597"/>
                  </a:lnTo>
                  <a:lnTo>
                    <a:pt x="1407" y="1561"/>
                  </a:lnTo>
                  <a:lnTo>
                    <a:pt x="1504" y="1521"/>
                  </a:lnTo>
                  <a:lnTo>
                    <a:pt x="1584" y="1483"/>
                  </a:lnTo>
                  <a:lnTo>
                    <a:pt x="1654" y="1443"/>
                  </a:lnTo>
                  <a:lnTo>
                    <a:pt x="1716" y="1397"/>
                  </a:lnTo>
                  <a:lnTo>
                    <a:pt x="1772" y="1354"/>
                  </a:lnTo>
                  <a:lnTo>
                    <a:pt x="1817" y="1308"/>
                  </a:lnTo>
                  <a:lnTo>
                    <a:pt x="1857" y="1266"/>
                  </a:lnTo>
                  <a:lnTo>
                    <a:pt x="1891" y="1226"/>
                  </a:lnTo>
                  <a:lnTo>
                    <a:pt x="1917" y="1190"/>
                  </a:lnTo>
                  <a:lnTo>
                    <a:pt x="1937" y="1160"/>
                  </a:lnTo>
                  <a:lnTo>
                    <a:pt x="1949" y="1138"/>
                  </a:lnTo>
                  <a:lnTo>
                    <a:pt x="1957" y="1124"/>
                  </a:lnTo>
                  <a:lnTo>
                    <a:pt x="1335" y="205"/>
                  </a:lnTo>
                  <a:lnTo>
                    <a:pt x="1333" y="203"/>
                  </a:lnTo>
                  <a:lnTo>
                    <a:pt x="1333" y="199"/>
                  </a:lnTo>
                  <a:lnTo>
                    <a:pt x="1327" y="187"/>
                  </a:lnTo>
                  <a:lnTo>
                    <a:pt x="1319" y="169"/>
                  </a:lnTo>
                  <a:lnTo>
                    <a:pt x="1311" y="148"/>
                  </a:lnTo>
                  <a:lnTo>
                    <a:pt x="1299" y="122"/>
                  </a:lnTo>
                  <a:lnTo>
                    <a:pt x="1287" y="94"/>
                  </a:lnTo>
                  <a:lnTo>
                    <a:pt x="1273" y="68"/>
                  </a:lnTo>
                  <a:lnTo>
                    <a:pt x="1259" y="44"/>
                  </a:lnTo>
                  <a:lnTo>
                    <a:pt x="1247" y="30"/>
                  </a:lnTo>
                  <a:lnTo>
                    <a:pt x="1233" y="20"/>
                  </a:lnTo>
                  <a:lnTo>
                    <a:pt x="1213" y="14"/>
                  </a:lnTo>
                  <a:lnTo>
                    <a:pt x="1183" y="14"/>
                  </a:lnTo>
                  <a:close/>
                  <a:moveTo>
                    <a:pt x="1183" y="0"/>
                  </a:moveTo>
                  <a:lnTo>
                    <a:pt x="1215" y="0"/>
                  </a:lnTo>
                  <a:lnTo>
                    <a:pt x="1237" y="6"/>
                  </a:lnTo>
                  <a:lnTo>
                    <a:pt x="1257" y="18"/>
                  </a:lnTo>
                  <a:lnTo>
                    <a:pt x="1271" y="38"/>
                  </a:lnTo>
                  <a:lnTo>
                    <a:pt x="1287" y="64"/>
                  </a:lnTo>
                  <a:lnTo>
                    <a:pt x="1301" y="94"/>
                  </a:lnTo>
                  <a:lnTo>
                    <a:pt x="1315" y="122"/>
                  </a:lnTo>
                  <a:lnTo>
                    <a:pt x="1327" y="150"/>
                  </a:lnTo>
                  <a:lnTo>
                    <a:pt x="1337" y="173"/>
                  </a:lnTo>
                  <a:lnTo>
                    <a:pt x="1343" y="189"/>
                  </a:lnTo>
                  <a:lnTo>
                    <a:pt x="1347" y="199"/>
                  </a:lnTo>
                  <a:lnTo>
                    <a:pt x="1973" y="1122"/>
                  </a:lnTo>
                  <a:lnTo>
                    <a:pt x="1971" y="1126"/>
                  </a:lnTo>
                  <a:lnTo>
                    <a:pt x="1969" y="1132"/>
                  </a:lnTo>
                  <a:lnTo>
                    <a:pt x="1961" y="1144"/>
                  </a:lnTo>
                  <a:lnTo>
                    <a:pt x="1949" y="1166"/>
                  </a:lnTo>
                  <a:lnTo>
                    <a:pt x="1931" y="1192"/>
                  </a:lnTo>
                  <a:lnTo>
                    <a:pt x="1909" y="1224"/>
                  </a:lnTo>
                  <a:lnTo>
                    <a:pt x="1881" y="1260"/>
                  </a:lnTo>
                  <a:lnTo>
                    <a:pt x="1845" y="1300"/>
                  </a:lnTo>
                  <a:lnTo>
                    <a:pt x="1805" y="1340"/>
                  </a:lnTo>
                  <a:lnTo>
                    <a:pt x="1760" y="1381"/>
                  </a:lnTo>
                  <a:lnTo>
                    <a:pt x="1708" y="1421"/>
                  </a:lnTo>
                  <a:lnTo>
                    <a:pt x="1648" y="1463"/>
                  </a:lnTo>
                  <a:lnTo>
                    <a:pt x="1582" y="1499"/>
                  </a:lnTo>
                  <a:lnTo>
                    <a:pt x="1510" y="1533"/>
                  </a:lnTo>
                  <a:lnTo>
                    <a:pt x="1418" y="1571"/>
                  </a:lnTo>
                  <a:lnTo>
                    <a:pt x="1335" y="1603"/>
                  </a:lnTo>
                  <a:lnTo>
                    <a:pt x="1259" y="1631"/>
                  </a:lnTo>
                  <a:lnTo>
                    <a:pt x="1187" y="1653"/>
                  </a:lnTo>
                  <a:lnTo>
                    <a:pt x="1123" y="1672"/>
                  </a:lnTo>
                  <a:lnTo>
                    <a:pt x="1065" y="1686"/>
                  </a:lnTo>
                  <a:lnTo>
                    <a:pt x="1014" y="1698"/>
                  </a:lnTo>
                  <a:lnTo>
                    <a:pt x="966" y="1708"/>
                  </a:lnTo>
                  <a:lnTo>
                    <a:pt x="922" y="1716"/>
                  </a:lnTo>
                  <a:lnTo>
                    <a:pt x="884" y="1720"/>
                  </a:lnTo>
                  <a:lnTo>
                    <a:pt x="850" y="1724"/>
                  </a:lnTo>
                  <a:lnTo>
                    <a:pt x="780" y="1730"/>
                  </a:lnTo>
                  <a:lnTo>
                    <a:pt x="716" y="1732"/>
                  </a:lnTo>
                  <a:lnTo>
                    <a:pt x="660" y="1736"/>
                  </a:lnTo>
                  <a:lnTo>
                    <a:pt x="611" y="1740"/>
                  </a:lnTo>
                  <a:lnTo>
                    <a:pt x="569" y="1746"/>
                  </a:lnTo>
                  <a:lnTo>
                    <a:pt x="533" y="1756"/>
                  </a:lnTo>
                  <a:lnTo>
                    <a:pt x="509" y="1768"/>
                  </a:lnTo>
                  <a:lnTo>
                    <a:pt x="479" y="1778"/>
                  </a:lnTo>
                  <a:lnTo>
                    <a:pt x="447" y="1792"/>
                  </a:lnTo>
                  <a:lnTo>
                    <a:pt x="415" y="1804"/>
                  </a:lnTo>
                  <a:lnTo>
                    <a:pt x="385" y="1816"/>
                  </a:lnTo>
                  <a:lnTo>
                    <a:pt x="357" y="1826"/>
                  </a:lnTo>
                  <a:lnTo>
                    <a:pt x="333" y="1834"/>
                  </a:lnTo>
                  <a:lnTo>
                    <a:pt x="319" y="1840"/>
                  </a:lnTo>
                  <a:lnTo>
                    <a:pt x="313" y="1842"/>
                  </a:lnTo>
                  <a:lnTo>
                    <a:pt x="305" y="1846"/>
                  </a:lnTo>
                  <a:lnTo>
                    <a:pt x="303" y="1838"/>
                  </a:lnTo>
                  <a:lnTo>
                    <a:pt x="0" y="849"/>
                  </a:lnTo>
                  <a:lnTo>
                    <a:pt x="6" y="845"/>
                  </a:lnTo>
                  <a:lnTo>
                    <a:pt x="10" y="843"/>
                  </a:lnTo>
                  <a:lnTo>
                    <a:pt x="22" y="837"/>
                  </a:lnTo>
                  <a:lnTo>
                    <a:pt x="42" y="823"/>
                  </a:lnTo>
                  <a:lnTo>
                    <a:pt x="66" y="803"/>
                  </a:lnTo>
                  <a:lnTo>
                    <a:pt x="96" y="775"/>
                  </a:lnTo>
                  <a:lnTo>
                    <a:pt x="130" y="738"/>
                  </a:lnTo>
                  <a:lnTo>
                    <a:pt x="166" y="690"/>
                  </a:lnTo>
                  <a:lnTo>
                    <a:pt x="204" y="628"/>
                  </a:lnTo>
                  <a:lnTo>
                    <a:pt x="243" y="556"/>
                  </a:lnTo>
                  <a:lnTo>
                    <a:pt x="277" y="488"/>
                  </a:lnTo>
                  <a:lnTo>
                    <a:pt x="307" y="429"/>
                  </a:lnTo>
                  <a:lnTo>
                    <a:pt x="335" y="379"/>
                  </a:lnTo>
                  <a:lnTo>
                    <a:pt x="361" y="337"/>
                  </a:lnTo>
                  <a:lnTo>
                    <a:pt x="381" y="303"/>
                  </a:lnTo>
                  <a:lnTo>
                    <a:pt x="399" y="275"/>
                  </a:lnTo>
                  <a:lnTo>
                    <a:pt x="413" y="255"/>
                  </a:lnTo>
                  <a:lnTo>
                    <a:pt x="423" y="241"/>
                  </a:lnTo>
                  <a:lnTo>
                    <a:pt x="429" y="233"/>
                  </a:lnTo>
                  <a:lnTo>
                    <a:pt x="433" y="229"/>
                  </a:lnTo>
                  <a:lnTo>
                    <a:pt x="433" y="229"/>
                  </a:lnTo>
                  <a:lnTo>
                    <a:pt x="435" y="227"/>
                  </a:lnTo>
                  <a:lnTo>
                    <a:pt x="441" y="225"/>
                  </a:lnTo>
                  <a:lnTo>
                    <a:pt x="457" y="219"/>
                  </a:lnTo>
                  <a:lnTo>
                    <a:pt x="481" y="209"/>
                  </a:lnTo>
                  <a:lnTo>
                    <a:pt x="515" y="195"/>
                  </a:lnTo>
                  <a:lnTo>
                    <a:pt x="553" y="181"/>
                  </a:lnTo>
                  <a:lnTo>
                    <a:pt x="597" y="163"/>
                  </a:lnTo>
                  <a:lnTo>
                    <a:pt x="644" y="146"/>
                  </a:lnTo>
                  <a:lnTo>
                    <a:pt x="694" y="128"/>
                  </a:lnTo>
                  <a:lnTo>
                    <a:pt x="748" y="110"/>
                  </a:lnTo>
                  <a:lnTo>
                    <a:pt x="800" y="92"/>
                  </a:lnTo>
                  <a:lnTo>
                    <a:pt x="852" y="76"/>
                  </a:lnTo>
                  <a:lnTo>
                    <a:pt x="904" y="62"/>
                  </a:lnTo>
                  <a:lnTo>
                    <a:pt x="952" y="50"/>
                  </a:lnTo>
                  <a:lnTo>
                    <a:pt x="996" y="38"/>
                  </a:lnTo>
                  <a:lnTo>
                    <a:pt x="1035" y="30"/>
                  </a:lnTo>
                  <a:lnTo>
                    <a:pt x="1093" y="16"/>
                  </a:lnTo>
                  <a:lnTo>
                    <a:pt x="1143" y="4"/>
                  </a:lnTo>
                  <a:lnTo>
                    <a:pt x="1183" y="0"/>
                  </a:lnTo>
                  <a:close/>
                </a:path>
              </a:pathLst>
            </a:custGeom>
            <a:solidFill>
              <a:srgbClr val="D89932"/>
            </a:solidFill>
            <a:ln w="0">
              <a:solidFill>
                <a:srgbClr val="D899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8" name="Freeform 18"/>
            <p:cNvSpPr>
              <a:spLocks/>
            </p:cNvSpPr>
            <p:nvPr/>
          </p:nvSpPr>
          <p:spPr bwMode="auto">
            <a:xfrm>
              <a:off x="3610" y="3059"/>
              <a:ext cx="410" cy="238"/>
            </a:xfrm>
            <a:custGeom>
              <a:avLst/>
              <a:gdLst>
                <a:gd name="T0" fmla="*/ 728 w 820"/>
                <a:gd name="T1" fmla="*/ 4 h 474"/>
                <a:gd name="T2" fmla="*/ 766 w 820"/>
                <a:gd name="T3" fmla="*/ 26 h 474"/>
                <a:gd name="T4" fmla="*/ 788 w 820"/>
                <a:gd name="T5" fmla="*/ 56 h 474"/>
                <a:gd name="T6" fmla="*/ 798 w 820"/>
                <a:gd name="T7" fmla="*/ 84 h 474"/>
                <a:gd name="T8" fmla="*/ 802 w 820"/>
                <a:gd name="T9" fmla="*/ 96 h 474"/>
                <a:gd name="T10" fmla="*/ 802 w 820"/>
                <a:gd name="T11" fmla="*/ 100 h 474"/>
                <a:gd name="T12" fmla="*/ 808 w 820"/>
                <a:gd name="T13" fmla="*/ 124 h 474"/>
                <a:gd name="T14" fmla="*/ 820 w 820"/>
                <a:gd name="T15" fmla="*/ 175 h 474"/>
                <a:gd name="T16" fmla="*/ 812 w 820"/>
                <a:gd name="T17" fmla="*/ 225 h 474"/>
                <a:gd name="T18" fmla="*/ 782 w 820"/>
                <a:gd name="T19" fmla="*/ 261 h 474"/>
                <a:gd name="T20" fmla="*/ 750 w 820"/>
                <a:gd name="T21" fmla="*/ 283 h 474"/>
                <a:gd name="T22" fmla="*/ 734 w 820"/>
                <a:gd name="T23" fmla="*/ 291 h 474"/>
                <a:gd name="T24" fmla="*/ 565 w 820"/>
                <a:gd name="T25" fmla="*/ 347 h 474"/>
                <a:gd name="T26" fmla="*/ 435 w 820"/>
                <a:gd name="T27" fmla="*/ 389 h 474"/>
                <a:gd name="T28" fmla="*/ 341 w 820"/>
                <a:gd name="T29" fmla="*/ 419 h 474"/>
                <a:gd name="T30" fmla="*/ 273 w 820"/>
                <a:gd name="T31" fmla="*/ 441 h 474"/>
                <a:gd name="T32" fmla="*/ 230 w 820"/>
                <a:gd name="T33" fmla="*/ 452 h 474"/>
                <a:gd name="T34" fmla="*/ 202 w 820"/>
                <a:gd name="T35" fmla="*/ 460 h 474"/>
                <a:gd name="T36" fmla="*/ 184 w 820"/>
                <a:gd name="T37" fmla="*/ 464 h 474"/>
                <a:gd name="T38" fmla="*/ 170 w 820"/>
                <a:gd name="T39" fmla="*/ 468 h 474"/>
                <a:gd name="T40" fmla="*/ 146 w 820"/>
                <a:gd name="T41" fmla="*/ 474 h 474"/>
                <a:gd name="T42" fmla="*/ 98 w 820"/>
                <a:gd name="T43" fmla="*/ 470 h 474"/>
                <a:gd name="T44" fmla="*/ 50 w 820"/>
                <a:gd name="T45" fmla="*/ 446 h 474"/>
                <a:gd name="T46" fmla="*/ 14 w 820"/>
                <a:gd name="T47" fmla="*/ 403 h 474"/>
                <a:gd name="T48" fmla="*/ 0 w 820"/>
                <a:gd name="T49" fmla="*/ 341 h 474"/>
                <a:gd name="T50" fmla="*/ 6 w 820"/>
                <a:gd name="T51" fmla="*/ 291 h 474"/>
                <a:gd name="T52" fmla="*/ 34 w 820"/>
                <a:gd name="T53" fmla="*/ 251 h 474"/>
                <a:gd name="T54" fmla="*/ 92 w 820"/>
                <a:gd name="T55" fmla="*/ 211 h 474"/>
                <a:gd name="T56" fmla="*/ 180 w 820"/>
                <a:gd name="T57" fmla="*/ 169 h 474"/>
                <a:gd name="T58" fmla="*/ 291 w 820"/>
                <a:gd name="T59" fmla="*/ 124 h 474"/>
                <a:gd name="T60" fmla="*/ 413 w 820"/>
                <a:gd name="T61" fmla="*/ 80 h 474"/>
                <a:gd name="T62" fmla="*/ 533 w 820"/>
                <a:gd name="T63" fmla="*/ 40 h 474"/>
                <a:gd name="T64" fmla="*/ 635 w 820"/>
                <a:gd name="T65" fmla="*/ 12 h 474"/>
                <a:gd name="T66" fmla="*/ 704 w 820"/>
                <a:gd name="T67" fmla="*/ 0 h 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20" h="474">
                  <a:moveTo>
                    <a:pt x="704" y="0"/>
                  </a:moveTo>
                  <a:lnTo>
                    <a:pt x="728" y="4"/>
                  </a:lnTo>
                  <a:lnTo>
                    <a:pt x="748" y="12"/>
                  </a:lnTo>
                  <a:lnTo>
                    <a:pt x="766" y="26"/>
                  </a:lnTo>
                  <a:lnTo>
                    <a:pt x="778" y="40"/>
                  </a:lnTo>
                  <a:lnTo>
                    <a:pt x="788" y="56"/>
                  </a:lnTo>
                  <a:lnTo>
                    <a:pt x="794" y="72"/>
                  </a:lnTo>
                  <a:lnTo>
                    <a:pt x="798" y="84"/>
                  </a:lnTo>
                  <a:lnTo>
                    <a:pt x="802" y="92"/>
                  </a:lnTo>
                  <a:lnTo>
                    <a:pt x="802" y="96"/>
                  </a:lnTo>
                  <a:lnTo>
                    <a:pt x="802" y="96"/>
                  </a:lnTo>
                  <a:lnTo>
                    <a:pt x="802" y="100"/>
                  </a:lnTo>
                  <a:lnTo>
                    <a:pt x="804" y="110"/>
                  </a:lnTo>
                  <a:lnTo>
                    <a:pt x="808" y="124"/>
                  </a:lnTo>
                  <a:lnTo>
                    <a:pt x="812" y="145"/>
                  </a:lnTo>
                  <a:lnTo>
                    <a:pt x="820" y="175"/>
                  </a:lnTo>
                  <a:lnTo>
                    <a:pt x="820" y="201"/>
                  </a:lnTo>
                  <a:lnTo>
                    <a:pt x="812" y="225"/>
                  </a:lnTo>
                  <a:lnTo>
                    <a:pt x="798" y="243"/>
                  </a:lnTo>
                  <a:lnTo>
                    <a:pt x="782" y="261"/>
                  </a:lnTo>
                  <a:lnTo>
                    <a:pt x="764" y="273"/>
                  </a:lnTo>
                  <a:lnTo>
                    <a:pt x="750" y="283"/>
                  </a:lnTo>
                  <a:lnTo>
                    <a:pt x="738" y="289"/>
                  </a:lnTo>
                  <a:lnTo>
                    <a:pt x="734" y="291"/>
                  </a:lnTo>
                  <a:lnTo>
                    <a:pt x="645" y="321"/>
                  </a:lnTo>
                  <a:lnTo>
                    <a:pt x="565" y="347"/>
                  </a:lnTo>
                  <a:lnTo>
                    <a:pt x="495" y="369"/>
                  </a:lnTo>
                  <a:lnTo>
                    <a:pt x="435" y="389"/>
                  </a:lnTo>
                  <a:lnTo>
                    <a:pt x="385" y="405"/>
                  </a:lnTo>
                  <a:lnTo>
                    <a:pt x="341" y="419"/>
                  </a:lnTo>
                  <a:lnTo>
                    <a:pt x="303" y="431"/>
                  </a:lnTo>
                  <a:lnTo>
                    <a:pt x="273" y="441"/>
                  </a:lnTo>
                  <a:lnTo>
                    <a:pt x="250" y="446"/>
                  </a:lnTo>
                  <a:lnTo>
                    <a:pt x="230" y="452"/>
                  </a:lnTo>
                  <a:lnTo>
                    <a:pt x="214" y="456"/>
                  </a:lnTo>
                  <a:lnTo>
                    <a:pt x="202" y="460"/>
                  </a:lnTo>
                  <a:lnTo>
                    <a:pt x="192" y="462"/>
                  </a:lnTo>
                  <a:lnTo>
                    <a:pt x="184" y="464"/>
                  </a:lnTo>
                  <a:lnTo>
                    <a:pt x="176" y="466"/>
                  </a:lnTo>
                  <a:lnTo>
                    <a:pt x="170" y="468"/>
                  </a:lnTo>
                  <a:lnTo>
                    <a:pt x="164" y="470"/>
                  </a:lnTo>
                  <a:lnTo>
                    <a:pt x="146" y="474"/>
                  </a:lnTo>
                  <a:lnTo>
                    <a:pt x="122" y="474"/>
                  </a:lnTo>
                  <a:lnTo>
                    <a:pt x="98" y="470"/>
                  </a:lnTo>
                  <a:lnTo>
                    <a:pt x="74" y="460"/>
                  </a:lnTo>
                  <a:lnTo>
                    <a:pt x="50" y="446"/>
                  </a:lnTo>
                  <a:lnTo>
                    <a:pt x="28" y="429"/>
                  </a:lnTo>
                  <a:lnTo>
                    <a:pt x="14" y="403"/>
                  </a:lnTo>
                  <a:lnTo>
                    <a:pt x="4" y="373"/>
                  </a:lnTo>
                  <a:lnTo>
                    <a:pt x="0" y="341"/>
                  </a:lnTo>
                  <a:lnTo>
                    <a:pt x="0" y="315"/>
                  </a:lnTo>
                  <a:lnTo>
                    <a:pt x="6" y="291"/>
                  </a:lnTo>
                  <a:lnTo>
                    <a:pt x="16" y="269"/>
                  </a:lnTo>
                  <a:lnTo>
                    <a:pt x="34" y="251"/>
                  </a:lnTo>
                  <a:lnTo>
                    <a:pt x="58" y="231"/>
                  </a:lnTo>
                  <a:lnTo>
                    <a:pt x="92" y="211"/>
                  </a:lnTo>
                  <a:lnTo>
                    <a:pt x="134" y="189"/>
                  </a:lnTo>
                  <a:lnTo>
                    <a:pt x="180" y="169"/>
                  </a:lnTo>
                  <a:lnTo>
                    <a:pt x="234" y="145"/>
                  </a:lnTo>
                  <a:lnTo>
                    <a:pt x="291" y="124"/>
                  </a:lnTo>
                  <a:lnTo>
                    <a:pt x="351" y="102"/>
                  </a:lnTo>
                  <a:lnTo>
                    <a:pt x="413" y="80"/>
                  </a:lnTo>
                  <a:lnTo>
                    <a:pt x="475" y="60"/>
                  </a:lnTo>
                  <a:lnTo>
                    <a:pt x="533" y="40"/>
                  </a:lnTo>
                  <a:lnTo>
                    <a:pt x="587" y="24"/>
                  </a:lnTo>
                  <a:lnTo>
                    <a:pt x="635" y="12"/>
                  </a:lnTo>
                  <a:lnTo>
                    <a:pt x="674" y="2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F2B643"/>
            </a:solidFill>
            <a:ln w="0">
              <a:solidFill>
                <a:srgbClr val="F2B64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9" name="Freeform 19"/>
            <p:cNvSpPr>
              <a:spLocks noEditPoints="1"/>
            </p:cNvSpPr>
            <p:nvPr/>
          </p:nvSpPr>
          <p:spPr bwMode="auto">
            <a:xfrm>
              <a:off x="3606" y="3056"/>
              <a:ext cx="417" cy="245"/>
            </a:xfrm>
            <a:custGeom>
              <a:avLst/>
              <a:gdLst>
                <a:gd name="T0" fmla="*/ 684 w 834"/>
                <a:gd name="T1" fmla="*/ 18 h 490"/>
                <a:gd name="T2" fmla="*/ 597 w 834"/>
                <a:gd name="T3" fmla="*/ 40 h 490"/>
                <a:gd name="T4" fmla="*/ 485 w 834"/>
                <a:gd name="T5" fmla="*/ 74 h 490"/>
                <a:gd name="T6" fmla="*/ 363 w 834"/>
                <a:gd name="T7" fmla="*/ 116 h 490"/>
                <a:gd name="T8" fmla="*/ 244 w 834"/>
                <a:gd name="T9" fmla="*/ 161 h 490"/>
                <a:gd name="T10" fmla="*/ 146 w 834"/>
                <a:gd name="T11" fmla="*/ 203 h 490"/>
                <a:gd name="T12" fmla="*/ 70 w 834"/>
                <a:gd name="T13" fmla="*/ 245 h 490"/>
                <a:gd name="T14" fmla="*/ 30 w 834"/>
                <a:gd name="T15" fmla="*/ 283 h 490"/>
                <a:gd name="T16" fmla="*/ 14 w 834"/>
                <a:gd name="T17" fmla="*/ 325 h 490"/>
                <a:gd name="T18" fmla="*/ 18 w 834"/>
                <a:gd name="T19" fmla="*/ 379 h 490"/>
                <a:gd name="T20" fmla="*/ 40 w 834"/>
                <a:gd name="T21" fmla="*/ 429 h 490"/>
                <a:gd name="T22" fmla="*/ 80 w 834"/>
                <a:gd name="T23" fmla="*/ 460 h 490"/>
                <a:gd name="T24" fmla="*/ 124 w 834"/>
                <a:gd name="T25" fmla="*/ 474 h 490"/>
                <a:gd name="T26" fmla="*/ 170 w 834"/>
                <a:gd name="T27" fmla="*/ 472 h 490"/>
                <a:gd name="T28" fmla="*/ 184 w 834"/>
                <a:gd name="T29" fmla="*/ 468 h 490"/>
                <a:gd name="T30" fmla="*/ 202 w 834"/>
                <a:gd name="T31" fmla="*/ 464 h 490"/>
                <a:gd name="T32" fmla="*/ 224 w 834"/>
                <a:gd name="T33" fmla="*/ 456 h 490"/>
                <a:gd name="T34" fmla="*/ 262 w 834"/>
                <a:gd name="T35" fmla="*/ 447 h 490"/>
                <a:gd name="T36" fmla="*/ 317 w 834"/>
                <a:gd name="T37" fmla="*/ 431 h 490"/>
                <a:gd name="T38" fmla="*/ 397 w 834"/>
                <a:gd name="T39" fmla="*/ 405 h 490"/>
                <a:gd name="T40" fmla="*/ 507 w 834"/>
                <a:gd name="T41" fmla="*/ 369 h 490"/>
                <a:gd name="T42" fmla="*/ 653 w 834"/>
                <a:gd name="T43" fmla="*/ 321 h 490"/>
                <a:gd name="T44" fmla="*/ 744 w 834"/>
                <a:gd name="T45" fmla="*/ 291 h 490"/>
                <a:gd name="T46" fmla="*/ 770 w 834"/>
                <a:gd name="T47" fmla="*/ 275 h 490"/>
                <a:gd name="T48" fmla="*/ 800 w 834"/>
                <a:gd name="T49" fmla="*/ 247 h 490"/>
                <a:gd name="T50" fmla="*/ 820 w 834"/>
                <a:gd name="T51" fmla="*/ 209 h 490"/>
                <a:gd name="T52" fmla="*/ 802 w 834"/>
                <a:gd name="T53" fmla="*/ 104 h 490"/>
                <a:gd name="T54" fmla="*/ 798 w 834"/>
                <a:gd name="T55" fmla="*/ 88 h 490"/>
                <a:gd name="T56" fmla="*/ 782 w 834"/>
                <a:gd name="T57" fmla="*/ 54 h 490"/>
                <a:gd name="T58" fmla="*/ 748 w 834"/>
                <a:gd name="T59" fmla="*/ 24 h 490"/>
                <a:gd name="T60" fmla="*/ 704 w 834"/>
                <a:gd name="T61" fmla="*/ 14 h 490"/>
                <a:gd name="T62" fmla="*/ 724 w 834"/>
                <a:gd name="T63" fmla="*/ 2 h 490"/>
                <a:gd name="T64" fmla="*/ 770 w 834"/>
                <a:gd name="T65" fmla="*/ 22 h 490"/>
                <a:gd name="T66" fmla="*/ 798 w 834"/>
                <a:gd name="T67" fmla="*/ 54 h 490"/>
                <a:gd name="T68" fmla="*/ 812 w 834"/>
                <a:gd name="T69" fmla="*/ 86 h 490"/>
                <a:gd name="T70" fmla="*/ 816 w 834"/>
                <a:gd name="T71" fmla="*/ 102 h 490"/>
                <a:gd name="T72" fmla="*/ 834 w 834"/>
                <a:gd name="T73" fmla="*/ 209 h 490"/>
                <a:gd name="T74" fmla="*/ 814 w 834"/>
                <a:gd name="T75" fmla="*/ 255 h 490"/>
                <a:gd name="T76" fmla="*/ 780 w 834"/>
                <a:gd name="T77" fmla="*/ 285 h 490"/>
                <a:gd name="T78" fmla="*/ 750 w 834"/>
                <a:gd name="T79" fmla="*/ 303 h 490"/>
                <a:gd name="T80" fmla="*/ 657 w 834"/>
                <a:gd name="T81" fmla="*/ 335 h 490"/>
                <a:gd name="T82" fmla="*/ 511 w 834"/>
                <a:gd name="T83" fmla="*/ 383 h 490"/>
                <a:gd name="T84" fmla="*/ 401 w 834"/>
                <a:gd name="T85" fmla="*/ 419 h 490"/>
                <a:gd name="T86" fmla="*/ 321 w 834"/>
                <a:gd name="T87" fmla="*/ 443 h 490"/>
                <a:gd name="T88" fmla="*/ 266 w 834"/>
                <a:gd name="T89" fmla="*/ 460 h 490"/>
                <a:gd name="T90" fmla="*/ 228 w 834"/>
                <a:gd name="T91" fmla="*/ 470 h 490"/>
                <a:gd name="T92" fmla="*/ 204 w 834"/>
                <a:gd name="T93" fmla="*/ 476 h 490"/>
                <a:gd name="T94" fmla="*/ 188 w 834"/>
                <a:gd name="T95" fmla="*/ 482 h 490"/>
                <a:gd name="T96" fmla="*/ 174 w 834"/>
                <a:gd name="T97" fmla="*/ 486 h 490"/>
                <a:gd name="T98" fmla="*/ 122 w 834"/>
                <a:gd name="T99" fmla="*/ 488 h 490"/>
                <a:gd name="T100" fmla="*/ 72 w 834"/>
                <a:gd name="T101" fmla="*/ 472 h 490"/>
                <a:gd name="T102" fmla="*/ 30 w 834"/>
                <a:gd name="T103" fmla="*/ 439 h 490"/>
                <a:gd name="T104" fmla="*/ 4 w 834"/>
                <a:gd name="T105" fmla="*/ 383 h 490"/>
                <a:gd name="T106" fmla="*/ 2 w 834"/>
                <a:gd name="T107" fmla="*/ 313 h 490"/>
                <a:gd name="T108" fmla="*/ 28 w 834"/>
                <a:gd name="T109" fmla="*/ 261 h 490"/>
                <a:gd name="T110" fmla="*/ 92 w 834"/>
                <a:gd name="T111" fmla="*/ 215 h 490"/>
                <a:gd name="T112" fmla="*/ 186 w 834"/>
                <a:gd name="T113" fmla="*/ 169 h 490"/>
                <a:gd name="T114" fmla="*/ 297 w 834"/>
                <a:gd name="T115" fmla="*/ 126 h 490"/>
                <a:gd name="T116" fmla="*/ 419 w 834"/>
                <a:gd name="T117" fmla="*/ 80 h 490"/>
                <a:gd name="T118" fmla="*/ 539 w 834"/>
                <a:gd name="T119" fmla="*/ 42 h 490"/>
                <a:gd name="T120" fmla="*/ 641 w 834"/>
                <a:gd name="T121" fmla="*/ 12 h 490"/>
                <a:gd name="T122" fmla="*/ 704 w 834"/>
                <a:gd name="T123" fmla="*/ 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34" h="490">
                  <a:moveTo>
                    <a:pt x="704" y="14"/>
                  </a:moveTo>
                  <a:lnTo>
                    <a:pt x="684" y="18"/>
                  </a:lnTo>
                  <a:lnTo>
                    <a:pt x="645" y="26"/>
                  </a:lnTo>
                  <a:lnTo>
                    <a:pt x="597" y="40"/>
                  </a:lnTo>
                  <a:lnTo>
                    <a:pt x="543" y="56"/>
                  </a:lnTo>
                  <a:lnTo>
                    <a:pt x="485" y="74"/>
                  </a:lnTo>
                  <a:lnTo>
                    <a:pt x="423" y="94"/>
                  </a:lnTo>
                  <a:lnTo>
                    <a:pt x="363" y="116"/>
                  </a:lnTo>
                  <a:lnTo>
                    <a:pt x="301" y="138"/>
                  </a:lnTo>
                  <a:lnTo>
                    <a:pt x="244" y="161"/>
                  </a:lnTo>
                  <a:lnTo>
                    <a:pt x="192" y="183"/>
                  </a:lnTo>
                  <a:lnTo>
                    <a:pt x="146" y="203"/>
                  </a:lnTo>
                  <a:lnTo>
                    <a:pt x="102" y="225"/>
                  </a:lnTo>
                  <a:lnTo>
                    <a:pt x="70" y="245"/>
                  </a:lnTo>
                  <a:lnTo>
                    <a:pt x="46" y="265"/>
                  </a:lnTo>
                  <a:lnTo>
                    <a:pt x="30" y="283"/>
                  </a:lnTo>
                  <a:lnTo>
                    <a:pt x="20" y="303"/>
                  </a:lnTo>
                  <a:lnTo>
                    <a:pt x="14" y="325"/>
                  </a:lnTo>
                  <a:lnTo>
                    <a:pt x="14" y="351"/>
                  </a:lnTo>
                  <a:lnTo>
                    <a:pt x="18" y="379"/>
                  </a:lnTo>
                  <a:lnTo>
                    <a:pt x="26" y="407"/>
                  </a:lnTo>
                  <a:lnTo>
                    <a:pt x="40" y="429"/>
                  </a:lnTo>
                  <a:lnTo>
                    <a:pt x="58" y="447"/>
                  </a:lnTo>
                  <a:lnTo>
                    <a:pt x="80" y="460"/>
                  </a:lnTo>
                  <a:lnTo>
                    <a:pt x="102" y="468"/>
                  </a:lnTo>
                  <a:lnTo>
                    <a:pt x="124" y="474"/>
                  </a:lnTo>
                  <a:lnTo>
                    <a:pt x="150" y="476"/>
                  </a:lnTo>
                  <a:lnTo>
                    <a:pt x="170" y="472"/>
                  </a:lnTo>
                  <a:lnTo>
                    <a:pt x="178" y="470"/>
                  </a:lnTo>
                  <a:lnTo>
                    <a:pt x="184" y="468"/>
                  </a:lnTo>
                  <a:lnTo>
                    <a:pt x="192" y="466"/>
                  </a:lnTo>
                  <a:lnTo>
                    <a:pt x="202" y="464"/>
                  </a:lnTo>
                  <a:lnTo>
                    <a:pt x="212" y="460"/>
                  </a:lnTo>
                  <a:lnTo>
                    <a:pt x="224" y="456"/>
                  </a:lnTo>
                  <a:lnTo>
                    <a:pt x="242" y="452"/>
                  </a:lnTo>
                  <a:lnTo>
                    <a:pt x="262" y="447"/>
                  </a:lnTo>
                  <a:lnTo>
                    <a:pt x="285" y="439"/>
                  </a:lnTo>
                  <a:lnTo>
                    <a:pt x="317" y="431"/>
                  </a:lnTo>
                  <a:lnTo>
                    <a:pt x="353" y="419"/>
                  </a:lnTo>
                  <a:lnTo>
                    <a:pt x="397" y="405"/>
                  </a:lnTo>
                  <a:lnTo>
                    <a:pt x="447" y="389"/>
                  </a:lnTo>
                  <a:lnTo>
                    <a:pt x="507" y="369"/>
                  </a:lnTo>
                  <a:lnTo>
                    <a:pt x="575" y="347"/>
                  </a:lnTo>
                  <a:lnTo>
                    <a:pt x="653" y="321"/>
                  </a:lnTo>
                  <a:lnTo>
                    <a:pt x="740" y="293"/>
                  </a:lnTo>
                  <a:lnTo>
                    <a:pt x="744" y="291"/>
                  </a:lnTo>
                  <a:lnTo>
                    <a:pt x="754" y="285"/>
                  </a:lnTo>
                  <a:lnTo>
                    <a:pt x="770" y="275"/>
                  </a:lnTo>
                  <a:lnTo>
                    <a:pt x="786" y="263"/>
                  </a:lnTo>
                  <a:lnTo>
                    <a:pt x="800" y="247"/>
                  </a:lnTo>
                  <a:lnTo>
                    <a:pt x="814" y="229"/>
                  </a:lnTo>
                  <a:lnTo>
                    <a:pt x="820" y="209"/>
                  </a:lnTo>
                  <a:lnTo>
                    <a:pt x="820" y="185"/>
                  </a:lnTo>
                  <a:lnTo>
                    <a:pt x="802" y="104"/>
                  </a:lnTo>
                  <a:lnTo>
                    <a:pt x="802" y="100"/>
                  </a:lnTo>
                  <a:lnTo>
                    <a:pt x="798" y="88"/>
                  </a:lnTo>
                  <a:lnTo>
                    <a:pt x="792" y="72"/>
                  </a:lnTo>
                  <a:lnTo>
                    <a:pt x="782" y="54"/>
                  </a:lnTo>
                  <a:lnTo>
                    <a:pt x="766" y="38"/>
                  </a:lnTo>
                  <a:lnTo>
                    <a:pt x="748" y="24"/>
                  </a:lnTo>
                  <a:lnTo>
                    <a:pt x="722" y="16"/>
                  </a:lnTo>
                  <a:lnTo>
                    <a:pt x="704" y="14"/>
                  </a:lnTo>
                  <a:close/>
                  <a:moveTo>
                    <a:pt x="704" y="0"/>
                  </a:moveTo>
                  <a:lnTo>
                    <a:pt x="724" y="2"/>
                  </a:lnTo>
                  <a:lnTo>
                    <a:pt x="750" y="8"/>
                  </a:lnTo>
                  <a:lnTo>
                    <a:pt x="770" y="22"/>
                  </a:lnTo>
                  <a:lnTo>
                    <a:pt x="786" y="38"/>
                  </a:lnTo>
                  <a:lnTo>
                    <a:pt x="798" y="54"/>
                  </a:lnTo>
                  <a:lnTo>
                    <a:pt x="806" y="72"/>
                  </a:lnTo>
                  <a:lnTo>
                    <a:pt x="812" y="86"/>
                  </a:lnTo>
                  <a:lnTo>
                    <a:pt x="816" y="98"/>
                  </a:lnTo>
                  <a:lnTo>
                    <a:pt x="816" y="102"/>
                  </a:lnTo>
                  <a:lnTo>
                    <a:pt x="834" y="183"/>
                  </a:lnTo>
                  <a:lnTo>
                    <a:pt x="834" y="209"/>
                  </a:lnTo>
                  <a:lnTo>
                    <a:pt x="828" y="233"/>
                  </a:lnTo>
                  <a:lnTo>
                    <a:pt x="814" y="255"/>
                  </a:lnTo>
                  <a:lnTo>
                    <a:pt x="798" y="271"/>
                  </a:lnTo>
                  <a:lnTo>
                    <a:pt x="780" y="285"/>
                  </a:lnTo>
                  <a:lnTo>
                    <a:pt x="762" y="297"/>
                  </a:lnTo>
                  <a:lnTo>
                    <a:pt x="750" y="303"/>
                  </a:lnTo>
                  <a:lnTo>
                    <a:pt x="744" y="305"/>
                  </a:lnTo>
                  <a:lnTo>
                    <a:pt x="657" y="335"/>
                  </a:lnTo>
                  <a:lnTo>
                    <a:pt x="579" y="361"/>
                  </a:lnTo>
                  <a:lnTo>
                    <a:pt x="511" y="383"/>
                  </a:lnTo>
                  <a:lnTo>
                    <a:pt x="451" y="401"/>
                  </a:lnTo>
                  <a:lnTo>
                    <a:pt x="401" y="419"/>
                  </a:lnTo>
                  <a:lnTo>
                    <a:pt x="357" y="433"/>
                  </a:lnTo>
                  <a:lnTo>
                    <a:pt x="321" y="443"/>
                  </a:lnTo>
                  <a:lnTo>
                    <a:pt x="289" y="452"/>
                  </a:lnTo>
                  <a:lnTo>
                    <a:pt x="266" y="460"/>
                  </a:lnTo>
                  <a:lnTo>
                    <a:pt x="244" y="466"/>
                  </a:lnTo>
                  <a:lnTo>
                    <a:pt x="228" y="470"/>
                  </a:lnTo>
                  <a:lnTo>
                    <a:pt x="216" y="474"/>
                  </a:lnTo>
                  <a:lnTo>
                    <a:pt x="204" y="476"/>
                  </a:lnTo>
                  <a:lnTo>
                    <a:pt x="196" y="478"/>
                  </a:lnTo>
                  <a:lnTo>
                    <a:pt x="188" y="482"/>
                  </a:lnTo>
                  <a:lnTo>
                    <a:pt x="182" y="484"/>
                  </a:lnTo>
                  <a:lnTo>
                    <a:pt x="174" y="486"/>
                  </a:lnTo>
                  <a:lnTo>
                    <a:pt x="150" y="490"/>
                  </a:lnTo>
                  <a:lnTo>
                    <a:pt x="122" y="488"/>
                  </a:lnTo>
                  <a:lnTo>
                    <a:pt x="98" y="482"/>
                  </a:lnTo>
                  <a:lnTo>
                    <a:pt x="72" y="472"/>
                  </a:lnTo>
                  <a:lnTo>
                    <a:pt x="50" y="456"/>
                  </a:lnTo>
                  <a:lnTo>
                    <a:pt x="30" y="439"/>
                  </a:lnTo>
                  <a:lnTo>
                    <a:pt x="14" y="413"/>
                  </a:lnTo>
                  <a:lnTo>
                    <a:pt x="4" y="383"/>
                  </a:lnTo>
                  <a:lnTo>
                    <a:pt x="0" y="345"/>
                  </a:lnTo>
                  <a:lnTo>
                    <a:pt x="2" y="313"/>
                  </a:lnTo>
                  <a:lnTo>
                    <a:pt x="12" y="287"/>
                  </a:lnTo>
                  <a:lnTo>
                    <a:pt x="28" y="261"/>
                  </a:lnTo>
                  <a:lnTo>
                    <a:pt x="54" y="239"/>
                  </a:lnTo>
                  <a:lnTo>
                    <a:pt x="92" y="215"/>
                  </a:lnTo>
                  <a:lnTo>
                    <a:pt x="140" y="191"/>
                  </a:lnTo>
                  <a:lnTo>
                    <a:pt x="186" y="169"/>
                  </a:lnTo>
                  <a:lnTo>
                    <a:pt x="240" y="148"/>
                  </a:lnTo>
                  <a:lnTo>
                    <a:pt x="297" y="126"/>
                  </a:lnTo>
                  <a:lnTo>
                    <a:pt x="357" y="102"/>
                  </a:lnTo>
                  <a:lnTo>
                    <a:pt x="419" y="80"/>
                  </a:lnTo>
                  <a:lnTo>
                    <a:pt x="481" y="60"/>
                  </a:lnTo>
                  <a:lnTo>
                    <a:pt x="539" y="42"/>
                  </a:lnTo>
                  <a:lnTo>
                    <a:pt x="595" y="26"/>
                  </a:lnTo>
                  <a:lnTo>
                    <a:pt x="641" y="12"/>
                  </a:lnTo>
                  <a:lnTo>
                    <a:pt x="680" y="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rgbClr val="D89932"/>
            </a:solidFill>
            <a:ln w="0">
              <a:solidFill>
                <a:srgbClr val="D899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0" name="Freeform 20"/>
            <p:cNvSpPr>
              <a:spLocks/>
            </p:cNvSpPr>
            <p:nvPr/>
          </p:nvSpPr>
          <p:spPr bwMode="auto">
            <a:xfrm>
              <a:off x="3541" y="2930"/>
              <a:ext cx="451" cy="251"/>
            </a:xfrm>
            <a:custGeom>
              <a:avLst/>
              <a:gdLst>
                <a:gd name="T0" fmla="*/ 790 w 901"/>
                <a:gd name="T1" fmla="*/ 0 h 502"/>
                <a:gd name="T2" fmla="*/ 837 w 901"/>
                <a:gd name="T3" fmla="*/ 20 h 502"/>
                <a:gd name="T4" fmla="*/ 865 w 901"/>
                <a:gd name="T5" fmla="*/ 50 h 502"/>
                <a:gd name="T6" fmla="*/ 879 w 901"/>
                <a:gd name="T7" fmla="*/ 80 h 502"/>
                <a:gd name="T8" fmla="*/ 883 w 901"/>
                <a:gd name="T9" fmla="*/ 92 h 502"/>
                <a:gd name="T10" fmla="*/ 885 w 901"/>
                <a:gd name="T11" fmla="*/ 98 h 502"/>
                <a:gd name="T12" fmla="*/ 889 w 901"/>
                <a:gd name="T13" fmla="*/ 121 h 502"/>
                <a:gd name="T14" fmla="*/ 901 w 901"/>
                <a:gd name="T15" fmla="*/ 173 h 502"/>
                <a:gd name="T16" fmla="*/ 893 w 901"/>
                <a:gd name="T17" fmla="*/ 221 h 502"/>
                <a:gd name="T18" fmla="*/ 863 w 901"/>
                <a:gd name="T19" fmla="*/ 257 h 502"/>
                <a:gd name="T20" fmla="*/ 831 w 901"/>
                <a:gd name="T21" fmla="*/ 281 h 502"/>
                <a:gd name="T22" fmla="*/ 815 w 901"/>
                <a:gd name="T23" fmla="*/ 289 h 502"/>
                <a:gd name="T24" fmla="*/ 795 w 901"/>
                <a:gd name="T25" fmla="*/ 295 h 502"/>
                <a:gd name="T26" fmla="*/ 738 w 901"/>
                <a:gd name="T27" fmla="*/ 313 h 502"/>
                <a:gd name="T28" fmla="*/ 656 w 901"/>
                <a:gd name="T29" fmla="*/ 341 h 502"/>
                <a:gd name="T30" fmla="*/ 556 w 901"/>
                <a:gd name="T31" fmla="*/ 373 h 502"/>
                <a:gd name="T32" fmla="*/ 450 w 901"/>
                <a:gd name="T33" fmla="*/ 404 h 502"/>
                <a:gd name="T34" fmla="*/ 349 w 901"/>
                <a:gd name="T35" fmla="*/ 438 h 502"/>
                <a:gd name="T36" fmla="*/ 261 w 901"/>
                <a:gd name="T37" fmla="*/ 466 h 502"/>
                <a:gd name="T38" fmla="*/ 195 w 901"/>
                <a:gd name="T39" fmla="*/ 488 h 502"/>
                <a:gd name="T40" fmla="*/ 161 w 901"/>
                <a:gd name="T41" fmla="*/ 498 h 502"/>
                <a:gd name="T42" fmla="*/ 119 w 901"/>
                <a:gd name="T43" fmla="*/ 502 h 502"/>
                <a:gd name="T44" fmla="*/ 71 w 901"/>
                <a:gd name="T45" fmla="*/ 488 h 502"/>
                <a:gd name="T46" fmla="*/ 25 w 901"/>
                <a:gd name="T47" fmla="*/ 454 h 502"/>
                <a:gd name="T48" fmla="*/ 2 w 901"/>
                <a:gd name="T49" fmla="*/ 401 h 502"/>
                <a:gd name="T50" fmla="*/ 6 w 901"/>
                <a:gd name="T51" fmla="*/ 343 h 502"/>
                <a:gd name="T52" fmla="*/ 37 w 901"/>
                <a:gd name="T53" fmla="*/ 297 h 502"/>
                <a:gd name="T54" fmla="*/ 95 w 901"/>
                <a:gd name="T55" fmla="*/ 255 h 502"/>
                <a:gd name="T56" fmla="*/ 175 w 901"/>
                <a:gd name="T57" fmla="*/ 209 h 502"/>
                <a:gd name="T58" fmla="*/ 251 w 901"/>
                <a:gd name="T59" fmla="*/ 169 h 502"/>
                <a:gd name="T60" fmla="*/ 355 w 901"/>
                <a:gd name="T61" fmla="*/ 125 h 502"/>
                <a:gd name="T62" fmla="*/ 468 w 901"/>
                <a:gd name="T63" fmla="*/ 82 h 502"/>
                <a:gd name="T64" fmla="*/ 584 w 901"/>
                <a:gd name="T65" fmla="*/ 44 h 502"/>
                <a:gd name="T66" fmla="*/ 684 w 901"/>
                <a:gd name="T67" fmla="*/ 14 h 502"/>
                <a:gd name="T68" fmla="*/ 756 w 901"/>
                <a:gd name="T6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01" h="502">
                  <a:moveTo>
                    <a:pt x="756" y="0"/>
                  </a:moveTo>
                  <a:lnTo>
                    <a:pt x="790" y="0"/>
                  </a:lnTo>
                  <a:lnTo>
                    <a:pt x="815" y="8"/>
                  </a:lnTo>
                  <a:lnTo>
                    <a:pt x="837" y="20"/>
                  </a:lnTo>
                  <a:lnTo>
                    <a:pt x="853" y="34"/>
                  </a:lnTo>
                  <a:lnTo>
                    <a:pt x="865" y="50"/>
                  </a:lnTo>
                  <a:lnTo>
                    <a:pt x="873" y="66"/>
                  </a:lnTo>
                  <a:lnTo>
                    <a:pt x="879" y="80"/>
                  </a:lnTo>
                  <a:lnTo>
                    <a:pt x="883" y="90"/>
                  </a:lnTo>
                  <a:lnTo>
                    <a:pt x="883" y="92"/>
                  </a:lnTo>
                  <a:lnTo>
                    <a:pt x="883" y="94"/>
                  </a:lnTo>
                  <a:lnTo>
                    <a:pt x="885" y="98"/>
                  </a:lnTo>
                  <a:lnTo>
                    <a:pt x="885" y="105"/>
                  </a:lnTo>
                  <a:lnTo>
                    <a:pt x="889" y="121"/>
                  </a:lnTo>
                  <a:lnTo>
                    <a:pt x="893" y="143"/>
                  </a:lnTo>
                  <a:lnTo>
                    <a:pt x="901" y="173"/>
                  </a:lnTo>
                  <a:lnTo>
                    <a:pt x="901" y="199"/>
                  </a:lnTo>
                  <a:lnTo>
                    <a:pt x="893" y="221"/>
                  </a:lnTo>
                  <a:lnTo>
                    <a:pt x="881" y="241"/>
                  </a:lnTo>
                  <a:lnTo>
                    <a:pt x="863" y="257"/>
                  </a:lnTo>
                  <a:lnTo>
                    <a:pt x="847" y="271"/>
                  </a:lnTo>
                  <a:lnTo>
                    <a:pt x="831" y="281"/>
                  </a:lnTo>
                  <a:lnTo>
                    <a:pt x="819" y="287"/>
                  </a:lnTo>
                  <a:lnTo>
                    <a:pt x="815" y="289"/>
                  </a:lnTo>
                  <a:lnTo>
                    <a:pt x="809" y="291"/>
                  </a:lnTo>
                  <a:lnTo>
                    <a:pt x="795" y="295"/>
                  </a:lnTo>
                  <a:lnTo>
                    <a:pt x="770" y="303"/>
                  </a:lnTo>
                  <a:lnTo>
                    <a:pt x="738" y="313"/>
                  </a:lnTo>
                  <a:lnTo>
                    <a:pt x="700" y="327"/>
                  </a:lnTo>
                  <a:lnTo>
                    <a:pt x="656" y="341"/>
                  </a:lnTo>
                  <a:lnTo>
                    <a:pt x="608" y="355"/>
                  </a:lnTo>
                  <a:lnTo>
                    <a:pt x="556" y="373"/>
                  </a:lnTo>
                  <a:lnTo>
                    <a:pt x="504" y="389"/>
                  </a:lnTo>
                  <a:lnTo>
                    <a:pt x="450" y="404"/>
                  </a:lnTo>
                  <a:lnTo>
                    <a:pt x="399" y="422"/>
                  </a:lnTo>
                  <a:lnTo>
                    <a:pt x="349" y="438"/>
                  </a:lnTo>
                  <a:lnTo>
                    <a:pt x="303" y="452"/>
                  </a:lnTo>
                  <a:lnTo>
                    <a:pt x="261" y="466"/>
                  </a:lnTo>
                  <a:lnTo>
                    <a:pt x="223" y="478"/>
                  </a:lnTo>
                  <a:lnTo>
                    <a:pt x="195" y="488"/>
                  </a:lnTo>
                  <a:lnTo>
                    <a:pt x="173" y="494"/>
                  </a:lnTo>
                  <a:lnTo>
                    <a:pt x="161" y="498"/>
                  </a:lnTo>
                  <a:lnTo>
                    <a:pt x="143" y="502"/>
                  </a:lnTo>
                  <a:lnTo>
                    <a:pt x="119" y="502"/>
                  </a:lnTo>
                  <a:lnTo>
                    <a:pt x="95" y="496"/>
                  </a:lnTo>
                  <a:lnTo>
                    <a:pt x="71" y="488"/>
                  </a:lnTo>
                  <a:lnTo>
                    <a:pt x="47" y="474"/>
                  </a:lnTo>
                  <a:lnTo>
                    <a:pt x="25" y="454"/>
                  </a:lnTo>
                  <a:lnTo>
                    <a:pt x="10" y="430"/>
                  </a:lnTo>
                  <a:lnTo>
                    <a:pt x="2" y="401"/>
                  </a:lnTo>
                  <a:lnTo>
                    <a:pt x="0" y="369"/>
                  </a:lnTo>
                  <a:lnTo>
                    <a:pt x="6" y="343"/>
                  </a:lnTo>
                  <a:lnTo>
                    <a:pt x="17" y="319"/>
                  </a:lnTo>
                  <a:lnTo>
                    <a:pt x="37" y="297"/>
                  </a:lnTo>
                  <a:lnTo>
                    <a:pt x="63" y="277"/>
                  </a:lnTo>
                  <a:lnTo>
                    <a:pt x="95" y="255"/>
                  </a:lnTo>
                  <a:lnTo>
                    <a:pt x="131" y="233"/>
                  </a:lnTo>
                  <a:lnTo>
                    <a:pt x="175" y="209"/>
                  </a:lnTo>
                  <a:lnTo>
                    <a:pt x="209" y="191"/>
                  </a:lnTo>
                  <a:lnTo>
                    <a:pt x="251" y="169"/>
                  </a:lnTo>
                  <a:lnTo>
                    <a:pt x="301" y="147"/>
                  </a:lnTo>
                  <a:lnTo>
                    <a:pt x="355" y="125"/>
                  </a:lnTo>
                  <a:lnTo>
                    <a:pt x="410" y="104"/>
                  </a:lnTo>
                  <a:lnTo>
                    <a:pt x="468" y="82"/>
                  </a:lnTo>
                  <a:lnTo>
                    <a:pt x="528" y="62"/>
                  </a:lnTo>
                  <a:lnTo>
                    <a:pt x="584" y="44"/>
                  </a:lnTo>
                  <a:lnTo>
                    <a:pt x="636" y="26"/>
                  </a:lnTo>
                  <a:lnTo>
                    <a:pt x="684" y="14"/>
                  </a:lnTo>
                  <a:lnTo>
                    <a:pt x="724" y="4"/>
                  </a:lnTo>
                  <a:lnTo>
                    <a:pt x="756" y="0"/>
                  </a:lnTo>
                  <a:close/>
                </a:path>
              </a:pathLst>
            </a:custGeom>
            <a:solidFill>
              <a:srgbClr val="F2B643"/>
            </a:solidFill>
            <a:ln w="0">
              <a:solidFill>
                <a:srgbClr val="F2B64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1" name="Freeform 21"/>
            <p:cNvSpPr>
              <a:spLocks noEditPoints="1"/>
            </p:cNvSpPr>
            <p:nvPr/>
          </p:nvSpPr>
          <p:spPr bwMode="auto">
            <a:xfrm>
              <a:off x="3537" y="2926"/>
              <a:ext cx="459" cy="258"/>
            </a:xfrm>
            <a:custGeom>
              <a:avLst/>
              <a:gdLst>
                <a:gd name="T0" fmla="*/ 694 w 917"/>
                <a:gd name="T1" fmla="*/ 28 h 516"/>
                <a:gd name="T2" fmla="*/ 540 w 917"/>
                <a:gd name="T3" fmla="*/ 76 h 516"/>
                <a:gd name="T4" fmla="*/ 367 w 917"/>
                <a:gd name="T5" fmla="*/ 139 h 516"/>
                <a:gd name="T6" fmla="*/ 221 w 917"/>
                <a:gd name="T7" fmla="*/ 203 h 516"/>
                <a:gd name="T8" fmla="*/ 153 w 917"/>
                <a:gd name="T9" fmla="*/ 241 h 516"/>
                <a:gd name="T10" fmla="*/ 55 w 917"/>
                <a:gd name="T11" fmla="*/ 307 h 516"/>
                <a:gd name="T12" fmla="*/ 14 w 917"/>
                <a:gd name="T13" fmla="*/ 377 h 516"/>
                <a:gd name="T14" fmla="*/ 37 w 917"/>
                <a:gd name="T15" fmla="*/ 456 h 516"/>
                <a:gd name="T16" fmla="*/ 99 w 917"/>
                <a:gd name="T17" fmla="*/ 496 h 516"/>
                <a:gd name="T18" fmla="*/ 167 w 917"/>
                <a:gd name="T19" fmla="*/ 500 h 516"/>
                <a:gd name="T20" fmla="*/ 229 w 917"/>
                <a:gd name="T21" fmla="*/ 480 h 516"/>
                <a:gd name="T22" fmla="*/ 353 w 917"/>
                <a:gd name="T23" fmla="*/ 440 h 516"/>
                <a:gd name="T24" fmla="*/ 508 w 917"/>
                <a:gd name="T25" fmla="*/ 391 h 516"/>
                <a:gd name="T26" fmla="*/ 658 w 917"/>
                <a:gd name="T27" fmla="*/ 343 h 516"/>
                <a:gd name="T28" fmla="*/ 774 w 917"/>
                <a:gd name="T29" fmla="*/ 305 h 516"/>
                <a:gd name="T30" fmla="*/ 821 w 917"/>
                <a:gd name="T31" fmla="*/ 289 h 516"/>
                <a:gd name="T32" fmla="*/ 851 w 917"/>
                <a:gd name="T33" fmla="*/ 273 h 516"/>
                <a:gd name="T34" fmla="*/ 895 w 917"/>
                <a:gd name="T35" fmla="*/ 227 h 516"/>
                <a:gd name="T36" fmla="*/ 885 w 917"/>
                <a:gd name="T37" fmla="*/ 102 h 516"/>
                <a:gd name="T38" fmla="*/ 873 w 917"/>
                <a:gd name="T39" fmla="*/ 70 h 516"/>
                <a:gd name="T40" fmla="*/ 825 w 917"/>
                <a:gd name="T41" fmla="*/ 24 h 516"/>
                <a:gd name="T42" fmla="*/ 764 w 917"/>
                <a:gd name="T43" fmla="*/ 0 h 516"/>
                <a:gd name="T44" fmla="*/ 849 w 917"/>
                <a:gd name="T45" fmla="*/ 22 h 516"/>
                <a:gd name="T46" fmla="*/ 889 w 917"/>
                <a:gd name="T47" fmla="*/ 72 h 516"/>
                <a:gd name="T48" fmla="*/ 897 w 917"/>
                <a:gd name="T49" fmla="*/ 100 h 516"/>
                <a:gd name="T50" fmla="*/ 909 w 917"/>
                <a:gd name="T51" fmla="*/ 231 h 516"/>
                <a:gd name="T52" fmla="*/ 861 w 917"/>
                <a:gd name="T53" fmla="*/ 283 h 516"/>
                <a:gd name="T54" fmla="*/ 827 w 917"/>
                <a:gd name="T55" fmla="*/ 303 h 516"/>
                <a:gd name="T56" fmla="*/ 778 w 917"/>
                <a:gd name="T57" fmla="*/ 319 h 516"/>
                <a:gd name="T58" fmla="*/ 662 w 917"/>
                <a:gd name="T59" fmla="*/ 355 h 516"/>
                <a:gd name="T60" fmla="*/ 512 w 917"/>
                <a:gd name="T61" fmla="*/ 405 h 516"/>
                <a:gd name="T62" fmla="*/ 359 w 917"/>
                <a:gd name="T63" fmla="*/ 452 h 516"/>
                <a:gd name="T64" fmla="*/ 233 w 917"/>
                <a:gd name="T65" fmla="*/ 492 h 516"/>
                <a:gd name="T66" fmla="*/ 171 w 917"/>
                <a:gd name="T67" fmla="*/ 512 h 516"/>
                <a:gd name="T68" fmla="*/ 95 w 917"/>
                <a:gd name="T69" fmla="*/ 510 h 516"/>
                <a:gd name="T70" fmla="*/ 27 w 917"/>
                <a:gd name="T71" fmla="*/ 464 h 516"/>
                <a:gd name="T72" fmla="*/ 0 w 917"/>
                <a:gd name="T73" fmla="*/ 375 h 516"/>
                <a:gd name="T74" fmla="*/ 43 w 917"/>
                <a:gd name="T75" fmla="*/ 297 h 516"/>
                <a:gd name="T76" fmla="*/ 147 w 917"/>
                <a:gd name="T77" fmla="*/ 229 h 516"/>
                <a:gd name="T78" fmla="*/ 215 w 917"/>
                <a:gd name="T79" fmla="*/ 191 h 516"/>
                <a:gd name="T80" fmla="*/ 361 w 917"/>
                <a:gd name="T81" fmla="*/ 127 h 516"/>
                <a:gd name="T82" fmla="*/ 536 w 917"/>
                <a:gd name="T83" fmla="*/ 62 h 516"/>
                <a:gd name="T84" fmla="*/ 692 w 917"/>
                <a:gd name="T85" fmla="*/ 14 h 5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17" h="516">
                  <a:moveTo>
                    <a:pt x="766" y="14"/>
                  </a:moveTo>
                  <a:lnTo>
                    <a:pt x="734" y="20"/>
                  </a:lnTo>
                  <a:lnTo>
                    <a:pt x="694" y="28"/>
                  </a:lnTo>
                  <a:lnTo>
                    <a:pt x="648" y="42"/>
                  </a:lnTo>
                  <a:lnTo>
                    <a:pt x="596" y="58"/>
                  </a:lnTo>
                  <a:lnTo>
                    <a:pt x="540" y="76"/>
                  </a:lnTo>
                  <a:lnTo>
                    <a:pt x="482" y="96"/>
                  </a:lnTo>
                  <a:lnTo>
                    <a:pt x="424" y="117"/>
                  </a:lnTo>
                  <a:lnTo>
                    <a:pt x="367" y="139"/>
                  </a:lnTo>
                  <a:lnTo>
                    <a:pt x="313" y="161"/>
                  </a:lnTo>
                  <a:lnTo>
                    <a:pt x="265" y="183"/>
                  </a:lnTo>
                  <a:lnTo>
                    <a:pt x="221" y="203"/>
                  </a:lnTo>
                  <a:lnTo>
                    <a:pt x="185" y="223"/>
                  </a:lnTo>
                  <a:lnTo>
                    <a:pt x="169" y="233"/>
                  </a:lnTo>
                  <a:lnTo>
                    <a:pt x="153" y="241"/>
                  </a:lnTo>
                  <a:lnTo>
                    <a:pt x="115" y="265"/>
                  </a:lnTo>
                  <a:lnTo>
                    <a:pt x="81" y="285"/>
                  </a:lnTo>
                  <a:lnTo>
                    <a:pt x="55" y="307"/>
                  </a:lnTo>
                  <a:lnTo>
                    <a:pt x="33" y="327"/>
                  </a:lnTo>
                  <a:lnTo>
                    <a:pt x="19" y="351"/>
                  </a:lnTo>
                  <a:lnTo>
                    <a:pt x="14" y="377"/>
                  </a:lnTo>
                  <a:lnTo>
                    <a:pt x="16" y="407"/>
                  </a:lnTo>
                  <a:lnTo>
                    <a:pt x="23" y="434"/>
                  </a:lnTo>
                  <a:lnTo>
                    <a:pt x="37" y="456"/>
                  </a:lnTo>
                  <a:lnTo>
                    <a:pt x="55" y="474"/>
                  </a:lnTo>
                  <a:lnTo>
                    <a:pt x="77" y="488"/>
                  </a:lnTo>
                  <a:lnTo>
                    <a:pt x="99" y="496"/>
                  </a:lnTo>
                  <a:lnTo>
                    <a:pt x="123" y="502"/>
                  </a:lnTo>
                  <a:lnTo>
                    <a:pt x="147" y="502"/>
                  </a:lnTo>
                  <a:lnTo>
                    <a:pt x="167" y="500"/>
                  </a:lnTo>
                  <a:lnTo>
                    <a:pt x="179" y="496"/>
                  </a:lnTo>
                  <a:lnTo>
                    <a:pt x="199" y="490"/>
                  </a:lnTo>
                  <a:lnTo>
                    <a:pt x="229" y="480"/>
                  </a:lnTo>
                  <a:lnTo>
                    <a:pt x="265" y="468"/>
                  </a:lnTo>
                  <a:lnTo>
                    <a:pt x="307" y="454"/>
                  </a:lnTo>
                  <a:lnTo>
                    <a:pt x="353" y="440"/>
                  </a:lnTo>
                  <a:lnTo>
                    <a:pt x="403" y="424"/>
                  </a:lnTo>
                  <a:lnTo>
                    <a:pt x="454" y="409"/>
                  </a:lnTo>
                  <a:lnTo>
                    <a:pt x="508" y="391"/>
                  </a:lnTo>
                  <a:lnTo>
                    <a:pt x="560" y="375"/>
                  </a:lnTo>
                  <a:lnTo>
                    <a:pt x="610" y="357"/>
                  </a:lnTo>
                  <a:lnTo>
                    <a:pt x="658" y="343"/>
                  </a:lnTo>
                  <a:lnTo>
                    <a:pt x="702" y="329"/>
                  </a:lnTo>
                  <a:lnTo>
                    <a:pt x="742" y="315"/>
                  </a:lnTo>
                  <a:lnTo>
                    <a:pt x="774" y="305"/>
                  </a:lnTo>
                  <a:lnTo>
                    <a:pt x="799" y="297"/>
                  </a:lnTo>
                  <a:lnTo>
                    <a:pt x="815" y="291"/>
                  </a:lnTo>
                  <a:lnTo>
                    <a:pt x="821" y="289"/>
                  </a:lnTo>
                  <a:lnTo>
                    <a:pt x="825" y="287"/>
                  </a:lnTo>
                  <a:lnTo>
                    <a:pt x="835" y="283"/>
                  </a:lnTo>
                  <a:lnTo>
                    <a:pt x="851" y="273"/>
                  </a:lnTo>
                  <a:lnTo>
                    <a:pt x="867" y="261"/>
                  </a:lnTo>
                  <a:lnTo>
                    <a:pt x="883" y="245"/>
                  </a:lnTo>
                  <a:lnTo>
                    <a:pt x="895" y="227"/>
                  </a:lnTo>
                  <a:lnTo>
                    <a:pt x="903" y="207"/>
                  </a:lnTo>
                  <a:lnTo>
                    <a:pt x="901" y="183"/>
                  </a:lnTo>
                  <a:lnTo>
                    <a:pt x="885" y="102"/>
                  </a:lnTo>
                  <a:lnTo>
                    <a:pt x="883" y="96"/>
                  </a:lnTo>
                  <a:lnTo>
                    <a:pt x="879" y="86"/>
                  </a:lnTo>
                  <a:lnTo>
                    <a:pt x="873" y="70"/>
                  </a:lnTo>
                  <a:lnTo>
                    <a:pt x="861" y="52"/>
                  </a:lnTo>
                  <a:lnTo>
                    <a:pt x="845" y="36"/>
                  </a:lnTo>
                  <a:lnTo>
                    <a:pt x="825" y="24"/>
                  </a:lnTo>
                  <a:lnTo>
                    <a:pt x="798" y="16"/>
                  </a:lnTo>
                  <a:lnTo>
                    <a:pt x="766" y="14"/>
                  </a:lnTo>
                  <a:close/>
                  <a:moveTo>
                    <a:pt x="764" y="0"/>
                  </a:moveTo>
                  <a:lnTo>
                    <a:pt x="799" y="2"/>
                  </a:lnTo>
                  <a:lnTo>
                    <a:pt x="827" y="8"/>
                  </a:lnTo>
                  <a:lnTo>
                    <a:pt x="849" y="22"/>
                  </a:lnTo>
                  <a:lnTo>
                    <a:pt x="867" y="38"/>
                  </a:lnTo>
                  <a:lnTo>
                    <a:pt x="879" y="54"/>
                  </a:lnTo>
                  <a:lnTo>
                    <a:pt x="889" y="72"/>
                  </a:lnTo>
                  <a:lnTo>
                    <a:pt x="893" y="86"/>
                  </a:lnTo>
                  <a:lnTo>
                    <a:pt x="897" y="96"/>
                  </a:lnTo>
                  <a:lnTo>
                    <a:pt x="897" y="100"/>
                  </a:lnTo>
                  <a:lnTo>
                    <a:pt x="915" y="179"/>
                  </a:lnTo>
                  <a:lnTo>
                    <a:pt x="917" y="207"/>
                  </a:lnTo>
                  <a:lnTo>
                    <a:pt x="909" y="231"/>
                  </a:lnTo>
                  <a:lnTo>
                    <a:pt x="895" y="251"/>
                  </a:lnTo>
                  <a:lnTo>
                    <a:pt x="879" y="269"/>
                  </a:lnTo>
                  <a:lnTo>
                    <a:pt x="861" y="283"/>
                  </a:lnTo>
                  <a:lnTo>
                    <a:pt x="845" y="293"/>
                  </a:lnTo>
                  <a:lnTo>
                    <a:pt x="831" y="301"/>
                  </a:lnTo>
                  <a:lnTo>
                    <a:pt x="827" y="303"/>
                  </a:lnTo>
                  <a:lnTo>
                    <a:pt x="819" y="305"/>
                  </a:lnTo>
                  <a:lnTo>
                    <a:pt x="803" y="311"/>
                  </a:lnTo>
                  <a:lnTo>
                    <a:pt x="778" y="319"/>
                  </a:lnTo>
                  <a:lnTo>
                    <a:pt x="746" y="329"/>
                  </a:lnTo>
                  <a:lnTo>
                    <a:pt x="708" y="341"/>
                  </a:lnTo>
                  <a:lnTo>
                    <a:pt x="662" y="355"/>
                  </a:lnTo>
                  <a:lnTo>
                    <a:pt x="614" y="371"/>
                  </a:lnTo>
                  <a:lnTo>
                    <a:pt x="564" y="387"/>
                  </a:lnTo>
                  <a:lnTo>
                    <a:pt x="512" y="405"/>
                  </a:lnTo>
                  <a:lnTo>
                    <a:pt x="458" y="420"/>
                  </a:lnTo>
                  <a:lnTo>
                    <a:pt x="407" y="436"/>
                  </a:lnTo>
                  <a:lnTo>
                    <a:pt x="359" y="452"/>
                  </a:lnTo>
                  <a:lnTo>
                    <a:pt x="311" y="468"/>
                  </a:lnTo>
                  <a:lnTo>
                    <a:pt x="269" y="482"/>
                  </a:lnTo>
                  <a:lnTo>
                    <a:pt x="233" y="492"/>
                  </a:lnTo>
                  <a:lnTo>
                    <a:pt x="203" y="502"/>
                  </a:lnTo>
                  <a:lnTo>
                    <a:pt x="183" y="510"/>
                  </a:lnTo>
                  <a:lnTo>
                    <a:pt x="171" y="512"/>
                  </a:lnTo>
                  <a:lnTo>
                    <a:pt x="147" y="516"/>
                  </a:lnTo>
                  <a:lnTo>
                    <a:pt x="121" y="516"/>
                  </a:lnTo>
                  <a:lnTo>
                    <a:pt x="95" y="510"/>
                  </a:lnTo>
                  <a:lnTo>
                    <a:pt x="69" y="500"/>
                  </a:lnTo>
                  <a:lnTo>
                    <a:pt x="47" y="484"/>
                  </a:lnTo>
                  <a:lnTo>
                    <a:pt x="27" y="464"/>
                  </a:lnTo>
                  <a:lnTo>
                    <a:pt x="12" y="440"/>
                  </a:lnTo>
                  <a:lnTo>
                    <a:pt x="2" y="409"/>
                  </a:lnTo>
                  <a:lnTo>
                    <a:pt x="0" y="375"/>
                  </a:lnTo>
                  <a:lnTo>
                    <a:pt x="8" y="345"/>
                  </a:lnTo>
                  <a:lnTo>
                    <a:pt x="21" y="321"/>
                  </a:lnTo>
                  <a:lnTo>
                    <a:pt x="43" y="297"/>
                  </a:lnTo>
                  <a:lnTo>
                    <a:pt x="71" y="275"/>
                  </a:lnTo>
                  <a:lnTo>
                    <a:pt x="107" y="253"/>
                  </a:lnTo>
                  <a:lnTo>
                    <a:pt x="147" y="229"/>
                  </a:lnTo>
                  <a:lnTo>
                    <a:pt x="163" y="221"/>
                  </a:lnTo>
                  <a:lnTo>
                    <a:pt x="179" y="211"/>
                  </a:lnTo>
                  <a:lnTo>
                    <a:pt x="215" y="191"/>
                  </a:lnTo>
                  <a:lnTo>
                    <a:pt x="257" y="171"/>
                  </a:lnTo>
                  <a:lnTo>
                    <a:pt x="307" y="149"/>
                  </a:lnTo>
                  <a:lnTo>
                    <a:pt x="361" y="127"/>
                  </a:lnTo>
                  <a:lnTo>
                    <a:pt x="418" y="104"/>
                  </a:lnTo>
                  <a:lnTo>
                    <a:pt x="478" y="82"/>
                  </a:lnTo>
                  <a:lnTo>
                    <a:pt x="536" y="62"/>
                  </a:lnTo>
                  <a:lnTo>
                    <a:pt x="592" y="44"/>
                  </a:lnTo>
                  <a:lnTo>
                    <a:pt x="644" y="28"/>
                  </a:lnTo>
                  <a:lnTo>
                    <a:pt x="692" y="14"/>
                  </a:lnTo>
                  <a:lnTo>
                    <a:pt x="732" y="6"/>
                  </a:lnTo>
                  <a:lnTo>
                    <a:pt x="764" y="0"/>
                  </a:lnTo>
                  <a:close/>
                </a:path>
              </a:pathLst>
            </a:custGeom>
            <a:solidFill>
              <a:srgbClr val="D89932"/>
            </a:solidFill>
            <a:ln w="0">
              <a:solidFill>
                <a:srgbClr val="D899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2" name="Freeform 22"/>
            <p:cNvSpPr>
              <a:spLocks/>
            </p:cNvSpPr>
            <p:nvPr/>
          </p:nvSpPr>
          <p:spPr bwMode="auto">
            <a:xfrm>
              <a:off x="3516" y="2800"/>
              <a:ext cx="436" cy="257"/>
            </a:xfrm>
            <a:custGeom>
              <a:avLst/>
              <a:gdLst>
                <a:gd name="T0" fmla="*/ 756 w 871"/>
                <a:gd name="T1" fmla="*/ 0 h 512"/>
                <a:gd name="T2" fmla="*/ 804 w 871"/>
                <a:gd name="T3" fmla="*/ 18 h 512"/>
                <a:gd name="T4" fmla="*/ 834 w 871"/>
                <a:gd name="T5" fmla="*/ 50 h 512"/>
                <a:gd name="T6" fmla="*/ 847 w 871"/>
                <a:gd name="T7" fmla="*/ 77 h 512"/>
                <a:gd name="T8" fmla="*/ 851 w 871"/>
                <a:gd name="T9" fmla="*/ 91 h 512"/>
                <a:gd name="T10" fmla="*/ 851 w 871"/>
                <a:gd name="T11" fmla="*/ 95 h 512"/>
                <a:gd name="T12" fmla="*/ 857 w 871"/>
                <a:gd name="T13" fmla="*/ 119 h 512"/>
                <a:gd name="T14" fmla="*/ 869 w 871"/>
                <a:gd name="T15" fmla="*/ 171 h 512"/>
                <a:gd name="T16" fmla="*/ 863 w 871"/>
                <a:gd name="T17" fmla="*/ 219 h 512"/>
                <a:gd name="T18" fmla="*/ 834 w 871"/>
                <a:gd name="T19" fmla="*/ 257 h 512"/>
                <a:gd name="T20" fmla="*/ 802 w 871"/>
                <a:gd name="T21" fmla="*/ 279 h 512"/>
                <a:gd name="T22" fmla="*/ 786 w 871"/>
                <a:gd name="T23" fmla="*/ 287 h 512"/>
                <a:gd name="T24" fmla="*/ 766 w 871"/>
                <a:gd name="T25" fmla="*/ 295 h 512"/>
                <a:gd name="T26" fmla="*/ 708 w 871"/>
                <a:gd name="T27" fmla="*/ 313 h 512"/>
                <a:gd name="T28" fmla="*/ 626 w 871"/>
                <a:gd name="T29" fmla="*/ 341 h 512"/>
                <a:gd name="T30" fmla="*/ 528 w 871"/>
                <a:gd name="T31" fmla="*/ 374 h 512"/>
                <a:gd name="T32" fmla="*/ 423 w 871"/>
                <a:gd name="T33" fmla="*/ 408 h 512"/>
                <a:gd name="T34" fmla="*/ 321 w 871"/>
                <a:gd name="T35" fmla="*/ 442 h 512"/>
                <a:gd name="T36" fmla="*/ 233 w 871"/>
                <a:gd name="T37" fmla="*/ 472 h 512"/>
                <a:gd name="T38" fmla="*/ 167 w 871"/>
                <a:gd name="T39" fmla="*/ 494 h 512"/>
                <a:gd name="T40" fmla="*/ 133 w 871"/>
                <a:gd name="T41" fmla="*/ 506 h 512"/>
                <a:gd name="T42" fmla="*/ 97 w 871"/>
                <a:gd name="T43" fmla="*/ 512 h 512"/>
                <a:gd name="T44" fmla="*/ 58 w 871"/>
                <a:gd name="T45" fmla="*/ 506 h 512"/>
                <a:gd name="T46" fmla="*/ 22 w 871"/>
                <a:gd name="T47" fmla="*/ 480 h 512"/>
                <a:gd name="T48" fmla="*/ 0 w 871"/>
                <a:gd name="T49" fmla="*/ 428 h 512"/>
                <a:gd name="T50" fmla="*/ 10 w 871"/>
                <a:gd name="T51" fmla="*/ 366 h 512"/>
                <a:gd name="T52" fmla="*/ 58 w 871"/>
                <a:gd name="T53" fmla="*/ 309 h 512"/>
                <a:gd name="T54" fmla="*/ 129 w 871"/>
                <a:gd name="T55" fmla="*/ 257 h 512"/>
                <a:gd name="T56" fmla="*/ 217 w 871"/>
                <a:gd name="T57" fmla="*/ 203 h 512"/>
                <a:gd name="T58" fmla="*/ 295 w 871"/>
                <a:gd name="T59" fmla="*/ 161 h 512"/>
                <a:gd name="T60" fmla="*/ 393 w 871"/>
                <a:gd name="T61" fmla="*/ 113 h 512"/>
                <a:gd name="T62" fmla="*/ 500 w 871"/>
                <a:gd name="T63" fmla="*/ 67 h 512"/>
                <a:gd name="T64" fmla="*/ 602 w 871"/>
                <a:gd name="T65" fmla="*/ 30 h 512"/>
                <a:gd name="T66" fmla="*/ 690 w 871"/>
                <a:gd name="T67" fmla="*/ 6 h 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1" h="512">
                  <a:moveTo>
                    <a:pt x="724" y="0"/>
                  </a:moveTo>
                  <a:lnTo>
                    <a:pt x="756" y="0"/>
                  </a:lnTo>
                  <a:lnTo>
                    <a:pt x="784" y="6"/>
                  </a:lnTo>
                  <a:lnTo>
                    <a:pt x="804" y="18"/>
                  </a:lnTo>
                  <a:lnTo>
                    <a:pt x="822" y="32"/>
                  </a:lnTo>
                  <a:lnTo>
                    <a:pt x="834" y="50"/>
                  </a:lnTo>
                  <a:lnTo>
                    <a:pt x="841" y="64"/>
                  </a:lnTo>
                  <a:lnTo>
                    <a:pt x="847" y="77"/>
                  </a:lnTo>
                  <a:lnTo>
                    <a:pt x="849" y="87"/>
                  </a:lnTo>
                  <a:lnTo>
                    <a:pt x="851" y="91"/>
                  </a:lnTo>
                  <a:lnTo>
                    <a:pt x="851" y="91"/>
                  </a:lnTo>
                  <a:lnTo>
                    <a:pt x="851" y="95"/>
                  </a:lnTo>
                  <a:lnTo>
                    <a:pt x="853" y="105"/>
                  </a:lnTo>
                  <a:lnTo>
                    <a:pt x="857" y="119"/>
                  </a:lnTo>
                  <a:lnTo>
                    <a:pt x="863" y="141"/>
                  </a:lnTo>
                  <a:lnTo>
                    <a:pt x="869" y="171"/>
                  </a:lnTo>
                  <a:lnTo>
                    <a:pt x="871" y="197"/>
                  </a:lnTo>
                  <a:lnTo>
                    <a:pt x="863" y="219"/>
                  </a:lnTo>
                  <a:lnTo>
                    <a:pt x="849" y="239"/>
                  </a:lnTo>
                  <a:lnTo>
                    <a:pt x="834" y="257"/>
                  </a:lnTo>
                  <a:lnTo>
                    <a:pt x="818" y="269"/>
                  </a:lnTo>
                  <a:lnTo>
                    <a:pt x="802" y="279"/>
                  </a:lnTo>
                  <a:lnTo>
                    <a:pt x="790" y="285"/>
                  </a:lnTo>
                  <a:lnTo>
                    <a:pt x="786" y="287"/>
                  </a:lnTo>
                  <a:lnTo>
                    <a:pt x="780" y="289"/>
                  </a:lnTo>
                  <a:lnTo>
                    <a:pt x="766" y="295"/>
                  </a:lnTo>
                  <a:lnTo>
                    <a:pt x="740" y="303"/>
                  </a:lnTo>
                  <a:lnTo>
                    <a:pt x="708" y="313"/>
                  </a:lnTo>
                  <a:lnTo>
                    <a:pt x="670" y="327"/>
                  </a:lnTo>
                  <a:lnTo>
                    <a:pt x="626" y="341"/>
                  </a:lnTo>
                  <a:lnTo>
                    <a:pt x="578" y="357"/>
                  </a:lnTo>
                  <a:lnTo>
                    <a:pt x="528" y="374"/>
                  </a:lnTo>
                  <a:lnTo>
                    <a:pt x="474" y="390"/>
                  </a:lnTo>
                  <a:lnTo>
                    <a:pt x="423" y="408"/>
                  </a:lnTo>
                  <a:lnTo>
                    <a:pt x="371" y="426"/>
                  </a:lnTo>
                  <a:lnTo>
                    <a:pt x="321" y="442"/>
                  </a:lnTo>
                  <a:lnTo>
                    <a:pt x="275" y="458"/>
                  </a:lnTo>
                  <a:lnTo>
                    <a:pt x="233" y="472"/>
                  </a:lnTo>
                  <a:lnTo>
                    <a:pt x="197" y="484"/>
                  </a:lnTo>
                  <a:lnTo>
                    <a:pt x="167" y="494"/>
                  </a:lnTo>
                  <a:lnTo>
                    <a:pt x="145" y="502"/>
                  </a:lnTo>
                  <a:lnTo>
                    <a:pt x="133" y="506"/>
                  </a:lnTo>
                  <a:lnTo>
                    <a:pt x="117" y="510"/>
                  </a:lnTo>
                  <a:lnTo>
                    <a:pt x="97" y="512"/>
                  </a:lnTo>
                  <a:lnTo>
                    <a:pt x="77" y="510"/>
                  </a:lnTo>
                  <a:lnTo>
                    <a:pt x="58" y="506"/>
                  </a:lnTo>
                  <a:lnTo>
                    <a:pt x="38" y="496"/>
                  </a:lnTo>
                  <a:lnTo>
                    <a:pt x="22" y="480"/>
                  </a:lnTo>
                  <a:lnTo>
                    <a:pt x="8" y="458"/>
                  </a:lnTo>
                  <a:lnTo>
                    <a:pt x="0" y="428"/>
                  </a:lnTo>
                  <a:lnTo>
                    <a:pt x="0" y="396"/>
                  </a:lnTo>
                  <a:lnTo>
                    <a:pt x="10" y="366"/>
                  </a:lnTo>
                  <a:lnTo>
                    <a:pt x="30" y="337"/>
                  </a:lnTo>
                  <a:lnTo>
                    <a:pt x="58" y="309"/>
                  </a:lnTo>
                  <a:lnTo>
                    <a:pt x="91" y="283"/>
                  </a:lnTo>
                  <a:lnTo>
                    <a:pt x="129" y="257"/>
                  </a:lnTo>
                  <a:lnTo>
                    <a:pt x="173" y="231"/>
                  </a:lnTo>
                  <a:lnTo>
                    <a:pt x="217" y="203"/>
                  </a:lnTo>
                  <a:lnTo>
                    <a:pt x="253" y="183"/>
                  </a:lnTo>
                  <a:lnTo>
                    <a:pt x="295" y="161"/>
                  </a:lnTo>
                  <a:lnTo>
                    <a:pt x="343" y="137"/>
                  </a:lnTo>
                  <a:lnTo>
                    <a:pt x="393" y="113"/>
                  </a:lnTo>
                  <a:lnTo>
                    <a:pt x="447" y="91"/>
                  </a:lnTo>
                  <a:lnTo>
                    <a:pt x="500" y="67"/>
                  </a:lnTo>
                  <a:lnTo>
                    <a:pt x="552" y="48"/>
                  </a:lnTo>
                  <a:lnTo>
                    <a:pt x="602" y="30"/>
                  </a:lnTo>
                  <a:lnTo>
                    <a:pt x="648" y="16"/>
                  </a:lnTo>
                  <a:lnTo>
                    <a:pt x="690" y="6"/>
                  </a:lnTo>
                  <a:lnTo>
                    <a:pt x="724" y="0"/>
                  </a:lnTo>
                  <a:close/>
                </a:path>
              </a:pathLst>
            </a:custGeom>
            <a:solidFill>
              <a:srgbClr val="F2B643"/>
            </a:solidFill>
            <a:ln w="0">
              <a:solidFill>
                <a:srgbClr val="F2B64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3" name="Freeform 23"/>
            <p:cNvSpPr>
              <a:spLocks noEditPoints="1"/>
            </p:cNvSpPr>
            <p:nvPr/>
          </p:nvSpPr>
          <p:spPr bwMode="auto">
            <a:xfrm>
              <a:off x="3512" y="2796"/>
              <a:ext cx="443" cy="263"/>
            </a:xfrm>
            <a:custGeom>
              <a:avLst/>
              <a:gdLst>
                <a:gd name="T0" fmla="*/ 658 w 885"/>
                <a:gd name="T1" fmla="*/ 30 h 526"/>
                <a:gd name="T2" fmla="*/ 508 w 885"/>
                <a:gd name="T3" fmla="*/ 83 h 526"/>
                <a:gd name="T4" fmla="*/ 351 w 885"/>
                <a:gd name="T5" fmla="*/ 153 h 526"/>
                <a:gd name="T6" fmla="*/ 227 w 885"/>
                <a:gd name="T7" fmla="*/ 217 h 526"/>
                <a:gd name="T8" fmla="*/ 131 w 885"/>
                <a:gd name="T9" fmla="*/ 277 h 526"/>
                <a:gd name="T10" fmla="*/ 42 w 885"/>
                <a:gd name="T11" fmla="*/ 353 h 526"/>
                <a:gd name="T12" fmla="*/ 14 w 885"/>
                <a:gd name="T13" fmla="*/ 436 h 526"/>
                <a:gd name="T14" fmla="*/ 52 w 885"/>
                <a:gd name="T15" fmla="*/ 500 h 526"/>
                <a:gd name="T16" fmla="*/ 111 w 885"/>
                <a:gd name="T17" fmla="*/ 512 h 526"/>
                <a:gd name="T18" fmla="*/ 173 w 885"/>
                <a:gd name="T19" fmla="*/ 496 h 526"/>
                <a:gd name="T20" fmla="*/ 279 w 885"/>
                <a:gd name="T21" fmla="*/ 460 h 526"/>
                <a:gd name="T22" fmla="*/ 427 w 885"/>
                <a:gd name="T23" fmla="*/ 410 h 526"/>
                <a:gd name="T24" fmla="*/ 582 w 885"/>
                <a:gd name="T25" fmla="*/ 359 h 526"/>
                <a:gd name="T26" fmla="*/ 712 w 885"/>
                <a:gd name="T27" fmla="*/ 317 h 526"/>
                <a:gd name="T28" fmla="*/ 786 w 885"/>
                <a:gd name="T29" fmla="*/ 291 h 526"/>
                <a:gd name="T30" fmla="*/ 806 w 885"/>
                <a:gd name="T31" fmla="*/ 281 h 526"/>
                <a:gd name="T32" fmla="*/ 851 w 885"/>
                <a:gd name="T33" fmla="*/ 243 h 526"/>
                <a:gd name="T34" fmla="*/ 871 w 885"/>
                <a:gd name="T35" fmla="*/ 181 h 526"/>
                <a:gd name="T36" fmla="*/ 848 w 885"/>
                <a:gd name="T37" fmla="*/ 83 h 526"/>
                <a:gd name="T38" fmla="*/ 814 w 885"/>
                <a:gd name="T39" fmla="*/ 36 h 526"/>
                <a:gd name="T40" fmla="*/ 732 w 885"/>
                <a:gd name="T41" fmla="*/ 14 h 526"/>
                <a:gd name="T42" fmla="*/ 796 w 885"/>
                <a:gd name="T43" fmla="*/ 8 h 526"/>
                <a:gd name="T44" fmla="*/ 848 w 885"/>
                <a:gd name="T45" fmla="*/ 54 h 526"/>
                <a:gd name="T46" fmla="*/ 865 w 885"/>
                <a:gd name="T47" fmla="*/ 93 h 526"/>
                <a:gd name="T48" fmla="*/ 885 w 885"/>
                <a:gd name="T49" fmla="*/ 205 h 526"/>
                <a:gd name="T50" fmla="*/ 849 w 885"/>
                <a:gd name="T51" fmla="*/ 267 h 526"/>
                <a:gd name="T52" fmla="*/ 802 w 885"/>
                <a:gd name="T53" fmla="*/ 299 h 526"/>
                <a:gd name="T54" fmla="*/ 774 w 885"/>
                <a:gd name="T55" fmla="*/ 309 h 526"/>
                <a:gd name="T56" fmla="*/ 678 w 885"/>
                <a:gd name="T57" fmla="*/ 343 h 526"/>
                <a:gd name="T58" fmla="*/ 534 w 885"/>
                <a:gd name="T59" fmla="*/ 388 h 526"/>
                <a:gd name="T60" fmla="*/ 379 w 885"/>
                <a:gd name="T61" fmla="*/ 440 h 526"/>
                <a:gd name="T62" fmla="*/ 241 w 885"/>
                <a:gd name="T63" fmla="*/ 486 h 526"/>
                <a:gd name="T64" fmla="*/ 155 w 885"/>
                <a:gd name="T65" fmla="*/ 516 h 526"/>
                <a:gd name="T66" fmla="*/ 107 w 885"/>
                <a:gd name="T67" fmla="*/ 526 h 526"/>
                <a:gd name="T68" fmla="*/ 50 w 885"/>
                <a:gd name="T69" fmla="*/ 514 h 526"/>
                <a:gd name="T70" fmla="*/ 8 w 885"/>
                <a:gd name="T71" fmla="*/ 466 h 526"/>
                <a:gd name="T72" fmla="*/ 10 w 885"/>
                <a:gd name="T73" fmla="*/ 374 h 526"/>
                <a:gd name="T74" fmla="*/ 85 w 885"/>
                <a:gd name="T75" fmla="*/ 293 h 526"/>
                <a:gd name="T76" fmla="*/ 201 w 885"/>
                <a:gd name="T77" fmla="*/ 217 h 526"/>
                <a:gd name="T78" fmla="*/ 299 w 885"/>
                <a:gd name="T79" fmla="*/ 163 h 526"/>
                <a:gd name="T80" fmla="*/ 451 w 885"/>
                <a:gd name="T81" fmla="*/ 91 h 526"/>
                <a:gd name="T82" fmla="*/ 608 w 885"/>
                <a:gd name="T83" fmla="*/ 32 h 526"/>
                <a:gd name="T84" fmla="*/ 730 w 885"/>
                <a:gd name="T85" fmla="*/ 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85" h="526">
                  <a:moveTo>
                    <a:pt x="732" y="14"/>
                  </a:moveTo>
                  <a:lnTo>
                    <a:pt x="698" y="20"/>
                  </a:lnTo>
                  <a:lnTo>
                    <a:pt x="658" y="30"/>
                  </a:lnTo>
                  <a:lnTo>
                    <a:pt x="612" y="46"/>
                  </a:lnTo>
                  <a:lnTo>
                    <a:pt x="560" y="64"/>
                  </a:lnTo>
                  <a:lnTo>
                    <a:pt x="508" y="83"/>
                  </a:lnTo>
                  <a:lnTo>
                    <a:pt x="455" y="105"/>
                  </a:lnTo>
                  <a:lnTo>
                    <a:pt x="403" y="129"/>
                  </a:lnTo>
                  <a:lnTo>
                    <a:pt x="351" y="153"/>
                  </a:lnTo>
                  <a:lnTo>
                    <a:pt x="305" y="175"/>
                  </a:lnTo>
                  <a:lnTo>
                    <a:pt x="263" y="197"/>
                  </a:lnTo>
                  <a:lnTo>
                    <a:pt x="227" y="217"/>
                  </a:lnTo>
                  <a:lnTo>
                    <a:pt x="209" y="229"/>
                  </a:lnTo>
                  <a:lnTo>
                    <a:pt x="169" y="253"/>
                  </a:lnTo>
                  <a:lnTo>
                    <a:pt x="131" y="277"/>
                  </a:lnTo>
                  <a:lnTo>
                    <a:pt x="95" y="303"/>
                  </a:lnTo>
                  <a:lnTo>
                    <a:pt x="66" y="327"/>
                  </a:lnTo>
                  <a:lnTo>
                    <a:pt x="42" y="353"/>
                  </a:lnTo>
                  <a:lnTo>
                    <a:pt x="24" y="378"/>
                  </a:lnTo>
                  <a:lnTo>
                    <a:pt x="14" y="406"/>
                  </a:lnTo>
                  <a:lnTo>
                    <a:pt x="14" y="436"/>
                  </a:lnTo>
                  <a:lnTo>
                    <a:pt x="22" y="464"/>
                  </a:lnTo>
                  <a:lnTo>
                    <a:pt x="36" y="486"/>
                  </a:lnTo>
                  <a:lnTo>
                    <a:pt x="52" y="500"/>
                  </a:lnTo>
                  <a:lnTo>
                    <a:pt x="68" y="508"/>
                  </a:lnTo>
                  <a:lnTo>
                    <a:pt x="85" y="512"/>
                  </a:lnTo>
                  <a:lnTo>
                    <a:pt x="111" y="512"/>
                  </a:lnTo>
                  <a:lnTo>
                    <a:pt x="139" y="506"/>
                  </a:lnTo>
                  <a:lnTo>
                    <a:pt x="151" y="502"/>
                  </a:lnTo>
                  <a:lnTo>
                    <a:pt x="173" y="496"/>
                  </a:lnTo>
                  <a:lnTo>
                    <a:pt x="201" y="486"/>
                  </a:lnTo>
                  <a:lnTo>
                    <a:pt x="237" y="474"/>
                  </a:lnTo>
                  <a:lnTo>
                    <a:pt x="279" y="460"/>
                  </a:lnTo>
                  <a:lnTo>
                    <a:pt x="325" y="444"/>
                  </a:lnTo>
                  <a:lnTo>
                    <a:pt x="375" y="428"/>
                  </a:lnTo>
                  <a:lnTo>
                    <a:pt x="427" y="410"/>
                  </a:lnTo>
                  <a:lnTo>
                    <a:pt x="478" y="392"/>
                  </a:lnTo>
                  <a:lnTo>
                    <a:pt x="530" y="376"/>
                  </a:lnTo>
                  <a:lnTo>
                    <a:pt x="582" y="359"/>
                  </a:lnTo>
                  <a:lnTo>
                    <a:pt x="630" y="343"/>
                  </a:lnTo>
                  <a:lnTo>
                    <a:pt x="674" y="329"/>
                  </a:lnTo>
                  <a:lnTo>
                    <a:pt x="712" y="317"/>
                  </a:lnTo>
                  <a:lnTo>
                    <a:pt x="744" y="305"/>
                  </a:lnTo>
                  <a:lnTo>
                    <a:pt x="770" y="297"/>
                  </a:lnTo>
                  <a:lnTo>
                    <a:pt x="786" y="291"/>
                  </a:lnTo>
                  <a:lnTo>
                    <a:pt x="792" y="289"/>
                  </a:lnTo>
                  <a:lnTo>
                    <a:pt x="796" y="287"/>
                  </a:lnTo>
                  <a:lnTo>
                    <a:pt x="806" y="281"/>
                  </a:lnTo>
                  <a:lnTo>
                    <a:pt x="822" y="273"/>
                  </a:lnTo>
                  <a:lnTo>
                    <a:pt x="838" y="259"/>
                  </a:lnTo>
                  <a:lnTo>
                    <a:pt x="851" y="243"/>
                  </a:lnTo>
                  <a:lnTo>
                    <a:pt x="865" y="225"/>
                  </a:lnTo>
                  <a:lnTo>
                    <a:pt x="871" y="205"/>
                  </a:lnTo>
                  <a:lnTo>
                    <a:pt x="871" y="181"/>
                  </a:lnTo>
                  <a:lnTo>
                    <a:pt x="851" y="99"/>
                  </a:lnTo>
                  <a:lnTo>
                    <a:pt x="851" y="95"/>
                  </a:lnTo>
                  <a:lnTo>
                    <a:pt x="848" y="83"/>
                  </a:lnTo>
                  <a:lnTo>
                    <a:pt x="840" y="68"/>
                  </a:lnTo>
                  <a:lnTo>
                    <a:pt x="830" y="52"/>
                  </a:lnTo>
                  <a:lnTo>
                    <a:pt x="814" y="36"/>
                  </a:lnTo>
                  <a:lnTo>
                    <a:pt x="794" y="22"/>
                  </a:lnTo>
                  <a:lnTo>
                    <a:pt x="766" y="14"/>
                  </a:lnTo>
                  <a:lnTo>
                    <a:pt x="732" y="14"/>
                  </a:lnTo>
                  <a:close/>
                  <a:moveTo>
                    <a:pt x="730" y="0"/>
                  </a:moveTo>
                  <a:lnTo>
                    <a:pt x="768" y="0"/>
                  </a:lnTo>
                  <a:lnTo>
                    <a:pt x="796" y="8"/>
                  </a:lnTo>
                  <a:lnTo>
                    <a:pt x="818" y="22"/>
                  </a:lnTo>
                  <a:lnTo>
                    <a:pt x="834" y="36"/>
                  </a:lnTo>
                  <a:lnTo>
                    <a:pt x="848" y="54"/>
                  </a:lnTo>
                  <a:lnTo>
                    <a:pt x="855" y="70"/>
                  </a:lnTo>
                  <a:lnTo>
                    <a:pt x="861" y="83"/>
                  </a:lnTo>
                  <a:lnTo>
                    <a:pt x="865" y="93"/>
                  </a:lnTo>
                  <a:lnTo>
                    <a:pt x="865" y="97"/>
                  </a:lnTo>
                  <a:lnTo>
                    <a:pt x="883" y="179"/>
                  </a:lnTo>
                  <a:lnTo>
                    <a:pt x="885" y="205"/>
                  </a:lnTo>
                  <a:lnTo>
                    <a:pt x="879" y="229"/>
                  </a:lnTo>
                  <a:lnTo>
                    <a:pt x="865" y="251"/>
                  </a:lnTo>
                  <a:lnTo>
                    <a:pt x="849" y="267"/>
                  </a:lnTo>
                  <a:lnTo>
                    <a:pt x="832" y="283"/>
                  </a:lnTo>
                  <a:lnTo>
                    <a:pt x="816" y="293"/>
                  </a:lnTo>
                  <a:lnTo>
                    <a:pt x="802" y="299"/>
                  </a:lnTo>
                  <a:lnTo>
                    <a:pt x="798" y="303"/>
                  </a:lnTo>
                  <a:lnTo>
                    <a:pt x="790" y="305"/>
                  </a:lnTo>
                  <a:lnTo>
                    <a:pt x="774" y="309"/>
                  </a:lnTo>
                  <a:lnTo>
                    <a:pt x="750" y="319"/>
                  </a:lnTo>
                  <a:lnTo>
                    <a:pt x="716" y="329"/>
                  </a:lnTo>
                  <a:lnTo>
                    <a:pt x="678" y="343"/>
                  </a:lnTo>
                  <a:lnTo>
                    <a:pt x="634" y="357"/>
                  </a:lnTo>
                  <a:lnTo>
                    <a:pt x="586" y="372"/>
                  </a:lnTo>
                  <a:lnTo>
                    <a:pt x="534" y="388"/>
                  </a:lnTo>
                  <a:lnTo>
                    <a:pt x="482" y="406"/>
                  </a:lnTo>
                  <a:lnTo>
                    <a:pt x="431" y="424"/>
                  </a:lnTo>
                  <a:lnTo>
                    <a:pt x="379" y="440"/>
                  </a:lnTo>
                  <a:lnTo>
                    <a:pt x="331" y="458"/>
                  </a:lnTo>
                  <a:lnTo>
                    <a:pt x="283" y="472"/>
                  </a:lnTo>
                  <a:lnTo>
                    <a:pt x="241" y="486"/>
                  </a:lnTo>
                  <a:lnTo>
                    <a:pt x="205" y="498"/>
                  </a:lnTo>
                  <a:lnTo>
                    <a:pt x="177" y="508"/>
                  </a:lnTo>
                  <a:lnTo>
                    <a:pt x="155" y="516"/>
                  </a:lnTo>
                  <a:lnTo>
                    <a:pt x="143" y="520"/>
                  </a:lnTo>
                  <a:lnTo>
                    <a:pt x="129" y="524"/>
                  </a:lnTo>
                  <a:lnTo>
                    <a:pt x="107" y="526"/>
                  </a:lnTo>
                  <a:lnTo>
                    <a:pt x="83" y="526"/>
                  </a:lnTo>
                  <a:lnTo>
                    <a:pt x="66" y="522"/>
                  </a:lnTo>
                  <a:lnTo>
                    <a:pt x="50" y="514"/>
                  </a:lnTo>
                  <a:lnTo>
                    <a:pt x="34" y="504"/>
                  </a:lnTo>
                  <a:lnTo>
                    <a:pt x="20" y="488"/>
                  </a:lnTo>
                  <a:lnTo>
                    <a:pt x="8" y="466"/>
                  </a:lnTo>
                  <a:lnTo>
                    <a:pt x="0" y="438"/>
                  </a:lnTo>
                  <a:lnTo>
                    <a:pt x="0" y="406"/>
                  </a:lnTo>
                  <a:lnTo>
                    <a:pt x="10" y="374"/>
                  </a:lnTo>
                  <a:lnTo>
                    <a:pt x="28" y="347"/>
                  </a:lnTo>
                  <a:lnTo>
                    <a:pt x="54" y="319"/>
                  </a:lnTo>
                  <a:lnTo>
                    <a:pt x="85" y="293"/>
                  </a:lnTo>
                  <a:lnTo>
                    <a:pt x="121" y="267"/>
                  </a:lnTo>
                  <a:lnTo>
                    <a:pt x="159" y="243"/>
                  </a:lnTo>
                  <a:lnTo>
                    <a:pt x="201" y="217"/>
                  </a:lnTo>
                  <a:lnTo>
                    <a:pt x="221" y="205"/>
                  </a:lnTo>
                  <a:lnTo>
                    <a:pt x="257" y="185"/>
                  </a:lnTo>
                  <a:lnTo>
                    <a:pt x="299" y="163"/>
                  </a:lnTo>
                  <a:lnTo>
                    <a:pt x="347" y="139"/>
                  </a:lnTo>
                  <a:lnTo>
                    <a:pt x="397" y="115"/>
                  </a:lnTo>
                  <a:lnTo>
                    <a:pt x="451" y="91"/>
                  </a:lnTo>
                  <a:lnTo>
                    <a:pt x="504" y="70"/>
                  </a:lnTo>
                  <a:lnTo>
                    <a:pt x="556" y="50"/>
                  </a:lnTo>
                  <a:lnTo>
                    <a:pt x="608" y="32"/>
                  </a:lnTo>
                  <a:lnTo>
                    <a:pt x="654" y="18"/>
                  </a:lnTo>
                  <a:lnTo>
                    <a:pt x="696" y="6"/>
                  </a:lnTo>
                  <a:lnTo>
                    <a:pt x="730" y="0"/>
                  </a:lnTo>
                  <a:close/>
                </a:path>
              </a:pathLst>
            </a:custGeom>
            <a:solidFill>
              <a:srgbClr val="D89932"/>
            </a:solidFill>
            <a:ln w="0">
              <a:solidFill>
                <a:srgbClr val="D899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4" name="Freeform 24"/>
            <p:cNvSpPr>
              <a:spLocks/>
            </p:cNvSpPr>
            <p:nvPr/>
          </p:nvSpPr>
          <p:spPr bwMode="auto">
            <a:xfrm>
              <a:off x="3483" y="2656"/>
              <a:ext cx="425" cy="287"/>
            </a:xfrm>
            <a:custGeom>
              <a:avLst/>
              <a:gdLst>
                <a:gd name="T0" fmla="*/ 744 w 850"/>
                <a:gd name="T1" fmla="*/ 4 h 574"/>
                <a:gd name="T2" fmla="*/ 784 w 850"/>
                <a:gd name="T3" fmla="*/ 26 h 574"/>
                <a:gd name="T4" fmla="*/ 808 w 850"/>
                <a:gd name="T5" fmla="*/ 55 h 574"/>
                <a:gd name="T6" fmla="*/ 818 w 850"/>
                <a:gd name="T7" fmla="*/ 77 h 574"/>
                <a:gd name="T8" fmla="*/ 820 w 850"/>
                <a:gd name="T9" fmla="*/ 81 h 574"/>
                <a:gd name="T10" fmla="*/ 824 w 850"/>
                <a:gd name="T11" fmla="*/ 93 h 574"/>
                <a:gd name="T12" fmla="*/ 836 w 850"/>
                <a:gd name="T13" fmla="*/ 129 h 574"/>
                <a:gd name="T14" fmla="*/ 850 w 850"/>
                <a:gd name="T15" fmla="*/ 185 h 574"/>
                <a:gd name="T16" fmla="*/ 834 w 850"/>
                <a:gd name="T17" fmla="*/ 229 h 574"/>
                <a:gd name="T18" fmla="*/ 802 w 850"/>
                <a:gd name="T19" fmla="*/ 263 h 574"/>
                <a:gd name="T20" fmla="*/ 778 w 850"/>
                <a:gd name="T21" fmla="*/ 281 h 574"/>
                <a:gd name="T22" fmla="*/ 768 w 850"/>
                <a:gd name="T23" fmla="*/ 285 h 574"/>
                <a:gd name="T24" fmla="*/ 730 w 850"/>
                <a:gd name="T25" fmla="*/ 303 h 574"/>
                <a:gd name="T26" fmla="*/ 662 w 850"/>
                <a:gd name="T27" fmla="*/ 333 h 574"/>
                <a:gd name="T28" fmla="*/ 574 w 850"/>
                <a:gd name="T29" fmla="*/ 372 h 574"/>
                <a:gd name="T30" fmla="*/ 475 w 850"/>
                <a:gd name="T31" fmla="*/ 416 h 574"/>
                <a:gd name="T32" fmla="*/ 373 w 850"/>
                <a:gd name="T33" fmla="*/ 460 h 574"/>
                <a:gd name="T34" fmla="*/ 281 w 850"/>
                <a:gd name="T35" fmla="*/ 502 h 574"/>
                <a:gd name="T36" fmla="*/ 205 w 850"/>
                <a:gd name="T37" fmla="*/ 536 h 574"/>
                <a:gd name="T38" fmla="*/ 157 w 850"/>
                <a:gd name="T39" fmla="*/ 558 h 574"/>
                <a:gd name="T40" fmla="*/ 127 w 850"/>
                <a:gd name="T41" fmla="*/ 568 h 574"/>
                <a:gd name="T42" fmla="*/ 90 w 850"/>
                <a:gd name="T43" fmla="*/ 574 h 574"/>
                <a:gd name="T44" fmla="*/ 50 w 850"/>
                <a:gd name="T45" fmla="*/ 562 h 574"/>
                <a:gd name="T46" fmla="*/ 16 w 850"/>
                <a:gd name="T47" fmla="*/ 528 h 574"/>
                <a:gd name="T48" fmla="*/ 0 w 850"/>
                <a:gd name="T49" fmla="*/ 462 h 574"/>
                <a:gd name="T50" fmla="*/ 32 w 850"/>
                <a:gd name="T51" fmla="*/ 386 h 574"/>
                <a:gd name="T52" fmla="*/ 98 w 850"/>
                <a:gd name="T53" fmla="*/ 311 h 574"/>
                <a:gd name="T54" fmla="*/ 187 w 850"/>
                <a:gd name="T55" fmla="*/ 239 h 574"/>
                <a:gd name="T56" fmla="*/ 263 w 850"/>
                <a:gd name="T57" fmla="*/ 191 h 574"/>
                <a:gd name="T58" fmla="*/ 359 w 850"/>
                <a:gd name="T59" fmla="*/ 137 h 574"/>
                <a:gd name="T60" fmla="*/ 463 w 850"/>
                <a:gd name="T61" fmla="*/ 85 h 574"/>
                <a:gd name="T62" fmla="*/ 564 w 850"/>
                <a:gd name="T63" fmla="*/ 42 h 574"/>
                <a:gd name="T64" fmla="*/ 650 w 850"/>
                <a:gd name="T65" fmla="*/ 12 h 574"/>
                <a:gd name="T66" fmla="*/ 716 w 850"/>
                <a:gd name="T67" fmla="*/ 0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50" h="574">
                  <a:moveTo>
                    <a:pt x="716" y="0"/>
                  </a:moveTo>
                  <a:lnTo>
                    <a:pt x="744" y="4"/>
                  </a:lnTo>
                  <a:lnTo>
                    <a:pt x="766" y="14"/>
                  </a:lnTo>
                  <a:lnTo>
                    <a:pt x="784" y="26"/>
                  </a:lnTo>
                  <a:lnTo>
                    <a:pt x="798" y="42"/>
                  </a:lnTo>
                  <a:lnTo>
                    <a:pt x="808" y="55"/>
                  </a:lnTo>
                  <a:lnTo>
                    <a:pt x="816" y="67"/>
                  </a:lnTo>
                  <a:lnTo>
                    <a:pt x="818" y="77"/>
                  </a:lnTo>
                  <a:lnTo>
                    <a:pt x="820" y="81"/>
                  </a:lnTo>
                  <a:lnTo>
                    <a:pt x="820" y="81"/>
                  </a:lnTo>
                  <a:lnTo>
                    <a:pt x="822" y="85"/>
                  </a:lnTo>
                  <a:lnTo>
                    <a:pt x="824" y="93"/>
                  </a:lnTo>
                  <a:lnTo>
                    <a:pt x="830" y="109"/>
                  </a:lnTo>
                  <a:lnTo>
                    <a:pt x="836" y="129"/>
                  </a:lnTo>
                  <a:lnTo>
                    <a:pt x="846" y="159"/>
                  </a:lnTo>
                  <a:lnTo>
                    <a:pt x="850" y="185"/>
                  </a:lnTo>
                  <a:lnTo>
                    <a:pt x="844" y="209"/>
                  </a:lnTo>
                  <a:lnTo>
                    <a:pt x="834" y="229"/>
                  </a:lnTo>
                  <a:lnTo>
                    <a:pt x="818" y="247"/>
                  </a:lnTo>
                  <a:lnTo>
                    <a:pt x="802" y="263"/>
                  </a:lnTo>
                  <a:lnTo>
                    <a:pt x="788" y="273"/>
                  </a:lnTo>
                  <a:lnTo>
                    <a:pt x="778" y="281"/>
                  </a:lnTo>
                  <a:lnTo>
                    <a:pt x="774" y="283"/>
                  </a:lnTo>
                  <a:lnTo>
                    <a:pt x="768" y="285"/>
                  </a:lnTo>
                  <a:lnTo>
                    <a:pt x="754" y="293"/>
                  </a:lnTo>
                  <a:lnTo>
                    <a:pt x="730" y="303"/>
                  </a:lnTo>
                  <a:lnTo>
                    <a:pt x="698" y="317"/>
                  </a:lnTo>
                  <a:lnTo>
                    <a:pt x="662" y="333"/>
                  </a:lnTo>
                  <a:lnTo>
                    <a:pt x="620" y="351"/>
                  </a:lnTo>
                  <a:lnTo>
                    <a:pt x="574" y="372"/>
                  </a:lnTo>
                  <a:lnTo>
                    <a:pt x="524" y="394"/>
                  </a:lnTo>
                  <a:lnTo>
                    <a:pt x="475" y="416"/>
                  </a:lnTo>
                  <a:lnTo>
                    <a:pt x="423" y="438"/>
                  </a:lnTo>
                  <a:lnTo>
                    <a:pt x="373" y="460"/>
                  </a:lnTo>
                  <a:lnTo>
                    <a:pt x="325" y="482"/>
                  </a:lnTo>
                  <a:lnTo>
                    <a:pt x="281" y="502"/>
                  </a:lnTo>
                  <a:lnTo>
                    <a:pt x="241" y="520"/>
                  </a:lnTo>
                  <a:lnTo>
                    <a:pt x="205" y="536"/>
                  </a:lnTo>
                  <a:lnTo>
                    <a:pt x="177" y="548"/>
                  </a:lnTo>
                  <a:lnTo>
                    <a:pt x="157" y="558"/>
                  </a:lnTo>
                  <a:lnTo>
                    <a:pt x="145" y="562"/>
                  </a:lnTo>
                  <a:lnTo>
                    <a:pt x="127" y="568"/>
                  </a:lnTo>
                  <a:lnTo>
                    <a:pt x="110" y="572"/>
                  </a:lnTo>
                  <a:lnTo>
                    <a:pt x="90" y="574"/>
                  </a:lnTo>
                  <a:lnTo>
                    <a:pt x="70" y="570"/>
                  </a:lnTo>
                  <a:lnTo>
                    <a:pt x="50" y="562"/>
                  </a:lnTo>
                  <a:lnTo>
                    <a:pt x="30" y="548"/>
                  </a:lnTo>
                  <a:lnTo>
                    <a:pt x="16" y="528"/>
                  </a:lnTo>
                  <a:lnTo>
                    <a:pt x="4" y="500"/>
                  </a:lnTo>
                  <a:lnTo>
                    <a:pt x="0" y="462"/>
                  </a:lnTo>
                  <a:lnTo>
                    <a:pt x="10" y="424"/>
                  </a:lnTo>
                  <a:lnTo>
                    <a:pt x="32" y="386"/>
                  </a:lnTo>
                  <a:lnTo>
                    <a:pt x="62" y="349"/>
                  </a:lnTo>
                  <a:lnTo>
                    <a:pt x="98" y="311"/>
                  </a:lnTo>
                  <a:lnTo>
                    <a:pt x="141" y="275"/>
                  </a:lnTo>
                  <a:lnTo>
                    <a:pt x="187" y="239"/>
                  </a:lnTo>
                  <a:lnTo>
                    <a:pt x="221" y="215"/>
                  </a:lnTo>
                  <a:lnTo>
                    <a:pt x="263" y="191"/>
                  </a:lnTo>
                  <a:lnTo>
                    <a:pt x="309" y="163"/>
                  </a:lnTo>
                  <a:lnTo>
                    <a:pt x="359" y="137"/>
                  </a:lnTo>
                  <a:lnTo>
                    <a:pt x="411" y="111"/>
                  </a:lnTo>
                  <a:lnTo>
                    <a:pt x="463" y="85"/>
                  </a:lnTo>
                  <a:lnTo>
                    <a:pt x="515" y="61"/>
                  </a:lnTo>
                  <a:lnTo>
                    <a:pt x="564" y="42"/>
                  </a:lnTo>
                  <a:lnTo>
                    <a:pt x="610" y="24"/>
                  </a:lnTo>
                  <a:lnTo>
                    <a:pt x="650" y="12"/>
                  </a:lnTo>
                  <a:lnTo>
                    <a:pt x="684" y="2"/>
                  </a:lnTo>
                  <a:lnTo>
                    <a:pt x="716" y="0"/>
                  </a:lnTo>
                  <a:close/>
                </a:path>
              </a:pathLst>
            </a:custGeom>
            <a:solidFill>
              <a:srgbClr val="F2B643"/>
            </a:solidFill>
            <a:ln w="0">
              <a:solidFill>
                <a:srgbClr val="F2B64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5" name="Freeform 25"/>
            <p:cNvSpPr>
              <a:spLocks noEditPoints="1"/>
            </p:cNvSpPr>
            <p:nvPr/>
          </p:nvSpPr>
          <p:spPr bwMode="auto">
            <a:xfrm>
              <a:off x="3480" y="2652"/>
              <a:ext cx="431" cy="294"/>
            </a:xfrm>
            <a:custGeom>
              <a:avLst/>
              <a:gdLst>
                <a:gd name="T0" fmla="*/ 690 w 862"/>
                <a:gd name="T1" fmla="*/ 18 h 588"/>
                <a:gd name="T2" fmla="*/ 618 w 862"/>
                <a:gd name="T3" fmla="*/ 40 h 588"/>
                <a:gd name="T4" fmla="*/ 522 w 862"/>
                <a:gd name="T5" fmla="*/ 77 h 588"/>
                <a:gd name="T6" fmla="*/ 419 w 862"/>
                <a:gd name="T7" fmla="*/ 125 h 588"/>
                <a:gd name="T8" fmla="*/ 319 w 862"/>
                <a:gd name="T9" fmla="*/ 177 h 588"/>
                <a:gd name="T10" fmla="*/ 231 w 862"/>
                <a:gd name="T11" fmla="*/ 229 h 588"/>
                <a:gd name="T12" fmla="*/ 159 w 862"/>
                <a:gd name="T13" fmla="*/ 283 h 588"/>
                <a:gd name="T14" fmla="*/ 90 w 862"/>
                <a:gd name="T15" fmla="*/ 345 h 588"/>
                <a:gd name="T16" fmla="*/ 36 w 862"/>
                <a:gd name="T17" fmla="*/ 408 h 588"/>
                <a:gd name="T18" fmla="*/ 14 w 862"/>
                <a:gd name="T19" fmla="*/ 472 h 588"/>
                <a:gd name="T20" fmla="*/ 28 w 862"/>
                <a:gd name="T21" fmla="*/ 532 h 588"/>
                <a:gd name="T22" fmla="*/ 62 w 862"/>
                <a:gd name="T23" fmla="*/ 566 h 588"/>
                <a:gd name="T24" fmla="*/ 112 w 862"/>
                <a:gd name="T25" fmla="*/ 574 h 588"/>
                <a:gd name="T26" fmla="*/ 147 w 862"/>
                <a:gd name="T27" fmla="*/ 564 h 588"/>
                <a:gd name="T28" fmla="*/ 179 w 862"/>
                <a:gd name="T29" fmla="*/ 550 h 588"/>
                <a:gd name="T30" fmla="*/ 243 w 862"/>
                <a:gd name="T31" fmla="*/ 522 h 588"/>
                <a:gd name="T32" fmla="*/ 327 w 862"/>
                <a:gd name="T33" fmla="*/ 484 h 588"/>
                <a:gd name="T34" fmla="*/ 425 w 862"/>
                <a:gd name="T35" fmla="*/ 440 h 588"/>
                <a:gd name="T36" fmla="*/ 524 w 862"/>
                <a:gd name="T37" fmla="*/ 396 h 588"/>
                <a:gd name="T38" fmla="*/ 620 w 862"/>
                <a:gd name="T39" fmla="*/ 355 h 588"/>
                <a:gd name="T40" fmla="*/ 700 w 862"/>
                <a:gd name="T41" fmla="*/ 319 h 588"/>
                <a:gd name="T42" fmla="*/ 756 w 862"/>
                <a:gd name="T43" fmla="*/ 295 h 588"/>
                <a:gd name="T44" fmla="*/ 776 w 862"/>
                <a:gd name="T45" fmla="*/ 285 h 588"/>
                <a:gd name="T46" fmla="*/ 790 w 862"/>
                <a:gd name="T47" fmla="*/ 275 h 588"/>
                <a:gd name="T48" fmla="*/ 820 w 862"/>
                <a:gd name="T49" fmla="*/ 251 h 588"/>
                <a:gd name="T50" fmla="*/ 844 w 862"/>
                <a:gd name="T51" fmla="*/ 215 h 588"/>
                <a:gd name="T52" fmla="*/ 846 w 862"/>
                <a:gd name="T53" fmla="*/ 169 h 588"/>
                <a:gd name="T54" fmla="*/ 818 w 862"/>
                <a:gd name="T55" fmla="*/ 85 h 588"/>
                <a:gd name="T56" fmla="*/ 806 w 862"/>
                <a:gd name="T57" fmla="*/ 63 h 588"/>
                <a:gd name="T58" fmla="*/ 780 w 862"/>
                <a:gd name="T59" fmla="*/ 34 h 588"/>
                <a:gd name="T60" fmla="*/ 734 w 862"/>
                <a:gd name="T61" fmla="*/ 16 h 588"/>
                <a:gd name="T62" fmla="*/ 712 w 862"/>
                <a:gd name="T63" fmla="*/ 0 h 588"/>
                <a:gd name="T64" fmla="*/ 764 w 862"/>
                <a:gd name="T65" fmla="*/ 10 h 588"/>
                <a:gd name="T66" fmla="*/ 804 w 862"/>
                <a:gd name="T67" fmla="*/ 38 h 588"/>
                <a:gd name="T68" fmla="*/ 826 w 862"/>
                <a:gd name="T69" fmla="*/ 69 h 588"/>
                <a:gd name="T70" fmla="*/ 832 w 862"/>
                <a:gd name="T71" fmla="*/ 87 h 588"/>
                <a:gd name="T72" fmla="*/ 862 w 862"/>
                <a:gd name="T73" fmla="*/ 193 h 588"/>
                <a:gd name="T74" fmla="*/ 846 w 862"/>
                <a:gd name="T75" fmla="*/ 239 h 588"/>
                <a:gd name="T76" fmla="*/ 816 w 862"/>
                <a:gd name="T77" fmla="*/ 275 h 588"/>
                <a:gd name="T78" fmla="*/ 788 w 862"/>
                <a:gd name="T79" fmla="*/ 295 h 588"/>
                <a:gd name="T80" fmla="*/ 776 w 862"/>
                <a:gd name="T81" fmla="*/ 301 h 588"/>
                <a:gd name="T82" fmla="*/ 736 w 862"/>
                <a:gd name="T83" fmla="*/ 317 h 588"/>
                <a:gd name="T84" fmla="*/ 668 w 862"/>
                <a:gd name="T85" fmla="*/ 349 h 588"/>
                <a:gd name="T86" fmla="*/ 580 w 862"/>
                <a:gd name="T87" fmla="*/ 388 h 588"/>
                <a:gd name="T88" fmla="*/ 481 w 862"/>
                <a:gd name="T89" fmla="*/ 432 h 588"/>
                <a:gd name="T90" fmla="*/ 381 w 862"/>
                <a:gd name="T91" fmla="*/ 476 h 588"/>
                <a:gd name="T92" fmla="*/ 289 w 862"/>
                <a:gd name="T93" fmla="*/ 516 h 588"/>
                <a:gd name="T94" fmla="*/ 213 w 862"/>
                <a:gd name="T95" fmla="*/ 550 h 588"/>
                <a:gd name="T96" fmla="*/ 165 w 862"/>
                <a:gd name="T97" fmla="*/ 572 h 588"/>
                <a:gd name="T98" fmla="*/ 137 w 862"/>
                <a:gd name="T99" fmla="*/ 582 h 588"/>
                <a:gd name="T100" fmla="*/ 84 w 862"/>
                <a:gd name="T101" fmla="*/ 588 h 588"/>
                <a:gd name="T102" fmla="*/ 48 w 862"/>
                <a:gd name="T103" fmla="*/ 574 h 588"/>
                <a:gd name="T104" fmla="*/ 16 w 862"/>
                <a:gd name="T105" fmla="*/ 538 h 588"/>
                <a:gd name="T106" fmla="*/ 0 w 862"/>
                <a:gd name="T107" fmla="*/ 470 h 588"/>
                <a:gd name="T108" fmla="*/ 30 w 862"/>
                <a:gd name="T109" fmla="*/ 390 h 588"/>
                <a:gd name="T110" fmla="*/ 100 w 862"/>
                <a:gd name="T111" fmla="*/ 315 h 588"/>
                <a:gd name="T112" fmla="*/ 189 w 862"/>
                <a:gd name="T113" fmla="*/ 243 h 588"/>
                <a:gd name="T114" fmla="*/ 265 w 862"/>
                <a:gd name="T115" fmla="*/ 193 h 588"/>
                <a:gd name="T116" fmla="*/ 361 w 862"/>
                <a:gd name="T117" fmla="*/ 139 h 588"/>
                <a:gd name="T118" fmla="*/ 467 w 862"/>
                <a:gd name="T119" fmla="*/ 87 h 588"/>
                <a:gd name="T120" fmla="*/ 568 w 862"/>
                <a:gd name="T121" fmla="*/ 44 h 588"/>
                <a:gd name="T122" fmla="*/ 654 w 862"/>
                <a:gd name="T123" fmla="*/ 12 h 588"/>
                <a:gd name="T124" fmla="*/ 712 w 862"/>
                <a:gd name="T125" fmla="*/ 0 h 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862" h="588">
                  <a:moveTo>
                    <a:pt x="714" y="14"/>
                  </a:moveTo>
                  <a:lnTo>
                    <a:pt x="690" y="18"/>
                  </a:lnTo>
                  <a:lnTo>
                    <a:pt x="658" y="26"/>
                  </a:lnTo>
                  <a:lnTo>
                    <a:pt x="618" y="40"/>
                  </a:lnTo>
                  <a:lnTo>
                    <a:pt x="572" y="56"/>
                  </a:lnTo>
                  <a:lnTo>
                    <a:pt x="522" y="77"/>
                  </a:lnTo>
                  <a:lnTo>
                    <a:pt x="473" y="99"/>
                  </a:lnTo>
                  <a:lnTo>
                    <a:pt x="419" y="125"/>
                  </a:lnTo>
                  <a:lnTo>
                    <a:pt x="367" y="151"/>
                  </a:lnTo>
                  <a:lnTo>
                    <a:pt x="319" y="177"/>
                  </a:lnTo>
                  <a:lnTo>
                    <a:pt x="273" y="205"/>
                  </a:lnTo>
                  <a:lnTo>
                    <a:pt x="231" y="229"/>
                  </a:lnTo>
                  <a:lnTo>
                    <a:pt x="197" y="253"/>
                  </a:lnTo>
                  <a:lnTo>
                    <a:pt x="159" y="283"/>
                  </a:lnTo>
                  <a:lnTo>
                    <a:pt x="124" y="313"/>
                  </a:lnTo>
                  <a:lnTo>
                    <a:pt x="90" y="345"/>
                  </a:lnTo>
                  <a:lnTo>
                    <a:pt x="60" y="376"/>
                  </a:lnTo>
                  <a:lnTo>
                    <a:pt x="36" y="408"/>
                  </a:lnTo>
                  <a:lnTo>
                    <a:pt x="20" y="440"/>
                  </a:lnTo>
                  <a:lnTo>
                    <a:pt x="14" y="472"/>
                  </a:lnTo>
                  <a:lnTo>
                    <a:pt x="16" y="506"/>
                  </a:lnTo>
                  <a:lnTo>
                    <a:pt x="28" y="532"/>
                  </a:lnTo>
                  <a:lnTo>
                    <a:pt x="42" y="552"/>
                  </a:lnTo>
                  <a:lnTo>
                    <a:pt x="62" y="566"/>
                  </a:lnTo>
                  <a:lnTo>
                    <a:pt x="86" y="574"/>
                  </a:lnTo>
                  <a:lnTo>
                    <a:pt x="112" y="574"/>
                  </a:lnTo>
                  <a:lnTo>
                    <a:pt x="133" y="570"/>
                  </a:lnTo>
                  <a:lnTo>
                    <a:pt x="147" y="564"/>
                  </a:lnTo>
                  <a:lnTo>
                    <a:pt x="159" y="558"/>
                  </a:lnTo>
                  <a:lnTo>
                    <a:pt x="179" y="550"/>
                  </a:lnTo>
                  <a:lnTo>
                    <a:pt x="207" y="538"/>
                  </a:lnTo>
                  <a:lnTo>
                    <a:pt x="243" y="522"/>
                  </a:lnTo>
                  <a:lnTo>
                    <a:pt x="283" y="504"/>
                  </a:lnTo>
                  <a:lnTo>
                    <a:pt x="327" y="484"/>
                  </a:lnTo>
                  <a:lnTo>
                    <a:pt x="375" y="462"/>
                  </a:lnTo>
                  <a:lnTo>
                    <a:pt x="425" y="440"/>
                  </a:lnTo>
                  <a:lnTo>
                    <a:pt x="475" y="418"/>
                  </a:lnTo>
                  <a:lnTo>
                    <a:pt x="524" y="396"/>
                  </a:lnTo>
                  <a:lnTo>
                    <a:pt x="574" y="374"/>
                  </a:lnTo>
                  <a:lnTo>
                    <a:pt x="620" y="355"/>
                  </a:lnTo>
                  <a:lnTo>
                    <a:pt x="662" y="335"/>
                  </a:lnTo>
                  <a:lnTo>
                    <a:pt x="700" y="319"/>
                  </a:lnTo>
                  <a:lnTo>
                    <a:pt x="730" y="305"/>
                  </a:lnTo>
                  <a:lnTo>
                    <a:pt x="756" y="295"/>
                  </a:lnTo>
                  <a:lnTo>
                    <a:pt x="770" y="287"/>
                  </a:lnTo>
                  <a:lnTo>
                    <a:pt x="776" y="285"/>
                  </a:lnTo>
                  <a:lnTo>
                    <a:pt x="780" y="283"/>
                  </a:lnTo>
                  <a:lnTo>
                    <a:pt x="790" y="275"/>
                  </a:lnTo>
                  <a:lnTo>
                    <a:pt x="804" y="265"/>
                  </a:lnTo>
                  <a:lnTo>
                    <a:pt x="820" y="251"/>
                  </a:lnTo>
                  <a:lnTo>
                    <a:pt x="832" y="233"/>
                  </a:lnTo>
                  <a:lnTo>
                    <a:pt x="844" y="215"/>
                  </a:lnTo>
                  <a:lnTo>
                    <a:pt x="848" y="193"/>
                  </a:lnTo>
                  <a:lnTo>
                    <a:pt x="846" y="169"/>
                  </a:lnTo>
                  <a:lnTo>
                    <a:pt x="820" y="91"/>
                  </a:lnTo>
                  <a:lnTo>
                    <a:pt x="818" y="85"/>
                  </a:lnTo>
                  <a:lnTo>
                    <a:pt x="814" y="75"/>
                  </a:lnTo>
                  <a:lnTo>
                    <a:pt x="806" y="63"/>
                  </a:lnTo>
                  <a:lnTo>
                    <a:pt x="794" y="48"/>
                  </a:lnTo>
                  <a:lnTo>
                    <a:pt x="780" y="34"/>
                  </a:lnTo>
                  <a:lnTo>
                    <a:pt x="760" y="22"/>
                  </a:lnTo>
                  <a:lnTo>
                    <a:pt x="734" y="16"/>
                  </a:lnTo>
                  <a:lnTo>
                    <a:pt x="714" y="14"/>
                  </a:lnTo>
                  <a:close/>
                  <a:moveTo>
                    <a:pt x="712" y="0"/>
                  </a:moveTo>
                  <a:lnTo>
                    <a:pt x="736" y="2"/>
                  </a:lnTo>
                  <a:lnTo>
                    <a:pt x="764" y="10"/>
                  </a:lnTo>
                  <a:lnTo>
                    <a:pt x="788" y="22"/>
                  </a:lnTo>
                  <a:lnTo>
                    <a:pt x="804" y="38"/>
                  </a:lnTo>
                  <a:lnTo>
                    <a:pt x="818" y="56"/>
                  </a:lnTo>
                  <a:lnTo>
                    <a:pt x="826" y="69"/>
                  </a:lnTo>
                  <a:lnTo>
                    <a:pt x="830" y="81"/>
                  </a:lnTo>
                  <a:lnTo>
                    <a:pt x="832" y="87"/>
                  </a:lnTo>
                  <a:lnTo>
                    <a:pt x="858" y="165"/>
                  </a:lnTo>
                  <a:lnTo>
                    <a:pt x="862" y="193"/>
                  </a:lnTo>
                  <a:lnTo>
                    <a:pt x="858" y="217"/>
                  </a:lnTo>
                  <a:lnTo>
                    <a:pt x="846" y="239"/>
                  </a:lnTo>
                  <a:lnTo>
                    <a:pt x="832" y="259"/>
                  </a:lnTo>
                  <a:lnTo>
                    <a:pt x="816" y="275"/>
                  </a:lnTo>
                  <a:lnTo>
                    <a:pt x="800" y="287"/>
                  </a:lnTo>
                  <a:lnTo>
                    <a:pt x="788" y="295"/>
                  </a:lnTo>
                  <a:lnTo>
                    <a:pt x="784" y="297"/>
                  </a:lnTo>
                  <a:lnTo>
                    <a:pt x="776" y="301"/>
                  </a:lnTo>
                  <a:lnTo>
                    <a:pt x="762" y="307"/>
                  </a:lnTo>
                  <a:lnTo>
                    <a:pt x="736" y="317"/>
                  </a:lnTo>
                  <a:lnTo>
                    <a:pt x="706" y="331"/>
                  </a:lnTo>
                  <a:lnTo>
                    <a:pt x="668" y="349"/>
                  </a:lnTo>
                  <a:lnTo>
                    <a:pt x="626" y="366"/>
                  </a:lnTo>
                  <a:lnTo>
                    <a:pt x="580" y="388"/>
                  </a:lnTo>
                  <a:lnTo>
                    <a:pt x="530" y="408"/>
                  </a:lnTo>
                  <a:lnTo>
                    <a:pt x="481" y="432"/>
                  </a:lnTo>
                  <a:lnTo>
                    <a:pt x="431" y="454"/>
                  </a:lnTo>
                  <a:lnTo>
                    <a:pt x="381" y="476"/>
                  </a:lnTo>
                  <a:lnTo>
                    <a:pt x="333" y="496"/>
                  </a:lnTo>
                  <a:lnTo>
                    <a:pt x="289" y="516"/>
                  </a:lnTo>
                  <a:lnTo>
                    <a:pt x="249" y="534"/>
                  </a:lnTo>
                  <a:lnTo>
                    <a:pt x="213" y="550"/>
                  </a:lnTo>
                  <a:lnTo>
                    <a:pt x="185" y="562"/>
                  </a:lnTo>
                  <a:lnTo>
                    <a:pt x="165" y="572"/>
                  </a:lnTo>
                  <a:lnTo>
                    <a:pt x="153" y="576"/>
                  </a:lnTo>
                  <a:lnTo>
                    <a:pt x="137" y="582"/>
                  </a:lnTo>
                  <a:lnTo>
                    <a:pt x="114" y="588"/>
                  </a:lnTo>
                  <a:lnTo>
                    <a:pt x="84" y="588"/>
                  </a:lnTo>
                  <a:lnTo>
                    <a:pt x="66" y="584"/>
                  </a:lnTo>
                  <a:lnTo>
                    <a:pt x="48" y="574"/>
                  </a:lnTo>
                  <a:lnTo>
                    <a:pt x="30" y="560"/>
                  </a:lnTo>
                  <a:lnTo>
                    <a:pt x="16" y="538"/>
                  </a:lnTo>
                  <a:lnTo>
                    <a:pt x="4" y="508"/>
                  </a:lnTo>
                  <a:lnTo>
                    <a:pt x="0" y="470"/>
                  </a:lnTo>
                  <a:lnTo>
                    <a:pt x="10" y="430"/>
                  </a:lnTo>
                  <a:lnTo>
                    <a:pt x="30" y="390"/>
                  </a:lnTo>
                  <a:lnTo>
                    <a:pt x="62" y="353"/>
                  </a:lnTo>
                  <a:lnTo>
                    <a:pt x="100" y="315"/>
                  </a:lnTo>
                  <a:lnTo>
                    <a:pt x="143" y="279"/>
                  </a:lnTo>
                  <a:lnTo>
                    <a:pt x="189" y="243"/>
                  </a:lnTo>
                  <a:lnTo>
                    <a:pt x="223" y="219"/>
                  </a:lnTo>
                  <a:lnTo>
                    <a:pt x="265" y="193"/>
                  </a:lnTo>
                  <a:lnTo>
                    <a:pt x="311" y="167"/>
                  </a:lnTo>
                  <a:lnTo>
                    <a:pt x="361" y="139"/>
                  </a:lnTo>
                  <a:lnTo>
                    <a:pt x="413" y="113"/>
                  </a:lnTo>
                  <a:lnTo>
                    <a:pt x="467" y="87"/>
                  </a:lnTo>
                  <a:lnTo>
                    <a:pt x="519" y="63"/>
                  </a:lnTo>
                  <a:lnTo>
                    <a:pt x="568" y="44"/>
                  </a:lnTo>
                  <a:lnTo>
                    <a:pt x="614" y="26"/>
                  </a:lnTo>
                  <a:lnTo>
                    <a:pt x="654" y="12"/>
                  </a:lnTo>
                  <a:lnTo>
                    <a:pt x="688" y="4"/>
                  </a:lnTo>
                  <a:lnTo>
                    <a:pt x="712" y="0"/>
                  </a:lnTo>
                  <a:close/>
                </a:path>
              </a:pathLst>
            </a:custGeom>
            <a:solidFill>
              <a:srgbClr val="D89932"/>
            </a:solidFill>
            <a:ln w="0">
              <a:solidFill>
                <a:srgbClr val="D899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6" name="Freeform 26"/>
            <p:cNvSpPr>
              <a:spLocks/>
            </p:cNvSpPr>
            <p:nvPr/>
          </p:nvSpPr>
          <p:spPr bwMode="auto">
            <a:xfrm>
              <a:off x="3040" y="3015"/>
              <a:ext cx="20" cy="14"/>
            </a:xfrm>
            <a:custGeom>
              <a:avLst/>
              <a:gdLst>
                <a:gd name="T0" fmla="*/ 42 w 42"/>
                <a:gd name="T1" fmla="*/ 0 h 28"/>
                <a:gd name="T2" fmla="*/ 20 w 42"/>
                <a:gd name="T3" fmla="*/ 16 h 28"/>
                <a:gd name="T4" fmla="*/ 6 w 42"/>
                <a:gd name="T5" fmla="*/ 24 h 28"/>
                <a:gd name="T6" fmla="*/ 0 w 42"/>
                <a:gd name="T7" fmla="*/ 28 h 28"/>
                <a:gd name="T8" fmla="*/ 42 w 42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28">
                  <a:moveTo>
                    <a:pt x="42" y="0"/>
                  </a:moveTo>
                  <a:lnTo>
                    <a:pt x="20" y="16"/>
                  </a:lnTo>
                  <a:lnTo>
                    <a:pt x="6" y="24"/>
                  </a:lnTo>
                  <a:lnTo>
                    <a:pt x="0" y="28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2B643"/>
            </a:solidFill>
            <a:ln w="0">
              <a:solidFill>
                <a:srgbClr val="F2B64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7" name="Freeform 27"/>
            <p:cNvSpPr>
              <a:spLocks/>
            </p:cNvSpPr>
            <p:nvPr/>
          </p:nvSpPr>
          <p:spPr bwMode="auto">
            <a:xfrm>
              <a:off x="3060" y="2605"/>
              <a:ext cx="753" cy="410"/>
            </a:xfrm>
            <a:custGeom>
              <a:avLst/>
              <a:gdLst>
                <a:gd name="T0" fmla="*/ 1179 w 1504"/>
                <a:gd name="T1" fmla="*/ 4 h 819"/>
                <a:gd name="T2" fmla="*/ 1215 w 1504"/>
                <a:gd name="T3" fmla="*/ 34 h 819"/>
                <a:gd name="T4" fmla="*/ 1243 w 1504"/>
                <a:gd name="T5" fmla="*/ 88 h 819"/>
                <a:gd name="T6" fmla="*/ 1269 w 1504"/>
                <a:gd name="T7" fmla="*/ 142 h 819"/>
                <a:gd name="T8" fmla="*/ 1289 w 1504"/>
                <a:gd name="T9" fmla="*/ 185 h 819"/>
                <a:gd name="T10" fmla="*/ 1295 w 1504"/>
                <a:gd name="T11" fmla="*/ 203 h 819"/>
                <a:gd name="T12" fmla="*/ 1305 w 1504"/>
                <a:gd name="T13" fmla="*/ 223 h 819"/>
                <a:gd name="T14" fmla="*/ 1327 w 1504"/>
                <a:gd name="T15" fmla="*/ 271 h 819"/>
                <a:gd name="T16" fmla="*/ 1359 w 1504"/>
                <a:gd name="T17" fmla="*/ 335 h 819"/>
                <a:gd name="T18" fmla="*/ 1394 w 1504"/>
                <a:gd name="T19" fmla="*/ 399 h 819"/>
                <a:gd name="T20" fmla="*/ 1434 w 1504"/>
                <a:gd name="T21" fmla="*/ 456 h 819"/>
                <a:gd name="T22" fmla="*/ 1474 w 1504"/>
                <a:gd name="T23" fmla="*/ 520 h 819"/>
                <a:gd name="T24" fmla="*/ 1500 w 1504"/>
                <a:gd name="T25" fmla="*/ 578 h 819"/>
                <a:gd name="T26" fmla="*/ 1502 w 1504"/>
                <a:gd name="T27" fmla="*/ 626 h 819"/>
                <a:gd name="T28" fmla="*/ 1470 w 1504"/>
                <a:gd name="T29" fmla="*/ 654 h 819"/>
                <a:gd name="T30" fmla="*/ 1404 w 1504"/>
                <a:gd name="T31" fmla="*/ 666 h 819"/>
                <a:gd name="T32" fmla="*/ 1321 w 1504"/>
                <a:gd name="T33" fmla="*/ 660 h 819"/>
                <a:gd name="T34" fmla="*/ 1241 w 1504"/>
                <a:gd name="T35" fmla="*/ 638 h 819"/>
                <a:gd name="T36" fmla="*/ 1165 w 1504"/>
                <a:gd name="T37" fmla="*/ 588 h 819"/>
                <a:gd name="T38" fmla="*/ 1091 w 1504"/>
                <a:gd name="T39" fmla="*/ 494 h 819"/>
                <a:gd name="T40" fmla="*/ 1041 w 1504"/>
                <a:gd name="T41" fmla="*/ 375 h 819"/>
                <a:gd name="T42" fmla="*/ 1035 w 1504"/>
                <a:gd name="T43" fmla="*/ 385 h 819"/>
                <a:gd name="T44" fmla="*/ 1015 w 1504"/>
                <a:gd name="T45" fmla="*/ 405 h 819"/>
                <a:gd name="T46" fmla="*/ 981 w 1504"/>
                <a:gd name="T47" fmla="*/ 431 h 819"/>
                <a:gd name="T48" fmla="*/ 932 w 1504"/>
                <a:gd name="T49" fmla="*/ 456 h 819"/>
                <a:gd name="T50" fmla="*/ 864 w 1504"/>
                <a:gd name="T51" fmla="*/ 474 h 819"/>
                <a:gd name="T52" fmla="*/ 774 w 1504"/>
                <a:gd name="T53" fmla="*/ 478 h 819"/>
                <a:gd name="T54" fmla="*/ 662 w 1504"/>
                <a:gd name="T55" fmla="*/ 462 h 819"/>
                <a:gd name="T56" fmla="*/ 0 w 1504"/>
                <a:gd name="T57" fmla="*/ 819 h 819"/>
                <a:gd name="T58" fmla="*/ 56 w 1504"/>
                <a:gd name="T59" fmla="*/ 769 h 819"/>
                <a:gd name="T60" fmla="*/ 124 w 1504"/>
                <a:gd name="T61" fmla="*/ 684 h 819"/>
                <a:gd name="T62" fmla="*/ 199 w 1504"/>
                <a:gd name="T63" fmla="*/ 552 h 819"/>
                <a:gd name="T64" fmla="*/ 265 w 1504"/>
                <a:gd name="T65" fmla="*/ 425 h 819"/>
                <a:gd name="T66" fmla="*/ 317 w 1504"/>
                <a:gd name="T67" fmla="*/ 333 h 819"/>
                <a:gd name="T68" fmla="*/ 355 w 1504"/>
                <a:gd name="T69" fmla="*/ 271 h 819"/>
                <a:gd name="T70" fmla="*/ 379 w 1504"/>
                <a:gd name="T71" fmla="*/ 239 h 819"/>
                <a:gd name="T72" fmla="*/ 387 w 1504"/>
                <a:gd name="T73" fmla="*/ 227 h 819"/>
                <a:gd name="T74" fmla="*/ 409 w 1504"/>
                <a:gd name="T75" fmla="*/ 219 h 819"/>
                <a:gd name="T76" fmla="*/ 465 w 1504"/>
                <a:gd name="T77" fmla="*/ 197 h 819"/>
                <a:gd name="T78" fmla="*/ 547 w 1504"/>
                <a:gd name="T79" fmla="*/ 165 h 819"/>
                <a:gd name="T80" fmla="*/ 646 w 1504"/>
                <a:gd name="T81" fmla="*/ 130 h 819"/>
                <a:gd name="T82" fmla="*/ 752 w 1504"/>
                <a:gd name="T83" fmla="*/ 94 h 819"/>
                <a:gd name="T84" fmla="*/ 854 w 1504"/>
                <a:gd name="T85" fmla="*/ 62 h 819"/>
                <a:gd name="T86" fmla="*/ 972 w 1504"/>
                <a:gd name="T87" fmla="*/ 34 h 819"/>
                <a:gd name="T88" fmla="*/ 1079 w 1504"/>
                <a:gd name="T89" fmla="*/ 8 h 819"/>
                <a:gd name="T90" fmla="*/ 1153 w 1504"/>
                <a:gd name="T91" fmla="*/ 0 h 8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504" h="819">
                  <a:moveTo>
                    <a:pt x="1153" y="0"/>
                  </a:moveTo>
                  <a:lnTo>
                    <a:pt x="1179" y="4"/>
                  </a:lnTo>
                  <a:lnTo>
                    <a:pt x="1199" y="16"/>
                  </a:lnTo>
                  <a:lnTo>
                    <a:pt x="1215" y="34"/>
                  </a:lnTo>
                  <a:lnTo>
                    <a:pt x="1229" y="60"/>
                  </a:lnTo>
                  <a:lnTo>
                    <a:pt x="1243" y="88"/>
                  </a:lnTo>
                  <a:lnTo>
                    <a:pt x="1257" y="116"/>
                  </a:lnTo>
                  <a:lnTo>
                    <a:pt x="1269" y="142"/>
                  </a:lnTo>
                  <a:lnTo>
                    <a:pt x="1281" y="167"/>
                  </a:lnTo>
                  <a:lnTo>
                    <a:pt x="1289" y="185"/>
                  </a:lnTo>
                  <a:lnTo>
                    <a:pt x="1295" y="199"/>
                  </a:lnTo>
                  <a:lnTo>
                    <a:pt x="1295" y="203"/>
                  </a:lnTo>
                  <a:lnTo>
                    <a:pt x="1299" y="209"/>
                  </a:lnTo>
                  <a:lnTo>
                    <a:pt x="1305" y="223"/>
                  </a:lnTo>
                  <a:lnTo>
                    <a:pt x="1315" y="245"/>
                  </a:lnTo>
                  <a:lnTo>
                    <a:pt x="1327" y="271"/>
                  </a:lnTo>
                  <a:lnTo>
                    <a:pt x="1343" y="301"/>
                  </a:lnTo>
                  <a:lnTo>
                    <a:pt x="1359" y="335"/>
                  </a:lnTo>
                  <a:lnTo>
                    <a:pt x="1376" y="367"/>
                  </a:lnTo>
                  <a:lnTo>
                    <a:pt x="1394" y="399"/>
                  </a:lnTo>
                  <a:lnTo>
                    <a:pt x="1414" y="427"/>
                  </a:lnTo>
                  <a:lnTo>
                    <a:pt x="1434" y="456"/>
                  </a:lnTo>
                  <a:lnTo>
                    <a:pt x="1454" y="488"/>
                  </a:lnTo>
                  <a:lnTo>
                    <a:pt x="1474" y="520"/>
                  </a:lnTo>
                  <a:lnTo>
                    <a:pt x="1488" y="550"/>
                  </a:lnTo>
                  <a:lnTo>
                    <a:pt x="1500" y="578"/>
                  </a:lnTo>
                  <a:lnTo>
                    <a:pt x="1504" y="604"/>
                  </a:lnTo>
                  <a:lnTo>
                    <a:pt x="1502" y="626"/>
                  </a:lnTo>
                  <a:lnTo>
                    <a:pt x="1492" y="642"/>
                  </a:lnTo>
                  <a:lnTo>
                    <a:pt x="1470" y="654"/>
                  </a:lnTo>
                  <a:lnTo>
                    <a:pt x="1440" y="662"/>
                  </a:lnTo>
                  <a:lnTo>
                    <a:pt x="1404" y="666"/>
                  </a:lnTo>
                  <a:lnTo>
                    <a:pt x="1364" y="664"/>
                  </a:lnTo>
                  <a:lnTo>
                    <a:pt x="1321" y="660"/>
                  </a:lnTo>
                  <a:lnTo>
                    <a:pt x="1281" y="652"/>
                  </a:lnTo>
                  <a:lnTo>
                    <a:pt x="1241" y="638"/>
                  </a:lnTo>
                  <a:lnTo>
                    <a:pt x="1209" y="622"/>
                  </a:lnTo>
                  <a:lnTo>
                    <a:pt x="1165" y="588"/>
                  </a:lnTo>
                  <a:lnTo>
                    <a:pt x="1125" y="544"/>
                  </a:lnTo>
                  <a:lnTo>
                    <a:pt x="1091" y="494"/>
                  </a:lnTo>
                  <a:lnTo>
                    <a:pt x="1061" y="437"/>
                  </a:lnTo>
                  <a:lnTo>
                    <a:pt x="1041" y="375"/>
                  </a:lnTo>
                  <a:lnTo>
                    <a:pt x="1039" y="377"/>
                  </a:lnTo>
                  <a:lnTo>
                    <a:pt x="1035" y="385"/>
                  </a:lnTo>
                  <a:lnTo>
                    <a:pt x="1027" y="393"/>
                  </a:lnTo>
                  <a:lnTo>
                    <a:pt x="1015" y="405"/>
                  </a:lnTo>
                  <a:lnTo>
                    <a:pt x="1001" y="417"/>
                  </a:lnTo>
                  <a:lnTo>
                    <a:pt x="981" y="431"/>
                  </a:lnTo>
                  <a:lnTo>
                    <a:pt x="960" y="445"/>
                  </a:lnTo>
                  <a:lnTo>
                    <a:pt x="932" y="456"/>
                  </a:lnTo>
                  <a:lnTo>
                    <a:pt x="900" y="466"/>
                  </a:lnTo>
                  <a:lnTo>
                    <a:pt x="864" y="474"/>
                  </a:lnTo>
                  <a:lnTo>
                    <a:pt x="820" y="478"/>
                  </a:lnTo>
                  <a:lnTo>
                    <a:pt x="774" y="478"/>
                  </a:lnTo>
                  <a:lnTo>
                    <a:pt x="720" y="474"/>
                  </a:lnTo>
                  <a:lnTo>
                    <a:pt x="662" y="462"/>
                  </a:lnTo>
                  <a:lnTo>
                    <a:pt x="596" y="445"/>
                  </a:lnTo>
                  <a:lnTo>
                    <a:pt x="0" y="819"/>
                  </a:lnTo>
                  <a:lnTo>
                    <a:pt x="26" y="799"/>
                  </a:lnTo>
                  <a:lnTo>
                    <a:pt x="56" y="769"/>
                  </a:lnTo>
                  <a:lnTo>
                    <a:pt x="88" y="732"/>
                  </a:lnTo>
                  <a:lnTo>
                    <a:pt x="124" y="684"/>
                  </a:lnTo>
                  <a:lnTo>
                    <a:pt x="162" y="624"/>
                  </a:lnTo>
                  <a:lnTo>
                    <a:pt x="199" y="552"/>
                  </a:lnTo>
                  <a:lnTo>
                    <a:pt x="233" y="484"/>
                  </a:lnTo>
                  <a:lnTo>
                    <a:pt x="265" y="425"/>
                  </a:lnTo>
                  <a:lnTo>
                    <a:pt x="293" y="375"/>
                  </a:lnTo>
                  <a:lnTo>
                    <a:pt x="317" y="333"/>
                  </a:lnTo>
                  <a:lnTo>
                    <a:pt x="339" y="299"/>
                  </a:lnTo>
                  <a:lnTo>
                    <a:pt x="355" y="271"/>
                  </a:lnTo>
                  <a:lnTo>
                    <a:pt x="369" y="251"/>
                  </a:lnTo>
                  <a:lnTo>
                    <a:pt x="379" y="239"/>
                  </a:lnTo>
                  <a:lnTo>
                    <a:pt x="385" y="231"/>
                  </a:lnTo>
                  <a:lnTo>
                    <a:pt x="387" y="227"/>
                  </a:lnTo>
                  <a:lnTo>
                    <a:pt x="393" y="225"/>
                  </a:lnTo>
                  <a:lnTo>
                    <a:pt x="409" y="219"/>
                  </a:lnTo>
                  <a:lnTo>
                    <a:pt x="433" y="209"/>
                  </a:lnTo>
                  <a:lnTo>
                    <a:pt x="465" y="197"/>
                  </a:lnTo>
                  <a:lnTo>
                    <a:pt x="503" y="181"/>
                  </a:lnTo>
                  <a:lnTo>
                    <a:pt x="547" y="165"/>
                  </a:lnTo>
                  <a:lnTo>
                    <a:pt x="594" y="148"/>
                  </a:lnTo>
                  <a:lnTo>
                    <a:pt x="646" y="130"/>
                  </a:lnTo>
                  <a:lnTo>
                    <a:pt x="698" y="110"/>
                  </a:lnTo>
                  <a:lnTo>
                    <a:pt x="752" y="94"/>
                  </a:lnTo>
                  <a:lnTo>
                    <a:pt x="804" y="76"/>
                  </a:lnTo>
                  <a:lnTo>
                    <a:pt x="854" y="62"/>
                  </a:lnTo>
                  <a:lnTo>
                    <a:pt x="902" y="50"/>
                  </a:lnTo>
                  <a:lnTo>
                    <a:pt x="972" y="34"/>
                  </a:lnTo>
                  <a:lnTo>
                    <a:pt x="1029" y="20"/>
                  </a:lnTo>
                  <a:lnTo>
                    <a:pt x="1079" y="8"/>
                  </a:lnTo>
                  <a:lnTo>
                    <a:pt x="1119" y="2"/>
                  </a:lnTo>
                  <a:lnTo>
                    <a:pt x="1153" y="0"/>
                  </a:lnTo>
                  <a:close/>
                </a:path>
              </a:pathLst>
            </a:custGeom>
            <a:solidFill>
              <a:srgbClr val="F2B643"/>
            </a:solidFill>
            <a:ln w="0">
              <a:solidFill>
                <a:srgbClr val="F2B64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8" name="Freeform 28"/>
            <p:cNvSpPr>
              <a:spLocks/>
            </p:cNvSpPr>
            <p:nvPr/>
          </p:nvSpPr>
          <p:spPr bwMode="auto">
            <a:xfrm>
              <a:off x="3039" y="2602"/>
              <a:ext cx="778" cy="430"/>
            </a:xfrm>
            <a:custGeom>
              <a:avLst/>
              <a:gdLst>
                <a:gd name="T0" fmla="*/ 1265 w 1556"/>
                <a:gd name="T1" fmla="*/ 38 h 859"/>
                <a:gd name="T2" fmla="*/ 1319 w 1556"/>
                <a:gd name="T3" fmla="*/ 146 h 859"/>
                <a:gd name="T4" fmla="*/ 1347 w 1556"/>
                <a:gd name="T5" fmla="*/ 207 h 859"/>
                <a:gd name="T6" fmla="*/ 1377 w 1556"/>
                <a:gd name="T7" fmla="*/ 275 h 859"/>
                <a:gd name="T8" fmla="*/ 1444 w 1556"/>
                <a:gd name="T9" fmla="*/ 401 h 859"/>
                <a:gd name="T10" fmla="*/ 1526 w 1556"/>
                <a:gd name="T11" fmla="*/ 526 h 859"/>
                <a:gd name="T12" fmla="*/ 1552 w 1556"/>
                <a:gd name="T13" fmla="*/ 636 h 859"/>
                <a:gd name="T14" fmla="*/ 1460 w 1556"/>
                <a:gd name="T15" fmla="*/ 678 h 859"/>
                <a:gd name="T16" fmla="*/ 1311 w 1556"/>
                <a:gd name="T17" fmla="*/ 662 h 859"/>
                <a:gd name="T18" fmla="*/ 1167 w 1556"/>
                <a:gd name="T19" fmla="*/ 558 h 859"/>
                <a:gd name="T20" fmla="*/ 1071 w 1556"/>
                <a:gd name="T21" fmla="*/ 409 h 859"/>
                <a:gd name="T22" fmla="*/ 990 w 1556"/>
                <a:gd name="T23" fmla="*/ 464 h 859"/>
                <a:gd name="T24" fmla="*/ 826 w 1556"/>
                <a:gd name="T25" fmla="*/ 492 h 859"/>
                <a:gd name="T26" fmla="*/ 642 w 1556"/>
                <a:gd name="T27" fmla="*/ 445 h 859"/>
                <a:gd name="T28" fmla="*/ 874 w 1556"/>
                <a:gd name="T29" fmla="*/ 478 h 859"/>
                <a:gd name="T30" fmla="*/ 1012 w 1556"/>
                <a:gd name="T31" fmla="*/ 439 h 859"/>
                <a:gd name="T32" fmla="*/ 1071 w 1556"/>
                <a:gd name="T33" fmla="*/ 387 h 859"/>
                <a:gd name="T34" fmla="*/ 1091 w 1556"/>
                <a:gd name="T35" fmla="*/ 379 h 859"/>
                <a:gd name="T36" fmla="*/ 1213 w 1556"/>
                <a:gd name="T37" fmla="*/ 588 h 859"/>
                <a:gd name="T38" fmla="*/ 1367 w 1556"/>
                <a:gd name="T39" fmla="*/ 658 h 859"/>
                <a:gd name="T40" fmla="*/ 1510 w 1556"/>
                <a:gd name="T41" fmla="*/ 654 h 859"/>
                <a:gd name="T42" fmla="*/ 1538 w 1556"/>
                <a:gd name="T43" fmla="*/ 590 h 859"/>
                <a:gd name="T44" fmla="*/ 1490 w 1556"/>
                <a:gd name="T45" fmla="*/ 492 h 859"/>
                <a:gd name="T46" fmla="*/ 1432 w 1556"/>
                <a:gd name="T47" fmla="*/ 409 h 859"/>
                <a:gd name="T48" fmla="*/ 1365 w 1556"/>
                <a:gd name="T49" fmla="*/ 281 h 859"/>
                <a:gd name="T50" fmla="*/ 1333 w 1556"/>
                <a:gd name="T51" fmla="*/ 213 h 859"/>
                <a:gd name="T52" fmla="*/ 1307 w 1556"/>
                <a:gd name="T53" fmla="*/ 152 h 859"/>
                <a:gd name="T54" fmla="*/ 1253 w 1556"/>
                <a:gd name="T55" fmla="*/ 44 h 859"/>
                <a:gd name="T56" fmla="*/ 1167 w 1556"/>
                <a:gd name="T57" fmla="*/ 14 h 859"/>
                <a:gd name="T58" fmla="*/ 992 w 1556"/>
                <a:gd name="T59" fmla="*/ 52 h 859"/>
                <a:gd name="T60" fmla="*/ 804 w 1556"/>
                <a:gd name="T61" fmla="*/ 104 h 859"/>
                <a:gd name="T62" fmla="*/ 607 w 1556"/>
                <a:gd name="T63" fmla="*/ 171 h 859"/>
                <a:gd name="T64" fmla="*/ 465 w 1556"/>
                <a:gd name="T65" fmla="*/ 227 h 859"/>
                <a:gd name="T66" fmla="*/ 421 w 1556"/>
                <a:gd name="T67" fmla="*/ 259 h 859"/>
                <a:gd name="T68" fmla="*/ 345 w 1556"/>
                <a:gd name="T69" fmla="*/ 381 h 859"/>
                <a:gd name="T70" fmla="*/ 210 w 1556"/>
                <a:gd name="T71" fmla="*/ 636 h 859"/>
                <a:gd name="T72" fmla="*/ 70 w 1556"/>
                <a:gd name="T73" fmla="*/ 815 h 859"/>
                <a:gd name="T74" fmla="*/ 4 w 1556"/>
                <a:gd name="T75" fmla="*/ 859 h 859"/>
                <a:gd name="T76" fmla="*/ 36 w 1556"/>
                <a:gd name="T77" fmla="*/ 823 h 859"/>
                <a:gd name="T78" fmla="*/ 160 w 1556"/>
                <a:gd name="T79" fmla="*/ 690 h 859"/>
                <a:gd name="T80" fmla="*/ 301 w 1556"/>
                <a:gd name="T81" fmla="*/ 429 h 859"/>
                <a:gd name="T82" fmla="*/ 393 w 1556"/>
                <a:gd name="T83" fmla="*/ 275 h 859"/>
                <a:gd name="T84" fmla="*/ 427 w 1556"/>
                <a:gd name="T85" fmla="*/ 229 h 859"/>
                <a:gd name="T86" fmla="*/ 451 w 1556"/>
                <a:gd name="T87" fmla="*/ 219 h 859"/>
                <a:gd name="T88" fmla="*/ 591 w 1556"/>
                <a:gd name="T89" fmla="*/ 163 h 859"/>
                <a:gd name="T90" fmla="*/ 794 w 1556"/>
                <a:gd name="T91" fmla="*/ 92 h 859"/>
                <a:gd name="T92" fmla="*/ 990 w 1556"/>
                <a:gd name="T93" fmla="*/ 38 h 859"/>
                <a:gd name="T94" fmla="*/ 1169 w 1556"/>
                <a:gd name="T95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56" h="859">
                  <a:moveTo>
                    <a:pt x="1201" y="0"/>
                  </a:moveTo>
                  <a:lnTo>
                    <a:pt x="1227" y="4"/>
                  </a:lnTo>
                  <a:lnTo>
                    <a:pt x="1249" y="16"/>
                  </a:lnTo>
                  <a:lnTo>
                    <a:pt x="1265" y="38"/>
                  </a:lnTo>
                  <a:lnTo>
                    <a:pt x="1279" y="62"/>
                  </a:lnTo>
                  <a:lnTo>
                    <a:pt x="1293" y="90"/>
                  </a:lnTo>
                  <a:lnTo>
                    <a:pt x="1307" y="118"/>
                  </a:lnTo>
                  <a:lnTo>
                    <a:pt x="1319" y="146"/>
                  </a:lnTo>
                  <a:lnTo>
                    <a:pt x="1331" y="169"/>
                  </a:lnTo>
                  <a:lnTo>
                    <a:pt x="1339" y="189"/>
                  </a:lnTo>
                  <a:lnTo>
                    <a:pt x="1345" y="203"/>
                  </a:lnTo>
                  <a:lnTo>
                    <a:pt x="1347" y="207"/>
                  </a:lnTo>
                  <a:lnTo>
                    <a:pt x="1349" y="213"/>
                  </a:lnTo>
                  <a:lnTo>
                    <a:pt x="1355" y="227"/>
                  </a:lnTo>
                  <a:lnTo>
                    <a:pt x="1365" y="247"/>
                  </a:lnTo>
                  <a:lnTo>
                    <a:pt x="1377" y="275"/>
                  </a:lnTo>
                  <a:lnTo>
                    <a:pt x="1393" y="305"/>
                  </a:lnTo>
                  <a:lnTo>
                    <a:pt x="1408" y="337"/>
                  </a:lnTo>
                  <a:lnTo>
                    <a:pt x="1426" y="369"/>
                  </a:lnTo>
                  <a:lnTo>
                    <a:pt x="1444" y="401"/>
                  </a:lnTo>
                  <a:lnTo>
                    <a:pt x="1464" y="429"/>
                  </a:lnTo>
                  <a:lnTo>
                    <a:pt x="1486" y="461"/>
                  </a:lnTo>
                  <a:lnTo>
                    <a:pt x="1506" y="492"/>
                  </a:lnTo>
                  <a:lnTo>
                    <a:pt x="1526" y="526"/>
                  </a:lnTo>
                  <a:lnTo>
                    <a:pt x="1540" y="558"/>
                  </a:lnTo>
                  <a:lnTo>
                    <a:pt x="1550" y="586"/>
                  </a:lnTo>
                  <a:lnTo>
                    <a:pt x="1556" y="614"/>
                  </a:lnTo>
                  <a:lnTo>
                    <a:pt x="1552" y="636"/>
                  </a:lnTo>
                  <a:lnTo>
                    <a:pt x="1540" y="654"/>
                  </a:lnTo>
                  <a:lnTo>
                    <a:pt x="1520" y="666"/>
                  </a:lnTo>
                  <a:lnTo>
                    <a:pt x="1494" y="674"/>
                  </a:lnTo>
                  <a:lnTo>
                    <a:pt x="1460" y="678"/>
                  </a:lnTo>
                  <a:lnTo>
                    <a:pt x="1424" y="678"/>
                  </a:lnTo>
                  <a:lnTo>
                    <a:pt x="1387" y="676"/>
                  </a:lnTo>
                  <a:lnTo>
                    <a:pt x="1349" y="670"/>
                  </a:lnTo>
                  <a:lnTo>
                    <a:pt x="1311" y="662"/>
                  </a:lnTo>
                  <a:lnTo>
                    <a:pt x="1277" y="648"/>
                  </a:lnTo>
                  <a:lnTo>
                    <a:pt x="1249" y="634"/>
                  </a:lnTo>
                  <a:lnTo>
                    <a:pt x="1205" y="600"/>
                  </a:lnTo>
                  <a:lnTo>
                    <a:pt x="1167" y="558"/>
                  </a:lnTo>
                  <a:lnTo>
                    <a:pt x="1133" y="510"/>
                  </a:lnTo>
                  <a:lnTo>
                    <a:pt x="1105" y="457"/>
                  </a:lnTo>
                  <a:lnTo>
                    <a:pt x="1081" y="397"/>
                  </a:lnTo>
                  <a:lnTo>
                    <a:pt x="1071" y="409"/>
                  </a:lnTo>
                  <a:lnTo>
                    <a:pt x="1057" y="421"/>
                  </a:lnTo>
                  <a:lnTo>
                    <a:pt x="1039" y="437"/>
                  </a:lnTo>
                  <a:lnTo>
                    <a:pt x="1017" y="451"/>
                  </a:lnTo>
                  <a:lnTo>
                    <a:pt x="990" y="464"/>
                  </a:lnTo>
                  <a:lnTo>
                    <a:pt x="956" y="476"/>
                  </a:lnTo>
                  <a:lnTo>
                    <a:pt x="918" y="486"/>
                  </a:lnTo>
                  <a:lnTo>
                    <a:pt x="874" y="490"/>
                  </a:lnTo>
                  <a:lnTo>
                    <a:pt x="826" y="492"/>
                  </a:lnTo>
                  <a:lnTo>
                    <a:pt x="770" y="488"/>
                  </a:lnTo>
                  <a:lnTo>
                    <a:pt x="708" y="476"/>
                  </a:lnTo>
                  <a:lnTo>
                    <a:pt x="638" y="457"/>
                  </a:lnTo>
                  <a:lnTo>
                    <a:pt x="642" y="445"/>
                  </a:lnTo>
                  <a:lnTo>
                    <a:pt x="710" y="462"/>
                  </a:lnTo>
                  <a:lnTo>
                    <a:pt x="772" y="474"/>
                  </a:lnTo>
                  <a:lnTo>
                    <a:pt x="826" y="478"/>
                  </a:lnTo>
                  <a:lnTo>
                    <a:pt x="874" y="478"/>
                  </a:lnTo>
                  <a:lnTo>
                    <a:pt x="916" y="472"/>
                  </a:lnTo>
                  <a:lnTo>
                    <a:pt x="954" y="462"/>
                  </a:lnTo>
                  <a:lnTo>
                    <a:pt x="984" y="451"/>
                  </a:lnTo>
                  <a:lnTo>
                    <a:pt x="1012" y="439"/>
                  </a:lnTo>
                  <a:lnTo>
                    <a:pt x="1031" y="425"/>
                  </a:lnTo>
                  <a:lnTo>
                    <a:pt x="1049" y="411"/>
                  </a:lnTo>
                  <a:lnTo>
                    <a:pt x="1063" y="399"/>
                  </a:lnTo>
                  <a:lnTo>
                    <a:pt x="1071" y="387"/>
                  </a:lnTo>
                  <a:lnTo>
                    <a:pt x="1077" y="381"/>
                  </a:lnTo>
                  <a:lnTo>
                    <a:pt x="1079" y="379"/>
                  </a:lnTo>
                  <a:lnTo>
                    <a:pt x="1087" y="363"/>
                  </a:lnTo>
                  <a:lnTo>
                    <a:pt x="1091" y="379"/>
                  </a:lnTo>
                  <a:lnTo>
                    <a:pt x="1113" y="441"/>
                  </a:lnTo>
                  <a:lnTo>
                    <a:pt x="1141" y="496"/>
                  </a:lnTo>
                  <a:lnTo>
                    <a:pt x="1175" y="546"/>
                  </a:lnTo>
                  <a:lnTo>
                    <a:pt x="1213" y="588"/>
                  </a:lnTo>
                  <a:lnTo>
                    <a:pt x="1257" y="622"/>
                  </a:lnTo>
                  <a:lnTo>
                    <a:pt x="1289" y="638"/>
                  </a:lnTo>
                  <a:lnTo>
                    <a:pt x="1325" y="650"/>
                  </a:lnTo>
                  <a:lnTo>
                    <a:pt x="1367" y="658"/>
                  </a:lnTo>
                  <a:lnTo>
                    <a:pt x="1406" y="664"/>
                  </a:lnTo>
                  <a:lnTo>
                    <a:pt x="1446" y="664"/>
                  </a:lnTo>
                  <a:lnTo>
                    <a:pt x="1482" y="660"/>
                  </a:lnTo>
                  <a:lnTo>
                    <a:pt x="1510" y="654"/>
                  </a:lnTo>
                  <a:lnTo>
                    <a:pt x="1530" y="644"/>
                  </a:lnTo>
                  <a:lnTo>
                    <a:pt x="1540" y="630"/>
                  </a:lnTo>
                  <a:lnTo>
                    <a:pt x="1542" y="612"/>
                  </a:lnTo>
                  <a:lnTo>
                    <a:pt x="1538" y="590"/>
                  </a:lnTo>
                  <a:lnTo>
                    <a:pt x="1530" y="566"/>
                  </a:lnTo>
                  <a:lnTo>
                    <a:pt x="1518" y="542"/>
                  </a:lnTo>
                  <a:lnTo>
                    <a:pt x="1504" y="516"/>
                  </a:lnTo>
                  <a:lnTo>
                    <a:pt x="1490" y="492"/>
                  </a:lnTo>
                  <a:lnTo>
                    <a:pt x="1476" y="470"/>
                  </a:lnTo>
                  <a:lnTo>
                    <a:pt x="1462" y="451"/>
                  </a:lnTo>
                  <a:lnTo>
                    <a:pt x="1452" y="437"/>
                  </a:lnTo>
                  <a:lnTo>
                    <a:pt x="1432" y="409"/>
                  </a:lnTo>
                  <a:lnTo>
                    <a:pt x="1414" y="377"/>
                  </a:lnTo>
                  <a:lnTo>
                    <a:pt x="1397" y="345"/>
                  </a:lnTo>
                  <a:lnTo>
                    <a:pt x="1381" y="311"/>
                  </a:lnTo>
                  <a:lnTo>
                    <a:pt x="1365" y="281"/>
                  </a:lnTo>
                  <a:lnTo>
                    <a:pt x="1353" y="253"/>
                  </a:lnTo>
                  <a:lnTo>
                    <a:pt x="1343" y="233"/>
                  </a:lnTo>
                  <a:lnTo>
                    <a:pt x="1335" y="217"/>
                  </a:lnTo>
                  <a:lnTo>
                    <a:pt x="1333" y="213"/>
                  </a:lnTo>
                  <a:lnTo>
                    <a:pt x="1331" y="207"/>
                  </a:lnTo>
                  <a:lnTo>
                    <a:pt x="1325" y="195"/>
                  </a:lnTo>
                  <a:lnTo>
                    <a:pt x="1317" y="175"/>
                  </a:lnTo>
                  <a:lnTo>
                    <a:pt x="1307" y="152"/>
                  </a:lnTo>
                  <a:lnTo>
                    <a:pt x="1295" y="124"/>
                  </a:lnTo>
                  <a:lnTo>
                    <a:pt x="1281" y="96"/>
                  </a:lnTo>
                  <a:lnTo>
                    <a:pt x="1267" y="70"/>
                  </a:lnTo>
                  <a:lnTo>
                    <a:pt x="1253" y="44"/>
                  </a:lnTo>
                  <a:lnTo>
                    <a:pt x="1239" y="28"/>
                  </a:lnTo>
                  <a:lnTo>
                    <a:pt x="1221" y="18"/>
                  </a:lnTo>
                  <a:lnTo>
                    <a:pt x="1197" y="14"/>
                  </a:lnTo>
                  <a:lnTo>
                    <a:pt x="1167" y="14"/>
                  </a:lnTo>
                  <a:lnTo>
                    <a:pt x="1129" y="20"/>
                  </a:lnTo>
                  <a:lnTo>
                    <a:pt x="1085" y="30"/>
                  </a:lnTo>
                  <a:lnTo>
                    <a:pt x="1031" y="42"/>
                  </a:lnTo>
                  <a:lnTo>
                    <a:pt x="992" y="52"/>
                  </a:lnTo>
                  <a:lnTo>
                    <a:pt x="948" y="62"/>
                  </a:lnTo>
                  <a:lnTo>
                    <a:pt x="902" y="74"/>
                  </a:lnTo>
                  <a:lnTo>
                    <a:pt x="854" y="88"/>
                  </a:lnTo>
                  <a:lnTo>
                    <a:pt x="804" y="104"/>
                  </a:lnTo>
                  <a:lnTo>
                    <a:pt x="754" y="120"/>
                  </a:lnTo>
                  <a:lnTo>
                    <a:pt x="702" y="138"/>
                  </a:lnTo>
                  <a:lnTo>
                    <a:pt x="654" y="156"/>
                  </a:lnTo>
                  <a:lnTo>
                    <a:pt x="607" y="171"/>
                  </a:lnTo>
                  <a:lnTo>
                    <a:pt x="565" y="189"/>
                  </a:lnTo>
                  <a:lnTo>
                    <a:pt x="525" y="203"/>
                  </a:lnTo>
                  <a:lnTo>
                    <a:pt x="491" y="217"/>
                  </a:lnTo>
                  <a:lnTo>
                    <a:pt x="465" y="227"/>
                  </a:lnTo>
                  <a:lnTo>
                    <a:pt x="447" y="235"/>
                  </a:lnTo>
                  <a:lnTo>
                    <a:pt x="435" y="239"/>
                  </a:lnTo>
                  <a:lnTo>
                    <a:pt x="431" y="247"/>
                  </a:lnTo>
                  <a:lnTo>
                    <a:pt x="421" y="259"/>
                  </a:lnTo>
                  <a:lnTo>
                    <a:pt x="407" y="277"/>
                  </a:lnTo>
                  <a:lnTo>
                    <a:pt x="391" y="305"/>
                  </a:lnTo>
                  <a:lnTo>
                    <a:pt x="369" y="339"/>
                  </a:lnTo>
                  <a:lnTo>
                    <a:pt x="345" y="381"/>
                  </a:lnTo>
                  <a:lnTo>
                    <a:pt x="317" y="431"/>
                  </a:lnTo>
                  <a:lnTo>
                    <a:pt x="285" y="492"/>
                  </a:lnTo>
                  <a:lnTo>
                    <a:pt x="249" y="562"/>
                  </a:lnTo>
                  <a:lnTo>
                    <a:pt x="210" y="636"/>
                  </a:lnTo>
                  <a:lnTo>
                    <a:pt x="170" y="698"/>
                  </a:lnTo>
                  <a:lnTo>
                    <a:pt x="134" y="748"/>
                  </a:lnTo>
                  <a:lnTo>
                    <a:pt x="100" y="785"/>
                  </a:lnTo>
                  <a:lnTo>
                    <a:pt x="70" y="815"/>
                  </a:lnTo>
                  <a:lnTo>
                    <a:pt x="44" y="835"/>
                  </a:lnTo>
                  <a:lnTo>
                    <a:pt x="24" y="849"/>
                  </a:lnTo>
                  <a:lnTo>
                    <a:pt x="10" y="855"/>
                  </a:lnTo>
                  <a:lnTo>
                    <a:pt x="4" y="859"/>
                  </a:lnTo>
                  <a:lnTo>
                    <a:pt x="0" y="845"/>
                  </a:lnTo>
                  <a:lnTo>
                    <a:pt x="4" y="843"/>
                  </a:lnTo>
                  <a:lnTo>
                    <a:pt x="16" y="837"/>
                  </a:lnTo>
                  <a:lnTo>
                    <a:pt x="36" y="823"/>
                  </a:lnTo>
                  <a:lnTo>
                    <a:pt x="60" y="803"/>
                  </a:lnTo>
                  <a:lnTo>
                    <a:pt x="90" y="775"/>
                  </a:lnTo>
                  <a:lnTo>
                    <a:pt x="124" y="738"/>
                  </a:lnTo>
                  <a:lnTo>
                    <a:pt x="160" y="690"/>
                  </a:lnTo>
                  <a:lnTo>
                    <a:pt x="198" y="628"/>
                  </a:lnTo>
                  <a:lnTo>
                    <a:pt x="237" y="556"/>
                  </a:lnTo>
                  <a:lnTo>
                    <a:pt x="271" y="488"/>
                  </a:lnTo>
                  <a:lnTo>
                    <a:pt x="301" y="429"/>
                  </a:lnTo>
                  <a:lnTo>
                    <a:pt x="329" y="379"/>
                  </a:lnTo>
                  <a:lnTo>
                    <a:pt x="355" y="337"/>
                  </a:lnTo>
                  <a:lnTo>
                    <a:pt x="375" y="303"/>
                  </a:lnTo>
                  <a:lnTo>
                    <a:pt x="393" y="275"/>
                  </a:lnTo>
                  <a:lnTo>
                    <a:pt x="407" y="255"/>
                  </a:lnTo>
                  <a:lnTo>
                    <a:pt x="417" y="241"/>
                  </a:lnTo>
                  <a:lnTo>
                    <a:pt x="423" y="233"/>
                  </a:lnTo>
                  <a:lnTo>
                    <a:pt x="427" y="229"/>
                  </a:lnTo>
                  <a:lnTo>
                    <a:pt x="427" y="229"/>
                  </a:lnTo>
                  <a:lnTo>
                    <a:pt x="429" y="227"/>
                  </a:lnTo>
                  <a:lnTo>
                    <a:pt x="435" y="225"/>
                  </a:lnTo>
                  <a:lnTo>
                    <a:pt x="451" y="219"/>
                  </a:lnTo>
                  <a:lnTo>
                    <a:pt x="475" y="209"/>
                  </a:lnTo>
                  <a:lnTo>
                    <a:pt x="509" y="195"/>
                  </a:lnTo>
                  <a:lnTo>
                    <a:pt x="547" y="181"/>
                  </a:lnTo>
                  <a:lnTo>
                    <a:pt x="591" y="163"/>
                  </a:lnTo>
                  <a:lnTo>
                    <a:pt x="638" y="146"/>
                  </a:lnTo>
                  <a:lnTo>
                    <a:pt x="688" y="128"/>
                  </a:lnTo>
                  <a:lnTo>
                    <a:pt x="742" y="110"/>
                  </a:lnTo>
                  <a:lnTo>
                    <a:pt x="794" y="92"/>
                  </a:lnTo>
                  <a:lnTo>
                    <a:pt x="846" y="76"/>
                  </a:lnTo>
                  <a:lnTo>
                    <a:pt x="898" y="62"/>
                  </a:lnTo>
                  <a:lnTo>
                    <a:pt x="946" y="50"/>
                  </a:lnTo>
                  <a:lnTo>
                    <a:pt x="990" y="38"/>
                  </a:lnTo>
                  <a:lnTo>
                    <a:pt x="1029" y="30"/>
                  </a:lnTo>
                  <a:lnTo>
                    <a:pt x="1083" y="16"/>
                  </a:lnTo>
                  <a:lnTo>
                    <a:pt x="1131" y="6"/>
                  </a:lnTo>
                  <a:lnTo>
                    <a:pt x="1169" y="0"/>
                  </a:lnTo>
                  <a:lnTo>
                    <a:pt x="1201" y="0"/>
                  </a:lnTo>
                  <a:close/>
                </a:path>
              </a:pathLst>
            </a:custGeom>
            <a:solidFill>
              <a:srgbClr val="D89932"/>
            </a:solidFill>
            <a:ln w="0">
              <a:solidFill>
                <a:srgbClr val="D899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39" name="Freeform 29"/>
            <p:cNvSpPr>
              <a:spLocks/>
            </p:cNvSpPr>
            <p:nvPr/>
          </p:nvSpPr>
          <p:spPr bwMode="auto">
            <a:xfrm>
              <a:off x="3789" y="2659"/>
              <a:ext cx="115" cy="149"/>
            </a:xfrm>
            <a:custGeom>
              <a:avLst/>
              <a:gdLst>
                <a:gd name="T0" fmla="*/ 106 w 232"/>
                <a:gd name="T1" fmla="*/ 0 h 299"/>
                <a:gd name="T2" fmla="*/ 132 w 232"/>
                <a:gd name="T3" fmla="*/ 4 h 299"/>
                <a:gd name="T4" fmla="*/ 154 w 232"/>
                <a:gd name="T5" fmla="*/ 14 h 299"/>
                <a:gd name="T6" fmla="*/ 170 w 232"/>
                <a:gd name="T7" fmla="*/ 26 h 299"/>
                <a:gd name="T8" fmla="*/ 184 w 232"/>
                <a:gd name="T9" fmla="*/ 40 h 299"/>
                <a:gd name="T10" fmla="*/ 192 w 232"/>
                <a:gd name="T11" fmla="*/ 53 h 299"/>
                <a:gd name="T12" fmla="*/ 198 w 232"/>
                <a:gd name="T13" fmla="*/ 61 h 299"/>
                <a:gd name="T14" fmla="*/ 200 w 232"/>
                <a:gd name="T15" fmla="*/ 65 h 299"/>
                <a:gd name="T16" fmla="*/ 200 w 232"/>
                <a:gd name="T17" fmla="*/ 69 h 299"/>
                <a:gd name="T18" fmla="*/ 204 w 232"/>
                <a:gd name="T19" fmla="*/ 77 h 299"/>
                <a:gd name="T20" fmla="*/ 210 w 232"/>
                <a:gd name="T21" fmla="*/ 93 h 299"/>
                <a:gd name="T22" fmla="*/ 220 w 232"/>
                <a:gd name="T23" fmla="*/ 119 h 299"/>
                <a:gd name="T24" fmla="*/ 230 w 232"/>
                <a:gd name="T25" fmla="*/ 151 h 299"/>
                <a:gd name="T26" fmla="*/ 232 w 232"/>
                <a:gd name="T27" fmla="*/ 177 h 299"/>
                <a:gd name="T28" fmla="*/ 228 w 232"/>
                <a:gd name="T29" fmla="*/ 201 h 299"/>
                <a:gd name="T30" fmla="*/ 216 w 232"/>
                <a:gd name="T31" fmla="*/ 221 h 299"/>
                <a:gd name="T32" fmla="*/ 202 w 232"/>
                <a:gd name="T33" fmla="*/ 237 h 299"/>
                <a:gd name="T34" fmla="*/ 188 w 232"/>
                <a:gd name="T35" fmla="*/ 253 h 299"/>
                <a:gd name="T36" fmla="*/ 174 w 232"/>
                <a:gd name="T37" fmla="*/ 263 h 299"/>
                <a:gd name="T38" fmla="*/ 166 w 232"/>
                <a:gd name="T39" fmla="*/ 269 h 299"/>
                <a:gd name="T40" fmla="*/ 162 w 232"/>
                <a:gd name="T41" fmla="*/ 271 h 299"/>
                <a:gd name="T42" fmla="*/ 158 w 232"/>
                <a:gd name="T43" fmla="*/ 273 h 299"/>
                <a:gd name="T44" fmla="*/ 144 w 232"/>
                <a:gd name="T45" fmla="*/ 279 h 299"/>
                <a:gd name="T46" fmla="*/ 124 w 232"/>
                <a:gd name="T47" fmla="*/ 287 h 299"/>
                <a:gd name="T48" fmla="*/ 96 w 232"/>
                <a:gd name="T49" fmla="*/ 299 h 299"/>
                <a:gd name="T50" fmla="*/ 98 w 232"/>
                <a:gd name="T51" fmla="*/ 297 h 299"/>
                <a:gd name="T52" fmla="*/ 104 w 232"/>
                <a:gd name="T53" fmla="*/ 285 h 299"/>
                <a:gd name="T54" fmla="*/ 110 w 232"/>
                <a:gd name="T55" fmla="*/ 267 h 299"/>
                <a:gd name="T56" fmla="*/ 114 w 232"/>
                <a:gd name="T57" fmla="*/ 243 h 299"/>
                <a:gd name="T58" fmla="*/ 112 w 232"/>
                <a:gd name="T59" fmla="*/ 221 h 299"/>
                <a:gd name="T60" fmla="*/ 108 w 232"/>
                <a:gd name="T61" fmla="*/ 195 h 299"/>
                <a:gd name="T62" fmla="*/ 98 w 232"/>
                <a:gd name="T63" fmla="*/ 165 h 299"/>
                <a:gd name="T64" fmla="*/ 88 w 232"/>
                <a:gd name="T65" fmla="*/ 135 h 299"/>
                <a:gd name="T66" fmla="*/ 76 w 232"/>
                <a:gd name="T67" fmla="*/ 107 h 299"/>
                <a:gd name="T68" fmla="*/ 64 w 232"/>
                <a:gd name="T69" fmla="*/ 81 h 299"/>
                <a:gd name="T70" fmla="*/ 54 w 232"/>
                <a:gd name="T71" fmla="*/ 63 h 299"/>
                <a:gd name="T72" fmla="*/ 42 w 232"/>
                <a:gd name="T73" fmla="*/ 48 h 299"/>
                <a:gd name="T74" fmla="*/ 26 w 232"/>
                <a:gd name="T75" fmla="*/ 38 h 299"/>
                <a:gd name="T76" fmla="*/ 14 w 232"/>
                <a:gd name="T77" fmla="*/ 30 h 299"/>
                <a:gd name="T78" fmla="*/ 4 w 232"/>
                <a:gd name="T79" fmla="*/ 28 h 299"/>
                <a:gd name="T80" fmla="*/ 0 w 232"/>
                <a:gd name="T81" fmla="*/ 26 h 299"/>
                <a:gd name="T82" fmla="*/ 28 w 232"/>
                <a:gd name="T83" fmla="*/ 16 h 299"/>
                <a:gd name="T84" fmla="*/ 52 w 232"/>
                <a:gd name="T85" fmla="*/ 8 h 299"/>
                <a:gd name="T86" fmla="*/ 74 w 232"/>
                <a:gd name="T87" fmla="*/ 2 h 299"/>
                <a:gd name="T88" fmla="*/ 106 w 232"/>
                <a:gd name="T89" fmla="*/ 0 h 2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32" h="299">
                  <a:moveTo>
                    <a:pt x="106" y="0"/>
                  </a:moveTo>
                  <a:lnTo>
                    <a:pt x="132" y="4"/>
                  </a:lnTo>
                  <a:lnTo>
                    <a:pt x="154" y="14"/>
                  </a:lnTo>
                  <a:lnTo>
                    <a:pt x="170" y="26"/>
                  </a:lnTo>
                  <a:lnTo>
                    <a:pt x="184" y="40"/>
                  </a:lnTo>
                  <a:lnTo>
                    <a:pt x="192" y="53"/>
                  </a:lnTo>
                  <a:lnTo>
                    <a:pt x="198" y="61"/>
                  </a:lnTo>
                  <a:lnTo>
                    <a:pt x="200" y="65"/>
                  </a:lnTo>
                  <a:lnTo>
                    <a:pt x="200" y="69"/>
                  </a:lnTo>
                  <a:lnTo>
                    <a:pt x="204" y="77"/>
                  </a:lnTo>
                  <a:lnTo>
                    <a:pt x="210" y="93"/>
                  </a:lnTo>
                  <a:lnTo>
                    <a:pt x="220" y="119"/>
                  </a:lnTo>
                  <a:lnTo>
                    <a:pt x="230" y="151"/>
                  </a:lnTo>
                  <a:lnTo>
                    <a:pt x="232" y="177"/>
                  </a:lnTo>
                  <a:lnTo>
                    <a:pt x="228" y="201"/>
                  </a:lnTo>
                  <a:lnTo>
                    <a:pt x="216" y="221"/>
                  </a:lnTo>
                  <a:lnTo>
                    <a:pt x="202" y="237"/>
                  </a:lnTo>
                  <a:lnTo>
                    <a:pt x="188" y="253"/>
                  </a:lnTo>
                  <a:lnTo>
                    <a:pt x="174" y="263"/>
                  </a:lnTo>
                  <a:lnTo>
                    <a:pt x="166" y="269"/>
                  </a:lnTo>
                  <a:lnTo>
                    <a:pt x="162" y="271"/>
                  </a:lnTo>
                  <a:lnTo>
                    <a:pt x="158" y="273"/>
                  </a:lnTo>
                  <a:lnTo>
                    <a:pt x="144" y="279"/>
                  </a:lnTo>
                  <a:lnTo>
                    <a:pt x="124" y="287"/>
                  </a:lnTo>
                  <a:lnTo>
                    <a:pt x="96" y="299"/>
                  </a:lnTo>
                  <a:lnTo>
                    <a:pt x="98" y="297"/>
                  </a:lnTo>
                  <a:lnTo>
                    <a:pt x="104" y="285"/>
                  </a:lnTo>
                  <a:lnTo>
                    <a:pt x="110" y="267"/>
                  </a:lnTo>
                  <a:lnTo>
                    <a:pt x="114" y="243"/>
                  </a:lnTo>
                  <a:lnTo>
                    <a:pt x="112" y="221"/>
                  </a:lnTo>
                  <a:lnTo>
                    <a:pt x="108" y="195"/>
                  </a:lnTo>
                  <a:lnTo>
                    <a:pt x="98" y="165"/>
                  </a:lnTo>
                  <a:lnTo>
                    <a:pt x="88" y="135"/>
                  </a:lnTo>
                  <a:lnTo>
                    <a:pt x="76" y="107"/>
                  </a:lnTo>
                  <a:lnTo>
                    <a:pt x="64" y="81"/>
                  </a:lnTo>
                  <a:lnTo>
                    <a:pt x="54" y="63"/>
                  </a:lnTo>
                  <a:lnTo>
                    <a:pt x="42" y="48"/>
                  </a:lnTo>
                  <a:lnTo>
                    <a:pt x="26" y="38"/>
                  </a:lnTo>
                  <a:lnTo>
                    <a:pt x="14" y="30"/>
                  </a:lnTo>
                  <a:lnTo>
                    <a:pt x="4" y="28"/>
                  </a:lnTo>
                  <a:lnTo>
                    <a:pt x="0" y="26"/>
                  </a:lnTo>
                  <a:lnTo>
                    <a:pt x="28" y="16"/>
                  </a:lnTo>
                  <a:lnTo>
                    <a:pt x="52" y="8"/>
                  </a:lnTo>
                  <a:lnTo>
                    <a:pt x="74" y="2"/>
                  </a:lnTo>
                  <a:lnTo>
                    <a:pt x="106" y="0"/>
                  </a:lnTo>
                  <a:close/>
                </a:path>
              </a:pathLst>
            </a:custGeom>
            <a:solidFill>
              <a:srgbClr val="F3BE54"/>
            </a:solidFill>
            <a:ln w="0">
              <a:solidFill>
                <a:srgbClr val="F3BE5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0" name="Freeform 30"/>
            <p:cNvSpPr>
              <a:spLocks/>
            </p:cNvSpPr>
            <p:nvPr/>
          </p:nvSpPr>
          <p:spPr bwMode="auto">
            <a:xfrm>
              <a:off x="3837" y="2801"/>
              <a:ext cx="112" cy="149"/>
            </a:xfrm>
            <a:custGeom>
              <a:avLst/>
              <a:gdLst>
                <a:gd name="T0" fmla="*/ 108 w 225"/>
                <a:gd name="T1" fmla="*/ 0 h 297"/>
                <a:gd name="T2" fmla="*/ 134 w 225"/>
                <a:gd name="T3" fmla="*/ 4 h 297"/>
                <a:gd name="T4" fmla="*/ 154 w 225"/>
                <a:gd name="T5" fmla="*/ 14 h 297"/>
                <a:gd name="T6" fmla="*/ 170 w 225"/>
                <a:gd name="T7" fmla="*/ 26 h 297"/>
                <a:gd name="T8" fmla="*/ 180 w 225"/>
                <a:gd name="T9" fmla="*/ 40 h 297"/>
                <a:gd name="T10" fmla="*/ 188 w 225"/>
                <a:gd name="T11" fmla="*/ 52 h 297"/>
                <a:gd name="T12" fmla="*/ 192 w 225"/>
                <a:gd name="T13" fmla="*/ 60 h 297"/>
                <a:gd name="T14" fmla="*/ 194 w 225"/>
                <a:gd name="T15" fmla="*/ 63 h 297"/>
                <a:gd name="T16" fmla="*/ 196 w 225"/>
                <a:gd name="T17" fmla="*/ 65 h 297"/>
                <a:gd name="T18" fmla="*/ 200 w 225"/>
                <a:gd name="T19" fmla="*/ 75 h 297"/>
                <a:gd name="T20" fmla="*/ 207 w 225"/>
                <a:gd name="T21" fmla="*/ 95 h 297"/>
                <a:gd name="T22" fmla="*/ 215 w 225"/>
                <a:gd name="T23" fmla="*/ 123 h 297"/>
                <a:gd name="T24" fmla="*/ 225 w 225"/>
                <a:gd name="T25" fmla="*/ 159 h 297"/>
                <a:gd name="T26" fmla="*/ 225 w 225"/>
                <a:gd name="T27" fmla="*/ 189 h 297"/>
                <a:gd name="T28" fmla="*/ 217 w 225"/>
                <a:gd name="T29" fmla="*/ 213 h 297"/>
                <a:gd name="T30" fmla="*/ 203 w 225"/>
                <a:gd name="T31" fmla="*/ 235 h 297"/>
                <a:gd name="T32" fmla="*/ 188 w 225"/>
                <a:gd name="T33" fmla="*/ 251 h 297"/>
                <a:gd name="T34" fmla="*/ 172 w 225"/>
                <a:gd name="T35" fmla="*/ 263 h 297"/>
                <a:gd name="T36" fmla="*/ 160 w 225"/>
                <a:gd name="T37" fmla="*/ 271 h 297"/>
                <a:gd name="T38" fmla="*/ 156 w 225"/>
                <a:gd name="T39" fmla="*/ 273 h 297"/>
                <a:gd name="T40" fmla="*/ 152 w 225"/>
                <a:gd name="T41" fmla="*/ 275 h 297"/>
                <a:gd name="T42" fmla="*/ 138 w 225"/>
                <a:gd name="T43" fmla="*/ 281 h 297"/>
                <a:gd name="T44" fmla="*/ 118 w 225"/>
                <a:gd name="T45" fmla="*/ 289 h 297"/>
                <a:gd name="T46" fmla="*/ 90 w 225"/>
                <a:gd name="T47" fmla="*/ 297 h 297"/>
                <a:gd name="T48" fmla="*/ 92 w 225"/>
                <a:gd name="T49" fmla="*/ 295 h 297"/>
                <a:gd name="T50" fmla="*/ 98 w 225"/>
                <a:gd name="T51" fmla="*/ 285 h 297"/>
                <a:gd name="T52" fmla="*/ 106 w 225"/>
                <a:gd name="T53" fmla="*/ 269 h 297"/>
                <a:gd name="T54" fmla="*/ 110 w 225"/>
                <a:gd name="T55" fmla="*/ 245 h 297"/>
                <a:gd name="T56" fmla="*/ 110 w 225"/>
                <a:gd name="T57" fmla="*/ 223 h 297"/>
                <a:gd name="T58" fmla="*/ 106 w 225"/>
                <a:gd name="T59" fmla="*/ 197 h 297"/>
                <a:gd name="T60" fmla="*/ 98 w 225"/>
                <a:gd name="T61" fmla="*/ 167 h 297"/>
                <a:gd name="T62" fmla="*/ 88 w 225"/>
                <a:gd name="T63" fmla="*/ 137 h 297"/>
                <a:gd name="T64" fmla="*/ 78 w 225"/>
                <a:gd name="T65" fmla="*/ 107 h 297"/>
                <a:gd name="T66" fmla="*/ 66 w 225"/>
                <a:gd name="T67" fmla="*/ 83 h 297"/>
                <a:gd name="T68" fmla="*/ 58 w 225"/>
                <a:gd name="T69" fmla="*/ 65 h 297"/>
                <a:gd name="T70" fmla="*/ 44 w 225"/>
                <a:gd name="T71" fmla="*/ 50 h 297"/>
                <a:gd name="T72" fmla="*/ 28 w 225"/>
                <a:gd name="T73" fmla="*/ 40 h 297"/>
                <a:gd name="T74" fmla="*/ 14 w 225"/>
                <a:gd name="T75" fmla="*/ 34 h 297"/>
                <a:gd name="T76" fmla="*/ 2 w 225"/>
                <a:gd name="T77" fmla="*/ 30 h 297"/>
                <a:gd name="T78" fmla="*/ 0 w 225"/>
                <a:gd name="T79" fmla="*/ 30 h 297"/>
                <a:gd name="T80" fmla="*/ 30 w 225"/>
                <a:gd name="T81" fmla="*/ 16 h 297"/>
                <a:gd name="T82" fmla="*/ 56 w 225"/>
                <a:gd name="T83" fmla="*/ 8 h 297"/>
                <a:gd name="T84" fmla="*/ 76 w 225"/>
                <a:gd name="T85" fmla="*/ 2 h 297"/>
                <a:gd name="T86" fmla="*/ 108 w 225"/>
                <a:gd name="T87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25" h="297">
                  <a:moveTo>
                    <a:pt x="108" y="0"/>
                  </a:moveTo>
                  <a:lnTo>
                    <a:pt x="134" y="4"/>
                  </a:lnTo>
                  <a:lnTo>
                    <a:pt x="154" y="14"/>
                  </a:lnTo>
                  <a:lnTo>
                    <a:pt x="170" y="26"/>
                  </a:lnTo>
                  <a:lnTo>
                    <a:pt x="180" y="40"/>
                  </a:lnTo>
                  <a:lnTo>
                    <a:pt x="188" y="52"/>
                  </a:lnTo>
                  <a:lnTo>
                    <a:pt x="192" y="60"/>
                  </a:lnTo>
                  <a:lnTo>
                    <a:pt x="194" y="63"/>
                  </a:lnTo>
                  <a:lnTo>
                    <a:pt x="196" y="65"/>
                  </a:lnTo>
                  <a:lnTo>
                    <a:pt x="200" y="75"/>
                  </a:lnTo>
                  <a:lnTo>
                    <a:pt x="207" y="95"/>
                  </a:lnTo>
                  <a:lnTo>
                    <a:pt x="215" y="123"/>
                  </a:lnTo>
                  <a:lnTo>
                    <a:pt x="225" y="159"/>
                  </a:lnTo>
                  <a:lnTo>
                    <a:pt x="225" y="189"/>
                  </a:lnTo>
                  <a:lnTo>
                    <a:pt x="217" y="213"/>
                  </a:lnTo>
                  <a:lnTo>
                    <a:pt x="203" y="235"/>
                  </a:lnTo>
                  <a:lnTo>
                    <a:pt x="188" y="251"/>
                  </a:lnTo>
                  <a:lnTo>
                    <a:pt x="172" y="263"/>
                  </a:lnTo>
                  <a:lnTo>
                    <a:pt x="160" y="271"/>
                  </a:lnTo>
                  <a:lnTo>
                    <a:pt x="156" y="273"/>
                  </a:lnTo>
                  <a:lnTo>
                    <a:pt x="152" y="275"/>
                  </a:lnTo>
                  <a:lnTo>
                    <a:pt x="138" y="281"/>
                  </a:lnTo>
                  <a:lnTo>
                    <a:pt x="118" y="289"/>
                  </a:lnTo>
                  <a:lnTo>
                    <a:pt x="90" y="297"/>
                  </a:lnTo>
                  <a:lnTo>
                    <a:pt x="92" y="295"/>
                  </a:lnTo>
                  <a:lnTo>
                    <a:pt x="98" y="285"/>
                  </a:lnTo>
                  <a:lnTo>
                    <a:pt x="106" y="269"/>
                  </a:lnTo>
                  <a:lnTo>
                    <a:pt x="110" y="245"/>
                  </a:lnTo>
                  <a:lnTo>
                    <a:pt x="110" y="223"/>
                  </a:lnTo>
                  <a:lnTo>
                    <a:pt x="106" y="197"/>
                  </a:lnTo>
                  <a:lnTo>
                    <a:pt x="98" y="167"/>
                  </a:lnTo>
                  <a:lnTo>
                    <a:pt x="88" y="137"/>
                  </a:lnTo>
                  <a:lnTo>
                    <a:pt x="78" y="107"/>
                  </a:lnTo>
                  <a:lnTo>
                    <a:pt x="66" y="83"/>
                  </a:lnTo>
                  <a:lnTo>
                    <a:pt x="58" y="65"/>
                  </a:lnTo>
                  <a:lnTo>
                    <a:pt x="44" y="50"/>
                  </a:lnTo>
                  <a:lnTo>
                    <a:pt x="28" y="40"/>
                  </a:lnTo>
                  <a:lnTo>
                    <a:pt x="14" y="34"/>
                  </a:lnTo>
                  <a:lnTo>
                    <a:pt x="2" y="30"/>
                  </a:lnTo>
                  <a:lnTo>
                    <a:pt x="0" y="30"/>
                  </a:lnTo>
                  <a:lnTo>
                    <a:pt x="30" y="16"/>
                  </a:lnTo>
                  <a:lnTo>
                    <a:pt x="56" y="8"/>
                  </a:lnTo>
                  <a:lnTo>
                    <a:pt x="76" y="2"/>
                  </a:lnTo>
                  <a:lnTo>
                    <a:pt x="108" y="0"/>
                  </a:lnTo>
                  <a:close/>
                </a:path>
              </a:pathLst>
            </a:custGeom>
            <a:solidFill>
              <a:srgbClr val="F3BE54"/>
            </a:solidFill>
            <a:ln w="0">
              <a:solidFill>
                <a:srgbClr val="F3BE5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1" name="Freeform 31"/>
            <p:cNvSpPr>
              <a:spLocks/>
            </p:cNvSpPr>
            <p:nvPr/>
          </p:nvSpPr>
          <p:spPr bwMode="auto">
            <a:xfrm>
              <a:off x="3883" y="2933"/>
              <a:ext cx="106" cy="144"/>
            </a:xfrm>
            <a:custGeom>
              <a:avLst/>
              <a:gdLst>
                <a:gd name="T0" fmla="*/ 100 w 211"/>
                <a:gd name="T1" fmla="*/ 0 h 289"/>
                <a:gd name="T2" fmla="*/ 125 w 211"/>
                <a:gd name="T3" fmla="*/ 4 h 289"/>
                <a:gd name="T4" fmla="*/ 145 w 211"/>
                <a:gd name="T5" fmla="*/ 16 h 289"/>
                <a:gd name="T6" fmla="*/ 163 w 211"/>
                <a:gd name="T7" fmla="*/ 32 h 289"/>
                <a:gd name="T8" fmla="*/ 175 w 211"/>
                <a:gd name="T9" fmla="*/ 48 h 289"/>
                <a:gd name="T10" fmla="*/ 183 w 211"/>
                <a:gd name="T11" fmla="*/ 60 h 289"/>
                <a:gd name="T12" fmla="*/ 185 w 211"/>
                <a:gd name="T13" fmla="*/ 64 h 289"/>
                <a:gd name="T14" fmla="*/ 187 w 211"/>
                <a:gd name="T15" fmla="*/ 66 h 289"/>
                <a:gd name="T16" fmla="*/ 189 w 211"/>
                <a:gd name="T17" fmla="*/ 76 h 289"/>
                <a:gd name="T18" fmla="*/ 195 w 211"/>
                <a:gd name="T19" fmla="*/ 92 h 289"/>
                <a:gd name="T20" fmla="*/ 201 w 211"/>
                <a:gd name="T21" fmla="*/ 117 h 289"/>
                <a:gd name="T22" fmla="*/ 209 w 211"/>
                <a:gd name="T23" fmla="*/ 153 h 289"/>
                <a:gd name="T24" fmla="*/ 211 w 211"/>
                <a:gd name="T25" fmla="*/ 181 h 289"/>
                <a:gd name="T26" fmla="*/ 207 w 211"/>
                <a:gd name="T27" fmla="*/ 203 h 289"/>
                <a:gd name="T28" fmla="*/ 199 w 211"/>
                <a:gd name="T29" fmla="*/ 221 h 289"/>
                <a:gd name="T30" fmla="*/ 189 w 211"/>
                <a:gd name="T31" fmla="*/ 237 h 289"/>
                <a:gd name="T32" fmla="*/ 177 w 211"/>
                <a:gd name="T33" fmla="*/ 247 h 289"/>
                <a:gd name="T34" fmla="*/ 167 w 211"/>
                <a:gd name="T35" fmla="*/ 255 h 289"/>
                <a:gd name="T36" fmla="*/ 161 w 211"/>
                <a:gd name="T37" fmla="*/ 259 h 289"/>
                <a:gd name="T38" fmla="*/ 157 w 211"/>
                <a:gd name="T39" fmla="*/ 259 h 289"/>
                <a:gd name="T40" fmla="*/ 155 w 211"/>
                <a:gd name="T41" fmla="*/ 261 h 289"/>
                <a:gd name="T42" fmla="*/ 145 w 211"/>
                <a:gd name="T43" fmla="*/ 267 h 289"/>
                <a:gd name="T44" fmla="*/ 131 w 211"/>
                <a:gd name="T45" fmla="*/ 275 h 289"/>
                <a:gd name="T46" fmla="*/ 111 w 211"/>
                <a:gd name="T47" fmla="*/ 283 h 289"/>
                <a:gd name="T48" fmla="*/ 86 w 211"/>
                <a:gd name="T49" fmla="*/ 289 h 289"/>
                <a:gd name="T50" fmla="*/ 88 w 211"/>
                <a:gd name="T51" fmla="*/ 289 h 289"/>
                <a:gd name="T52" fmla="*/ 92 w 211"/>
                <a:gd name="T53" fmla="*/ 283 h 289"/>
                <a:gd name="T54" fmla="*/ 98 w 211"/>
                <a:gd name="T55" fmla="*/ 269 h 289"/>
                <a:gd name="T56" fmla="*/ 102 w 211"/>
                <a:gd name="T57" fmla="*/ 247 h 289"/>
                <a:gd name="T58" fmla="*/ 102 w 211"/>
                <a:gd name="T59" fmla="*/ 223 h 289"/>
                <a:gd name="T60" fmla="*/ 96 w 211"/>
                <a:gd name="T61" fmla="*/ 195 h 289"/>
                <a:gd name="T62" fmla="*/ 88 w 211"/>
                <a:gd name="T63" fmla="*/ 163 h 289"/>
                <a:gd name="T64" fmla="*/ 78 w 211"/>
                <a:gd name="T65" fmla="*/ 133 h 289"/>
                <a:gd name="T66" fmla="*/ 68 w 211"/>
                <a:gd name="T67" fmla="*/ 107 h 289"/>
                <a:gd name="T68" fmla="*/ 56 w 211"/>
                <a:gd name="T69" fmla="*/ 88 h 289"/>
                <a:gd name="T70" fmla="*/ 44 w 211"/>
                <a:gd name="T71" fmla="*/ 70 h 289"/>
                <a:gd name="T72" fmla="*/ 28 w 211"/>
                <a:gd name="T73" fmla="*/ 60 h 289"/>
                <a:gd name="T74" fmla="*/ 14 w 211"/>
                <a:gd name="T75" fmla="*/ 52 h 289"/>
                <a:gd name="T76" fmla="*/ 4 w 211"/>
                <a:gd name="T77" fmla="*/ 48 h 289"/>
                <a:gd name="T78" fmla="*/ 0 w 211"/>
                <a:gd name="T79" fmla="*/ 46 h 289"/>
                <a:gd name="T80" fmla="*/ 40 w 211"/>
                <a:gd name="T81" fmla="*/ 34 h 289"/>
                <a:gd name="T82" fmla="*/ 72 w 211"/>
                <a:gd name="T83" fmla="*/ 20 h 289"/>
                <a:gd name="T84" fmla="*/ 100 w 211"/>
                <a:gd name="T85" fmla="*/ 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11" h="289">
                  <a:moveTo>
                    <a:pt x="100" y="0"/>
                  </a:moveTo>
                  <a:lnTo>
                    <a:pt x="125" y="4"/>
                  </a:lnTo>
                  <a:lnTo>
                    <a:pt x="145" y="16"/>
                  </a:lnTo>
                  <a:lnTo>
                    <a:pt x="163" y="32"/>
                  </a:lnTo>
                  <a:lnTo>
                    <a:pt x="175" y="48"/>
                  </a:lnTo>
                  <a:lnTo>
                    <a:pt x="183" y="60"/>
                  </a:lnTo>
                  <a:lnTo>
                    <a:pt x="185" y="64"/>
                  </a:lnTo>
                  <a:lnTo>
                    <a:pt x="187" y="66"/>
                  </a:lnTo>
                  <a:lnTo>
                    <a:pt x="189" y="76"/>
                  </a:lnTo>
                  <a:lnTo>
                    <a:pt x="195" y="92"/>
                  </a:lnTo>
                  <a:lnTo>
                    <a:pt x="201" y="117"/>
                  </a:lnTo>
                  <a:lnTo>
                    <a:pt x="209" y="153"/>
                  </a:lnTo>
                  <a:lnTo>
                    <a:pt x="211" y="181"/>
                  </a:lnTo>
                  <a:lnTo>
                    <a:pt x="207" y="203"/>
                  </a:lnTo>
                  <a:lnTo>
                    <a:pt x="199" y="221"/>
                  </a:lnTo>
                  <a:lnTo>
                    <a:pt x="189" y="237"/>
                  </a:lnTo>
                  <a:lnTo>
                    <a:pt x="177" y="247"/>
                  </a:lnTo>
                  <a:lnTo>
                    <a:pt x="167" y="255"/>
                  </a:lnTo>
                  <a:lnTo>
                    <a:pt x="161" y="259"/>
                  </a:lnTo>
                  <a:lnTo>
                    <a:pt x="157" y="259"/>
                  </a:lnTo>
                  <a:lnTo>
                    <a:pt x="155" y="261"/>
                  </a:lnTo>
                  <a:lnTo>
                    <a:pt x="145" y="267"/>
                  </a:lnTo>
                  <a:lnTo>
                    <a:pt x="131" y="275"/>
                  </a:lnTo>
                  <a:lnTo>
                    <a:pt x="111" y="283"/>
                  </a:lnTo>
                  <a:lnTo>
                    <a:pt x="86" y="289"/>
                  </a:lnTo>
                  <a:lnTo>
                    <a:pt x="88" y="289"/>
                  </a:lnTo>
                  <a:lnTo>
                    <a:pt x="92" y="283"/>
                  </a:lnTo>
                  <a:lnTo>
                    <a:pt x="98" y="269"/>
                  </a:lnTo>
                  <a:lnTo>
                    <a:pt x="102" y="247"/>
                  </a:lnTo>
                  <a:lnTo>
                    <a:pt x="102" y="223"/>
                  </a:lnTo>
                  <a:lnTo>
                    <a:pt x="96" y="195"/>
                  </a:lnTo>
                  <a:lnTo>
                    <a:pt x="88" y="163"/>
                  </a:lnTo>
                  <a:lnTo>
                    <a:pt x="78" y="133"/>
                  </a:lnTo>
                  <a:lnTo>
                    <a:pt x="68" y="107"/>
                  </a:lnTo>
                  <a:lnTo>
                    <a:pt x="56" y="88"/>
                  </a:lnTo>
                  <a:lnTo>
                    <a:pt x="44" y="70"/>
                  </a:lnTo>
                  <a:lnTo>
                    <a:pt x="28" y="60"/>
                  </a:lnTo>
                  <a:lnTo>
                    <a:pt x="14" y="52"/>
                  </a:lnTo>
                  <a:lnTo>
                    <a:pt x="4" y="48"/>
                  </a:lnTo>
                  <a:lnTo>
                    <a:pt x="0" y="46"/>
                  </a:lnTo>
                  <a:lnTo>
                    <a:pt x="40" y="34"/>
                  </a:lnTo>
                  <a:lnTo>
                    <a:pt x="72" y="20"/>
                  </a:lnTo>
                  <a:lnTo>
                    <a:pt x="100" y="0"/>
                  </a:lnTo>
                  <a:close/>
                </a:path>
              </a:pathLst>
            </a:custGeom>
            <a:solidFill>
              <a:srgbClr val="F3BE54"/>
            </a:solidFill>
            <a:ln w="0">
              <a:solidFill>
                <a:srgbClr val="F3BE5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2" name="Freeform 32"/>
            <p:cNvSpPr>
              <a:spLocks/>
            </p:cNvSpPr>
            <p:nvPr/>
          </p:nvSpPr>
          <p:spPr bwMode="auto">
            <a:xfrm>
              <a:off x="3924" y="3063"/>
              <a:ext cx="93" cy="142"/>
            </a:xfrm>
            <a:custGeom>
              <a:avLst/>
              <a:gdLst>
                <a:gd name="T0" fmla="*/ 97 w 185"/>
                <a:gd name="T1" fmla="*/ 0 h 283"/>
                <a:gd name="T2" fmla="*/ 123 w 185"/>
                <a:gd name="T3" fmla="*/ 16 h 283"/>
                <a:gd name="T4" fmla="*/ 139 w 185"/>
                <a:gd name="T5" fmla="*/ 32 h 283"/>
                <a:gd name="T6" fmla="*/ 151 w 185"/>
                <a:gd name="T7" fmla="*/ 48 h 283"/>
                <a:gd name="T8" fmla="*/ 155 w 185"/>
                <a:gd name="T9" fmla="*/ 58 h 283"/>
                <a:gd name="T10" fmla="*/ 157 w 185"/>
                <a:gd name="T11" fmla="*/ 64 h 283"/>
                <a:gd name="T12" fmla="*/ 157 w 185"/>
                <a:gd name="T13" fmla="*/ 66 h 283"/>
                <a:gd name="T14" fmla="*/ 161 w 185"/>
                <a:gd name="T15" fmla="*/ 76 h 283"/>
                <a:gd name="T16" fmla="*/ 167 w 185"/>
                <a:gd name="T17" fmla="*/ 94 h 283"/>
                <a:gd name="T18" fmla="*/ 173 w 185"/>
                <a:gd name="T19" fmla="*/ 120 h 283"/>
                <a:gd name="T20" fmla="*/ 183 w 185"/>
                <a:gd name="T21" fmla="*/ 155 h 283"/>
                <a:gd name="T22" fmla="*/ 185 w 185"/>
                <a:gd name="T23" fmla="*/ 183 h 283"/>
                <a:gd name="T24" fmla="*/ 179 w 185"/>
                <a:gd name="T25" fmla="*/ 209 h 283"/>
                <a:gd name="T26" fmla="*/ 165 w 185"/>
                <a:gd name="T27" fmla="*/ 231 h 283"/>
                <a:gd name="T28" fmla="*/ 147 w 185"/>
                <a:gd name="T29" fmla="*/ 249 h 283"/>
                <a:gd name="T30" fmla="*/ 127 w 185"/>
                <a:gd name="T31" fmla="*/ 263 h 283"/>
                <a:gd name="T32" fmla="*/ 103 w 185"/>
                <a:gd name="T33" fmla="*/ 275 h 283"/>
                <a:gd name="T34" fmla="*/ 81 w 185"/>
                <a:gd name="T35" fmla="*/ 283 h 283"/>
                <a:gd name="T36" fmla="*/ 83 w 185"/>
                <a:gd name="T37" fmla="*/ 283 h 283"/>
                <a:gd name="T38" fmla="*/ 87 w 185"/>
                <a:gd name="T39" fmla="*/ 277 h 283"/>
                <a:gd name="T40" fmla="*/ 91 w 185"/>
                <a:gd name="T41" fmla="*/ 263 h 283"/>
                <a:gd name="T42" fmla="*/ 97 w 185"/>
                <a:gd name="T43" fmla="*/ 241 h 283"/>
                <a:gd name="T44" fmla="*/ 97 w 185"/>
                <a:gd name="T45" fmla="*/ 219 h 283"/>
                <a:gd name="T46" fmla="*/ 91 w 185"/>
                <a:gd name="T47" fmla="*/ 191 h 283"/>
                <a:gd name="T48" fmla="*/ 83 w 185"/>
                <a:gd name="T49" fmla="*/ 161 h 283"/>
                <a:gd name="T50" fmla="*/ 73 w 185"/>
                <a:gd name="T51" fmla="*/ 132 h 283"/>
                <a:gd name="T52" fmla="*/ 63 w 185"/>
                <a:gd name="T53" fmla="*/ 106 h 283"/>
                <a:gd name="T54" fmla="*/ 53 w 185"/>
                <a:gd name="T55" fmla="*/ 86 h 283"/>
                <a:gd name="T56" fmla="*/ 41 w 185"/>
                <a:gd name="T57" fmla="*/ 70 h 283"/>
                <a:gd name="T58" fmla="*/ 27 w 185"/>
                <a:gd name="T59" fmla="*/ 58 h 283"/>
                <a:gd name="T60" fmla="*/ 14 w 185"/>
                <a:gd name="T61" fmla="*/ 50 h 283"/>
                <a:gd name="T62" fmla="*/ 4 w 185"/>
                <a:gd name="T63" fmla="*/ 46 h 283"/>
                <a:gd name="T64" fmla="*/ 0 w 185"/>
                <a:gd name="T65" fmla="*/ 46 h 283"/>
                <a:gd name="T66" fmla="*/ 37 w 185"/>
                <a:gd name="T67" fmla="*/ 32 h 283"/>
                <a:gd name="T68" fmla="*/ 69 w 185"/>
                <a:gd name="T69" fmla="*/ 20 h 283"/>
                <a:gd name="T70" fmla="*/ 97 w 185"/>
                <a:gd name="T7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5" h="283">
                  <a:moveTo>
                    <a:pt x="97" y="0"/>
                  </a:moveTo>
                  <a:lnTo>
                    <a:pt x="123" y="16"/>
                  </a:lnTo>
                  <a:lnTo>
                    <a:pt x="139" y="32"/>
                  </a:lnTo>
                  <a:lnTo>
                    <a:pt x="151" y="48"/>
                  </a:lnTo>
                  <a:lnTo>
                    <a:pt x="155" y="58"/>
                  </a:lnTo>
                  <a:lnTo>
                    <a:pt x="157" y="64"/>
                  </a:lnTo>
                  <a:lnTo>
                    <a:pt x="157" y="66"/>
                  </a:lnTo>
                  <a:lnTo>
                    <a:pt x="161" y="76"/>
                  </a:lnTo>
                  <a:lnTo>
                    <a:pt x="167" y="94"/>
                  </a:lnTo>
                  <a:lnTo>
                    <a:pt x="173" y="120"/>
                  </a:lnTo>
                  <a:lnTo>
                    <a:pt x="183" y="155"/>
                  </a:lnTo>
                  <a:lnTo>
                    <a:pt x="185" y="183"/>
                  </a:lnTo>
                  <a:lnTo>
                    <a:pt x="179" y="209"/>
                  </a:lnTo>
                  <a:lnTo>
                    <a:pt x="165" y="231"/>
                  </a:lnTo>
                  <a:lnTo>
                    <a:pt x="147" y="249"/>
                  </a:lnTo>
                  <a:lnTo>
                    <a:pt x="127" y="263"/>
                  </a:lnTo>
                  <a:lnTo>
                    <a:pt x="103" y="275"/>
                  </a:lnTo>
                  <a:lnTo>
                    <a:pt x="81" y="283"/>
                  </a:lnTo>
                  <a:lnTo>
                    <a:pt x="83" y="283"/>
                  </a:lnTo>
                  <a:lnTo>
                    <a:pt x="87" y="277"/>
                  </a:lnTo>
                  <a:lnTo>
                    <a:pt x="91" y="263"/>
                  </a:lnTo>
                  <a:lnTo>
                    <a:pt x="97" y="241"/>
                  </a:lnTo>
                  <a:lnTo>
                    <a:pt x="97" y="219"/>
                  </a:lnTo>
                  <a:lnTo>
                    <a:pt x="91" y="191"/>
                  </a:lnTo>
                  <a:lnTo>
                    <a:pt x="83" y="161"/>
                  </a:lnTo>
                  <a:lnTo>
                    <a:pt x="73" y="132"/>
                  </a:lnTo>
                  <a:lnTo>
                    <a:pt x="63" y="106"/>
                  </a:lnTo>
                  <a:lnTo>
                    <a:pt x="53" y="86"/>
                  </a:lnTo>
                  <a:lnTo>
                    <a:pt x="41" y="70"/>
                  </a:lnTo>
                  <a:lnTo>
                    <a:pt x="27" y="58"/>
                  </a:lnTo>
                  <a:lnTo>
                    <a:pt x="14" y="50"/>
                  </a:lnTo>
                  <a:lnTo>
                    <a:pt x="4" y="46"/>
                  </a:lnTo>
                  <a:lnTo>
                    <a:pt x="0" y="46"/>
                  </a:lnTo>
                  <a:lnTo>
                    <a:pt x="37" y="32"/>
                  </a:lnTo>
                  <a:lnTo>
                    <a:pt x="69" y="20"/>
                  </a:lnTo>
                  <a:lnTo>
                    <a:pt x="97" y="0"/>
                  </a:lnTo>
                  <a:close/>
                </a:path>
              </a:pathLst>
            </a:custGeom>
            <a:solidFill>
              <a:srgbClr val="F3BE54"/>
            </a:solidFill>
            <a:ln w="0">
              <a:solidFill>
                <a:srgbClr val="F3BE54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3" name="Freeform 33"/>
            <p:cNvSpPr>
              <a:spLocks/>
            </p:cNvSpPr>
            <p:nvPr/>
          </p:nvSpPr>
          <p:spPr bwMode="auto">
            <a:xfrm>
              <a:off x="2567" y="2029"/>
              <a:ext cx="177" cy="252"/>
            </a:xfrm>
            <a:custGeom>
              <a:avLst/>
              <a:gdLst>
                <a:gd name="T0" fmla="*/ 283 w 355"/>
                <a:gd name="T1" fmla="*/ 0 h 504"/>
                <a:gd name="T2" fmla="*/ 355 w 355"/>
                <a:gd name="T3" fmla="*/ 456 h 504"/>
                <a:gd name="T4" fmla="*/ 103 w 355"/>
                <a:gd name="T5" fmla="*/ 504 h 504"/>
                <a:gd name="T6" fmla="*/ 67 w 355"/>
                <a:gd name="T7" fmla="*/ 458 h 504"/>
                <a:gd name="T8" fmla="*/ 39 w 355"/>
                <a:gd name="T9" fmla="*/ 411 h 504"/>
                <a:gd name="T10" fmla="*/ 19 w 355"/>
                <a:gd name="T11" fmla="*/ 363 h 504"/>
                <a:gd name="T12" fmla="*/ 8 w 355"/>
                <a:gd name="T13" fmla="*/ 313 h 504"/>
                <a:gd name="T14" fmla="*/ 2 w 355"/>
                <a:gd name="T15" fmla="*/ 265 h 504"/>
                <a:gd name="T16" fmla="*/ 0 w 355"/>
                <a:gd name="T17" fmla="*/ 221 h 504"/>
                <a:gd name="T18" fmla="*/ 0 w 355"/>
                <a:gd name="T19" fmla="*/ 179 h 504"/>
                <a:gd name="T20" fmla="*/ 4 w 355"/>
                <a:gd name="T21" fmla="*/ 141 h 504"/>
                <a:gd name="T22" fmla="*/ 8 w 355"/>
                <a:gd name="T23" fmla="*/ 112 h 504"/>
                <a:gd name="T24" fmla="*/ 13 w 355"/>
                <a:gd name="T25" fmla="*/ 88 h 504"/>
                <a:gd name="T26" fmla="*/ 17 w 355"/>
                <a:gd name="T27" fmla="*/ 72 h 504"/>
                <a:gd name="T28" fmla="*/ 17 w 355"/>
                <a:gd name="T29" fmla="*/ 68 h 504"/>
                <a:gd name="T30" fmla="*/ 283 w 355"/>
                <a:gd name="T31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5" h="504">
                  <a:moveTo>
                    <a:pt x="283" y="0"/>
                  </a:moveTo>
                  <a:lnTo>
                    <a:pt x="355" y="456"/>
                  </a:lnTo>
                  <a:lnTo>
                    <a:pt x="103" y="504"/>
                  </a:lnTo>
                  <a:lnTo>
                    <a:pt x="67" y="458"/>
                  </a:lnTo>
                  <a:lnTo>
                    <a:pt x="39" y="411"/>
                  </a:lnTo>
                  <a:lnTo>
                    <a:pt x="19" y="363"/>
                  </a:lnTo>
                  <a:lnTo>
                    <a:pt x="8" y="313"/>
                  </a:lnTo>
                  <a:lnTo>
                    <a:pt x="2" y="265"/>
                  </a:lnTo>
                  <a:lnTo>
                    <a:pt x="0" y="221"/>
                  </a:lnTo>
                  <a:lnTo>
                    <a:pt x="0" y="179"/>
                  </a:lnTo>
                  <a:lnTo>
                    <a:pt x="4" y="141"/>
                  </a:lnTo>
                  <a:lnTo>
                    <a:pt x="8" y="112"/>
                  </a:lnTo>
                  <a:lnTo>
                    <a:pt x="13" y="88"/>
                  </a:lnTo>
                  <a:lnTo>
                    <a:pt x="17" y="72"/>
                  </a:lnTo>
                  <a:lnTo>
                    <a:pt x="17" y="68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rgbClr val="F2B643"/>
            </a:solidFill>
            <a:ln w="0">
              <a:solidFill>
                <a:srgbClr val="F2B64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4" name="Freeform 34"/>
            <p:cNvSpPr>
              <a:spLocks/>
            </p:cNvSpPr>
            <p:nvPr/>
          </p:nvSpPr>
          <p:spPr bwMode="auto">
            <a:xfrm>
              <a:off x="2567" y="2063"/>
              <a:ext cx="177" cy="218"/>
            </a:xfrm>
            <a:custGeom>
              <a:avLst/>
              <a:gdLst>
                <a:gd name="T0" fmla="*/ 17 w 355"/>
                <a:gd name="T1" fmla="*/ 0 h 436"/>
                <a:gd name="T2" fmla="*/ 17 w 355"/>
                <a:gd name="T3" fmla="*/ 6 h 436"/>
                <a:gd name="T4" fmla="*/ 19 w 355"/>
                <a:gd name="T5" fmla="*/ 20 h 436"/>
                <a:gd name="T6" fmla="*/ 19 w 355"/>
                <a:gd name="T7" fmla="*/ 44 h 436"/>
                <a:gd name="T8" fmla="*/ 23 w 355"/>
                <a:gd name="T9" fmla="*/ 75 h 436"/>
                <a:gd name="T10" fmla="*/ 27 w 355"/>
                <a:gd name="T11" fmla="*/ 109 h 436"/>
                <a:gd name="T12" fmla="*/ 33 w 355"/>
                <a:gd name="T13" fmla="*/ 147 h 436"/>
                <a:gd name="T14" fmla="*/ 43 w 355"/>
                <a:gd name="T15" fmla="*/ 185 h 436"/>
                <a:gd name="T16" fmla="*/ 55 w 355"/>
                <a:gd name="T17" fmla="*/ 223 h 436"/>
                <a:gd name="T18" fmla="*/ 71 w 355"/>
                <a:gd name="T19" fmla="*/ 259 h 436"/>
                <a:gd name="T20" fmla="*/ 91 w 355"/>
                <a:gd name="T21" fmla="*/ 289 h 436"/>
                <a:gd name="T22" fmla="*/ 117 w 355"/>
                <a:gd name="T23" fmla="*/ 311 h 436"/>
                <a:gd name="T24" fmla="*/ 337 w 355"/>
                <a:gd name="T25" fmla="*/ 271 h 436"/>
                <a:gd name="T26" fmla="*/ 355 w 355"/>
                <a:gd name="T27" fmla="*/ 388 h 436"/>
                <a:gd name="T28" fmla="*/ 103 w 355"/>
                <a:gd name="T29" fmla="*/ 436 h 436"/>
                <a:gd name="T30" fmla="*/ 67 w 355"/>
                <a:gd name="T31" fmla="*/ 390 h 436"/>
                <a:gd name="T32" fmla="*/ 39 w 355"/>
                <a:gd name="T33" fmla="*/ 343 h 436"/>
                <a:gd name="T34" fmla="*/ 19 w 355"/>
                <a:gd name="T35" fmla="*/ 295 h 436"/>
                <a:gd name="T36" fmla="*/ 8 w 355"/>
                <a:gd name="T37" fmla="*/ 245 h 436"/>
                <a:gd name="T38" fmla="*/ 2 w 355"/>
                <a:gd name="T39" fmla="*/ 197 h 436"/>
                <a:gd name="T40" fmla="*/ 0 w 355"/>
                <a:gd name="T41" fmla="*/ 153 h 436"/>
                <a:gd name="T42" fmla="*/ 0 w 355"/>
                <a:gd name="T43" fmla="*/ 111 h 436"/>
                <a:gd name="T44" fmla="*/ 4 w 355"/>
                <a:gd name="T45" fmla="*/ 73 h 436"/>
                <a:gd name="T46" fmla="*/ 8 w 355"/>
                <a:gd name="T47" fmla="*/ 44 h 436"/>
                <a:gd name="T48" fmla="*/ 13 w 355"/>
                <a:gd name="T49" fmla="*/ 20 h 436"/>
                <a:gd name="T50" fmla="*/ 17 w 355"/>
                <a:gd name="T51" fmla="*/ 4 h 436"/>
                <a:gd name="T52" fmla="*/ 17 w 355"/>
                <a:gd name="T53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55" h="436">
                  <a:moveTo>
                    <a:pt x="17" y="0"/>
                  </a:moveTo>
                  <a:lnTo>
                    <a:pt x="17" y="6"/>
                  </a:lnTo>
                  <a:lnTo>
                    <a:pt x="19" y="20"/>
                  </a:lnTo>
                  <a:lnTo>
                    <a:pt x="19" y="44"/>
                  </a:lnTo>
                  <a:lnTo>
                    <a:pt x="23" y="75"/>
                  </a:lnTo>
                  <a:lnTo>
                    <a:pt x="27" y="109"/>
                  </a:lnTo>
                  <a:lnTo>
                    <a:pt x="33" y="147"/>
                  </a:lnTo>
                  <a:lnTo>
                    <a:pt x="43" y="185"/>
                  </a:lnTo>
                  <a:lnTo>
                    <a:pt x="55" y="223"/>
                  </a:lnTo>
                  <a:lnTo>
                    <a:pt x="71" y="259"/>
                  </a:lnTo>
                  <a:lnTo>
                    <a:pt x="91" y="289"/>
                  </a:lnTo>
                  <a:lnTo>
                    <a:pt x="117" y="311"/>
                  </a:lnTo>
                  <a:lnTo>
                    <a:pt x="337" y="271"/>
                  </a:lnTo>
                  <a:lnTo>
                    <a:pt x="355" y="388"/>
                  </a:lnTo>
                  <a:lnTo>
                    <a:pt x="103" y="436"/>
                  </a:lnTo>
                  <a:lnTo>
                    <a:pt x="67" y="390"/>
                  </a:lnTo>
                  <a:lnTo>
                    <a:pt x="39" y="343"/>
                  </a:lnTo>
                  <a:lnTo>
                    <a:pt x="19" y="295"/>
                  </a:lnTo>
                  <a:lnTo>
                    <a:pt x="8" y="245"/>
                  </a:lnTo>
                  <a:lnTo>
                    <a:pt x="2" y="197"/>
                  </a:lnTo>
                  <a:lnTo>
                    <a:pt x="0" y="153"/>
                  </a:lnTo>
                  <a:lnTo>
                    <a:pt x="0" y="111"/>
                  </a:lnTo>
                  <a:lnTo>
                    <a:pt x="4" y="73"/>
                  </a:lnTo>
                  <a:lnTo>
                    <a:pt x="8" y="44"/>
                  </a:lnTo>
                  <a:lnTo>
                    <a:pt x="13" y="20"/>
                  </a:lnTo>
                  <a:lnTo>
                    <a:pt x="17" y="4"/>
                  </a:lnTo>
                  <a:lnTo>
                    <a:pt x="17" y="0"/>
                  </a:lnTo>
                  <a:close/>
                </a:path>
              </a:pathLst>
            </a:custGeom>
            <a:solidFill>
              <a:srgbClr val="D89932"/>
            </a:solidFill>
            <a:ln w="0">
              <a:solidFill>
                <a:srgbClr val="D899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5" name="Freeform 35"/>
            <p:cNvSpPr>
              <a:spLocks/>
            </p:cNvSpPr>
            <p:nvPr/>
          </p:nvSpPr>
          <p:spPr bwMode="auto">
            <a:xfrm>
              <a:off x="3278" y="2410"/>
              <a:ext cx="468" cy="170"/>
            </a:xfrm>
            <a:custGeom>
              <a:avLst/>
              <a:gdLst>
                <a:gd name="T0" fmla="*/ 898 w 935"/>
                <a:gd name="T1" fmla="*/ 0 h 341"/>
                <a:gd name="T2" fmla="*/ 935 w 935"/>
                <a:gd name="T3" fmla="*/ 176 h 341"/>
                <a:gd name="T4" fmla="*/ 40 w 935"/>
                <a:gd name="T5" fmla="*/ 341 h 341"/>
                <a:gd name="T6" fmla="*/ 0 w 935"/>
                <a:gd name="T7" fmla="*/ 188 h 341"/>
                <a:gd name="T8" fmla="*/ 898 w 935"/>
                <a:gd name="T9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5" h="341">
                  <a:moveTo>
                    <a:pt x="898" y="0"/>
                  </a:moveTo>
                  <a:lnTo>
                    <a:pt x="935" y="176"/>
                  </a:lnTo>
                  <a:lnTo>
                    <a:pt x="40" y="341"/>
                  </a:lnTo>
                  <a:lnTo>
                    <a:pt x="0" y="188"/>
                  </a:lnTo>
                  <a:lnTo>
                    <a:pt x="898" y="0"/>
                  </a:lnTo>
                  <a:close/>
                </a:path>
              </a:pathLst>
            </a:custGeom>
            <a:solidFill>
              <a:srgbClr val="A24038"/>
            </a:solidFill>
            <a:ln w="0">
              <a:solidFill>
                <a:srgbClr val="A2403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6" name="Freeform 36"/>
            <p:cNvSpPr>
              <a:spLocks/>
            </p:cNvSpPr>
            <p:nvPr/>
          </p:nvSpPr>
          <p:spPr bwMode="auto">
            <a:xfrm>
              <a:off x="3348" y="2548"/>
              <a:ext cx="646" cy="918"/>
            </a:xfrm>
            <a:custGeom>
              <a:avLst/>
              <a:gdLst>
                <a:gd name="T0" fmla="*/ 746 w 1292"/>
                <a:gd name="T1" fmla="*/ 0 h 1836"/>
                <a:gd name="T2" fmla="*/ 746 w 1292"/>
                <a:gd name="T3" fmla="*/ 8 h 1836"/>
                <a:gd name="T4" fmla="*/ 750 w 1292"/>
                <a:gd name="T5" fmla="*/ 26 h 1836"/>
                <a:gd name="T6" fmla="*/ 758 w 1292"/>
                <a:gd name="T7" fmla="*/ 56 h 1836"/>
                <a:gd name="T8" fmla="*/ 768 w 1292"/>
                <a:gd name="T9" fmla="*/ 98 h 1836"/>
                <a:gd name="T10" fmla="*/ 780 w 1292"/>
                <a:gd name="T11" fmla="*/ 148 h 1836"/>
                <a:gd name="T12" fmla="*/ 793 w 1292"/>
                <a:gd name="T13" fmla="*/ 210 h 1836"/>
                <a:gd name="T14" fmla="*/ 811 w 1292"/>
                <a:gd name="T15" fmla="*/ 277 h 1836"/>
                <a:gd name="T16" fmla="*/ 831 w 1292"/>
                <a:gd name="T17" fmla="*/ 353 h 1836"/>
                <a:gd name="T18" fmla="*/ 855 w 1292"/>
                <a:gd name="T19" fmla="*/ 437 h 1836"/>
                <a:gd name="T20" fmla="*/ 881 w 1292"/>
                <a:gd name="T21" fmla="*/ 527 h 1836"/>
                <a:gd name="T22" fmla="*/ 909 w 1292"/>
                <a:gd name="T23" fmla="*/ 620 h 1836"/>
                <a:gd name="T24" fmla="*/ 941 w 1292"/>
                <a:gd name="T25" fmla="*/ 720 h 1836"/>
                <a:gd name="T26" fmla="*/ 975 w 1292"/>
                <a:gd name="T27" fmla="*/ 822 h 1836"/>
                <a:gd name="T28" fmla="*/ 1011 w 1292"/>
                <a:gd name="T29" fmla="*/ 929 h 1836"/>
                <a:gd name="T30" fmla="*/ 1051 w 1292"/>
                <a:gd name="T31" fmla="*/ 1037 h 1836"/>
                <a:gd name="T32" fmla="*/ 1093 w 1292"/>
                <a:gd name="T33" fmla="*/ 1147 h 1836"/>
                <a:gd name="T34" fmla="*/ 1139 w 1292"/>
                <a:gd name="T35" fmla="*/ 1256 h 1836"/>
                <a:gd name="T36" fmla="*/ 1186 w 1292"/>
                <a:gd name="T37" fmla="*/ 1366 h 1836"/>
                <a:gd name="T38" fmla="*/ 1238 w 1292"/>
                <a:gd name="T39" fmla="*/ 1475 h 1836"/>
                <a:gd name="T40" fmla="*/ 1292 w 1292"/>
                <a:gd name="T41" fmla="*/ 1583 h 1836"/>
                <a:gd name="T42" fmla="*/ 586 w 1292"/>
                <a:gd name="T43" fmla="*/ 1836 h 1836"/>
                <a:gd name="T44" fmla="*/ 582 w 1292"/>
                <a:gd name="T45" fmla="*/ 1832 h 1836"/>
                <a:gd name="T46" fmla="*/ 576 w 1292"/>
                <a:gd name="T47" fmla="*/ 1818 h 1836"/>
                <a:gd name="T48" fmla="*/ 564 w 1292"/>
                <a:gd name="T49" fmla="*/ 1794 h 1836"/>
                <a:gd name="T50" fmla="*/ 550 w 1292"/>
                <a:gd name="T51" fmla="*/ 1761 h 1836"/>
                <a:gd name="T52" fmla="*/ 530 w 1292"/>
                <a:gd name="T53" fmla="*/ 1721 h 1836"/>
                <a:gd name="T54" fmla="*/ 508 w 1292"/>
                <a:gd name="T55" fmla="*/ 1671 h 1836"/>
                <a:gd name="T56" fmla="*/ 484 w 1292"/>
                <a:gd name="T57" fmla="*/ 1615 h 1836"/>
                <a:gd name="T58" fmla="*/ 456 w 1292"/>
                <a:gd name="T59" fmla="*/ 1549 h 1836"/>
                <a:gd name="T60" fmla="*/ 426 w 1292"/>
                <a:gd name="T61" fmla="*/ 1477 h 1836"/>
                <a:gd name="T62" fmla="*/ 395 w 1292"/>
                <a:gd name="T63" fmla="*/ 1398 h 1836"/>
                <a:gd name="T64" fmla="*/ 361 w 1292"/>
                <a:gd name="T65" fmla="*/ 1312 h 1836"/>
                <a:gd name="T66" fmla="*/ 327 w 1292"/>
                <a:gd name="T67" fmla="*/ 1220 h 1836"/>
                <a:gd name="T68" fmla="*/ 291 w 1292"/>
                <a:gd name="T69" fmla="*/ 1121 h 1836"/>
                <a:gd name="T70" fmla="*/ 253 w 1292"/>
                <a:gd name="T71" fmla="*/ 1017 h 1836"/>
                <a:gd name="T72" fmla="*/ 215 w 1292"/>
                <a:gd name="T73" fmla="*/ 907 h 1836"/>
                <a:gd name="T74" fmla="*/ 179 w 1292"/>
                <a:gd name="T75" fmla="*/ 792 h 1836"/>
                <a:gd name="T76" fmla="*/ 141 w 1292"/>
                <a:gd name="T77" fmla="*/ 672 h 1836"/>
                <a:gd name="T78" fmla="*/ 103 w 1292"/>
                <a:gd name="T79" fmla="*/ 549 h 1836"/>
                <a:gd name="T80" fmla="*/ 67 w 1292"/>
                <a:gd name="T81" fmla="*/ 419 h 1836"/>
                <a:gd name="T82" fmla="*/ 33 w 1292"/>
                <a:gd name="T83" fmla="*/ 287 h 1836"/>
                <a:gd name="T84" fmla="*/ 0 w 1292"/>
                <a:gd name="T85" fmla="*/ 150 h 1836"/>
                <a:gd name="T86" fmla="*/ 746 w 1292"/>
                <a:gd name="T87" fmla="*/ 0 h 18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292" h="1836">
                  <a:moveTo>
                    <a:pt x="746" y="0"/>
                  </a:moveTo>
                  <a:lnTo>
                    <a:pt x="746" y="8"/>
                  </a:lnTo>
                  <a:lnTo>
                    <a:pt x="750" y="26"/>
                  </a:lnTo>
                  <a:lnTo>
                    <a:pt x="758" y="56"/>
                  </a:lnTo>
                  <a:lnTo>
                    <a:pt x="768" y="98"/>
                  </a:lnTo>
                  <a:lnTo>
                    <a:pt x="780" y="148"/>
                  </a:lnTo>
                  <a:lnTo>
                    <a:pt x="793" y="210"/>
                  </a:lnTo>
                  <a:lnTo>
                    <a:pt x="811" y="277"/>
                  </a:lnTo>
                  <a:lnTo>
                    <a:pt x="831" y="353"/>
                  </a:lnTo>
                  <a:lnTo>
                    <a:pt x="855" y="437"/>
                  </a:lnTo>
                  <a:lnTo>
                    <a:pt x="881" y="527"/>
                  </a:lnTo>
                  <a:lnTo>
                    <a:pt x="909" y="620"/>
                  </a:lnTo>
                  <a:lnTo>
                    <a:pt x="941" y="720"/>
                  </a:lnTo>
                  <a:lnTo>
                    <a:pt x="975" y="822"/>
                  </a:lnTo>
                  <a:lnTo>
                    <a:pt x="1011" y="929"/>
                  </a:lnTo>
                  <a:lnTo>
                    <a:pt x="1051" y="1037"/>
                  </a:lnTo>
                  <a:lnTo>
                    <a:pt x="1093" y="1147"/>
                  </a:lnTo>
                  <a:lnTo>
                    <a:pt x="1139" y="1256"/>
                  </a:lnTo>
                  <a:lnTo>
                    <a:pt x="1186" y="1366"/>
                  </a:lnTo>
                  <a:lnTo>
                    <a:pt x="1238" y="1475"/>
                  </a:lnTo>
                  <a:lnTo>
                    <a:pt x="1292" y="1583"/>
                  </a:lnTo>
                  <a:lnTo>
                    <a:pt x="586" y="1836"/>
                  </a:lnTo>
                  <a:lnTo>
                    <a:pt x="582" y="1832"/>
                  </a:lnTo>
                  <a:lnTo>
                    <a:pt x="576" y="1818"/>
                  </a:lnTo>
                  <a:lnTo>
                    <a:pt x="564" y="1794"/>
                  </a:lnTo>
                  <a:lnTo>
                    <a:pt x="550" y="1761"/>
                  </a:lnTo>
                  <a:lnTo>
                    <a:pt x="530" y="1721"/>
                  </a:lnTo>
                  <a:lnTo>
                    <a:pt x="508" y="1671"/>
                  </a:lnTo>
                  <a:lnTo>
                    <a:pt x="484" y="1615"/>
                  </a:lnTo>
                  <a:lnTo>
                    <a:pt x="456" y="1549"/>
                  </a:lnTo>
                  <a:lnTo>
                    <a:pt x="426" y="1477"/>
                  </a:lnTo>
                  <a:lnTo>
                    <a:pt x="395" y="1398"/>
                  </a:lnTo>
                  <a:lnTo>
                    <a:pt x="361" y="1312"/>
                  </a:lnTo>
                  <a:lnTo>
                    <a:pt x="327" y="1220"/>
                  </a:lnTo>
                  <a:lnTo>
                    <a:pt x="291" y="1121"/>
                  </a:lnTo>
                  <a:lnTo>
                    <a:pt x="253" y="1017"/>
                  </a:lnTo>
                  <a:lnTo>
                    <a:pt x="215" y="907"/>
                  </a:lnTo>
                  <a:lnTo>
                    <a:pt x="179" y="792"/>
                  </a:lnTo>
                  <a:lnTo>
                    <a:pt x="141" y="672"/>
                  </a:lnTo>
                  <a:lnTo>
                    <a:pt x="103" y="549"/>
                  </a:lnTo>
                  <a:lnTo>
                    <a:pt x="67" y="419"/>
                  </a:lnTo>
                  <a:lnTo>
                    <a:pt x="33" y="287"/>
                  </a:lnTo>
                  <a:lnTo>
                    <a:pt x="0" y="150"/>
                  </a:lnTo>
                  <a:lnTo>
                    <a:pt x="746" y="0"/>
                  </a:lnTo>
                  <a:close/>
                </a:path>
              </a:pathLst>
            </a:custGeom>
            <a:solidFill>
              <a:srgbClr val="DF584C"/>
            </a:solidFill>
            <a:ln w="0">
              <a:solidFill>
                <a:srgbClr val="DF584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7" name="Freeform 37"/>
            <p:cNvSpPr>
              <a:spLocks/>
            </p:cNvSpPr>
            <p:nvPr/>
          </p:nvSpPr>
          <p:spPr bwMode="auto">
            <a:xfrm>
              <a:off x="3620" y="3329"/>
              <a:ext cx="423" cy="227"/>
            </a:xfrm>
            <a:custGeom>
              <a:avLst/>
              <a:gdLst>
                <a:gd name="T0" fmla="*/ 780 w 846"/>
                <a:gd name="T1" fmla="*/ 0 h 455"/>
                <a:gd name="T2" fmla="*/ 846 w 846"/>
                <a:gd name="T3" fmla="*/ 154 h 455"/>
                <a:gd name="T4" fmla="*/ 56 w 846"/>
                <a:gd name="T5" fmla="*/ 455 h 455"/>
                <a:gd name="T6" fmla="*/ 0 w 846"/>
                <a:gd name="T7" fmla="*/ 281 h 455"/>
                <a:gd name="T8" fmla="*/ 780 w 846"/>
                <a:gd name="T9" fmla="*/ 0 h 4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46" h="455">
                  <a:moveTo>
                    <a:pt x="780" y="0"/>
                  </a:moveTo>
                  <a:lnTo>
                    <a:pt x="846" y="154"/>
                  </a:lnTo>
                  <a:lnTo>
                    <a:pt x="56" y="455"/>
                  </a:lnTo>
                  <a:lnTo>
                    <a:pt x="0" y="281"/>
                  </a:lnTo>
                  <a:lnTo>
                    <a:pt x="780" y="0"/>
                  </a:lnTo>
                  <a:close/>
                </a:path>
              </a:pathLst>
            </a:custGeom>
            <a:solidFill>
              <a:srgbClr val="B9483E"/>
            </a:solidFill>
            <a:ln w="0">
              <a:solidFill>
                <a:srgbClr val="B9483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8" name="Freeform 38"/>
            <p:cNvSpPr>
              <a:spLocks/>
            </p:cNvSpPr>
            <p:nvPr/>
          </p:nvSpPr>
          <p:spPr bwMode="auto">
            <a:xfrm>
              <a:off x="3269" y="526"/>
              <a:ext cx="1878" cy="2466"/>
            </a:xfrm>
            <a:custGeom>
              <a:avLst/>
              <a:gdLst>
                <a:gd name="T0" fmla="*/ 3756 w 3756"/>
                <a:gd name="T1" fmla="*/ 4931 h 4931"/>
                <a:gd name="T2" fmla="*/ 3429 w 3756"/>
                <a:gd name="T3" fmla="*/ 4718 h 4931"/>
                <a:gd name="T4" fmla="*/ 3134 w 3756"/>
                <a:gd name="T5" fmla="*/ 4535 h 4931"/>
                <a:gd name="T6" fmla="*/ 2867 w 3756"/>
                <a:gd name="T7" fmla="*/ 4375 h 4931"/>
                <a:gd name="T8" fmla="*/ 2625 w 3756"/>
                <a:gd name="T9" fmla="*/ 4242 h 4931"/>
                <a:gd name="T10" fmla="*/ 2408 w 3756"/>
                <a:gd name="T11" fmla="*/ 4128 h 4931"/>
                <a:gd name="T12" fmla="*/ 2214 w 3756"/>
                <a:gd name="T13" fmla="*/ 4034 h 4931"/>
                <a:gd name="T14" fmla="*/ 2039 w 3756"/>
                <a:gd name="T15" fmla="*/ 3959 h 4931"/>
                <a:gd name="T16" fmla="*/ 1881 w 3756"/>
                <a:gd name="T17" fmla="*/ 3897 h 4931"/>
                <a:gd name="T18" fmla="*/ 1741 w 3756"/>
                <a:gd name="T19" fmla="*/ 3851 h 4931"/>
                <a:gd name="T20" fmla="*/ 1614 w 3756"/>
                <a:gd name="T21" fmla="*/ 3815 h 4931"/>
                <a:gd name="T22" fmla="*/ 1498 w 3756"/>
                <a:gd name="T23" fmla="*/ 3789 h 4931"/>
                <a:gd name="T24" fmla="*/ 1392 w 3756"/>
                <a:gd name="T25" fmla="*/ 3771 h 4931"/>
                <a:gd name="T26" fmla="*/ 1295 w 3756"/>
                <a:gd name="T27" fmla="*/ 3759 h 4931"/>
                <a:gd name="T28" fmla="*/ 1151 w 3756"/>
                <a:gd name="T29" fmla="*/ 3753 h 4931"/>
                <a:gd name="T30" fmla="*/ 1003 w 3756"/>
                <a:gd name="T31" fmla="*/ 3761 h 4931"/>
                <a:gd name="T32" fmla="*/ 858 w 3756"/>
                <a:gd name="T33" fmla="*/ 3781 h 4931"/>
                <a:gd name="T34" fmla="*/ 716 w 3756"/>
                <a:gd name="T35" fmla="*/ 3807 h 4931"/>
                <a:gd name="T36" fmla="*/ 586 w 3756"/>
                <a:gd name="T37" fmla="*/ 3837 h 4931"/>
                <a:gd name="T38" fmla="*/ 477 w 3756"/>
                <a:gd name="T39" fmla="*/ 3867 h 4931"/>
                <a:gd name="T40" fmla="*/ 391 w 3756"/>
                <a:gd name="T41" fmla="*/ 3893 h 4931"/>
                <a:gd name="T42" fmla="*/ 335 w 3756"/>
                <a:gd name="T43" fmla="*/ 3911 h 4931"/>
                <a:gd name="T44" fmla="*/ 315 w 3756"/>
                <a:gd name="T45" fmla="*/ 3919 h 4931"/>
                <a:gd name="T46" fmla="*/ 6 w 3756"/>
                <a:gd name="T47" fmla="*/ 2059 h 4931"/>
                <a:gd name="T48" fmla="*/ 56 w 3756"/>
                <a:gd name="T49" fmla="*/ 2061 h 4931"/>
                <a:gd name="T50" fmla="*/ 150 w 3756"/>
                <a:gd name="T51" fmla="*/ 2061 h 4931"/>
                <a:gd name="T52" fmla="*/ 281 w 3756"/>
                <a:gd name="T53" fmla="*/ 2051 h 4931"/>
                <a:gd name="T54" fmla="*/ 445 w 3756"/>
                <a:gd name="T55" fmla="*/ 2027 h 4931"/>
                <a:gd name="T56" fmla="*/ 634 w 3756"/>
                <a:gd name="T57" fmla="*/ 1983 h 4931"/>
                <a:gd name="T58" fmla="*/ 846 w 3756"/>
                <a:gd name="T59" fmla="*/ 1916 h 4931"/>
                <a:gd name="T60" fmla="*/ 1069 w 3756"/>
                <a:gd name="T61" fmla="*/ 1818 h 4931"/>
                <a:gd name="T62" fmla="*/ 1247 w 3756"/>
                <a:gd name="T63" fmla="*/ 1718 h 4931"/>
                <a:gd name="T64" fmla="*/ 1376 w 3756"/>
                <a:gd name="T65" fmla="*/ 1626 h 4931"/>
                <a:gd name="T66" fmla="*/ 1514 w 3756"/>
                <a:gd name="T67" fmla="*/ 1513 h 4931"/>
                <a:gd name="T68" fmla="*/ 1658 w 3756"/>
                <a:gd name="T69" fmla="*/ 1383 h 4931"/>
                <a:gd name="T70" fmla="*/ 1801 w 3756"/>
                <a:gd name="T71" fmla="*/ 1242 h 4931"/>
                <a:gd name="T72" fmla="*/ 1947 w 3756"/>
                <a:gd name="T73" fmla="*/ 1092 h 4931"/>
                <a:gd name="T74" fmla="*/ 2089 w 3756"/>
                <a:gd name="T75" fmla="*/ 939 h 4931"/>
                <a:gd name="T76" fmla="*/ 2226 w 3756"/>
                <a:gd name="T77" fmla="*/ 783 h 4931"/>
                <a:gd name="T78" fmla="*/ 2358 w 3756"/>
                <a:gd name="T79" fmla="*/ 632 h 4931"/>
                <a:gd name="T80" fmla="*/ 2480 w 3756"/>
                <a:gd name="T81" fmla="*/ 488 h 4931"/>
                <a:gd name="T82" fmla="*/ 2587 w 3756"/>
                <a:gd name="T83" fmla="*/ 355 h 4931"/>
                <a:gd name="T84" fmla="*/ 2683 w 3756"/>
                <a:gd name="T85" fmla="*/ 237 h 4931"/>
                <a:gd name="T86" fmla="*/ 2761 w 3756"/>
                <a:gd name="T87" fmla="*/ 139 h 4931"/>
                <a:gd name="T88" fmla="*/ 2819 w 3756"/>
                <a:gd name="T89" fmla="*/ 64 h 4931"/>
                <a:gd name="T90" fmla="*/ 2857 w 3756"/>
                <a:gd name="T91" fmla="*/ 16 h 4931"/>
                <a:gd name="T92" fmla="*/ 2869 w 3756"/>
                <a:gd name="T93" fmla="*/ 0 h 49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56" h="4931">
                  <a:moveTo>
                    <a:pt x="2869" y="0"/>
                  </a:moveTo>
                  <a:lnTo>
                    <a:pt x="3756" y="4931"/>
                  </a:lnTo>
                  <a:lnTo>
                    <a:pt x="3589" y="4822"/>
                  </a:lnTo>
                  <a:lnTo>
                    <a:pt x="3429" y="4718"/>
                  </a:lnTo>
                  <a:lnTo>
                    <a:pt x="3278" y="4622"/>
                  </a:lnTo>
                  <a:lnTo>
                    <a:pt x="3134" y="4535"/>
                  </a:lnTo>
                  <a:lnTo>
                    <a:pt x="2996" y="4453"/>
                  </a:lnTo>
                  <a:lnTo>
                    <a:pt x="2867" y="4375"/>
                  </a:lnTo>
                  <a:lnTo>
                    <a:pt x="2743" y="4306"/>
                  </a:lnTo>
                  <a:lnTo>
                    <a:pt x="2625" y="4242"/>
                  </a:lnTo>
                  <a:lnTo>
                    <a:pt x="2513" y="4182"/>
                  </a:lnTo>
                  <a:lnTo>
                    <a:pt x="2408" y="4128"/>
                  </a:lnTo>
                  <a:lnTo>
                    <a:pt x="2308" y="4078"/>
                  </a:lnTo>
                  <a:lnTo>
                    <a:pt x="2214" y="4034"/>
                  </a:lnTo>
                  <a:lnTo>
                    <a:pt x="2124" y="3995"/>
                  </a:lnTo>
                  <a:lnTo>
                    <a:pt x="2039" y="3959"/>
                  </a:lnTo>
                  <a:lnTo>
                    <a:pt x="1959" y="3927"/>
                  </a:lnTo>
                  <a:lnTo>
                    <a:pt x="1881" y="3897"/>
                  </a:lnTo>
                  <a:lnTo>
                    <a:pt x="1809" y="3873"/>
                  </a:lnTo>
                  <a:lnTo>
                    <a:pt x="1741" y="3851"/>
                  </a:lnTo>
                  <a:lnTo>
                    <a:pt x="1676" y="3831"/>
                  </a:lnTo>
                  <a:lnTo>
                    <a:pt x="1614" y="3815"/>
                  </a:lnTo>
                  <a:lnTo>
                    <a:pt x="1554" y="3801"/>
                  </a:lnTo>
                  <a:lnTo>
                    <a:pt x="1498" y="3789"/>
                  </a:lnTo>
                  <a:lnTo>
                    <a:pt x="1444" y="3779"/>
                  </a:lnTo>
                  <a:lnTo>
                    <a:pt x="1392" y="3771"/>
                  </a:lnTo>
                  <a:lnTo>
                    <a:pt x="1342" y="3765"/>
                  </a:lnTo>
                  <a:lnTo>
                    <a:pt x="1295" y="3759"/>
                  </a:lnTo>
                  <a:lnTo>
                    <a:pt x="1225" y="3753"/>
                  </a:lnTo>
                  <a:lnTo>
                    <a:pt x="1151" y="3753"/>
                  </a:lnTo>
                  <a:lnTo>
                    <a:pt x="1079" y="3755"/>
                  </a:lnTo>
                  <a:lnTo>
                    <a:pt x="1003" y="3761"/>
                  </a:lnTo>
                  <a:lnTo>
                    <a:pt x="930" y="3769"/>
                  </a:lnTo>
                  <a:lnTo>
                    <a:pt x="858" y="3781"/>
                  </a:lnTo>
                  <a:lnTo>
                    <a:pt x="786" y="3793"/>
                  </a:lnTo>
                  <a:lnTo>
                    <a:pt x="716" y="3807"/>
                  </a:lnTo>
                  <a:lnTo>
                    <a:pt x="650" y="3821"/>
                  </a:lnTo>
                  <a:lnTo>
                    <a:pt x="586" y="3837"/>
                  </a:lnTo>
                  <a:lnTo>
                    <a:pt x="529" y="3853"/>
                  </a:lnTo>
                  <a:lnTo>
                    <a:pt x="477" y="3867"/>
                  </a:lnTo>
                  <a:lnTo>
                    <a:pt x="431" y="3881"/>
                  </a:lnTo>
                  <a:lnTo>
                    <a:pt x="391" y="3893"/>
                  </a:lnTo>
                  <a:lnTo>
                    <a:pt x="359" y="3903"/>
                  </a:lnTo>
                  <a:lnTo>
                    <a:pt x="335" y="3911"/>
                  </a:lnTo>
                  <a:lnTo>
                    <a:pt x="319" y="3917"/>
                  </a:lnTo>
                  <a:lnTo>
                    <a:pt x="315" y="3919"/>
                  </a:lnTo>
                  <a:lnTo>
                    <a:pt x="0" y="2059"/>
                  </a:lnTo>
                  <a:lnTo>
                    <a:pt x="6" y="2059"/>
                  </a:lnTo>
                  <a:lnTo>
                    <a:pt x="26" y="2061"/>
                  </a:lnTo>
                  <a:lnTo>
                    <a:pt x="56" y="2061"/>
                  </a:lnTo>
                  <a:lnTo>
                    <a:pt x="98" y="2061"/>
                  </a:lnTo>
                  <a:lnTo>
                    <a:pt x="150" y="2061"/>
                  </a:lnTo>
                  <a:lnTo>
                    <a:pt x="211" y="2057"/>
                  </a:lnTo>
                  <a:lnTo>
                    <a:pt x="281" y="2051"/>
                  </a:lnTo>
                  <a:lnTo>
                    <a:pt x="359" y="2041"/>
                  </a:lnTo>
                  <a:lnTo>
                    <a:pt x="445" y="2027"/>
                  </a:lnTo>
                  <a:lnTo>
                    <a:pt x="537" y="2007"/>
                  </a:lnTo>
                  <a:lnTo>
                    <a:pt x="634" y="1983"/>
                  </a:lnTo>
                  <a:lnTo>
                    <a:pt x="738" y="1953"/>
                  </a:lnTo>
                  <a:lnTo>
                    <a:pt x="846" y="1916"/>
                  </a:lnTo>
                  <a:lnTo>
                    <a:pt x="955" y="1870"/>
                  </a:lnTo>
                  <a:lnTo>
                    <a:pt x="1069" y="1818"/>
                  </a:lnTo>
                  <a:lnTo>
                    <a:pt x="1185" y="1756"/>
                  </a:lnTo>
                  <a:lnTo>
                    <a:pt x="1247" y="1718"/>
                  </a:lnTo>
                  <a:lnTo>
                    <a:pt x="1311" y="1674"/>
                  </a:lnTo>
                  <a:lnTo>
                    <a:pt x="1376" y="1626"/>
                  </a:lnTo>
                  <a:lnTo>
                    <a:pt x="1444" y="1573"/>
                  </a:lnTo>
                  <a:lnTo>
                    <a:pt x="1514" y="1513"/>
                  </a:lnTo>
                  <a:lnTo>
                    <a:pt x="1586" y="1451"/>
                  </a:lnTo>
                  <a:lnTo>
                    <a:pt x="1658" y="1383"/>
                  </a:lnTo>
                  <a:lnTo>
                    <a:pt x="1729" y="1314"/>
                  </a:lnTo>
                  <a:lnTo>
                    <a:pt x="1801" y="1242"/>
                  </a:lnTo>
                  <a:lnTo>
                    <a:pt x="1875" y="1168"/>
                  </a:lnTo>
                  <a:lnTo>
                    <a:pt x="1947" y="1092"/>
                  </a:lnTo>
                  <a:lnTo>
                    <a:pt x="2019" y="1017"/>
                  </a:lnTo>
                  <a:lnTo>
                    <a:pt x="2089" y="939"/>
                  </a:lnTo>
                  <a:lnTo>
                    <a:pt x="2158" y="861"/>
                  </a:lnTo>
                  <a:lnTo>
                    <a:pt x="2226" y="783"/>
                  </a:lnTo>
                  <a:lnTo>
                    <a:pt x="2294" y="708"/>
                  </a:lnTo>
                  <a:lnTo>
                    <a:pt x="2358" y="632"/>
                  </a:lnTo>
                  <a:lnTo>
                    <a:pt x="2420" y="558"/>
                  </a:lnTo>
                  <a:lnTo>
                    <a:pt x="2480" y="488"/>
                  </a:lnTo>
                  <a:lnTo>
                    <a:pt x="2535" y="419"/>
                  </a:lnTo>
                  <a:lnTo>
                    <a:pt x="2587" y="355"/>
                  </a:lnTo>
                  <a:lnTo>
                    <a:pt x="2637" y="293"/>
                  </a:lnTo>
                  <a:lnTo>
                    <a:pt x="2683" y="237"/>
                  </a:lnTo>
                  <a:lnTo>
                    <a:pt x="2723" y="185"/>
                  </a:lnTo>
                  <a:lnTo>
                    <a:pt x="2761" y="139"/>
                  </a:lnTo>
                  <a:lnTo>
                    <a:pt x="2793" y="98"/>
                  </a:lnTo>
                  <a:lnTo>
                    <a:pt x="2819" y="64"/>
                  </a:lnTo>
                  <a:lnTo>
                    <a:pt x="2841" y="36"/>
                  </a:lnTo>
                  <a:lnTo>
                    <a:pt x="2857" y="16"/>
                  </a:lnTo>
                  <a:lnTo>
                    <a:pt x="2867" y="4"/>
                  </a:lnTo>
                  <a:lnTo>
                    <a:pt x="2869" y="0"/>
                  </a:lnTo>
                  <a:close/>
                </a:path>
              </a:pathLst>
            </a:custGeom>
            <a:solidFill>
              <a:srgbClr val="D1D5D5"/>
            </a:solidFill>
            <a:ln w="0">
              <a:solidFill>
                <a:srgbClr val="D1D5D5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49" name="Freeform 39"/>
            <p:cNvSpPr>
              <a:spLocks/>
            </p:cNvSpPr>
            <p:nvPr/>
          </p:nvSpPr>
          <p:spPr bwMode="auto">
            <a:xfrm>
              <a:off x="2690" y="1556"/>
              <a:ext cx="737" cy="954"/>
            </a:xfrm>
            <a:custGeom>
              <a:avLst/>
              <a:gdLst>
                <a:gd name="T0" fmla="*/ 1157 w 1472"/>
                <a:gd name="T1" fmla="*/ 0 h 1910"/>
                <a:gd name="T2" fmla="*/ 1468 w 1472"/>
                <a:gd name="T3" fmla="*/ 1860 h 1910"/>
                <a:gd name="T4" fmla="*/ 1438 w 1472"/>
                <a:gd name="T5" fmla="*/ 1866 h 1910"/>
                <a:gd name="T6" fmla="*/ 1382 w 1472"/>
                <a:gd name="T7" fmla="*/ 1878 h 1910"/>
                <a:gd name="T8" fmla="*/ 1307 w 1472"/>
                <a:gd name="T9" fmla="*/ 1890 h 1910"/>
                <a:gd name="T10" fmla="*/ 1211 w 1472"/>
                <a:gd name="T11" fmla="*/ 1900 h 1910"/>
                <a:gd name="T12" fmla="*/ 1099 w 1472"/>
                <a:gd name="T13" fmla="*/ 1908 h 1910"/>
                <a:gd name="T14" fmla="*/ 979 w 1472"/>
                <a:gd name="T15" fmla="*/ 1908 h 1910"/>
                <a:gd name="T16" fmla="*/ 852 w 1472"/>
                <a:gd name="T17" fmla="*/ 1900 h 1910"/>
                <a:gd name="T18" fmla="*/ 720 w 1472"/>
                <a:gd name="T19" fmla="*/ 1880 h 1910"/>
                <a:gd name="T20" fmla="*/ 588 w 1472"/>
                <a:gd name="T21" fmla="*/ 1846 h 1910"/>
                <a:gd name="T22" fmla="*/ 463 w 1472"/>
                <a:gd name="T23" fmla="*/ 1794 h 1910"/>
                <a:gd name="T24" fmla="*/ 343 w 1472"/>
                <a:gd name="T25" fmla="*/ 1722 h 1910"/>
                <a:gd name="T26" fmla="*/ 235 w 1472"/>
                <a:gd name="T27" fmla="*/ 1629 h 1910"/>
                <a:gd name="T28" fmla="*/ 146 w 1472"/>
                <a:gd name="T29" fmla="*/ 1511 h 1910"/>
                <a:gd name="T30" fmla="*/ 72 w 1472"/>
                <a:gd name="T31" fmla="*/ 1365 h 1910"/>
                <a:gd name="T32" fmla="*/ 22 w 1472"/>
                <a:gd name="T33" fmla="*/ 1188 h 1910"/>
                <a:gd name="T34" fmla="*/ 0 w 1472"/>
                <a:gd name="T35" fmla="*/ 985 h 1910"/>
                <a:gd name="T36" fmla="*/ 10 w 1472"/>
                <a:gd name="T37" fmla="*/ 795 h 1910"/>
                <a:gd name="T38" fmla="*/ 46 w 1472"/>
                <a:gd name="T39" fmla="*/ 632 h 1910"/>
                <a:gd name="T40" fmla="*/ 108 w 1472"/>
                <a:gd name="T41" fmla="*/ 494 h 1910"/>
                <a:gd name="T42" fmla="*/ 189 w 1472"/>
                <a:gd name="T43" fmla="*/ 377 h 1910"/>
                <a:gd name="T44" fmla="*/ 285 w 1472"/>
                <a:gd name="T45" fmla="*/ 281 h 1910"/>
                <a:gd name="T46" fmla="*/ 393 w 1472"/>
                <a:gd name="T47" fmla="*/ 201 h 1910"/>
                <a:gd name="T48" fmla="*/ 509 w 1472"/>
                <a:gd name="T49" fmla="*/ 140 h 1910"/>
                <a:gd name="T50" fmla="*/ 624 w 1472"/>
                <a:gd name="T51" fmla="*/ 92 h 1910"/>
                <a:gd name="T52" fmla="*/ 740 w 1472"/>
                <a:gd name="T53" fmla="*/ 56 h 1910"/>
                <a:gd name="T54" fmla="*/ 850 w 1472"/>
                <a:gd name="T55" fmla="*/ 32 h 1910"/>
                <a:gd name="T56" fmla="*/ 949 w 1472"/>
                <a:gd name="T57" fmla="*/ 16 h 1910"/>
                <a:gd name="T58" fmla="*/ 1033 w 1472"/>
                <a:gd name="T59" fmla="*/ 6 h 1910"/>
                <a:gd name="T60" fmla="*/ 1099 w 1472"/>
                <a:gd name="T61" fmla="*/ 2 h 1910"/>
                <a:gd name="T62" fmla="*/ 1143 w 1472"/>
                <a:gd name="T63" fmla="*/ 0 h 1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72" h="1910">
                  <a:moveTo>
                    <a:pt x="1153" y="0"/>
                  </a:moveTo>
                  <a:lnTo>
                    <a:pt x="1157" y="0"/>
                  </a:lnTo>
                  <a:lnTo>
                    <a:pt x="1472" y="1860"/>
                  </a:lnTo>
                  <a:lnTo>
                    <a:pt x="1468" y="1860"/>
                  </a:lnTo>
                  <a:lnTo>
                    <a:pt x="1456" y="1862"/>
                  </a:lnTo>
                  <a:lnTo>
                    <a:pt x="1438" y="1866"/>
                  </a:lnTo>
                  <a:lnTo>
                    <a:pt x="1414" y="1872"/>
                  </a:lnTo>
                  <a:lnTo>
                    <a:pt x="1382" y="1878"/>
                  </a:lnTo>
                  <a:lnTo>
                    <a:pt x="1346" y="1884"/>
                  </a:lnTo>
                  <a:lnTo>
                    <a:pt x="1307" y="1890"/>
                  </a:lnTo>
                  <a:lnTo>
                    <a:pt x="1261" y="1896"/>
                  </a:lnTo>
                  <a:lnTo>
                    <a:pt x="1211" y="1900"/>
                  </a:lnTo>
                  <a:lnTo>
                    <a:pt x="1157" y="1906"/>
                  </a:lnTo>
                  <a:lnTo>
                    <a:pt x="1099" y="1908"/>
                  </a:lnTo>
                  <a:lnTo>
                    <a:pt x="1041" y="1910"/>
                  </a:lnTo>
                  <a:lnTo>
                    <a:pt x="979" y="1908"/>
                  </a:lnTo>
                  <a:lnTo>
                    <a:pt x="916" y="1906"/>
                  </a:lnTo>
                  <a:lnTo>
                    <a:pt x="852" y="1900"/>
                  </a:lnTo>
                  <a:lnTo>
                    <a:pt x="786" y="1892"/>
                  </a:lnTo>
                  <a:lnTo>
                    <a:pt x="720" y="1880"/>
                  </a:lnTo>
                  <a:lnTo>
                    <a:pt x="654" y="1864"/>
                  </a:lnTo>
                  <a:lnTo>
                    <a:pt x="588" y="1846"/>
                  </a:lnTo>
                  <a:lnTo>
                    <a:pt x="525" y="1822"/>
                  </a:lnTo>
                  <a:lnTo>
                    <a:pt x="463" y="1794"/>
                  </a:lnTo>
                  <a:lnTo>
                    <a:pt x="401" y="1760"/>
                  </a:lnTo>
                  <a:lnTo>
                    <a:pt x="343" y="1722"/>
                  </a:lnTo>
                  <a:lnTo>
                    <a:pt x="287" y="1678"/>
                  </a:lnTo>
                  <a:lnTo>
                    <a:pt x="235" y="1629"/>
                  </a:lnTo>
                  <a:lnTo>
                    <a:pt x="187" y="1573"/>
                  </a:lnTo>
                  <a:lnTo>
                    <a:pt x="146" y="1511"/>
                  </a:lnTo>
                  <a:lnTo>
                    <a:pt x="106" y="1441"/>
                  </a:lnTo>
                  <a:lnTo>
                    <a:pt x="72" y="1365"/>
                  </a:lnTo>
                  <a:lnTo>
                    <a:pt x="44" y="1280"/>
                  </a:lnTo>
                  <a:lnTo>
                    <a:pt x="22" y="1188"/>
                  </a:lnTo>
                  <a:lnTo>
                    <a:pt x="8" y="1088"/>
                  </a:lnTo>
                  <a:lnTo>
                    <a:pt x="0" y="985"/>
                  </a:lnTo>
                  <a:lnTo>
                    <a:pt x="2" y="887"/>
                  </a:lnTo>
                  <a:lnTo>
                    <a:pt x="10" y="795"/>
                  </a:lnTo>
                  <a:lnTo>
                    <a:pt x="24" y="712"/>
                  </a:lnTo>
                  <a:lnTo>
                    <a:pt x="46" y="632"/>
                  </a:lnTo>
                  <a:lnTo>
                    <a:pt x="74" y="560"/>
                  </a:lnTo>
                  <a:lnTo>
                    <a:pt x="108" y="494"/>
                  </a:lnTo>
                  <a:lnTo>
                    <a:pt x="146" y="433"/>
                  </a:lnTo>
                  <a:lnTo>
                    <a:pt x="189" y="377"/>
                  </a:lnTo>
                  <a:lnTo>
                    <a:pt x="235" y="327"/>
                  </a:lnTo>
                  <a:lnTo>
                    <a:pt x="285" y="281"/>
                  </a:lnTo>
                  <a:lnTo>
                    <a:pt x="339" y="239"/>
                  </a:lnTo>
                  <a:lnTo>
                    <a:pt x="393" y="201"/>
                  </a:lnTo>
                  <a:lnTo>
                    <a:pt x="451" y="169"/>
                  </a:lnTo>
                  <a:lnTo>
                    <a:pt x="509" y="140"/>
                  </a:lnTo>
                  <a:lnTo>
                    <a:pt x="566" y="114"/>
                  </a:lnTo>
                  <a:lnTo>
                    <a:pt x="624" y="92"/>
                  </a:lnTo>
                  <a:lnTo>
                    <a:pt x="682" y="72"/>
                  </a:lnTo>
                  <a:lnTo>
                    <a:pt x="740" y="56"/>
                  </a:lnTo>
                  <a:lnTo>
                    <a:pt x="796" y="42"/>
                  </a:lnTo>
                  <a:lnTo>
                    <a:pt x="850" y="32"/>
                  </a:lnTo>
                  <a:lnTo>
                    <a:pt x="902" y="22"/>
                  </a:lnTo>
                  <a:lnTo>
                    <a:pt x="949" y="16"/>
                  </a:lnTo>
                  <a:lnTo>
                    <a:pt x="993" y="10"/>
                  </a:lnTo>
                  <a:lnTo>
                    <a:pt x="1033" y="6"/>
                  </a:lnTo>
                  <a:lnTo>
                    <a:pt x="1069" y="4"/>
                  </a:lnTo>
                  <a:lnTo>
                    <a:pt x="1099" y="2"/>
                  </a:lnTo>
                  <a:lnTo>
                    <a:pt x="1123" y="0"/>
                  </a:lnTo>
                  <a:lnTo>
                    <a:pt x="1143" y="0"/>
                  </a:lnTo>
                  <a:lnTo>
                    <a:pt x="1153" y="0"/>
                  </a:lnTo>
                  <a:close/>
                </a:path>
              </a:pathLst>
            </a:custGeom>
            <a:solidFill>
              <a:srgbClr val="DF584C"/>
            </a:solidFill>
            <a:ln w="0">
              <a:solidFill>
                <a:srgbClr val="DF584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0" name="Freeform 40"/>
            <p:cNvSpPr>
              <a:spLocks/>
            </p:cNvSpPr>
            <p:nvPr/>
          </p:nvSpPr>
          <p:spPr bwMode="auto">
            <a:xfrm>
              <a:off x="3382" y="2150"/>
              <a:ext cx="1765" cy="842"/>
            </a:xfrm>
            <a:custGeom>
              <a:avLst/>
              <a:gdLst>
                <a:gd name="T0" fmla="*/ 1020 w 3531"/>
                <a:gd name="T1" fmla="*/ 2 h 1684"/>
                <a:gd name="T2" fmla="*/ 1201 w 3531"/>
                <a:gd name="T3" fmla="*/ 16 h 1684"/>
                <a:gd name="T4" fmla="*/ 1353 w 3531"/>
                <a:gd name="T5" fmla="*/ 42 h 1684"/>
                <a:gd name="T6" fmla="*/ 1512 w 3531"/>
                <a:gd name="T7" fmla="*/ 82 h 1684"/>
                <a:gd name="T8" fmla="*/ 1674 w 3531"/>
                <a:gd name="T9" fmla="*/ 132 h 1684"/>
                <a:gd name="T10" fmla="*/ 1834 w 3531"/>
                <a:gd name="T11" fmla="*/ 187 h 1684"/>
                <a:gd name="T12" fmla="*/ 1987 w 3531"/>
                <a:gd name="T13" fmla="*/ 247 h 1684"/>
                <a:gd name="T14" fmla="*/ 2129 w 3531"/>
                <a:gd name="T15" fmla="*/ 307 h 1684"/>
                <a:gd name="T16" fmla="*/ 2257 w 3531"/>
                <a:gd name="T17" fmla="*/ 361 h 1684"/>
                <a:gd name="T18" fmla="*/ 2362 w 3531"/>
                <a:gd name="T19" fmla="*/ 411 h 1684"/>
                <a:gd name="T20" fmla="*/ 2444 w 3531"/>
                <a:gd name="T21" fmla="*/ 451 h 1684"/>
                <a:gd name="T22" fmla="*/ 2496 w 3531"/>
                <a:gd name="T23" fmla="*/ 476 h 1684"/>
                <a:gd name="T24" fmla="*/ 2516 w 3531"/>
                <a:gd name="T25" fmla="*/ 484 h 1684"/>
                <a:gd name="T26" fmla="*/ 3531 w 3531"/>
                <a:gd name="T27" fmla="*/ 1684 h 1684"/>
                <a:gd name="T28" fmla="*/ 3204 w 3531"/>
                <a:gd name="T29" fmla="*/ 1471 h 1684"/>
                <a:gd name="T30" fmla="*/ 2909 w 3531"/>
                <a:gd name="T31" fmla="*/ 1288 h 1684"/>
                <a:gd name="T32" fmla="*/ 2642 w 3531"/>
                <a:gd name="T33" fmla="*/ 1128 h 1684"/>
                <a:gd name="T34" fmla="*/ 2400 w 3531"/>
                <a:gd name="T35" fmla="*/ 995 h 1684"/>
                <a:gd name="T36" fmla="*/ 2183 w 3531"/>
                <a:gd name="T37" fmla="*/ 881 h 1684"/>
                <a:gd name="T38" fmla="*/ 1989 w 3531"/>
                <a:gd name="T39" fmla="*/ 787 h 1684"/>
                <a:gd name="T40" fmla="*/ 1814 w 3531"/>
                <a:gd name="T41" fmla="*/ 712 h 1684"/>
                <a:gd name="T42" fmla="*/ 1656 w 3531"/>
                <a:gd name="T43" fmla="*/ 650 h 1684"/>
                <a:gd name="T44" fmla="*/ 1516 w 3531"/>
                <a:gd name="T45" fmla="*/ 604 h 1684"/>
                <a:gd name="T46" fmla="*/ 1389 w 3531"/>
                <a:gd name="T47" fmla="*/ 568 h 1684"/>
                <a:gd name="T48" fmla="*/ 1273 w 3531"/>
                <a:gd name="T49" fmla="*/ 542 h 1684"/>
                <a:gd name="T50" fmla="*/ 1167 w 3531"/>
                <a:gd name="T51" fmla="*/ 524 h 1684"/>
                <a:gd name="T52" fmla="*/ 1070 w 3531"/>
                <a:gd name="T53" fmla="*/ 512 h 1684"/>
                <a:gd name="T54" fmla="*/ 926 w 3531"/>
                <a:gd name="T55" fmla="*/ 506 h 1684"/>
                <a:gd name="T56" fmla="*/ 778 w 3531"/>
                <a:gd name="T57" fmla="*/ 514 h 1684"/>
                <a:gd name="T58" fmla="*/ 633 w 3531"/>
                <a:gd name="T59" fmla="*/ 534 h 1684"/>
                <a:gd name="T60" fmla="*/ 491 w 3531"/>
                <a:gd name="T61" fmla="*/ 560 h 1684"/>
                <a:gd name="T62" fmla="*/ 361 w 3531"/>
                <a:gd name="T63" fmla="*/ 590 h 1684"/>
                <a:gd name="T64" fmla="*/ 252 w 3531"/>
                <a:gd name="T65" fmla="*/ 620 h 1684"/>
                <a:gd name="T66" fmla="*/ 166 w 3531"/>
                <a:gd name="T67" fmla="*/ 646 h 1684"/>
                <a:gd name="T68" fmla="*/ 110 w 3531"/>
                <a:gd name="T69" fmla="*/ 664 h 1684"/>
                <a:gd name="T70" fmla="*/ 90 w 3531"/>
                <a:gd name="T71" fmla="*/ 672 h 1684"/>
                <a:gd name="T72" fmla="*/ 6 w 3531"/>
                <a:gd name="T73" fmla="*/ 138 h 1684"/>
                <a:gd name="T74" fmla="*/ 52 w 3531"/>
                <a:gd name="T75" fmla="*/ 126 h 1684"/>
                <a:gd name="T76" fmla="*/ 138 w 3531"/>
                <a:gd name="T77" fmla="*/ 104 h 1684"/>
                <a:gd name="T78" fmla="*/ 256 w 3531"/>
                <a:gd name="T79" fmla="*/ 78 h 1684"/>
                <a:gd name="T80" fmla="*/ 399 w 3531"/>
                <a:gd name="T81" fmla="*/ 50 h 1684"/>
                <a:gd name="T82" fmla="*/ 563 w 3531"/>
                <a:gd name="T83" fmla="*/ 26 h 1684"/>
                <a:gd name="T84" fmla="*/ 740 w 3531"/>
                <a:gd name="T85" fmla="*/ 8 h 1684"/>
                <a:gd name="T86" fmla="*/ 926 w 3531"/>
                <a:gd name="T87" fmla="*/ 0 h 16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3531" h="1684">
                  <a:moveTo>
                    <a:pt x="926" y="0"/>
                  </a:moveTo>
                  <a:lnTo>
                    <a:pt x="1020" y="2"/>
                  </a:lnTo>
                  <a:lnTo>
                    <a:pt x="1111" y="6"/>
                  </a:lnTo>
                  <a:lnTo>
                    <a:pt x="1201" y="16"/>
                  </a:lnTo>
                  <a:lnTo>
                    <a:pt x="1277" y="28"/>
                  </a:lnTo>
                  <a:lnTo>
                    <a:pt x="1353" y="42"/>
                  </a:lnTo>
                  <a:lnTo>
                    <a:pt x="1433" y="62"/>
                  </a:lnTo>
                  <a:lnTo>
                    <a:pt x="1512" y="82"/>
                  </a:lnTo>
                  <a:lnTo>
                    <a:pt x="1594" y="106"/>
                  </a:lnTo>
                  <a:lnTo>
                    <a:pt x="1674" y="132"/>
                  </a:lnTo>
                  <a:lnTo>
                    <a:pt x="1756" y="160"/>
                  </a:lnTo>
                  <a:lnTo>
                    <a:pt x="1834" y="187"/>
                  </a:lnTo>
                  <a:lnTo>
                    <a:pt x="1911" y="217"/>
                  </a:lnTo>
                  <a:lnTo>
                    <a:pt x="1987" y="247"/>
                  </a:lnTo>
                  <a:lnTo>
                    <a:pt x="2061" y="277"/>
                  </a:lnTo>
                  <a:lnTo>
                    <a:pt x="2129" y="307"/>
                  </a:lnTo>
                  <a:lnTo>
                    <a:pt x="2195" y="335"/>
                  </a:lnTo>
                  <a:lnTo>
                    <a:pt x="2257" y="361"/>
                  </a:lnTo>
                  <a:lnTo>
                    <a:pt x="2312" y="387"/>
                  </a:lnTo>
                  <a:lnTo>
                    <a:pt x="2362" y="411"/>
                  </a:lnTo>
                  <a:lnTo>
                    <a:pt x="2406" y="433"/>
                  </a:lnTo>
                  <a:lnTo>
                    <a:pt x="2444" y="451"/>
                  </a:lnTo>
                  <a:lnTo>
                    <a:pt x="2474" y="465"/>
                  </a:lnTo>
                  <a:lnTo>
                    <a:pt x="2496" y="476"/>
                  </a:lnTo>
                  <a:lnTo>
                    <a:pt x="2510" y="482"/>
                  </a:lnTo>
                  <a:lnTo>
                    <a:pt x="2516" y="484"/>
                  </a:lnTo>
                  <a:lnTo>
                    <a:pt x="3406" y="985"/>
                  </a:lnTo>
                  <a:lnTo>
                    <a:pt x="3531" y="1684"/>
                  </a:lnTo>
                  <a:lnTo>
                    <a:pt x="3364" y="1575"/>
                  </a:lnTo>
                  <a:lnTo>
                    <a:pt x="3204" y="1471"/>
                  </a:lnTo>
                  <a:lnTo>
                    <a:pt x="3053" y="1375"/>
                  </a:lnTo>
                  <a:lnTo>
                    <a:pt x="2909" y="1288"/>
                  </a:lnTo>
                  <a:lnTo>
                    <a:pt x="2771" y="1206"/>
                  </a:lnTo>
                  <a:lnTo>
                    <a:pt x="2642" y="1128"/>
                  </a:lnTo>
                  <a:lnTo>
                    <a:pt x="2518" y="1059"/>
                  </a:lnTo>
                  <a:lnTo>
                    <a:pt x="2400" y="995"/>
                  </a:lnTo>
                  <a:lnTo>
                    <a:pt x="2288" y="935"/>
                  </a:lnTo>
                  <a:lnTo>
                    <a:pt x="2183" y="881"/>
                  </a:lnTo>
                  <a:lnTo>
                    <a:pt x="2083" y="831"/>
                  </a:lnTo>
                  <a:lnTo>
                    <a:pt x="1989" y="787"/>
                  </a:lnTo>
                  <a:lnTo>
                    <a:pt x="1899" y="748"/>
                  </a:lnTo>
                  <a:lnTo>
                    <a:pt x="1814" y="712"/>
                  </a:lnTo>
                  <a:lnTo>
                    <a:pt x="1734" y="680"/>
                  </a:lnTo>
                  <a:lnTo>
                    <a:pt x="1656" y="650"/>
                  </a:lnTo>
                  <a:lnTo>
                    <a:pt x="1584" y="626"/>
                  </a:lnTo>
                  <a:lnTo>
                    <a:pt x="1516" y="604"/>
                  </a:lnTo>
                  <a:lnTo>
                    <a:pt x="1451" y="584"/>
                  </a:lnTo>
                  <a:lnTo>
                    <a:pt x="1389" y="568"/>
                  </a:lnTo>
                  <a:lnTo>
                    <a:pt x="1329" y="554"/>
                  </a:lnTo>
                  <a:lnTo>
                    <a:pt x="1273" y="542"/>
                  </a:lnTo>
                  <a:lnTo>
                    <a:pt x="1219" y="532"/>
                  </a:lnTo>
                  <a:lnTo>
                    <a:pt x="1167" y="524"/>
                  </a:lnTo>
                  <a:lnTo>
                    <a:pt x="1117" y="518"/>
                  </a:lnTo>
                  <a:lnTo>
                    <a:pt x="1070" y="512"/>
                  </a:lnTo>
                  <a:lnTo>
                    <a:pt x="1000" y="506"/>
                  </a:lnTo>
                  <a:lnTo>
                    <a:pt x="926" y="506"/>
                  </a:lnTo>
                  <a:lnTo>
                    <a:pt x="854" y="508"/>
                  </a:lnTo>
                  <a:lnTo>
                    <a:pt x="778" y="514"/>
                  </a:lnTo>
                  <a:lnTo>
                    <a:pt x="705" y="522"/>
                  </a:lnTo>
                  <a:lnTo>
                    <a:pt x="633" y="534"/>
                  </a:lnTo>
                  <a:lnTo>
                    <a:pt x="561" y="546"/>
                  </a:lnTo>
                  <a:lnTo>
                    <a:pt x="491" y="560"/>
                  </a:lnTo>
                  <a:lnTo>
                    <a:pt x="425" y="574"/>
                  </a:lnTo>
                  <a:lnTo>
                    <a:pt x="361" y="590"/>
                  </a:lnTo>
                  <a:lnTo>
                    <a:pt x="304" y="606"/>
                  </a:lnTo>
                  <a:lnTo>
                    <a:pt x="252" y="620"/>
                  </a:lnTo>
                  <a:lnTo>
                    <a:pt x="206" y="634"/>
                  </a:lnTo>
                  <a:lnTo>
                    <a:pt x="166" y="646"/>
                  </a:lnTo>
                  <a:lnTo>
                    <a:pt x="134" y="656"/>
                  </a:lnTo>
                  <a:lnTo>
                    <a:pt x="110" y="664"/>
                  </a:lnTo>
                  <a:lnTo>
                    <a:pt x="94" y="670"/>
                  </a:lnTo>
                  <a:lnTo>
                    <a:pt x="90" y="672"/>
                  </a:lnTo>
                  <a:lnTo>
                    <a:pt x="0" y="140"/>
                  </a:lnTo>
                  <a:lnTo>
                    <a:pt x="6" y="138"/>
                  </a:lnTo>
                  <a:lnTo>
                    <a:pt x="24" y="132"/>
                  </a:lnTo>
                  <a:lnTo>
                    <a:pt x="52" y="126"/>
                  </a:lnTo>
                  <a:lnTo>
                    <a:pt x="90" y="116"/>
                  </a:lnTo>
                  <a:lnTo>
                    <a:pt x="138" y="104"/>
                  </a:lnTo>
                  <a:lnTo>
                    <a:pt x="192" y="92"/>
                  </a:lnTo>
                  <a:lnTo>
                    <a:pt x="256" y="78"/>
                  </a:lnTo>
                  <a:lnTo>
                    <a:pt x="324" y="64"/>
                  </a:lnTo>
                  <a:lnTo>
                    <a:pt x="399" y="50"/>
                  </a:lnTo>
                  <a:lnTo>
                    <a:pt x="479" y="38"/>
                  </a:lnTo>
                  <a:lnTo>
                    <a:pt x="563" y="26"/>
                  </a:lnTo>
                  <a:lnTo>
                    <a:pt x="651" y="16"/>
                  </a:lnTo>
                  <a:lnTo>
                    <a:pt x="740" y="8"/>
                  </a:lnTo>
                  <a:lnTo>
                    <a:pt x="832" y="2"/>
                  </a:lnTo>
                  <a:lnTo>
                    <a:pt x="926" y="0"/>
                  </a:lnTo>
                  <a:close/>
                </a:path>
              </a:pathLst>
            </a:custGeom>
            <a:solidFill>
              <a:srgbClr val="C6CBCB"/>
            </a:solidFill>
            <a:ln w="0">
              <a:solidFill>
                <a:srgbClr val="C6CBCB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1" name="Freeform 41"/>
            <p:cNvSpPr>
              <a:spLocks/>
            </p:cNvSpPr>
            <p:nvPr/>
          </p:nvSpPr>
          <p:spPr bwMode="auto">
            <a:xfrm>
              <a:off x="2690" y="1750"/>
              <a:ext cx="737" cy="760"/>
            </a:xfrm>
            <a:custGeom>
              <a:avLst/>
              <a:gdLst>
                <a:gd name="T0" fmla="*/ 179 w 1472"/>
                <a:gd name="T1" fmla="*/ 6 h 1521"/>
                <a:gd name="T2" fmla="*/ 183 w 1472"/>
                <a:gd name="T3" fmla="*/ 44 h 1521"/>
                <a:gd name="T4" fmla="*/ 193 w 1472"/>
                <a:gd name="T5" fmla="*/ 113 h 1521"/>
                <a:gd name="T6" fmla="*/ 215 w 1472"/>
                <a:gd name="T7" fmla="*/ 205 h 1521"/>
                <a:gd name="T8" fmla="*/ 249 w 1472"/>
                <a:gd name="T9" fmla="*/ 313 h 1521"/>
                <a:gd name="T10" fmla="*/ 297 w 1472"/>
                <a:gd name="T11" fmla="*/ 432 h 1521"/>
                <a:gd name="T12" fmla="*/ 365 w 1472"/>
                <a:gd name="T13" fmla="*/ 550 h 1521"/>
                <a:gd name="T14" fmla="*/ 455 w 1472"/>
                <a:gd name="T15" fmla="*/ 664 h 1521"/>
                <a:gd name="T16" fmla="*/ 568 w 1472"/>
                <a:gd name="T17" fmla="*/ 765 h 1521"/>
                <a:gd name="T18" fmla="*/ 708 w 1472"/>
                <a:gd name="T19" fmla="*/ 845 h 1521"/>
                <a:gd name="T20" fmla="*/ 884 w 1472"/>
                <a:gd name="T21" fmla="*/ 903 h 1521"/>
                <a:gd name="T22" fmla="*/ 1053 w 1472"/>
                <a:gd name="T23" fmla="*/ 937 h 1521"/>
                <a:gd name="T24" fmla="*/ 1191 w 1472"/>
                <a:gd name="T25" fmla="*/ 949 h 1521"/>
                <a:gd name="T26" fmla="*/ 1295 w 1472"/>
                <a:gd name="T27" fmla="*/ 949 h 1521"/>
                <a:gd name="T28" fmla="*/ 1360 w 1472"/>
                <a:gd name="T29" fmla="*/ 943 h 1521"/>
                <a:gd name="T30" fmla="*/ 1382 w 1472"/>
                <a:gd name="T31" fmla="*/ 939 h 1521"/>
                <a:gd name="T32" fmla="*/ 1468 w 1472"/>
                <a:gd name="T33" fmla="*/ 1471 h 1521"/>
                <a:gd name="T34" fmla="*/ 1438 w 1472"/>
                <a:gd name="T35" fmla="*/ 1477 h 1521"/>
                <a:gd name="T36" fmla="*/ 1382 w 1472"/>
                <a:gd name="T37" fmla="*/ 1489 h 1521"/>
                <a:gd name="T38" fmla="*/ 1307 w 1472"/>
                <a:gd name="T39" fmla="*/ 1501 h 1521"/>
                <a:gd name="T40" fmla="*/ 1211 w 1472"/>
                <a:gd name="T41" fmla="*/ 1511 h 1521"/>
                <a:gd name="T42" fmla="*/ 1099 w 1472"/>
                <a:gd name="T43" fmla="*/ 1519 h 1521"/>
                <a:gd name="T44" fmla="*/ 979 w 1472"/>
                <a:gd name="T45" fmla="*/ 1519 h 1521"/>
                <a:gd name="T46" fmla="*/ 852 w 1472"/>
                <a:gd name="T47" fmla="*/ 1511 h 1521"/>
                <a:gd name="T48" fmla="*/ 720 w 1472"/>
                <a:gd name="T49" fmla="*/ 1491 h 1521"/>
                <a:gd name="T50" fmla="*/ 588 w 1472"/>
                <a:gd name="T51" fmla="*/ 1457 h 1521"/>
                <a:gd name="T52" fmla="*/ 463 w 1472"/>
                <a:gd name="T53" fmla="*/ 1405 h 1521"/>
                <a:gd name="T54" fmla="*/ 343 w 1472"/>
                <a:gd name="T55" fmla="*/ 1333 h 1521"/>
                <a:gd name="T56" fmla="*/ 235 w 1472"/>
                <a:gd name="T57" fmla="*/ 1240 h 1521"/>
                <a:gd name="T58" fmla="*/ 146 w 1472"/>
                <a:gd name="T59" fmla="*/ 1122 h 1521"/>
                <a:gd name="T60" fmla="*/ 72 w 1472"/>
                <a:gd name="T61" fmla="*/ 976 h 1521"/>
                <a:gd name="T62" fmla="*/ 22 w 1472"/>
                <a:gd name="T63" fmla="*/ 799 h 1521"/>
                <a:gd name="T64" fmla="*/ 0 w 1472"/>
                <a:gd name="T65" fmla="*/ 598 h 1521"/>
                <a:gd name="T66" fmla="*/ 8 w 1472"/>
                <a:gd name="T67" fmla="*/ 412 h 1521"/>
                <a:gd name="T68" fmla="*/ 44 w 1472"/>
                <a:gd name="T69" fmla="*/ 253 h 1521"/>
                <a:gd name="T70" fmla="*/ 102 w 1472"/>
                <a:gd name="T71" fmla="*/ 117 h 1521"/>
                <a:gd name="T72" fmla="*/ 179 w 1472"/>
                <a:gd name="T73" fmla="*/ 0 h 15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472" h="1521">
                  <a:moveTo>
                    <a:pt x="179" y="0"/>
                  </a:moveTo>
                  <a:lnTo>
                    <a:pt x="179" y="6"/>
                  </a:lnTo>
                  <a:lnTo>
                    <a:pt x="181" y="20"/>
                  </a:lnTo>
                  <a:lnTo>
                    <a:pt x="183" y="44"/>
                  </a:lnTo>
                  <a:lnTo>
                    <a:pt x="187" y="75"/>
                  </a:lnTo>
                  <a:lnTo>
                    <a:pt x="193" y="113"/>
                  </a:lnTo>
                  <a:lnTo>
                    <a:pt x="203" y="155"/>
                  </a:lnTo>
                  <a:lnTo>
                    <a:pt x="215" y="205"/>
                  </a:lnTo>
                  <a:lnTo>
                    <a:pt x="229" y="257"/>
                  </a:lnTo>
                  <a:lnTo>
                    <a:pt x="249" y="313"/>
                  </a:lnTo>
                  <a:lnTo>
                    <a:pt x="271" y="372"/>
                  </a:lnTo>
                  <a:lnTo>
                    <a:pt x="297" y="432"/>
                  </a:lnTo>
                  <a:lnTo>
                    <a:pt x="329" y="492"/>
                  </a:lnTo>
                  <a:lnTo>
                    <a:pt x="365" y="550"/>
                  </a:lnTo>
                  <a:lnTo>
                    <a:pt x="407" y="610"/>
                  </a:lnTo>
                  <a:lnTo>
                    <a:pt x="455" y="664"/>
                  </a:lnTo>
                  <a:lnTo>
                    <a:pt x="509" y="717"/>
                  </a:lnTo>
                  <a:lnTo>
                    <a:pt x="568" y="765"/>
                  </a:lnTo>
                  <a:lnTo>
                    <a:pt x="634" y="809"/>
                  </a:lnTo>
                  <a:lnTo>
                    <a:pt x="708" y="845"/>
                  </a:lnTo>
                  <a:lnTo>
                    <a:pt x="788" y="875"/>
                  </a:lnTo>
                  <a:lnTo>
                    <a:pt x="884" y="903"/>
                  </a:lnTo>
                  <a:lnTo>
                    <a:pt x="971" y="923"/>
                  </a:lnTo>
                  <a:lnTo>
                    <a:pt x="1053" y="937"/>
                  </a:lnTo>
                  <a:lnTo>
                    <a:pt x="1127" y="945"/>
                  </a:lnTo>
                  <a:lnTo>
                    <a:pt x="1191" y="949"/>
                  </a:lnTo>
                  <a:lnTo>
                    <a:pt x="1249" y="949"/>
                  </a:lnTo>
                  <a:lnTo>
                    <a:pt x="1295" y="949"/>
                  </a:lnTo>
                  <a:lnTo>
                    <a:pt x="1332" y="945"/>
                  </a:lnTo>
                  <a:lnTo>
                    <a:pt x="1360" y="943"/>
                  </a:lnTo>
                  <a:lnTo>
                    <a:pt x="1376" y="939"/>
                  </a:lnTo>
                  <a:lnTo>
                    <a:pt x="1382" y="939"/>
                  </a:lnTo>
                  <a:lnTo>
                    <a:pt x="1472" y="1471"/>
                  </a:lnTo>
                  <a:lnTo>
                    <a:pt x="1468" y="1471"/>
                  </a:lnTo>
                  <a:lnTo>
                    <a:pt x="1456" y="1473"/>
                  </a:lnTo>
                  <a:lnTo>
                    <a:pt x="1438" y="1477"/>
                  </a:lnTo>
                  <a:lnTo>
                    <a:pt x="1414" y="1483"/>
                  </a:lnTo>
                  <a:lnTo>
                    <a:pt x="1382" y="1489"/>
                  </a:lnTo>
                  <a:lnTo>
                    <a:pt x="1346" y="1495"/>
                  </a:lnTo>
                  <a:lnTo>
                    <a:pt x="1307" y="1501"/>
                  </a:lnTo>
                  <a:lnTo>
                    <a:pt x="1261" y="1507"/>
                  </a:lnTo>
                  <a:lnTo>
                    <a:pt x="1211" y="1511"/>
                  </a:lnTo>
                  <a:lnTo>
                    <a:pt x="1157" y="1517"/>
                  </a:lnTo>
                  <a:lnTo>
                    <a:pt x="1099" y="1519"/>
                  </a:lnTo>
                  <a:lnTo>
                    <a:pt x="1041" y="1521"/>
                  </a:lnTo>
                  <a:lnTo>
                    <a:pt x="979" y="1519"/>
                  </a:lnTo>
                  <a:lnTo>
                    <a:pt x="916" y="1517"/>
                  </a:lnTo>
                  <a:lnTo>
                    <a:pt x="852" y="1511"/>
                  </a:lnTo>
                  <a:lnTo>
                    <a:pt x="786" y="1503"/>
                  </a:lnTo>
                  <a:lnTo>
                    <a:pt x="720" y="1491"/>
                  </a:lnTo>
                  <a:lnTo>
                    <a:pt x="654" y="1475"/>
                  </a:lnTo>
                  <a:lnTo>
                    <a:pt x="588" y="1457"/>
                  </a:lnTo>
                  <a:lnTo>
                    <a:pt x="525" y="1433"/>
                  </a:lnTo>
                  <a:lnTo>
                    <a:pt x="463" y="1405"/>
                  </a:lnTo>
                  <a:lnTo>
                    <a:pt x="401" y="1371"/>
                  </a:lnTo>
                  <a:lnTo>
                    <a:pt x="343" y="1333"/>
                  </a:lnTo>
                  <a:lnTo>
                    <a:pt x="287" y="1289"/>
                  </a:lnTo>
                  <a:lnTo>
                    <a:pt x="235" y="1240"/>
                  </a:lnTo>
                  <a:lnTo>
                    <a:pt x="187" y="1184"/>
                  </a:lnTo>
                  <a:lnTo>
                    <a:pt x="146" y="1122"/>
                  </a:lnTo>
                  <a:lnTo>
                    <a:pt x="106" y="1052"/>
                  </a:lnTo>
                  <a:lnTo>
                    <a:pt x="72" y="976"/>
                  </a:lnTo>
                  <a:lnTo>
                    <a:pt x="44" y="891"/>
                  </a:lnTo>
                  <a:lnTo>
                    <a:pt x="22" y="799"/>
                  </a:lnTo>
                  <a:lnTo>
                    <a:pt x="8" y="699"/>
                  </a:lnTo>
                  <a:lnTo>
                    <a:pt x="0" y="598"/>
                  </a:lnTo>
                  <a:lnTo>
                    <a:pt x="0" y="502"/>
                  </a:lnTo>
                  <a:lnTo>
                    <a:pt x="8" y="412"/>
                  </a:lnTo>
                  <a:lnTo>
                    <a:pt x="22" y="331"/>
                  </a:lnTo>
                  <a:lnTo>
                    <a:pt x="44" y="253"/>
                  </a:lnTo>
                  <a:lnTo>
                    <a:pt x="70" y="183"/>
                  </a:lnTo>
                  <a:lnTo>
                    <a:pt x="102" y="117"/>
                  </a:lnTo>
                  <a:lnTo>
                    <a:pt x="138" y="56"/>
                  </a:lnTo>
                  <a:lnTo>
                    <a:pt x="179" y="0"/>
                  </a:lnTo>
                  <a:close/>
                </a:path>
              </a:pathLst>
            </a:custGeom>
            <a:solidFill>
              <a:srgbClr val="B9483E"/>
            </a:solidFill>
            <a:ln w="0">
              <a:solidFill>
                <a:srgbClr val="B9483E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2" name="Freeform 42"/>
            <p:cNvSpPr>
              <a:spLocks/>
            </p:cNvSpPr>
            <p:nvPr/>
          </p:nvSpPr>
          <p:spPr bwMode="auto">
            <a:xfrm>
              <a:off x="3269" y="526"/>
              <a:ext cx="1454" cy="1098"/>
            </a:xfrm>
            <a:custGeom>
              <a:avLst/>
              <a:gdLst>
                <a:gd name="T0" fmla="*/ 2908 w 2908"/>
                <a:gd name="T1" fmla="*/ 217 h 2197"/>
                <a:gd name="T2" fmla="*/ 2895 w 2908"/>
                <a:gd name="T3" fmla="*/ 231 h 2197"/>
                <a:gd name="T4" fmla="*/ 2859 w 2908"/>
                <a:gd name="T5" fmla="*/ 275 h 2197"/>
                <a:gd name="T6" fmla="*/ 2805 w 2908"/>
                <a:gd name="T7" fmla="*/ 343 h 2197"/>
                <a:gd name="T8" fmla="*/ 2733 w 2908"/>
                <a:gd name="T9" fmla="*/ 427 h 2197"/>
                <a:gd name="T10" fmla="*/ 2653 w 2908"/>
                <a:gd name="T11" fmla="*/ 526 h 2197"/>
                <a:gd name="T12" fmla="*/ 2563 w 2908"/>
                <a:gd name="T13" fmla="*/ 634 h 2197"/>
                <a:gd name="T14" fmla="*/ 2472 w 2908"/>
                <a:gd name="T15" fmla="*/ 745 h 2197"/>
                <a:gd name="T16" fmla="*/ 2380 w 2908"/>
                <a:gd name="T17" fmla="*/ 857 h 2197"/>
                <a:gd name="T18" fmla="*/ 2292 w 2908"/>
                <a:gd name="T19" fmla="*/ 965 h 2197"/>
                <a:gd name="T20" fmla="*/ 2212 w 2908"/>
                <a:gd name="T21" fmla="*/ 1060 h 2197"/>
                <a:gd name="T22" fmla="*/ 2146 w 2908"/>
                <a:gd name="T23" fmla="*/ 1142 h 2197"/>
                <a:gd name="T24" fmla="*/ 2095 w 2908"/>
                <a:gd name="T25" fmla="*/ 1204 h 2197"/>
                <a:gd name="T26" fmla="*/ 1981 w 2908"/>
                <a:gd name="T27" fmla="*/ 1339 h 2197"/>
                <a:gd name="T28" fmla="*/ 1839 w 2908"/>
                <a:gd name="T29" fmla="*/ 1487 h 2197"/>
                <a:gd name="T30" fmla="*/ 1670 w 2908"/>
                <a:gd name="T31" fmla="*/ 1640 h 2197"/>
                <a:gd name="T32" fmla="*/ 1478 w 2908"/>
                <a:gd name="T33" fmla="*/ 1788 h 2197"/>
                <a:gd name="T34" fmla="*/ 1261 w 2908"/>
                <a:gd name="T35" fmla="*/ 1922 h 2197"/>
                <a:gd name="T36" fmla="*/ 1093 w 2908"/>
                <a:gd name="T37" fmla="*/ 2003 h 2197"/>
                <a:gd name="T38" fmla="*/ 951 w 2908"/>
                <a:gd name="T39" fmla="*/ 2053 h 2197"/>
                <a:gd name="T40" fmla="*/ 768 w 2908"/>
                <a:gd name="T41" fmla="*/ 2105 h 2197"/>
                <a:gd name="T42" fmla="*/ 549 w 2908"/>
                <a:gd name="T43" fmla="*/ 2151 h 2197"/>
                <a:gd name="T44" fmla="*/ 297 w 2908"/>
                <a:gd name="T45" fmla="*/ 2183 h 2197"/>
                <a:gd name="T46" fmla="*/ 22 w 2908"/>
                <a:gd name="T47" fmla="*/ 2197 h 2197"/>
                <a:gd name="T48" fmla="*/ 6 w 2908"/>
                <a:gd name="T49" fmla="*/ 2059 h 2197"/>
                <a:gd name="T50" fmla="*/ 56 w 2908"/>
                <a:gd name="T51" fmla="*/ 2061 h 2197"/>
                <a:gd name="T52" fmla="*/ 150 w 2908"/>
                <a:gd name="T53" fmla="*/ 2061 h 2197"/>
                <a:gd name="T54" fmla="*/ 281 w 2908"/>
                <a:gd name="T55" fmla="*/ 2051 h 2197"/>
                <a:gd name="T56" fmla="*/ 445 w 2908"/>
                <a:gd name="T57" fmla="*/ 2027 h 2197"/>
                <a:gd name="T58" fmla="*/ 634 w 2908"/>
                <a:gd name="T59" fmla="*/ 1983 h 2197"/>
                <a:gd name="T60" fmla="*/ 846 w 2908"/>
                <a:gd name="T61" fmla="*/ 1916 h 2197"/>
                <a:gd name="T62" fmla="*/ 1069 w 2908"/>
                <a:gd name="T63" fmla="*/ 1818 h 2197"/>
                <a:gd name="T64" fmla="*/ 1247 w 2908"/>
                <a:gd name="T65" fmla="*/ 1718 h 2197"/>
                <a:gd name="T66" fmla="*/ 1376 w 2908"/>
                <a:gd name="T67" fmla="*/ 1626 h 2197"/>
                <a:gd name="T68" fmla="*/ 1514 w 2908"/>
                <a:gd name="T69" fmla="*/ 1513 h 2197"/>
                <a:gd name="T70" fmla="*/ 1658 w 2908"/>
                <a:gd name="T71" fmla="*/ 1383 h 2197"/>
                <a:gd name="T72" fmla="*/ 1801 w 2908"/>
                <a:gd name="T73" fmla="*/ 1242 h 2197"/>
                <a:gd name="T74" fmla="*/ 1947 w 2908"/>
                <a:gd name="T75" fmla="*/ 1092 h 2197"/>
                <a:gd name="T76" fmla="*/ 2089 w 2908"/>
                <a:gd name="T77" fmla="*/ 939 h 2197"/>
                <a:gd name="T78" fmla="*/ 2226 w 2908"/>
                <a:gd name="T79" fmla="*/ 783 h 2197"/>
                <a:gd name="T80" fmla="*/ 2358 w 2908"/>
                <a:gd name="T81" fmla="*/ 632 h 2197"/>
                <a:gd name="T82" fmla="*/ 2480 w 2908"/>
                <a:gd name="T83" fmla="*/ 488 h 2197"/>
                <a:gd name="T84" fmla="*/ 2587 w 2908"/>
                <a:gd name="T85" fmla="*/ 355 h 2197"/>
                <a:gd name="T86" fmla="*/ 2683 w 2908"/>
                <a:gd name="T87" fmla="*/ 237 h 2197"/>
                <a:gd name="T88" fmla="*/ 2761 w 2908"/>
                <a:gd name="T89" fmla="*/ 139 h 2197"/>
                <a:gd name="T90" fmla="*/ 2819 w 2908"/>
                <a:gd name="T91" fmla="*/ 64 h 2197"/>
                <a:gd name="T92" fmla="*/ 2857 w 2908"/>
                <a:gd name="T93" fmla="*/ 16 h 2197"/>
                <a:gd name="T94" fmla="*/ 2869 w 2908"/>
                <a:gd name="T95" fmla="*/ 0 h 2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08" h="2197">
                  <a:moveTo>
                    <a:pt x="2869" y="0"/>
                  </a:moveTo>
                  <a:lnTo>
                    <a:pt x="2908" y="217"/>
                  </a:lnTo>
                  <a:lnTo>
                    <a:pt x="2904" y="221"/>
                  </a:lnTo>
                  <a:lnTo>
                    <a:pt x="2895" y="231"/>
                  </a:lnTo>
                  <a:lnTo>
                    <a:pt x="2881" y="251"/>
                  </a:lnTo>
                  <a:lnTo>
                    <a:pt x="2859" y="275"/>
                  </a:lnTo>
                  <a:lnTo>
                    <a:pt x="2835" y="307"/>
                  </a:lnTo>
                  <a:lnTo>
                    <a:pt x="2805" y="343"/>
                  </a:lnTo>
                  <a:lnTo>
                    <a:pt x="2771" y="383"/>
                  </a:lnTo>
                  <a:lnTo>
                    <a:pt x="2733" y="427"/>
                  </a:lnTo>
                  <a:lnTo>
                    <a:pt x="2695" y="474"/>
                  </a:lnTo>
                  <a:lnTo>
                    <a:pt x="2653" y="526"/>
                  </a:lnTo>
                  <a:lnTo>
                    <a:pt x="2609" y="580"/>
                  </a:lnTo>
                  <a:lnTo>
                    <a:pt x="2563" y="634"/>
                  </a:lnTo>
                  <a:lnTo>
                    <a:pt x="2517" y="690"/>
                  </a:lnTo>
                  <a:lnTo>
                    <a:pt x="2472" y="745"/>
                  </a:lnTo>
                  <a:lnTo>
                    <a:pt x="2426" y="803"/>
                  </a:lnTo>
                  <a:lnTo>
                    <a:pt x="2380" y="857"/>
                  </a:lnTo>
                  <a:lnTo>
                    <a:pt x="2334" y="913"/>
                  </a:lnTo>
                  <a:lnTo>
                    <a:pt x="2292" y="965"/>
                  </a:lnTo>
                  <a:lnTo>
                    <a:pt x="2250" y="1015"/>
                  </a:lnTo>
                  <a:lnTo>
                    <a:pt x="2212" y="1060"/>
                  </a:lnTo>
                  <a:lnTo>
                    <a:pt x="2178" y="1104"/>
                  </a:lnTo>
                  <a:lnTo>
                    <a:pt x="2146" y="1142"/>
                  </a:lnTo>
                  <a:lnTo>
                    <a:pt x="2118" y="1176"/>
                  </a:lnTo>
                  <a:lnTo>
                    <a:pt x="2095" y="1204"/>
                  </a:lnTo>
                  <a:lnTo>
                    <a:pt x="2041" y="1270"/>
                  </a:lnTo>
                  <a:lnTo>
                    <a:pt x="1981" y="1339"/>
                  </a:lnTo>
                  <a:lnTo>
                    <a:pt x="1913" y="1411"/>
                  </a:lnTo>
                  <a:lnTo>
                    <a:pt x="1839" y="1487"/>
                  </a:lnTo>
                  <a:lnTo>
                    <a:pt x="1757" y="1563"/>
                  </a:lnTo>
                  <a:lnTo>
                    <a:pt x="1670" y="1640"/>
                  </a:lnTo>
                  <a:lnTo>
                    <a:pt x="1576" y="1714"/>
                  </a:lnTo>
                  <a:lnTo>
                    <a:pt x="1478" y="1788"/>
                  </a:lnTo>
                  <a:lnTo>
                    <a:pt x="1372" y="1858"/>
                  </a:lnTo>
                  <a:lnTo>
                    <a:pt x="1261" y="1922"/>
                  </a:lnTo>
                  <a:lnTo>
                    <a:pt x="1145" y="1981"/>
                  </a:lnTo>
                  <a:lnTo>
                    <a:pt x="1093" y="2003"/>
                  </a:lnTo>
                  <a:lnTo>
                    <a:pt x="1027" y="2029"/>
                  </a:lnTo>
                  <a:lnTo>
                    <a:pt x="951" y="2053"/>
                  </a:lnTo>
                  <a:lnTo>
                    <a:pt x="866" y="2079"/>
                  </a:lnTo>
                  <a:lnTo>
                    <a:pt x="768" y="2105"/>
                  </a:lnTo>
                  <a:lnTo>
                    <a:pt x="662" y="2129"/>
                  </a:lnTo>
                  <a:lnTo>
                    <a:pt x="549" y="2151"/>
                  </a:lnTo>
                  <a:lnTo>
                    <a:pt x="427" y="2169"/>
                  </a:lnTo>
                  <a:lnTo>
                    <a:pt x="297" y="2183"/>
                  </a:lnTo>
                  <a:lnTo>
                    <a:pt x="164" y="2193"/>
                  </a:lnTo>
                  <a:lnTo>
                    <a:pt x="22" y="2197"/>
                  </a:lnTo>
                  <a:lnTo>
                    <a:pt x="0" y="2059"/>
                  </a:lnTo>
                  <a:lnTo>
                    <a:pt x="6" y="2059"/>
                  </a:lnTo>
                  <a:lnTo>
                    <a:pt x="26" y="2061"/>
                  </a:lnTo>
                  <a:lnTo>
                    <a:pt x="56" y="2061"/>
                  </a:lnTo>
                  <a:lnTo>
                    <a:pt x="98" y="2061"/>
                  </a:lnTo>
                  <a:lnTo>
                    <a:pt x="150" y="2061"/>
                  </a:lnTo>
                  <a:lnTo>
                    <a:pt x="211" y="2057"/>
                  </a:lnTo>
                  <a:lnTo>
                    <a:pt x="281" y="2051"/>
                  </a:lnTo>
                  <a:lnTo>
                    <a:pt x="359" y="2041"/>
                  </a:lnTo>
                  <a:lnTo>
                    <a:pt x="445" y="2027"/>
                  </a:lnTo>
                  <a:lnTo>
                    <a:pt x="537" y="2007"/>
                  </a:lnTo>
                  <a:lnTo>
                    <a:pt x="634" y="1983"/>
                  </a:lnTo>
                  <a:lnTo>
                    <a:pt x="738" y="1953"/>
                  </a:lnTo>
                  <a:lnTo>
                    <a:pt x="846" y="1916"/>
                  </a:lnTo>
                  <a:lnTo>
                    <a:pt x="955" y="1870"/>
                  </a:lnTo>
                  <a:lnTo>
                    <a:pt x="1069" y="1818"/>
                  </a:lnTo>
                  <a:lnTo>
                    <a:pt x="1185" y="1756"/>
                  </a:lnTo>
                  <a:lnTo>
                    <a:pt x="1247" y="1718"/>
                  </a:lnTo>
                  <a:lnTo>
                    <a:pt x="1311" y="1674"/>
                  </a:lnTo>
                  <a:lnTo>
                    <a:pt x="1376" y="1626"/>
                  </a:lnTo>
                  <a:lnTo>
                    <a:pt x="1444" y="1573"/>
                  </a:lnTo>
                  <a:lnTo>
                    <a:pt x="1514" y="1513"/>
                  </a:lnTo>
                  <a:lnTo>
                    <a:pt x="1586" y="1451"/>
                  </a:lnTo>
                  <a:lnTo>
                    <a:pt x="1658" y="1383"/>
                  </a:lnTo>
                  <a:lnTo>
                    <a:pt x="1729" y="1314"/>
                  </a:lnTo>
                  <a:lnTo>
                    <a:pt x="1801" y="1242"/>
                  </a:lnTo>
                  <a:lnTo>
                    <a:pt x="1875" y="1168"/>
                  </a:lnTo>
                  <a:lnTo>
                    <a:pt x="1947" y="1092"/>
                  </a:lnTo>
                  <a:lnTo>
                    <a:pt x="2019" y="1017"/>
                  </a:lnTo>
                  <a:lnTo>
                    <a:pt x="2089" y="939"/>
                  </a:lnTo>
                  <a:lnTo>
                    <a:pt x="2158" y="861"/>
                  </a:lnTo>
                  <a:lnTo>
                    <a:pt x="2226" y="783"/>
                  </a:lnTo>
                  <a:lnTo>
                    <a:pt x="2294" y="708"/>
                  </a:lnTo>
                  <a:lnTo>
                    <a:pt x="2358" y="632"/>
                  </a:lnTo>
                  <a:lnTo>
                    <a:pt x="2420" y="558"/>
                  </a:lnTo>
                  <a:lnTo>
                    <a:pt x="2480" y="488"/>
                  </a:lnTo>
                  <a:lnTo>
                    <a:pt x="2535" y="419"/>
                  </a:lnTo>
                  <a:lnTo>
                    <a:pt x="2587" y="355"/>
                  </a:lnTo>
                  <a:lnTo>
                    <a:pt x="2637" y="293"/>
                  </a:lnTo>
                  <a:lnTo>
                    <a:pt x="2683" y="237"/>
                  </a:lnTo>
                  <a:lnTo>
                    <a:pt x="2723" y="185"/>
                  </a:lnTo>
                  <a:lnTo>
                    <a:pt x="2761" y="139"/>
                  </a:lnTo>
                  <a:lnTo>
                    <a:pt x="2793" y="98"/>
                  </a:lnTo>
                  <a:lnTo>
                    <a:pt x="2819" y="64"/>
                  </a:lnTo>
                  <a:lnTo>
                    <a:pt x="2841" y="36"/>
                  </a:lnTo>
                  <a:lnTo>
                    <a:pt x="2857" y="16"/>
                  </a:lnTo>
                  <a:lnTo>
                    <a:pt x="2867" y="4"/>
                  </a:lnTo>
                  <a:lnTo>
                    <a:pt x="2869" y="0"/>
                  </a:lnTo>
                  <a:close/>
                </a:path>
              </a:pathLst>
            </a:custGeom>
            <a:solidFill>
              <a:srgbClr val="E2E5E7"/>
            </a:solidFill>
            <a:ln w="0">
              <a:solidFill>
                <a:srgbClr val="E2E5E7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3" name="Freeform 43"/>
            <p:cNvSpPr>
              <a:spLocks/>
            </p:cNvSpPr>
            <p:nvPr/>
          </p:nvSpPr>
          <p:spPr bwMode="auto">
            <a:xfrm>
              <a:off x="4669" y="520"/>
              <a:ext cx="529" cy="2471"/>
            </a:xfrm>
            <a:custGeom>
              <a:avLst/>
              <a:gdLst>
                <a:gd name="T0" fmla="*/ 123 w 1057"/>
                <a:gd name="T1" fmla="*/ 2 h 4941"/>
                <a:gd name="T2" fmla="*/ 179 w 1057"/>
                <a:gd name="T3" fmla="*/ 48 h 4941"/>
                <a:gd name="T4" fmla="*/ 239 w 1057"/>
                <a:gd name="T5" fmla="*/ 141 h 4941"/>
                <a:gd name="T6" fmla="*/ 303 w 1057"/>
                <a:gd name="T7" fmla="*/ 281 h 4941"/>
                <a:gd name="T8" fmla="*/ 373 w 1057"/>
                <a:gd name="T9" fmla="*/ 464 h 4941"/>
                <a:gd name="T10" fmla="*/ 445 w 1057"/>
                <a:gd name="T11" fmla="*/ 686 h 4941"/>
                <a:gd name="T12" fmla="*/ 518 w 1057"/>
                <a:gd name="T13" fmla="*/ 941 h 4941"/>
                <a:gd name="T14" fmla="*/ 592 w 1057"/>
                <a:gd name="T15" fmla="*/ 1226 h 4941"/>
                <a:gd name="T16" fmla="*/ 666 w 1057"/>
                <a:gd name="T17" fmla="*/ 1539 h 4941"/>
                <a:gd name="T18" fmla="*/ 738 w 1057"/>
                <a:gd name="T19" fmla="*/ 1876 h 4941"/>
                <a:gd name="T20" fmla="*/ 806 w 1057"/>
                <a:gd name="T21" fmla="*/ 2233 h 4941"/>
                <a:gd name="T22" fmla="*/ 870 w 1057"/>
                <a:gd name="T23" fmla="*/ 2593 h 4941"/>
                <a:gd name="T24" fmla="*/ 921 w 1057"/>
                <a:gd name="T25" fmla="*/ 2938 h 4941"/>
                <a:gd name="T26" fmla="*/ 967 w 1057"/>
                <a:gd name="T27" fmla="*/ 3265 h 4941"/>
                <a:gd name="T28" fmla="*/ 1003 w 1057"/>
                <a:gd name="T29" fmla="*/ 3574 h 4941"/>
                <a:gd name="T30" fmla="*/ 1029 w 1057"/>
                <a:gd name="T31" fmla="*/ 3859 h 4941"/>
                <a:gd name="T32" fmla="*/ 1047 w 1057"/>
                <a:gd name="T33" fmla="*/ 4120 h 4941"/>
                <a:gd name="T34" fmla="*/ 1057 w 1057"/>
                <a:gd name="T35" fmla="*/ 4351 h 4941"/>
                <a:gd name="T36" fmla="*/ 1057 w 1057"/>
                <a:gd name="T37" fmla="*/ 4549 h 4941"/>
                <a:gd name="T38" fmla="*/ 1047 w 1057"/>
                <a:gd name="T39" fmla="*/ 4710 h 4941"/>
                <a:gd name="T40" fmla="*/ 1027 w 1057"/>
                <a:gd name="T41" fmla="*/ 4832 h 4941"/>
                <a:gd name="T42" fmla="*/ 997 w 1057"/>
                <a:gd name="T43" fmla="*/ 4910 h 4941"/>
                <a:gd name="T44" fmla="*/ 957 w 1057"/>
                <a:gd name="T45" fmla="*/ 4941 h 4941"/>
                <a:gd name="T46" fmla="*/ 907 w 1057"/>
                <a:gd name="T47" fmla="*/ 4924 h 4941"/>
                <a:gd name="T48" fmla="*/ 850 w 1057"/>
                <a:gd name="T49" fmla="*/ 4854 h 4941"/>
                <a:gd name="T50" fmla="*/ 786 w 1057"/>
                <a:gd name="T51" fmla="*/ 4736 h 4941"/>
                <a:gd name="T52" fmla="*/ 720 w 1057"/>
                <a:gd name="T53" fmla="*/ 4573 h 4941"/>
                <a:gd name="T54" fmla="*/ 648 w 1057"/>
                <a:gd name="T55" fmla="*/ 4371 h 4941"/>
                <a:gd name="T56" fmla="*/ 576 w 1057"/>
                <a:gd name="T57" fmla="*/ 4132 h 4941"/>
                <a:gd name="T58" fmla="*/ 502 w 1057"/>
                <a:gd name="T59" fmla="*/ 3861 h 4941"/>
                <a:gd name="T60" fmla="*/ 429 w 1057"/>
                <a:gd name="T61" fmla="*/ 3562 h 4941"/>
                <a:gd name="T62" fmla="*/ 355 w 1057"/>
                <a:gd name="T63" fmla="*/ 3235 h 4941"/>
                <a:gd name="T64" fmla="*/ 285 w 1057"/>
                <a:gd name="T65" fmla="*/ 2888 h 4941"/>
                <a:gd name="T66" fmla="*/ 219 w 1057"/>
                <a:gd name="T67" fmla="*/ 2524 h 4941"/>
                <a:gd name="T68" fmla="*/ 161 w 1057"/>
                <a:gd name="T69" fmla="*/ 2175 h 4941"/>
                <a:gd name="T70" fmla="*/ 111 w 1057"/>
                <a:gd name="T71" fmla="*/ 1838 h 4941"/>
                <a:gd name="T72" fmla="*/ 72 w 1057"/>
                <a:gd name="T73" fmla="*/ 1519 h 4941"/>
                <a:gd name="T74" fmla="*/ 40 w 1057"/>
                <a:gd name="T75" fmla="*/ 1222 h 4941"/>
                <a:gd name="T76" fmla="*/ 18 w 1057"/>
                <a:gd name="T77" fmla="*/ 949 h 4941"/>
                <a:gd name="T78" fmla="*/ 4 w 1057"/>
                <a:gd name="T79" fmla="*/ 702 h 4941"/>
                <a:gd name="T80" fmla="*/ 0 w 1057"/>
                <a:gd name="T81" fmla="*/ 488 h 4941"/>
                <a:gd name="T82" fmla="*/ 6 w 1057"/>
                <a:gd name="T83" fmla="*/ 307 h 4941"/>
                <a:gd name="T84" fmla="*/ 20 w 1057"/>
                <a:gd name="T85" fmla="*/ 165 h 4941"/>
                <a:gd name="T86" fmla="*/ 44 w 1057"/>
                <a:gd name="T87" fmla="*/ 66 h 4941"/>
                <a:gd name="T88" fmla="*/ 80 w 1057"/>
                <a:gd name="T89" fmla="*/ 10 h 4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57" h="4941">
                  <a:moveTo>
                    <a:pt x="99" y="0"/>
                  </a:moveTo>
                  <a:lnTo>
                    <a:pt x="123" y="2"/>
                  </a:lnTo>
                  <a:lnTo>
                    <a:pt x="151" y="18"/>
                  </a:lnTo>
                  <a:lnTo>
                    <a:pt x="179" y="48"/>
                  </a:lnTo>
                  <a:lnTo>
                    <a:pt x="207" y="88"/>
                  </a:lnTo>
                  <a:lnTo>
                    <a:pt x="239" y="141"/>
                  </a:lnTo>
                  <a:lnTo>
                    <a:pt x="271" y="205"/>
                  </a:lnTo>
                  <a:lnTo>
                    <a:pt x="303" y="281"/>
                  </a:lnTo>
                  <a:lnTo>
                    <a:pt x="339" y="369"/>
                  </a:lnTo>
                  <a:lnTo>
                    <a:pt x="373" y="464"/>
                  </a:lnTo>
                  <a:lnTo>
                    <a:pt x="409" y="570"/>
                  </a:lnTo>
                  <a:lnTo>
                    <a:pt x="445" y="686"/>
                  </a:lnTo>
                  <a:lnTo>
                    <a:pt x="483" y="809"/>
                  </a:lnTo>
                  <a:lnTo>
                    <a:pt x="518" y="941"/>
                  </a:lnTo>
                  <a:lnTo>
                    <a:pt x="556" y="1080"/>
                  </a:lnTo>
                  <a:lnTo>
                    <a:pt x="592" y="1226"/>
                  </a:lnTo>
                  <a:lnTo>
                    <a:pt x="630" y="1379"/>
                  </a:lnTo>
                  <a:lnTo>
                    <a:pt x="666" y="1539"/>
                  </a:lnTo>
                  <a:lnTo>
                    <a:pt x="702" y="1706"/>
                  </a:lnTo>
                  <a:lnTo>
                    <a:pt x="738" y="1876"/>
                  </a:lnTo>
                  <a:lnTo>
                    <a:pt x="772" y="2053"/>
                  </a:lnTo>
                  <a:lnTo>
                    <a:pt x="806" y="2233"/>
                  </a:lnTo>
                  <a:lnTo>
                    <a:pt x="840" y="2418"/>
                  </a:lnTo>
                  <a:lnTo>
                    <a:pt x="870" y="2593"/>
                  </a:lnTo>
                  <a:lnTo>
                    <a:pt x="895" y="2767"/>
                  </a:lnTo>
                  <a:lnTo>
                    <a:pt x="921" y="2938"/>
                  </a:lnTo>
                  <a:lnTo>
                    <a:pt x="945" y="3104"/>
                  </a:lnTo>
                  <a:lnTo>
                    <a:pt x="967" y="3265"/>
                  </a:lnTo>
                  <a:lnTo>
                    <a:pt x="985" y="3423"/>
                  </a:lnTo>
                  <a:lnTo>
                    <a:pt x="1003" y="3574"/>
                  </a:lnTo>
                  <a:lnTo>
                    <a:pt x="1017" y="3720"/>
                  </a:lnTo>
                  <a:lnTo>
                    <a:pt x="1029" y="3859"/>
                  </a:lnTo>
                  <a:lnTo>
                    <a:pt x="1039" y="3993"/>
                  </a:lnTo>
                  <a:lnTo>
                    <a:pt x="1047" y="4120"/>
                  </a:lnTo>
                  <a:lnTo>
                    <a:pt x="1053" y="4240"/>
                  </a:lnTo>
                  <a:lnTo>
                    <a:pt x="1057" y="4351"/>
                  </a:lnTo>
                  <a:lnTo>
                    <a:pt x="1057" y="4453"/>
                  </a:lnTo>
                  <a:lnTo>
                    <a:pt x="1057" y="4549"/>
                  </a:lnTo>
                  <a:lnTo>
                    <a:pt x="1053" y="4634"/>
                  </a:lnTo>
                  <a:lnTo>
                    <a:pt x="1047" y="4710"/>
                  </a:lnTo>
                  <a:lnTo>
                    <a:pt x="1037" y="4776"/>
                  </a:lnTo>
                  <a:lnTo>
                    <a:pt x="1027" y="4832"/>
                  </a:lnTo>
                  <a:lnTo>
                    <a:pt x="1013" y="4876"/>
                  </a:lnTo>
                  <a:lnTo>
                    <a:pt x="997" y="4910"/>
                  </a:lnTo>
                  <a:lnTo>
                    <a:pt x="979" y="4931"/>
                  </a:lnTo>
                  <a:lnTo>
                    <a:pt x="957" y="4941"/>
                  </a:lnTo>
                  <a:lnTo>
                    <a:pt x="933" y="4939"/>
                  </a:lnTo>
                  <a:lnTo>
                    <a:pt x="907" y="4924"/>
                  </a:lnTo>
                  <a:lnTo>
                    <a:pt x="879" y="4894"/>
                  </a:lnTo>
                  <a:lnTo>
                    <a:pt x="850" y="4854"/>
                  </a:lnTo>
                  <a:lnTo>
                    <a:pt x="818" y="4800"/>
                  </a:lnTo>
                  <a:lnTo>
                    <a:pt x="786" y="4736"/>
                  </a:lnTo>
                  <a:lnTo>
                    <a:pt x="754" y="4660"/>
                  </a:lnTo>
                  <a:lnTo>
                    <a:pt x="720" y="4573"/>
                  </a:lnTo>
                  <a:lnTo>
                    <a:pt x="684" y="4477"/>
                  </a:lnTo>
                  <a:lnTo>
                    <a:pt x="648" y="4371"/>
                  </a:lnTo>
                  <a:lnTo>
                    <a:pt x="612" y="4256"/>
                  </a:lnTo>
                  <a:lnTo>
                    <a:pt x="576" y="4132"/>
                  </a:lnTo>
                  <a:lnTo>
                    <a:pt x="538" y="4001"/>
                  </a:lnTo>
                  <a:lnTo>
                    <a:pt x="502" y="3861"/>
                  </a:lnTo>
                  <a:lnTo>
                    <a:pt x="465" y="3716"/>
                  </a:lnTo>
                  <a:lnTo>
                    <a:pt x="429" y="3562"/>
                  </a:lnTo>
                  <a:lnTo>
                    <a:pt x="391" y="3401"/>
                  </a:lnTo>
                  <a:lnTo>
                    <a:pt x="355" y="3235"/>
                  </a:lnTo>
                  <a:lnTo>
                    <a:pt x="319" y="3066"/>
                  </a:lnTo>
                  <a:lnTo>
                    <a:pt x="285" y="2888"/>
                  </a:lnTo>
                  <a:lnTo>
                    <a:pt x="251" y="2709"/>
                  </a:lnTo>
                  <a:lnTo>
                    <a:pt x="219" y="2524"/>
                  </a:lnTo>
                  <a:lnTo>
                    <a:pt x="189" y="2348"/>
                  </a:lnTo>
                  <a:lnTo>
                    <a:pt x="161" y="2175"/>
                  </a:lnTo>
                  <a:lnTo>
                    <a:pt x="135" y="2003"/>
                  </a:lnTo>
                  <a:lnTo>
                    <a:pt x="111" y="1838"/>
                  </a:lnTo>
                  <a:lnTo>
                    <a:pt x="90" y="1676"/>
                  </a:lnTo>
                  <a:lnTo>
                    <a:pt x="72" y="1519"/>
                  </a:lnTo>
                  <a:lnTo>
                    <a:pt x="54" y="1367"/>
                  </a:lnTo>
                  <a:lnTo>
                    <a:pt x="40" y="1222"/>
                  </a:lnTo>
                  <a:lnTo>
                    <a:pt x="28" y="1082"/>
                  </a:lnTo>
                  <a:lnTo>
                    <a:pt x="18" y="949"/>
                  </a:lnTo>
                  <a:lnTo>
                    <a:pt x="10" y="821"/>
                  </a:lnTo>
                  <a:lnTo>
                    <a:pt x="4" y="702"/>
                  </a:lnTo>
                  <a:lnTo>
                    <a:pt x="0" y="590"/>
                  </a:lnTo>
                  <a:lnTo>
                    <a:pt x="0" y="488"/>
                  </a:lnTo>
                  <a:lnTo>
                    <a:pt x="2" y="393"/>
                  </a:lnTo>
                  <a:lnTo>
                    <a:pt x="6" y="307"/>
                  </a:lnTo>
                  <a:lnTo>
                    <a:pt x="12" y="231"/>
                  </a:lnTo>
                  <a:lnTo>
                    <a:pt x="20" y="165"/>
                  </a:lnTo>
                  <a:lnTo>
                    <a:pt x="32" y="110"/>
                  </a:lnTo>
                  <a:lnTo>
                    <a:pt x="44" y="66"/>
                  </a:lnTo>
                  <a:lnTo>
                    <a:pt x="60" y="32"/>
                  </a:lnTo>
                  <a:lnTo>
                    <a:pt x="80" y="1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A24038"/>
            </a:solidFill>
            <a:ln w="0">
              <a:solidFill>
                <a:srgbClr val="A24038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4" name="Freeform 44"/>
            <p:cNvSpPr>
              <a:spLocks/>
            </p:cNvSpPr>
            <p:nvPr/>
          </p:nvSpPr>
          <p:spPr bwMode="auto">
            <a:xfrm>
              <a:off x="4669" y="520"/>
              <a:ext cx="529" cy="2471"/>
            </a:xfrm>
            <a:custGeom>
              <a:avLst/>
              <a:gdLst>
                <a:gd name="T0" fmla="*/ 149 w 1057"/>
                <a:gd name="T1" fmla="*/ 18 h 4941"/>
                <a:gd name="T2" fmla="*/ 237 w 1057"/>
                <a:gd name="T3" fmla="*/ 140 h 4941"/>
                <a:gd name="T4" fmla="*/ 337 w 1057"/>
                <a:gd name="T5" fmla="*/ 365 h 4941"/>
                <a:gd name="T6" fmla="*/ 363 w 1057"/>
                <a:gd name="T7" fmla="*/ 444 h 4941"/>
                <a:gd name="T8" fmla="*/ 321 w 1057"/>
                <a:gd name="T9" fmla="*/ 379 h 4941"/>
                <a:gd name="T10" fmla="*/ 257 w 1057"/>
                <a:gd name="T11" fmla="*/ 305 h 4941"/>
                <a:gd name="T12" fmla="*/ 185 w 1057"/>
                <a:gd name="T13" fmla="*/ 267 h 4941"/>
                <a:gd name="T14" fmla="*/ 145 w 1057"/>
                <a:gd name="T15" fmla="*/ 303 h 4941"/>
                <a:gd name="T16" fmla="*/ 137 w 1057"/>
                <a:gd name="T17" fmla="*/ 439 h 4941"/>
                <a:gd name="T18" fmla="*/ 143 w 1057"/>
                <a:gd name="T19" fmla="*/ 654 h 4941"/>
                <a:gd name="T20" fmla="*/ 161 w 1057"/>
                <a:gd name="T21" fmla="*/ 929 h 4941"/>
                <a:gd name="T22" fmla="*/ 187 w 1057"/>
                <a:gd name="T23" fmla="*/ 1240 h 4941"/>
                <a:gd name="T24" fmla="*/ 221 w 1057"/>
                <a:gd name="T25" fmla="*/ 1567 h 4941"/>
                <a:gd name="T26" fmla="*/ 261 w 1057"/>
                <a:gd name="T27" fmla="*/ 1888 h 4941"/>
                <a:gd name="T28" fmla="*/ 301 w 1057"/>
                <a:gd name="T29" fmla="*/ 2177 h 4941"/>
                <a:gd name="T30" fmla="*/ 339 w 1057"/>
                <a:gd name="T31" fmla="*/ 2416 h 4941"/>
                <a:gd name="T32" fmla="*/ 377 w 1057"/>
                <a:gd name="T33" fmla="*/ 2595 h 4941"/>
                <a:gd name="T34" fmla="*/ 427 w 1057"/>
                <a:gd name="T35" fmla="*/ 2834 h 4941"/>
                <a:gd name="T36" fmla="*/ 486 w 1057"/>
                <a:gd name="T37" fmla="*/ 3131 h 4941"/>
                <a:gd name="T38" fmla="*/ 554 w 1057"/>
                <a:gd name="T39" fmla="*/ 3460 h 4941"/>
                <a:gd name="T40" fmla="*/ 626 w 1057"/>
                <a:gd name="T41" fmla="*/ 3793 h 4941"/>
                <a:gd name="T42" fmla="*/ 700 w 1057"/>
                <a:gd name="T43" fmla="*/ 4104 h 4941"/>
                <a:gd name="T44" fmla="*/ 772 w 1057"/>
                <a:gd name="T45" fmla="*/ 4365 h 4941"/>
                <a:gd name="T46" fmla="*/ 840 w 1057"/>
                <a:gd name="T47" fmla="*/ 4549 h 4941"/>
                <a:gd name="T48" fmla="*/ 897 w 1057"/>
                <a:gd name="T49" fmla="*/ 4626 h 4941"/>
                <a:gd name="T50" fmla="*/ 955 w 1057"/>
                <a:gd name="T51" fmla="*/ 4597 h 4941"/>
                <a:gd name="T52" fmla="*/ 993 w 1057"/>
                <a:gd name="T53" fmla="*/ 4485 h 4941"/>
                <a:gd name="T54" fmla="*/ 1017 w 1057"/>
                <a:gd name="T55" fmla="*/ 4327 h 4941"/>
                <a:gd name="T56" fmla="*/ 1027 w 1057"/>
                <a:gd name="T57" fmla="*/ 4154 h 4941"/>
                <a:gd name="T58" fmla="*/ 1031 w 1057"/>
                <a:gd name="T59" fmla="*/ 4001 h 4941"/>
                <a:gd name="T60" fmla="*/ 1031 w 1057"/>
                <a:gd name="T61" fmla="*/ 3899 h 4941"/>
                <a:gd name="T62" fmla="*/ 1041 w 1057"/>
                <a:gd name="T63" fmla="*/ 4009 h 4941"/>
                <a:gd name="T64" fmla="*/ 1057 w 1057"/>
                <a:gd name="T65" fmla="*/ 4359 h 4941"/>
                <a:gd name="T66" fmla="*/ 1053 w 1057"/>
                <a:gd name="T67" fmla="*/ 4638 h 4941"/>
                <a:gd name="T68" fmla="*/ 1025 w 1057"/>
                <a:gd name="T69" fmla="*/ 4834 h 4941"/>
                <a:gd name="T70" fmla="*/ 977 w 1057"/>
                <a:gd name="T71" fmla="*/ 4931 h 4941"/>
                <a:gd name="T72" fmla="*/ 907 w 1057"/>
                <a:gd name="T73" fmla="*/ 4924 h 4941"/>
                <a:gd name="T74" fmla="*/ 818 w 1057"/>
                <a:gd name="T75" fmla="*/ 4800 h 4941"/>
                <a:gd name="T76" fmla="*/ 720 w 1057"/>
                <a:gd name="T77" fmla="*/ 4573 h 4941"/>
                <a:gd name="T78" fmla="*/ 612 w 1057"/>
                <a:gd name="T79" fmla="*/ 4256 h 4941"/>
                <a:gd name="T80" fmla="*/ 502 w 1057"/>
                <a:gd name="T81" fmla="*/ 3861 h 4941"/>
                <a:gd name="T82" fmla="*/ 391 w 1057"/>
                <a:gd name="T83" fmla="*/ 3401 h 4941"/>
                <a:gd name="T84" fmla="*/ 285 w 1057"/>
                <a:gd name="T85" fmla="*/ 2888 h 4941"/>
                <a:gd name="T86" fmla="*/ 189 w 1057"/>
                <a:gd name="T87" fmla="*/ 2348 h 4941"/>
                <a:gd name="T88" fmla="*/ 111 w 1057"/>
                <a:gd name="T89" fmla="*/ 1838 h 4941"/>
                <a:gd name="T90" fmla="*/ 54 w 1057"/>
                <a:gd name="T91" fmla="*/ 1367 h 4941"/>
                <a:gd name="T92" fmla="*/ 18 w 1057"/>
                <a:gd name="T93" fmla="*/ 949 h 4941"/>
                <a:gd name="T94" fmla="*/ 0 w 1057"/>
                <a:gd name="T95" fmla="*/ 590 h 4941"/>
                <a:gd name="T96" fmla="*/ 6 w 1057"/>
                <a:gd name="T97" fmla="*/ 307 h 4941"/>
                <a:gd name="T98" fmla="*/ 32 w 1057"/>
                <a:gd name="T99" fmla="*/ 110 h 4941"/>
                <a:gd name="T100" fmla="*/ 80 w 1057"/>
                <a:gd name="T101" fmla="*/ 10 h 4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57" h="4941">
                  <a:moveTo>
                    <a:pt x="99" y="0"/>
                  </a:moveTo>
                  <a:lnTo>
                    <a:pt x="123" y="2"/>
                  </a:lnTo>
                  <a:lnTo>
                    <a:pt x="149" y="18"/>
                  </a:lnTo>
                  <a:lnTo>
                    <a:pt x="177" y="46"/>
                  </a:lnTo>
                  <a:lnTo>
                    <a:pt x="207" y="88"/>
                  </a:lnTo>
                  <a:lnTo>
                    <a:pt x="237" y="140"/>
                  </a:lnTo>
                  <a:lnTo>
                    <a:pt x="269" y="205"/>
                  </a:lnTo>
                  <a:lnTo>
                    <a:pt x="303" y="281"/>
                  </a:lnTo>
                  <a:lnTo>
                    <a:pt x="337" y="365"/>
                  </a:lnTo>
                  <a:lnTo>
                    <a:pt x="373" y="460"/>
                  </a:lnTo>
                  <a:lnTo>
                    <a:pt x="369" y="456"/>
                  </a:lnTo>
                  <a:lnTo>
                    <a:pt x="363" y="444"/>
                  </a:lnTo>
                  <a:lnTo>
                    <a:pt x="353" y="427"/>
                  </a:lnTo>
                  <a:lnTo>
                    <a:pt x="339" y="405"/>
                  </a:lnTo>
                  <a:lnTo>
                    <a:pt x="321" y="379"/>
                  </a:lnTo>
                  <a:lnTo>
                    <a:pt x="301" y="353"/>
                  </a:lnTo>
                  <a:lnTo>
                    <a:pt x="281" y="329"/>
                  </a:lnTo>
                  <a:lnTo>
                    <a:pt x="257" y="305"/>
                  </a:lnTo>
                  <a:lnTo>
                    <a:pt x="233" y="287"/>
                  </a:lnTo>
                  <a:lnTo>
                    <a:pt x="209" y="273"/>
                  </a:lnTo>
                  <a:lnTo>
                    <a:pt x="185" y="267"/>
                  </a:lnTo>
                  <a:lnTo>
                    <a:pt x="161" y="271"/>
                  </a:lnTo>
                  <a:lnTo>
                    <a:pt x="153" y="281"/>
                  </a:lnTo>
                  <a:lnTo>
                    <a:pt x="145" y="303"/>
                  </a:lnTo>
                  <a:lnTo>
                    <a:pt x="141" y="339"/>
                  </a:lnTo>
                  <a:lnTo>
                    <a:pt x="137" y="383"/>
                  </a:lnTo>
                  <a:lnTo>
                    <a:pt x="137" y="439"/>
                  </a:lnTo>
                  <a:lnTo>
                    <a:pt x="137" y="502"/>
                  </a:lnTo>
                  <a:lnTo>
                    <a:pt x="139" y="574"/>
                  </a:lnTo>
                  <a:lnTo>
                    <a:pt x="143" y="654"/>
                  </a:lnTo>
                  <a:lnTo>
                    <a:pt x="147" y="739"/>
                  </a:lnTo>
                  <a:lnTo>
                    <a:pt x="153" y="831"/>
                  </a:lnTo>
                  <a:lnTo>
                    <a:pt x="161" y="929"/>
                  </a:lnTo>
                  <a:lnTo>
                    <a:pt x="169" y="1029"/>
                  </a:lnTo>
                  <a:lnTo>
                    <a:pt x="177" y="1134"/>
                  </a:lnTo>
                  <a:lnTo>
                    <a:pt x="187" y="1240"/>
                  </a:lnTo>
                  <a:lnTo>
                    <a:pt x="199" y="1349"/>
                  </a:lnTo>
                  <a:lnTo>
                    <a:pt x="209" y="1457"/>
                  </a:lnTo>
                  <a:lnTo>
                    <a:pt x="221" y="1567"/>
                  </a:lnTo>
                  <a:lnTo>
                    <a:pt x="235" y="1676"/>
                  </a:lnTo>
                  <a:lnTo>
                    <a:pt x="247" y="1782"/>
                  </a:lnTo>
                  <a:lnTo>
                    <a:pt x="261" y="1888"/>
                  </a:lnTo>
                  <a:lnTo>
                    <a:pt x="273" y="1987"/>
                  </a:lnTo>
                  <a:lnTo>
                    <a:pt x="287" y="2085"/>
                  </a:lnTo>
                  <a:lnTo>
                    <a:pt x="301" y="2177"/>
                  </a:lnTo>
                  <a:lnTo>
                    <a:pt x="313" y="2264"/>
                  </a:lnTo>
                  <a:lnTo>
                    <a:pt x="327" y="2344"/>
                  </a:lnTo>
                  <a:lnTo>
                    <a:pt x="339" y="2416"/>
                  </a:lnTo>
                  <a:lnTo>
                    <a:pt x="351" y="2480"/>
                  </a:lnTo>
                  <a:lnTo>
                    <a:pt x="363" y="2535"/>
                  </a:lnTo>
                  <a:lnTo>
                    <a:pt x="377" y="2595"/>
                  </a:lnTo>
                  <a:lnTo>
                    <a:pt x="391" y="2667"/>
                  </a:lnTo>
                  <a:lnTo>
                    <a:pt x="409" y="2747"/>
                  </a:lnTo>
                  <a:lnTo>
                    <a:pt x="427" y="2834"/>
                  </a:lnTo>
                  <a:lnTo>
                    <a:pt x="445" y="2928"/>
                  </a:lnTo>
                  <a:lnTo>
                    <a:pt x="465" y="3028"/>
                  </a:lnTo>
                  <a:lnTo>
                    <a:pt x="486" y="3131"/>
                  </a:lnTo>
                  <a:lnTo>
                    <a:pt x="508" y="3239"/>
                  </a:lnTo>
                  <a:lnTo>
                    <a:pt x="530" y="3349"/>
                  </a:lnTo>
                  <a:lnTo>
                    <a:pt x="554" y="3460"/>
                  </a:lnTo>
                  <a:lnTo>
                    <a:pt x="578" y="3572"/>
                  </a:lnTo>
                  <a:lnTo>
                    <a:pt x="602" y="3684"/>
                  </a:lnTo>
                  <a:lnTo>
                    <a:pt x="626" y="3793"/>
                  </a:lnTo>
                  <a:lnTo>
                    <a:pt x="650" y="3901"/>
                  </a:lnTo>
                  <a:lnTo>
                    <a:pt x="676" y="4007"/>
                  </a:lnTo>
                  <a:lnTo>
                    <a:pt x="700" y="4104"/>
                  </a:lnTo>
                  <a:lnTo>
                    <a:pt x="724" y="4198"/>
                  </a:lnTo>
                  <a:lnTo>
                    <a:pt x="748" y="4286"/>
                  </a:lnTo>
                  <a:lnTo>
                    <a:pt x="772" y="4365"/>
                  </a:lnTo>
                  <a:lnTo>
                    <a:pt x="796" y="4437"/>
                  </a:lnTo>
                  <a:lnTo>
                    <a:pt x="818" y="4499"/>
                  </a:lnTo>
                  <a:lnTo>
                    <a:pt x="840" y="4549"/>
                  </a:lnTo>
                  <a:lnTo>
                    <a:pt x="860" y="4589"/>
                  </a:lnTo>
                  <a:lnTo>
                    <a:pt x="879" y="4615"/>
                  </a:lnTo>
                  <a:lnTo>
                    <a:pt x="897" y="4626"/>
                  </a:lnTo>
                  <a:lnTo>
                    <a:pt x="919" y="4628"/>
                  </a:lnTo>
                  <a:lnTo>
                    <a:pt x="939" y="4617"/>
                  </a:lnTo>
                  <a:lnTo>
                    <a:pt x="955" y="4597"/>
                  </a:lnTo>
                  <a:lnTo>
                    <a:pt x="971" y="4567"/>
                  </a:lnTo>
                  <a:lnTo>
                    <a:pt x="983" y="4529"/>
                  </a:lnTo>
                  <a:lnTo>
                    <a:pt x="993" y="4485"/>
                  </a:lnTo>
                  <a:lnTo>
                    <a:pt x="1003" y="4437"/>
                  </a:lnTo>
                  <a:lnTo>
                    <a:pt x="1011" y="4383"/>
                  </a:lnTo>
                  <a:lnTo>
                    <a:pt x="1017" y="4327"/>
                  </a:lnTo>
                  <a:lnTo>
                    <a:pt x="1021" y="4270"/>
                  </a:lnTo>
                  <a:lnTo>
                    <a:pt x="1025" y="4212"/>
                  </a:lnTo>
                  <a:lnTo>
                    <a:pt x="1027" y="4154"/>
                  </a:lnTo>
                  <a:lnTo>
                    <a:pt x="1029" y="4098"/>
                  </a:lnTo>
                  <a:lnTo>
                    <a:pt x="1031" y="4046"/>
                  </a:lnTo>
                  <a:lnTo>
                    <a:pt x="1031" y="4001"/>
                  </a:lnTo>
                  <a:lnTo>
                    <a:pt x="1031" y="3959"/>
                  </a:lnTo>
                  <a:lnTo>
                    <a:pt x="1031" y="3925"/>
                  </a:lnTo>
                  <a:lnTo>
                    <a:pt x="1031" y="3899"/>
                  </a:lnTo>
                  <a:lnTo>
                    <a:pt x="1031" y="3881"/>
                  </a:lnTo>
                  <a:lnTo>
                    <a:pt x="1031" y="3877"/>
                  </a:lnTo>
                  <a:lnTo>
                    <a:pt x="1041" y="4009"/>
                  </a:lnTo>
                  <a:lnTo>
                    <a:pt x="1049" y="4132"/>
                  </a:lnTo>
                  <a:lnTo>
                    <a:pt x="1053" y="4250"/>
                  </a:lnTo>
                  <a:lnTo>
                    <a:pt x="1057" y="4359"/>
                  </a:lnTo>
                  <a:lnTo>
                    <a:pt x="1057" y="4461"/>
                  </a:lnTo>
                  <a:lnTo>
                    <a:pt x="1057" y="4555"/>
                  </a:lnTo>
                  <a:lnTo>
                    <a:pt x="1053" y="4638"/>
                  </a:lnTo>
                  <a:lnTo>
                    <a:pt x="1045" y="4714"/>
                  </a:lnTo>
                  <a:lnTo>
                    <a:pt x="1037" y="4778"/>
                  </a:lnTo>
                  <a:lnTo>
                    <a:pt x="1025" y="4834"/>
                  </a:lnTo>
                  <a:lnTo>
                    <a:pt x="1013" y="4878"/>
                  </a:lnTo>
                  <a:lnTo>
                    <a:pt x="997" y="4912"/>
                  </a:lnTo>
                  <a:lnTo>
                    <a:pt x="977" y="4931"/>
                  </a:lnTo>
                  <a:lnTo>
                    <a:pt x="957" y="4941"/>
                  </a:lnTo>
                  <a:lnTo>
                    <a:pt x="933" y="4939"/>
                  </a:lnTo>
                  <a:lnTo>
                    <a:pt x="907" y="4924"/>
                  </a:lnTo>
                  <a:lnTo>
                    <a:pt x="879" y="4894"/>
                  </a:lnTo>
                  <a:lnTo>
                    <a:pt x="850" y="4854"/>
                  </a:lnTo>
                  <a:lnTo>
                    <a:pt x="818" y="4800"/>
                  </a:lnTo>
                  <a:lnTo>
                    <a:pt x="786" y="4736"/>
                  </a:lnTo>
                  <a:lnTo>
                    <a:pt x="754" y="4660"/>
                  </a:lnTo>
                  <a:lnTo>
                    <a:pt x="720" y="4573"/>
                  </a:lnTo>
                  <a:lnTo>
                    <a:pt x="684" y="4477"/>
                  </a:lnTo>
                  <a:lnTo>
                    <a:pt x="648" y="4371"/>
                  </a:lnTo>
                  <a:lnTo>
                    <a:pt x="612" y="4256"/>
                  </a:lnTo>
                  <a:lnTo>
                    <a:pt x="576" y="4132"/>
                  </a:lnTo>
                  <a:lnTo>
                    <a:pt x="538" y="4001"/>
                  </a:lnTo>
                  <a:lnTo>
                    <a:pt x="502" y="3861"/>
                  </a:lnTo>
                  <a:lnTo>
                    <a:pt x="465" y="3716"/>
                  </a:lnTo>
                  <a:lnTo>
                    <a:pt x="429" y="3562"/>
                  </a:lnTo>
                  <a:lnTo>
                    <a:pt x="391" y="3401"/>
                  </a:lnTo>
                  <a:lnTo>
                    <a:pt x="355" y="3235"/>
                  </a:lnTo>
                  <a:lnTo>
                    <a:pt x="319" y="3066"/>
                  </a:lnTo>
                  <a:lnTo>
                    <a:pt x="285" y="2888"/>
                  </a:lnTo>
                  <a:lnTo>
                    <a:pt x="251" y="2709"/>
                  </a:lnTo>
                  <a:lnTo>
                    <a:pt x="219" y="2524"/>
                  </a:lnTo>
                  <a:lnTo>
                    <a:pt x="189" y="2348"/>
                  </a:lnTo>
                  <a:lnTo>
                    <a:pt x="161" y="2175"/>
                  </a:lnTo>
                  <a:lnTo>
                    <a:pt x="135" y="2003"/>
                  </a:lnTo>
                  <a:lnTo>
                    <a:pt x="111" y="1838"/>
                  </a:lnTo>
                  <a:lnTo>
                    <a:pt x="90" y="1676"/>
                  </a:lnTo>
                  <a:lnTo>
                    <a:pt x="72" y="1519"/>
                  </a:lnTo>
                  <a:lnTo>
                    <a:pt x="54" y="1367"/>
                  </a:lnTo>
                  <a:lnTo>
                    <a:pt x="40" y="1222"/>
                  </a:lnTo>
                  <a:lnTo>
                    <a:pt x="28" y="1082"/>
                  </a:lnTo>
                  <a:lnTo>
                    <a:pt x="18" y="949"/>
                  </a:lnTo>
                  <a:lnTo>
                    <a:pt x="10" y="821"/>
                  </a:lnTo>
                  <a:lnTo>
                    <a:pt x="4" y="702"/>
                  </a:lnTo>
                  <a:lnTo>
                    <a:pt x="0" y="590"/>
                  </a:lnTo>
                  <a:lnTo>
                    <a:pt x="0" y="488"/>
                  </a:lnTo>
                  <a:lnTo>
                    <a:pt x="2" y="393"/>
                  </a:lnTo>
                  <a:lnTo>
                    <a:pt x="6" y="307"/>
                  </a:lnTo>
                  <a:lnTo>
                    <a:pt x="12" y="231"/>
                  </a:lnTo>
                  <a:lnTo>
                    <a:pt x="20" y="165"/>
                  </a:lnTo>
                  <a:lnTo>
                    <a:pt x="32" y="110"/>
                  </a:lnTo>
                  <a:lnTo>
                    <a:pt x="44" y="66"/>
                  </a:lnTo>
                  <a:lnTo>
                    <a:pt x="60" y="32"/>
                  </a:lnTo>
                  <a:lnTo>
                    <a:pt x="80" y="10"/>
                  </a:lnTo>
                  <a:lnTo>
                    <a:pt x="99" y="0"/>
                  </a:lnTo>
                  <a:close/>
                </a:path>
              </a:pathLst>
            </a:custGeom>
            <a:solidFill>
              <a:srgbClr val="DF584C"/>
            </a:solidFill>
            <a:ln w="0">
              <a:solidFill>
                <a:srgbClr val="DF584C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5" name="Freeform 45"/>
            <p:cNvSpPr>
              <a:spLocks/>
            </p:cNvSpPr>
            <p:nvPr/>
          </p:nvSpPr>
          <p:spPr bwMode="auto">
            <a:xfrm>
              <a:off x="4802" y="1484"/>
              <a:ext cx="346" cy="611"/>
            </a:xfrm>
            <a:custGeom>
              <a:avLst/>
              <a:gdLst>
                <a:gd name="T0" fmla="*/ 36 w 692"/>
                <a:gd name="T1" fmla="*/ 0 h 1221"/>
                <a:gd name="T2" fmla="*/ 60 w 692"/>
                <a:gd name="T3" fmla="*/ 0 h 1221"/>
                <a:gd name="T4" fmla="*/ 92 w 692"/>
                <a:gd name="T5" fmla="*/ 2 h 1221"/>
                <a:gd name="T6" fmla="*/ 126 w 692"/>
                <a:gd name="T7" fmla="*/ 6 h 1221"/>
                <a:gd name="T8" fmla="*/ 166 w 692"/>
                <a:gd name="T9" fmla="*/ 9 h 1221"/>
                <a:gd name="T10" fmla="*/ 208 w 692"/>
                <a:gd name="T11" fmla="*/ 19 h 1221"/>
                <a:gd name="T12" fmla="*/ 251 w 692"/>
                <a:gd name="T13" fmla="*/ 29 h 1221"/>
                <a:gd name="T14" fmla="*/ 297 w 692"/>
                <a:gd name="T15" fmla="*/ 45 h 1221"/>
                <a:gd name="T16" fmla="*/ 345 w 692"/>
                <a:gd name="T17" fmla="*/ 63 h 1221"/>
                <a:gd name="T18" fmla="*/ 393 w 692"/>
                <a:gd name="T19" fmla="*/ 87 h 1221"/>
                <a:gd name="T20" fmla="*/ 439 w 692"/>
                <a:gd name="T21" fmla="*/ 117 h 1221"/>
                <a:gd name="T22" fmla="*/ 483 w 692"/>
                <a:gd name="T23" fmla="*/ 151 h 1221"/>
                <a:gd name="T24" fmla="*/ 527 w 692"/>
                <a:gd name="T25" fmla="*/ 191 h 1221"/>
                <a:gd name="T26" fmla="*/ 565 w 692"/>
                <a:gd name="T27" fmla="*/ 239 h 1221"/>
                <a:gd name="T28" fmla="*/ 601 w 692"/>
                <a:gd name="T29" fmla="*/ 293 h 1221"/>
                <a:gd name="T30" fmla="*/ 632 w 692"/>
                <a:gd name="T31" fmla="*/ 354 h 1221"/>
                <a:gd name="T32" fmla="*/ 658 w 692"/>
                <a:gd name="T33" fmla="*/ 422 h 1221"/>
                <a:gd name="T34" fmla="*/ 678 w 692"/>
                <a:gd name="T35" fmla="*/ 500 h 1221"/>
                <a:gd name="T36" fmla="*/ 690 w 692"/>
                <a:gd name="T37" fmla="*/ 580 h 1221"/>
                <a:gd name="T38" fmla="*/ 692 w 692"/>
                <a:gd name="T39" fmla="*/ 653 h 1221"/>
                <a:gd name="T40" fmla="*/ 686 w 692"/>
                <a:gd name="T41" fmla="*/ 723 h 1221"/>
                <a:gd name="T42" fmla="*/ 674 w 692"/>
                <a:gd name="T43" fmla="*/ 787 h 1221"/>
                <a:gd name="T44" fmla="*/ 654 w 692"/>
                <a:gd name="T45" fmla="*/ 845 h 1221"/>
                <a:gd name="T46" fmla="*/ 628 w 692"/>
                <a:gd name="T47" fmla="*/ 899 h 1221"/>
                <a:gd name="T48" fmla="*/ 599 w 692"/>
                <a:gd name="T49" fmla="*/ 946 h 1221"/>
                <a:gd name="T50" fmla="*/ 567 w 692"/>
                <a:gd name="T51" fmla="*/ 992 h 1221"/>
                <a:gd name="T52" fmla="*/ 531 w 692"/>
                <a:gd name="T53" fmla="*/ 1030 h 1221"/>
                <a:gd name="T54" fmla="*/ 493 w 692"/>
                <a:gd name="T55" fmla="*/ 1066 h 1221"/>
                <a:gd name="T56" fmla="*/ 455 w 692"/>
                <a:gd name="T57" fmla="*/ 1098 h 1221"/>
                <a:gd name="T58" fmla="*/ 417 w 692"/>
                <a:gd name="T59" fmla="*/ 1126 h 1221"/>
                <a:gd name="T60" fmla="*/ 379 w 692"/>
                <a:gd name="T61" fmla="*/ 1150 h 1221"/>
                <a:gd name="T62" fmla="*/ 343 w 692"/>
                <a:gd name="T63" fmla="*/ 1170 h 1221"/>
                <a:gd name="T64" fmla="*/ 311 w 692"/>
                <a:gd name="T65" fmla="*/ 1186 h 1221"/>
                <a:gd name="T66" fmla="*/ 283 w 692"/>
                <a:gd name="T67" fmla="*/ 1200 h 1221"/>
                <a:gd name="T68" fmla="*/ 259 w 692"/>
                <a:gd name="T69" fmla="*/ 1209 h 1221"/>
                <a:gd name="T70" fmla="*/ 239 w 692"/>
                <a:gd name="T71" fmla="*/ 1215 h 1221"/>
                <a:gd name="T72" fmla="*/ 229 w 692"/>
                <a:gd name="T73" fmla="*/ 1219 h 1221"/>
                <a:gd name="T74" fmla="*/ 225 w 692"/>
                <a:gd name="T75" fmla="*/ 1221 h 1221"/>
                <a:gd name="T76" fmla="*/ 202 w 692"/>
                <a:gd name="T77" fmla="*/ 1112 h 1221"/>
                <a:gd name="T78" fmla="*/ 178 w 692"/>
                <a:gd name="T79" fmla="*/ 1004 h 1221"/>
                <a:gd name="T80" fmla="*/ 156 w 692"/>
                <a:gd name="T81" fmla="*/ 899 h 1221"/>
                <a:gd name="T82" fmla="*/ 136 w 692"/>
                <a:gd name="T83" fmla="*/ 795 h 1221"/>
                <a:gd name="T84" fmla="*/ 118 w 692"/>
                <a:gd name="T85" fmla="*/ 695 h 1221"/>
                <a:gd name="T86" fmla="*/ 100 w 692"/>
                <a:gd name="T87" fmla="*/ 598 h 1221"/>
                <a:gd name="T88" fmla="*/ 84 w 692"/>
                <a:gd name="T89" fmla="*/ 506 h 1221"/>
                <a:gd name="T90" fmla="*/ 68 w 692"/>
                <a:gd name="T91" fmla="*/ 420 h 1221"/>
                <a:gd name="T92" fmla="*/ 54 w 692"/>
                <a:gd name="T93" fmla="*/ 340 h 1221"/>
                <a:gd name="T94" fmla="*/ 42 w 692"/>
                <a:gd name="T95" fmla="*/ 267 h 1221"/>
                <a:gd name="T96" fmla="*/ 32 w 692"/>
                <a:gd name="T97" fmla="*/ 201 h 1221"/>
                <a:gd name="T98" fmla="*/ 22 w 692"/>
                <a:gd name="T99" fmla="*/ 141 h 1221"/>
                <a:gd name="T100" fmla="*/ 14 w 692"/>
                <a:gd name="T101" fmla="*/ 93 h 1221"/>
                <a:gd name="T102" fmla="*/ 8 w 692"/>
                <a:gd name="T103" fmla="*/ 53 h 1221"/>
                <a:gd name="T104" fmla="*/ 4 w 692"/>
                <a:gd name="T105" fmla="*/ 25 h 1221"/>
                <a:gd name="T106" fmla="*/ 2 w 692"/>
                <a:gd name="T107" fmla="*/ 7 h 1221"/>
                <a:gd name="T108" fmla="*/ 0 w 692"/>
                <a:gd name="T109" fmla="*/ 0 h 1221"/>
                <a:gd name="T110" fmla="*/ 4 w 692"/>
                <a:gd name="T111" fmla="*/ 0 h 1221"/>
                <a:gd name="T112" fmla="*/ 16 w 692"/>
                <a:gd name="T113" fmla="*/ 0 h 1221"/>
                <a:gd name="T114" fmla="*/ 36 w 692"/>
                <a:gd name="T115" fmla="*/ 0 h 1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692" h="1221">
                  <a:moveTo>
                    <a:pt x="36" y="0"/>
                  </a:moveTo>
                  <a:lnTo>
                    <a:pt x="60" y="0"/>
                  </a:lnTo>
                  <a:lnTo>
                    <a:pt x="92" y="2"/>
                  </a:lnTo>
                  <a:lnTo>
                    <a:pt x="126" y="6"/>
                  </a:lnTo>
                  <a:lnTo>
                    <a:pt x="166" y="9"/>
                  </a:lnTo>
                  <a:lnTo>
                    <a:pt x="208" y="19"/>
                  </a:lnTo>
                  <a:lnTo>
                    <a:pt x="251" y="29"/>
                  </a:lnTo>
                  <a:lnTo>
                    <a:pt x="297" y="45"/>
                  </a:lnTo>
                  <a:lnTo>
                    <a:pt x="345" y="63"/>
                  </a:lnTo>
                  <a:lnTo>
                    <a:pt x="393" y="87"/>
                  </a:lnTo>
                  <a:lnTo>
                    <a:pt x="439" y="117"/>
                  </a:lnTo>
                  <a:lnTo>
                    <a:pt x="483" y="151"/>
                  </a:lnTo>
                  <a:lnTo>
                    <a:pt x="527" y="191"/>
                  </a:lnTo>
                  <a:lnTo>
                    <a:pt x="565" y="239"/>
                  </a:lnTo>
                  <a:lnTo>
                    <a:pt x="601" y="293"/>
                  </a:lnTo>
                  <a:lnTo>
                    <a:pt x="632" y="354"/>
                  </a:lnTo>
                  <a:lnTo>
                    <a:pt x="658" y="422"/>
                  </a:lnTo>
                  <a:lnTo>
                    <a:pt x="678" y="500"/>
                  </a:lnTo>
                  <a:lnTo>
                    <a:pt x="690" y="580"/>
                  </a:lnTo>
                  <a:lnTo>
                    <a:pt x="692" y="653"/>
                  </a:lnTo>
                  <a:lnTo>
                    <a:pt x="686" y="723"/>
                  </a:lnTo>
                  <a:lnTo>
                    <a:pt x="674" y="787"/>
                  </a:lnTo>
                  <a:lnTo>
                    <a:pt x="654" y="845"/>
                  </a:lnTo>
                  <a:lnTo>
                    <a:pt x="628" y="899"/>
                  </a:lnTo>
                  <a:lnTo>
                    <a:pt x="599" y="946"/>
                  </a:lnTo>
                  <a:lnTo>
                    <a:pt x="567" y="992"/>
                  </a:lnTo>
                  <a:lnTo>
                    <a:pt x="531" y="1030"/>
                  </a:lnTo>
                  <a:lnTo>
                    <a:pt x="493" y="1066"/>
                  </a:lnTo>
                  <a:lnTo>
                    <a:pt x="455" y="1098"/>
                  </a:lnTo>
                  <a:lnTo>
                    <a:pt x="417" y="1126"/>
                  </a:lnTo>
                  <a:lnTo>
                    <a:pt x="379" y="1150"/>
                  </a:lnTo>
                  <a:lnTo>
                    <a:pt x="343" y="1170"/>
                  </a:lnTo>
                  <a:lnTo>
                    <a:pt x="311" y="1186"/>
                  </a:lnTo>
                  <a:lnTo>
                    <a:pt x="283" y="1200"/>
                  </a:lnTo>
                  <a:lnTo>
                    <a:pt x="259" y="1209"/>
                  </a:lnTo>
                  <a:lnTo>
                    <a:pt x="239" y="1215"/>
                  </a:lnTo>
                  <a:lnTo>
                    <a:pt x="229" y="1219"/>
                  </a:lnTo>
                  <a:lnTo>
                    <a:pt x="225" y="1221"/>
                  </a:lnTo>
                  <a:lnTo>
                    <a:pt x="202" y="1112"/>
                  </a:lnTo>
                  <a:lnTo>
                    <a:pt x="178" y="1004"/>
                  </a:lnTo>
                  <a:lnTo>
                    <a:pt x="156" y="899"/>
                  </a:lnTo>
                  <a:lnTo>
                    <a:pt x="136" y="795"/>
                  </a:lnTo>
                  <a:lnTo>
                    <a:pt x="118" y="695"/>
                  </a:lnTo>
                  <a:lnTo>
                    <a:pt x="100" y="598"/>
                  </a:lnTo>
                  <a:lnTo>
                    <a:pt x="84" y="506"/>
                  </a:lnTo>
                  <a:lnTo>
                    <a:pt x="68" y="420"/>
                  </a:lnTo>
                  <a:lnTo>
                    <a:pt x="54" y="340"/>
                  </a:lnTo>
                  <a:lnTo>
                    <a:pt x="42" y="267"/>
                  </a:lnTo>
                  <a:lnTo>
                    <a:pt x="32" y="201"/>
                  </a:lnTo>
                  <a:lnTo>
                    <a:pt x="22" y="141"/>
                  </a:lnTo>
                  <a:lnTo>
                    <a:pt x="14" y="93"/>
                  </a:lnTo>
                  <a:lnTo>
                    <a:pt x="8" y="53"/>
                  </a:lnTo>
                  <a:lnTo>
                    <a:pt x="4" y="25"/>
                  </a:lnTo>
                  <a:lnTo>
                    <a:pt x="2" y="7"/>
                  </a:lnTo>
                  <a:lnTo>
                    <a:pt x="0" y="0"/>
                  </a:lnTo>
                  <a:lnTo>
                    <a:pt x="4" y="0"/>
                  </a:lnTo>
                  <a:lnTo>
                    <a:pt x="1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F2B643"/>
            </a:solidFill>
            <a:ln w="0">
              <a:solidFill>
                <a:srgbClr val="F2B643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6" name="Freeform 46"/>
            <p:cNvSpPr>
              <a:spLocks/>
            </p:cNvSpPr>
            <p:nvPr/>
          </p:nvSpPr>
          <p:spPr bwMode="auto">
            <a:xfrm>
              <a:off x="2749" y="1556"/>
              <a:ext cx="532" cy="238"/>
            </a:xfrm>
            <a:custGeom>
              <a:avLst/>
              <a:gdLst>
                <a:gd name="T0" fmla="*/ 1033 w 1063"/>
                <a:gd name="T1" fmla="*/ 0 h 476"/>
                <a:gd name="T2" fmla="*/ 1039 w 1063"/>
                <a:gd name="T3" fmla="*/ 0 h 476"/>
                <a:gd name="T4" fmla="*/ 1063 w 1063"/>
                <a:gd name="T5" fmla="*/ 138 h 476"/>
                <a:gd name="T6" fmla="*/ 947 w 1063"/>
                <a:gd name="T7" fmla="*/ 132 h 476"/>
                <a:gd name="T8" fmla="*/ 841 w 1063"/>
                <a:gd name="T9" fmla="*/ 130 h 476"/>
                <a:gd name="T10" fmla="*/ 742 w 1063"/>
                <a:gd name="T11" fmla="*/ 136 h 476"/>
                <a:gd name="T12" fmla="*/ 650 w 1063"/>
                <a:gd name="T13" fmla="*/ 146 h 476"/>
                <a:gd name="T14" fmla="*/ 564 w 1063"/>
                <a:gd name="T15" fmla="*/ 160 h 476"/>
                <a:gd name="T16" fmla="*/ 486 w 1063"/>
                <a:gd name="T17" fmla="*/ 179 h 476"/>
                <a:gd name="T18" fmla="*/ 415 w 1063"/>
                <a:gd name="T19" fmla="*/ 201 h 476"/>
                <a:gd name="T20" fmla="*/ 349 w 1063"/>
                <a:gd name="T21" fmla="*/ 225 h 476"/>
                <a:gd name="T22" fmla="*/ 289 w 1063"/>
                <a:gd name="T23" fmla="*/ 251 h 476"/>
                <a:gd name="T24" fmla="*/ 235 w 1063"/>
                <a:gd name="T25" fmla="*/ 279 h 476"/>
                <a:gd name="T26" fmla="*/ 189 w 1063"/>
                <a:gd name="T27" fmla="*/ 309 h 476"/>
                <a:gd name="T28" fmla="*/ 147 w 1063"/>
                <a:gd name="T29" fmla="*/ 337 h 476"/>
                <a:gd name="T30" fmla="*/ 111 w 1063"/>
                <a:gd name="T31" fmla="*/ 363 h 476"/>
                <a:gd name="T32" fmla="*/ 81 w 1063"/>
                <a:gd name="T33" fmla="*/ 389 h 476"/>
                <a:gd name="T34" fmla="*/ 55 w 1063"/>
                <a:gd name="T35" fmla="*/ 413 h 476"/>
                <a:gd name="T36" fmla="*/ 35 w 1063"/>
                <a:gd name="T37" fmla="*/ 435 h 476"/>
                <a:gd name="T38" fmla="*/ 20 w 1063"/>
                <a:gd name="T39" fmla="*/ 453 h 476"/>
                <a:gd name="T40" fmla="*/ 8 w 1063"/>
                <a:gd name="T41" fmla="*/ 464 h 476"/>
                <a:gd name="T42" fmla="*/ 2 w 1063"/>
                <a:gd name="T43" fmla="*/ 474 h 476"/>
                <a:gd name="T44" fmla="*/ 0 w 1063"/>
                <a:gd name="T45" fmla="*/ 476 h 476"/>
                <a:gd name="T46" fmla="*/ 49 w 1063"/>
                <a:gd name="T47" fmla="*/ 403 h 476"/>
                <a:gd name="T48" fmla="*/ 107 w 1063"/>
                <a:gd name="T49" fmla="*/ 337 h 476"/>
                <a:gd name="T50" fmla="*/ 169 w 1063"/>
                <a:gd name="T51" fmla="*/ 279 h 476"/>
                <a:gd name="T52" fmla="*/ 235 w 1063"/>
                <a:gd name="T53" fmla="*/ 229 h 476"/>
                <a:gd name="T54" fmla="*/ 305 w 1063"/>
                <a:gd name="T55" fmla="*/ 183 h 476"/>
                <a:gd name="T56" fmla="*/ 377 w 1063"/>
                <a:gd name="T57" fmla="*/ 146 h 476"/>
                <a:gd name="T58" fmla="*/ 448 w 1063"/>
                <a:gd name="T59" fmla="*/ 114 h 476"/>
                <a:gd name="T60" fmla="*/ 522 w 1063"/>
                <a:gd name="T61" fmla="*/ 86 h 476"/>
                <a:gd name="T62" fmla="*/ 594 w 1063"/>
                <a:gd name="T63" fmla="*/ 64 h 476"/>
                <a:gd name="T64" fmla="*/ 666 w 1063"/>
                <a:gd name="T65" fmla="*/ 46 h 476"/>
                <a:gd name="T66" fmla="*/ 732 w 1063"/>
                <a:gd name="T67" fmla="*/ 32 h 476"/>
                <a:gd name="T68" fmla="*/ 796 w 1063"/>
                <a:gd name="T69" fmla="*/ 20 h 476"/>
                <a:gd name="T70" fmla="*/ 853 w 1063"/>
                <a:gd name="T71" fmla="*/ 12 h 476"/>
                <a:gd name="T72" fmla="*/ 907 w 1063"/>
                <a:gd name="T73" fmla="*/ 6 h 476"/>
                <a:gd name="T74" fmla="*/ 951 w 1063"/>
                <a:gd name="T75" fmla="*/ 4 h 476"/>
                <a:gd name="T76" fmla="*/ 989 w 1063"/>
                <a:gd name="T77" fmla="*/ 2 h 476"/>
                <a:gd name="T78" fmla="*/ 1015 w 1063"/>
                <a:gd name="T79" fmla="*/ 0 h 476"/>
                <a:gd name="T80" fmla="*/ 1033 w 1063"/>
                <a:gd name="T81" fmla="*/ 0 h 4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063" h="476">
                  <a:moveTo>
                    <a:pt x="1033" y="0"/>
                  </a:moveTo>
                  <a:lnTo>
                    <a:pt x="1039" y="0"/>
                  </a:lnTo>
                  <a:lnTo>
                    <a:pt x="1063" y="138"/>
                  </a:lnTo>
                  <a:lnTo>
                    <a:pt x="947" y="132"/>
                  </a:lnTo>
                  <a:lnTo>
                    <a:pt x="841" y="130"/>
                  </a:lnTo>
                  <a:lnTo>
                    <a:pt x="742" y="136"/>
                  </a:lnTo>
                  <a:lnTo>
                    <a:pt x="650" y="146"/>
                  </a:lnTo>
                  <a:lnTo>
                    <a:pt x="564" y="160"/>
                  </a:lnTo>
                  <a:lnTo>
                    <a:pt x="486" y="179"/>
                  </a:lnTo>
                  <a:lnTo>
                    <a:pt x="415" y="201"/>
                  </a:lnTo>
                  <a:lnTo>
                    <a:pt x="349" y="225"/>
                  </a:lnTo>
                  <a:lnTo>
                    <a:pt x="289" y="251"/>
                  </a:lnTo>
                  <a:lnTo>
                    <a:pt x="235" y="279"/>
                  </a:lnTo>
                  <a:lnTo>
                    <a:pt x="189" y="309"/>
                  </a:lnTo>
                  <a:lnTo>
                    <a:pt x="147" y="337"/>
                  </a:lnTo>
                  <a:lnTo>
                    <a:pt x="111" y="363"/>
                  </a:lnTo>
                  <a:lnTo>
                    <a:pt x="81" y="389"/>
                  </a:lnTo>
                  <a:lnTo>
                    <a:pt x="55" y="413"/>
                  </a:lnTo>
                  <a:lnTo>
                    <a:pt x="35" y="435"/>
                  </a:lnTo>
                  <a:lnTo>
                    <a:pt x="20" y="453"/>
                  </a:lnTo>
                  <a:lnTo>
                    <a:pt x="8" y="464"/>
                  </a:lnTo>
                  <a:lnTo>
                    <a:pt x="2" y="474"/>
                  </a:lnTo>
                  <a:lnTo>
                    <a:pt x="0" y="476"/>
                  </a:lnTo>
                  <a:lnTo>
                    <a:pt x="49" y="403"/>
                  </a:lnTo>
                  <a:lnTo>
                    <a:pt x="107" y="337"/>
                  </a:lnTo>
                  <a:lnTo>
                    <a:pt x="169" y="279"/>
                  </a:lnTo>
                  <a:lnTo>
                    <a:pt x="235" y="229"/>
                  </a:lnTo>
                  <a:lnTo>
                    <a:pt x="305" y="183"/>
                  </a:lnTo>
                  <a:lnTo>
                    <a:pt x="377" y="146"/>
                  </a:lnTo>
                  <a:lnTo>
                    <a:pt x="448" y="114"/>
                  </a:lnTo>
                  <a:lnTo>
                    <a:pt x="522" y="86"/>
                  </a:lnTo>
                  <a:lnTo>
                    <a:pt x="594" y="64"/>
                  </a:lnTo>
                  <a:lnTo>
                    <a:pt x="666" y="46"/>
                  </a:lnTo>
                  <a:lnTo>
                    <a:pt x="732" y="32"/>
                  </a:lnTo>
                  <a:lnTo>
                    <a:pt x="796" y="20"/>
                  </a:lnTo>
                  <a:lnTo>
                    <a:pt x="853" y="12"/>
                  </a:lnTo>
                  <a:lnTo>
                    <a:pt x="907" y="6"/>
                  </a:lnTo>
                  <a:lnTo>
                    <a:pt x="951" y="4"/>
                  </a:lnTo>
                  <a:lnTo>
                    <a:pt x="989" y="2"/>
                  </a:lnTo>
                  <a:lnTo>
                    <a:pt x="1015" y="0"/>
                  </a:lnTo>
                  <a:lnTo>
                    <a:pt x="1033" y="0"/>
                  </a:lnTo>
                  <a:close/>
                </a:path>
              </a:pathLst>
            </a:custGeom>
            <a:solidFill>
              <a:srgbClr val="E56761"/>
            </a:solidFill>
            <a:ln w="0">
              <a:solidFill>
                <a:srgbClr val="E5676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57" name="Freeform 47"/>
            <p:cNvSpPr>
              <a:spLocks/>
            </p:cNvSpPr>
            <p:nvPr/>
          </p:nvSpPr>
          <p:spPr bwMode="auto">
            <a:xfrm>
              <a:off x="4802" y="1484"/>
              <a:ext cx="199" cy="611"/>
            </a:xfrm>
            <a:custGeom>
              <a:avLst/>
              <a:gdLst>
                <a:gd name="T0" fmla="*/ 40 w 397"/>
                <a:gd name="T1" fmla="*/ 0 h 1221"/>
                <a:gd name="T2" fmla="*/ 66 w 397"/>
                <a:gd name="T3" fmla="*/ 0 h 1221"/>
                <a:gd name="T4" fmla="*/ 68 w 397"/>
                <a:gd name="T5" fmla="*/ 6 h 1221"/>
                <a:gd name="T6" fmla="*/ 70 w 397"/>
                <a:gd name="T7" fmla="*/ 25 h 1221"/>
                <a:gd name="T8" fmla="*/ 72 w 397"/>
                <a:gd name="T9" fmla="*/ 53 h 1221"/>
                <a:gd name="T10" fmla="*/ 78 w 397"/>
                <a:gd name="T11" fmla="*/ 93 h 1221"/>
                <a:gd name="T12" fmla="*/ 84 w 397"/>
                <a:gd name="T13" fmla="*/ 139 h 1221"/>
                <a:gd name="T14" fmla="*/ 90 w 397"/>
                <a:gd name="T15" fmla="*/ 193 h 1221"/>
                <a:gd name="T16" fmla="*/ 98 w 397"/>
                <a:gd name="T17" fmla="*/ 253 h 1221"/>
                <a:gd name="T18" fmla="*/ 108 w 397"/>
                <a:gd name="T19" fmla="*/ 316 h 1221"/>
                <a:gd name="T20" fmla="*/ 118 w 397"/>
                <a:gd name="T21" fmla="*/ 382 h 1221"/>
                <a:gd name="T22" fmla="*/ 128 w 397"/>
                <a:gd name="T23" fmla="*/ 450 h 1221"/>
                <a:gd name="T24" fmla="*/ 140 w 397"/>
                <a:gd name="T25" fmla="*/ 518 h 1221"/>
                <a:gd name="T26" fmla="*/ 152 w 397"/>
                <a:gd name="T27" fmla="*/ 586 h 1221"/>
                <a:gd name="T28" fmla="*/ 164 w 397"/>
                <a:gd name="T29" fmla="*/ 651 h 1221"/>
                <a:gd name="T30" fmla="*/ 178 w 397"/>
                <a:gd name="T31" fmla="*/ 713 h 1221"/>
                <a:gd name="T32" fmla="*/ 192 w 397"/>
                <a:gd name="T33" fmla="*/ 771 h 1221"/>
                <a:gd name="T34" fmla="*/ 208 w 397"/>
                <a:gd name="T35" fmla="*/ 821 h 1221"/>
                <a:gd name="T36" fmla="*/ 221 w 397"/>
                <a:gd name="T37" fmla="*/ 865 h 1221"/>
                <a:gd name="T38" fmla="*/ 251 w 397"/>
                <a:gd name="T39" fmla="*/ 934 h 1221"/>
                <a:gd name="T40" fmla="*/ 279 w 397"/>
                <a:gd name="T41" fmla="*/ 990 h 1221"/>
                <a:gd name="T42" fmla="*/ 307 w 397"/>
                <a:gd name="T43" fmla="*/ 1036 h 1221"/>
                <a:gd name="T44" fmla="*/ 331 w 397"/>
                <a:gd name="T45" fmla="*/ 1072 h 1221"/>
                <a:gd name="T46" fmla="*/ 353 w 397"/>
                <a:gd name="T47" fmla="*/ 1098 h 1221"/>
                <a:gd name="T48" fmla="*/ 371 w 397"/>
                <a:gd name="T49" fmla="*/ 1116 h 1221"/>
                <a:gd name="T50" fmla="*/ 385 w 397"/>
                <a:gd name="T51" fmla="*/ 1130 h 1221"/>
                <a:gd name="T52" fmla="*/ 395 w 397"/>
                <a:gd name="T53" fmla="*/ 1136 h 1221"/>
                <a:gd name="T54" fmla="*/ 397 w 397"/>
                <a:gd name="T55" fmla="*/ 1138 h 1221"/>
                <a:gd name="T56" fmla="*/ 359 w 397"/>
                <a:gd name="T57" fmla="*/ 1162 h 1221"/>
                <a:gd name="T58" fmla="*/ 323 w 397"/>
                <a:gd name="T59" fmla="*/ 1180 h 1221"/>
                <a:gd name="T60" fmla="*/ 289 w 397"/>
                <a:gd name="T61" fmla="*/ 1196 h 1221"/>
                <a:gd name="T62" fmla="*/ 263 w 397"/>
                <a:gd name="T63" fmla="*/ 1207 h 1221"/>
                <a:gd name="T64" fmla="*/ 243 w 397"/>
                <a:gd name="T65" fmla="*/ 1215 h 1221"/>
                <a:gd name="T66" fmla="*/ 229 w 397"/>
                <a:gd name="T67" fmla="*/ 1219 h 1221"/>
                <a:gd name="T68" fmla="*/ 225 w 397"/>
                <a:gd name="T69" fmla="*/ 1221 h 1221"/>
                <a:gd name="T70" fmla="*/ 202 w 397"/>
                <a:gd name="T71" fmla="*/ 1112 h 1221"/>
                <a:gd name="T72" fmla="*/ 178 w 397"/>
                <a:gd name="T73" fmla="*/ 1004 h 1221"/>
                <a:gd name="T74" fmla="*/ 156 w 397"/>
                <a:gd name="T75" fmla="*/ 899 h 1221"/>
                <a:gd name="T76" fmla="*/ 136 w 397"/>
                <a:gd name="T77" fmla="*/ 795 h 1221"/>
                <a:gd name="T78" fmla="*/ 118 w 397"/>
                <a:gd name="T79" fmla="*/ 695 h 1221"/>
                <a:gd name="T80" fmla="*/ 100 w 397"/>
                <a:gd name="T81" fmla="*/ 598 h 1221"/>
                <a:gd name="T82" fmla="*/ 84 w 397"/>
                <a:gd name="T83" fmla="*/ 506 h 1221"/>
                <a:gd name="T84" fmla="*/ 68 w 397"/>
                <a:gd name="T85" fmla="*/ 420 h 1221"/>
                <a:gd name="T86" fmla="*/ 54 w 397"/>
                <a:gd name="T87" fmla="*/ 340 h 1221"/>
                <a:gd name="T88" fmla="*/ 42 w 397"/>
                <a:gd name="T89" fmla="*/ 267 h 1221"/>
                <a:gd name="T90" fmla="*/ 32 w 397"/>
                <a:gd name="T91" fmla="*/ 201 h 1221"/>
                <a:gd name="T92" fmla="*/ 22 w 397"/>
                <a:gd name="T93" fmla="*/ 141 h 1221"/>
                <a:gd name="T94" fmla="*/ 14 w 397"/>
                <a:gd name="T95" fmla="*/ 93 h 1221"/>
                <a:gd name="T96" fmla="*/ 8 w 397"/>
                <a:gd name="T97" fmla="*/ 53 h 1221"/>
                <a:gd name="T98" fmla="*/ 4 w 397"/>
                <a:gd name="T99" fmla="*/ 25 h 1221"/>
                <a:gd name="T100" fmla="*/ 2 w 397"/>
                <a:gd name="T101" fmla="*/ 7 h 1221"/>
                <a:gd name="T102" fmla="*/ 0 w 397"/>
                <a:gd name="T103" fmla="*/ 0 h 1221"/>
                <a:gd name="T104" fmla="*/ 6 w 397"/>
                <a:gd name="T105" fmla="*/ 0 h 1221"/>
                <a:gd name="T106" fmla="*/ 18 w 397"/>
                <a:gd name="T107" fmla="*/ 0 h 1221"/>
                <a:gd name="T108" fmla="*/ 40 w 397"/>
                <a:gd name="T109" fmla="*/ 0 h 1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397" h="1221">
                  <a:moveTo>
                    <a:pt x="40" y="0"/>
                  </a:moveTo>
                  <a:lnTo>
                    <a:pt x="66" y="0"/>
                  </a:lnTo>
                  <a:lnTo>
                    <a:pt x="68" y="6"/>
                  </a:lnTo>
                  <a:lnTo>
                    <a:pt x="70" y="25"/>
                  </a:lnTo>
                  <a:lnTo>
                    <a:pt x="72" y="53"/>
                  </a:lnTo>
                  <a:lnTo>
                    <a:pt x="78" y="93"/>
                  </a:lnTo>
                  <a:lnTo>
                    <a:pt x="84" y="139"/>
                  </a:lnTo>
                  <a:lnTo>
                    <a:pt x="90" y="193"/>
                  </a:lnTo>
                  <a:lnTo>
                    <a:pt x="98" y="253"/>
                  </a:lnTo>
                  <a:lnTo>
                    <a:pt x="108" y="316"/>
                  </a:lnTo>
                  <a:lnTo>
                    <a:pt x="118" y="382"/>
                  </a:lnTo>
                  <a:lnTo>
                    <a:pt x="128" y="450"/>
                  </a:lnTo>
                  <a:lnTo>
                    <a:pt x="140" y="518"/>
                  </a:lnTo>
                  <a:lnTo>
                    <a:pt x="152" y="586"/>
                  </a:lnTo>
                  <a:lnTo>
                    <a:pt x="164" y="651"/>
                  </a:lnTo>
                  <a:lnTo>
                    <a:pt x="178" y="713"/>
                  </a:lnTo>
                  <a:lnTo>
                    <a:pt x="192" y="771"/>
                  </a:lnTo>
                  <a:lnTo>
                    <a:pt x="208" y="821"/>
                  </a:lnTo>
                  <a:lnTo>
                    <a:pt x="221" y="865"/>
                  </a:lnTo>
                  <a:lnTo>
                    <a:pt x="251" y="934"/>
                  </a:lnTo>
                  <a:lnTo>
                    <a:pt x="279" y="990"/>
                  </a:lnTo>
                  <a:lnTo>
                    <a:pt x="307" y="1036"/>
                  </a:lnTo>
                  <a:lnTo>
                    <a:pt x="331" y="1072"/>
                  </a:lnTo>
                  <a:lnTo>
                    <a:pt x="353" y="1098"/>
                  </a:lnTo>
                  <a:lnTo>
                    <a:pt x="371" y="1116"/>
                  </a:lnTo>
                  <a:lnTo>
                    <a:pt x="385" y="1130"/>
                  </a:lnTo>
                  <a:lnTo>
                    <a:pt x="395" y="1136"/>
                  </a:lnTo>
                  <a:lnTo>
                    <a:pt x="397" y="1138"/>
                  </a:lnTo>
                  <a:lnTo>
                    <a:pt x="359" y="1162"/>
                  </a:lnTo>
                  <a:lnTo>
                    <a:pt x="323" y="1180"/>
                  </a:lnTo>
                  <a:lnTo>
                    <a:pt x="289" y="1196"/>
                  </a:lnTo>
                  <a:lnTo>
                    <a:pt x="263" y="1207"/>
                  </a:lnTo>
                  <a:lnTo>
                    <a:pt x="243" y="1215"/>
                  </a:lnTo>
                  <a:lnTo>
                    <a:pt x="229" y="1219"/>
                  </a:lnTo>
                  <a:lnTo>
                    <a:pt x="225" y="1221"/>
                  </a:lnTo>
                  <a:lnTo>
                    <a:pt x="202" y="1112"/>
                  </a:lnTo>
                  <a:lnTo>
                    <a:pt x="178" y="1004"/>
                  </a:lnTo>
                  <a:lnTo>
                    <a:pt x="156" y="899"/>
                  </a:lnTo>
                  <a:lnTo>
                    <a:pt x="136" y="795"/>
                  </a:lnTo>
                  <a:lnTo>
                    <a:pt x="118" y="695"/>
                  </a:lnTo>
                  <a:lnTo>
                    <a:pt x="100" y="598"/>
                  </a:lnTo>
                  <a:lnTo>
                    <a:pt x="84" y="506"/>
                  </a:lnTo>
                  <a:lnTo>
                    <a:pt x="68" y="420"/>
                  </a:lnTo>
                  <a:lnTo>
                    <a:pt x="54" y="340"/>
                  </a:lnTo>
                  <a:lnTo>
                    <a:pt x="42" y="267"/>
                  </a:lnTo>
                  <a:lnTo>
                    <a:pt x="32" y="201"/>
                  </a:lnTo>
                  <a:lnTo>
                    <a:pt x="22" y="141"/>
                  </a:lnTo>
                  <a:lnTo>
                    <a:pt x="14" y="93"/>
                  </a:lnTo>
                  <a:lnTo>
                    <a:pt x="8" y="53"/>
                  </a:lnTo>
                  <a:lnTo>
                    <a:pt x="4" y="25"/>
                  </a:lnTo>
                  <a:lnTo>
                    <a:pt x="2" y="7"/>
                  </a:lnTo>
                  <a:lnTo>
                    <a:pt x="0" y="0"/>
                  </a:lnTo>
                  <a:lnTo>
                    <a:pt x="6" y="0"/>
                  </a:lnTo>
                  <a:lnTo>
                    <a:pt x="18" y="0"/>
                  </a:lnTo>
                  <a:lnTo>
                    <a:pt x="40" y="0"/>
                  </a:lnTo>
                  <a:close/>
                </a:path>
              </a:pathLst>
            </a:custGeom>
            <a:solidFill>
              <a:srgbClr val="D89932"/>
            </a:solidFill>
            <a:ln w="0">
              <a:solidFill>
                <a:srgbClr val="D89932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sp>
        <p:nvSpPr>
          <p:cNvPr id="60" name="Полилиния 59"/>
          <p:cNvSpPr/>
          <p:nvPr/>
        </p:nvSpPr>
        <p:spPr>
          <a:xfrm rot="19901219">
            <a:off x="6916834" y="2925810"/>
            <a:ext cx="1086612" cy="1333374"/>
          </a:xfrm>
          <a:custGeom>
            <a:avLst/>
            <a:gdLst>
              <a:gd name="connsiteX0" fmla="*/ 2421219 w 4904928"/>
              <a:gd name="connsiteY0" fmla="*/ 475497 h 3859851"/>
              <a:gd name="connsiteX1" fmla="*/ 2971973 w 4904928"/>
              <a:gd name="connsiteY1" fmla="*/ 823373 h 3859851"/>
              <a:gd name="connsiteX2" fmla="*/ 3670085 w 4904928"/>
              <a:gd name="connsiteY2" fmla="*/ 1494426 h 3859851"/>
              <a:gd name="connsiteX3" fmla="*/ 4400793 w 4904928"/>
              <a:gd name="connsiteY3" fmla="*/ 2942210 h 3859851"/>
              <a:gd name="connsiteX4" fmla="*/ 4904928 w 4904928"/>
              <a:gd name="connsiteY4" fmla="*/ 2942210 h 3859851"/>
              <a:gd name="connsiteX5" fmla="*/ 4055697 w 4904928"/>
              <a:gd name="connsiteY5" fmla="*/ 3859851 h 3859851"/>
              <a:gd name="connsiteX6" fmla="*/ 2975002 w 4904928"/>
              <a:gd name="connsiteY6" fmla="*/ 2942210 h 3859851"/>
              <a:gd name="connsiteX7" fmla="*/ 3479137 w 4904928"/>
              <a:gd name="connsiteY7" fmla="*/ 2942210 h 3859851"/>
              <a:gd name="connsiteX8" fmla="*/ 3388187 w 4904928"/>
              <a:gd name="connsiteY8" fmla="*/ 2642668 h 3859851"/>
              <a:gd name="connsiteX9" fmla="*/ 3351765 w 4904928"/>
              <a:gd name="connsiteY9" fmla="*/ 2547751 h 3859851"/>
              <a:gd name="connsiteX10" fmla="*/ 3273830 w 4904928"/>
              <a:gd name="connsiteY10" fmla="*/ 2354202 h 3859851"/>
              <a:gd name="connsiteX11" fmla="*/ 3222864 w 4904928"/>
              <a:gd name="connsiteY11" fmla="*/ 2246703 h 3859851"/>
              <a:gd name="connsiteX12" fmla="*/ 3136911 w 4904928"/>
              <a:gd name="connsiteY12" fmla="*/ 2077385 h 3859851"/>
              <a:gd name="connsiteX13" fmla="*/ 3075614 w 4904928"/>
              <a:gd name="connsiteY13" fmla="*/ 1969865 h 3859851"/>
              <a:gd name="connsiteX14" fmla="*/ 2977953 w 4904928"/>
              <a:gd name="connsiteY14" fmla="*/ 1812509 h 3859851"/>
              <a:gd name="connsiteX15" fmla="*/ 2909143 w 4904928"/>
              <a:gd name="connsiteY15" fmla="*/ 1710313 h 3859851"/>
              <a:gd name="connsiteX16" fmla="*/ 2796503 w 4904928"/>
              <a:gd name="connsiteY16" fmla="*/ 1559003 h 3859851"/>
              <a:gd name="connsiteX17" fmla="*/ 2724014 w 4904928"/>
              <a:gd name="connsiteY17" fmla="*/ 1466767 h 3859851"/>
              <a:gd name="connsiteX18" fmla="*/ 2587913 w 4904928"/>
              <a:gd name="connsiteY18" fmla="*/ 1312585 h 3859851"/>
              <a:gd name="connsiteX19" fmla="*/ 2521120 w 4904928"/>
              <a:gd name="connsiteY19" fmla="*/ 1239240 h 3859851"/>
              <a:gd name="connsiteX20" fmla="*/ 2301467 w 4904928"/>
              <a:gd name="connsiteY20" fmla="*/ 1028193 h 3859851"/>
              <a:gd name="connsiteX21" fmla="*/ 2301461 w 4904928"/>
              <a:gd name="connsiteY21" fmla="*/ 1028187 h 3859851"/>
              <a:gd name="connsiteX22" fmla="*/ 2301455 w 4904928"/>
              <a:gd name="connsiteY22" fmla="*/ 1028181 h 3859851"/>
              <a:gd name="connsiteX23" fmla="*/ 2064814 w 4904928"/>
              <a:gd name="connsiteY23" fmla="*/ 835195 h 3859851"/>
              <a:gd name="connsiteX24" fmla="*/ 1983401 w 4904928"/>
              <a:gd name="connsiteY24" fmla="*/ 777245 h 3859851"/>
              <a:gd name="connsiteX25" fmla="*/ 1813045 w 4904928"/>
              <a:gd name="connsiteY25" fmla="*/ 659813 h 3859851"/>
              <a:gd name="connsiteX26" fmla="*/ 1711918 w 4904928"/>
              <a:gd name="connsiteY26" fmla="*/ 598035 h 3859851"/>
              <a:gd name="connsiteX27" fmla="*/ 1546872 w 4904928"/>
              <a:gd name="connsiteY27" fmla="*/ 502796 h 3859851"/>
              <a:gd name="connsiteX28" fmla="*/ 1436127 w 4904928"/>
              <a:gd name="connsiteY28" fmla="*/ 445367 h 3859851"/>
              <a:gd name="connsiteX29" fmla="*/ 1266564 w 4904928"/>
              <a:gd name="connsiteY29" fmla="*/ 364829 h 3859851"/>
              <a:gd name="connsiteX30" fmla="*/ 1151352 w 4904928"/>
              <a:gd name="connsiteY30" fmla="*/ 314964 h 3859851"/>
              <a:gd name="connsiteX31" fmla="*/ 971052 w 4904928"/>
              <a:gd name="connsiteY31" fmla="*/ 246383 h 3859851"/>
              <a:gd name="connsiteX32" fmla="*/ 857120 w 4904928"/>
              <a:gd name="connsiteY32" fmla="*/ 206277 h 3859851"/>
              <a:gd name="connsiteX33" fmla="*/ 653440 w 4904928"/>
              <a:gd name="connsiteY33" fmla="*/ 146972 h 3859851"/>
              <a:gd name="connsiteX34" fmla="*/ 553927 w 4904928"/>
              <a:gd name="connsiteY34" fmla="*/ 119615 h 3859851"/>
              <a:gd name="connsiteX35" fmla="*/ 242608 w 4904928"/>
              <a:gd name="connsiteY35" fmla="*/ 55580 h 3859851"/>
              <a:gd name="connsiteX36" fmla="*/ 242597 w 4904928"/>
              <a:gd name="connsiteY36" fmla="*/ 55577 h 3859851"/>
              <a:gd name="connsiteX37" fmla="*/ 7595 w 4904928"/>
              <a:gd name="connsiteY37" fmla="*/ 26770 h 3859851"/>
              <a:gd name="connsiteX38" fmla="*/ 4342 w 4904928"/>
              <a:gd name="connsiteY38" fmla="*/ 27201 h 3859851"/>
              <a:gd name="connsiteX39" fmla="*/ 0 w 4904928"/>
              <a:gd name="connsiteY39" fmla="*/ 0 h 3859851"/>
              <a:gd name="connsiteX40" fmla="*/ 479984 w 4904928"/>
              <a:gd name="connsiteY40" fmla="*/ 0 h 3859851"/>
              <a:gd name="connsiteX41" fmla="*/ 2421219 w 4904928"/>
              <a:gd name="connsiteY41" fmla="*/ 475497 h 3859851"/>
              <a:gd name="connsiteX0" fmla="*/ 2421219 w 4904928"/>
              <a:gd name="connsiteY0" fmla="*/ 475497 h 3859851"/>
              <a:gd name="connsiteX1" fmla="*/ 2971973 w 4904928"/>
              <a:gd name="connsiteY1" fmla="*/ 823373 h 3859851"/>
              <a:gd name="connsiteX2" fmla="*/ 3670085 w 4904928"/>
              <a:gd name="connsiteY2" fmla="*/ 1494426 h 3859851"/>
              <a:gd name="connsiteX3" fmla="*/ 4446170 w 4904928"/>
              <a:gd name="connsiteY3" fmla="*/ 3131109 h 3859851"/>
              <a:gd name="connsiteX4" fmla="*/ 4904928 w 4904928"/>
              <a:gd name="connsiteY4" fmla="*/ 2942210 h 3859851"/>
              <a:gd name="connsiteX5" fmla="*/ 4055697 w 4904928"/>
              <a:gd name="connsiteY5" fmla="*/ 3859851 h 3859851"/>
              <a:gd name="connsiteX6" fmla="*/ 2975002 w 4904928"/>
              <a:gd name="connsiteY6" fmla="*/ 2942210 h 3859851"/>
              <a:gd name="connsiteX7" fmla="*/ 3479137 w 4904928"/>
              <a:gd name="connsiteY7" fmla="*/ 2942210 h 3859851"/>
              <a:gd name="connsiteX8" fmla="*/ 3388187 w 4904928"/>
              <a:gd name="connsiteY8" fmla="*/ 2642668 h 3859851"/>
              <a:gd name="connsiteX9" fmla="*/ 3351765 w 4904928"/>
              <a:gd name="connsiteY9" fmla="*/ 2547751 h 3859851"/>
              <a:gd name="connsiteX10" fmla="*/ 3273830 w 4904928"/>
              <a:gd name="connsiteY10" fmla="*/ 2354202 h 3859851"/>
              <a:gd name="connsiteX11" fmla="*/ 3222864 w 4904928"/>
              <a:gd name="connsiteY11" fmla="*/ 2246703 h 3859851"/>
              <a:gd name="connsiteX12" fmla="*/ 3136911 w 4904928"/>
              <a:gd name="connsiteY12" fmla="*/ 2077385 h 3859851"/>
              <a:gd name="connsiteX13" fmla="*/ 3075614 w 4904928"/>
              <a:gd name="connsiteY13" fmla="*/ 1969865 h 3859851"/>
              <a:gd name="connsiteX14" fmla="*/ 2977953 w 4904928"/>
              <a:gd name="connsiteY14" fmla="*/ 1812509 h 3859851"/>
              <a:gd name="connsiteX15" fmla="*/ 2909143 w 4904928"/>
              <a:gd name="connsiteY15" fmla="*/ 1710313 h 3859851"/>
              <a:gd name="connsiteX16" fmla="*/ 2796503 w 4904928"/>
              <a:gd name="connsiteY16" fmla="*/ 1559003 h 3859851"/>
              <a:gd name="connsiteX17" fmla="*/ 2724014 w 4904928"/>
              <a:gd name="connsiteY17" fmla="*/ 1466767 h 3859851"/>
              <a:gd name="connsiteX18" fmla="*/ 2587913 w 4904928"/>
              <a:gd name="connsiteY18" fmla="*/ 1312585 h 3859851"/>
              <a:gd name="connsiteX19" fmla="*/ 2521120 w 4904928"/>
              <a:gd name="connsiteY19" fmla="*/ 1239240 h 3859851"/>
              <a:gd name="connsiteX20" fmla="*/ 2301467 w 4904928"/>
              <a:gd name="connsiteY20" fmla="*/ 1028193 h 3859851"/>
              <a:gd name="connsiteX21" fmla="*/ 2301461 w 4904928"/>
              <a:gd name="connsiteY21" fmla="*/ 1028187 h 3859851"/>
              <a:gd name="connsiteX22" fmla="*/ 2301455 w 4904928"/>
              <a:gd name="connsiteY22" fmla="*/ 1028181 h 3859851"/>
              <a:gd name="connsiteX23" fmla="*/ 2064814 w 4904928"/>
              <a:gd name="connsiteY23" fmla="*/ 835195 h 3859851"/>
              <a:gd name="connsiteX24" fmla="*/ 1983401 w 4904928"/>
              <a:gd name="connsiteY24" fmla="*/ 777245 h 3859851"/>
              <a:gd name="connsiteX25" fmla="*/ 1813045 w 4904928"/>
              <a:gd name="connsiteY25" fmla="*/ 659813 h 3859851"/>
              <a:gd name="connsiteX26" fmla="*/ 1711918 w 4904928"/>
              <a:gd name="connsiteY26" fmla="*/ 598035 h 3859851"/>
              <a:gd name="connsiteX27" fmla="*/ 1546872 w 4904928"/>
              <a:gd name="connsiteY27" fmla="*/ 502796 h 3859851"/>
              <a:gd name="connsiteX28" fmla="*/ 1436127 w 4904928"/>
              <a:gd name="connsiteY28" fmla="*/ 445367 h 3859851"/>
              <a:gd name="connsiteX29" fmla="*/ 1266564 w 4904928"/>
              <a:gd name="connsiteY29" fmla="*/ 364829 h 3859851"/>
              <a:gd name="connsiteX30" fmla="*/ 1151352 w 4904928"/>
              <a:gd name="connsiteY30" fmla="*/ 314964 h 3859851"/>
              <a:gd name="connsiteX31" fmla="*/ 971052 w 4904928"/>
              <a:gd name="connsiteY31" fmla="*/ 246383 h 3859851"/>
              <a:gd name="connsiteX32" fmla="*/ 857120 w 4904928"/>
              <a:gd name="connsiteY32" fmla="*/ 206277 h 3859851"/>
              <a:gd name="connsiteX33" fmla="*/ 653440 w 4904928"/>
              <a:gd name="connsiteY33" fmla="*/ 146972 h 3859851"/>
              <a:gd name="connsiteX34" fmla="*/ 553927 w 4904928"/>
              <a:gd name="connsiteY34" fmla="*/ 119615 h 3859851"/>
              <a:gd name="connsiteX35" fmla="*/ 242608 w 4904928"/>
              <a:gd name="connsiteY35" fmla="*/ 55580 h 3859851"/>
              <a:gd name="connsiteX36" fmla="*/ 242597 w 4904928"/>
              <a:gd name="connsiteY36" fmla="*/ 55577 h 3859851"/>
              <a:gd name="connsiteX37" fmla="*/ 7595 w 4904928"/>
              <a:gd name="connsiteY37" fmla="*/ 26770 h 3859851"/>
              <a:gd name="connsiteX38" fmla="*/ 4342 w 4904928"/>
              <a:gd name="connsiteY38" fmla="*/ 27201 h 3859851"/>
              <a:gd name="connsiteX39" fmla="*/ 0 w 4904928"/>
              <a:gd name="connsiteY39" fmla="*/ 0 h 3859851"/>
              <a:gd name="connsiteX40" fmla="*/ 479984 w 4904928"/>
              <a:gd name="connsiteY40" fmla="*/ 0 h 3859851"/>
              <a:gd name="connsiteX41" fmla="*/ 2421219 w 4904928"/>
              <a:gd name="connsiteY41" fmla="*/ 475497 h 3859851"/>
              <a:gd name="connsiteX0" fmla="*/ 2421219 w 4904928"/>
              <a:gd name="connsiteY0" fmla="*/ 475497 h 3859851"/>
              <a:gd name="connsiteX1" fmla="*/ 2971973 w 4904928"/>
              <a:gd name="connsiteY1" fmla="*/ 823373 h 3859851"/>
              <a:gd name="connsiteX2" fmla="*/ 3670085 w 4904928"/>
              <a:gd name="connsiteY2" fmla="*/ 1494426 h 3859851"/>
              <a:gd name="connsiteX3" fmla="*/ 4446170 w 4904928"/>
              <a:gd name="connsiteY3" fmla="*/ 3131109 h 3859851"/>
              <a:gd name="connsiteX4" fmla="*/ 4904928 w 4904928"/>
              <a:gd name="connsiteY4" fmla="*/ 2942210 h 3859851"/>
              <a:gd name="connsiteX5" fmla="*/ 4055697 w 4904928"/>
              <a:gd name="connsiteY5" fmla="*/ 3859851 h 3859851"/>
              <a:gd name="connsiteX6" fmla="*/ 2975002 w 4904928"/>
              <a:gd name="connsiteY6" fmla="*/ 2942210 h 3859851"/>
              <a:gd name="connsiteX7" fmla="*/ 3479137 w 4904928"/>
              <a:gd name="connsiteY7" fmla="*/ 2942210 h 3859851"/>
              <a:gd name="connsiteX8" fmla="*/ 3388187 w 4904928"/>
              <a:gd name="connsiteY8" fmla="*/ 2642668 h 3859851"/>
              <a:gd name="connsiteX9" fmla="*/ 3351765 w 4904928"/>
              <a:gd name="connsiteY9" fmla="*/ 2547751 h 3859851"/>
              <a:gd name="connsiteX10" fmla="*/ 3273830 w 4904928"/>
              <a:gd name="connsiteY10" fmla="*/ 2354202 h 3859851"/>
              <a:gd name="connsiteX11" fmla="*/ 3222864 w 4904928"/>
              <a:gd name="connsiteY11" fmla="*/ 2246703 h 3859851"/>
              <a:gd name="connsiteX12" fmla="*/ 3136911 w 4904928"/>
              <a:gd name="connsiteY12" fmla="*/ 2077385 h 3859851"/>
              <a:gd name="connsiteX13" fmla="*/ 3075614 w 4904928"/>
              <a:gd name="connsiteY13" fmla="*/ 1969865 h 3859851"/>
              <a:gd name="connsiteX14" fmla="*/ 2977953 w 4904928"/>
              <a:gd name="connsiteY14" fmla="*/ 1812509 h 3859851"/>
              <a:gd name="connsiteX15" fmla="*/ 2909143 w 4904928"/>
              <a:gd name="connsiteY15" fmla="*/ 1710313 h 3859851"/>
              <a:gd name="connsiteX16" fmla="*/ 2796503 w 4904928"/>
              <a:gd name="connsiteY16" fmla="*/ 1559003 h 3859851"/>
              <a:gd name="connsiteX17" fmla="*/ 2724014 w 4904928"/>
              <a:gd name="connsiteY17" fmla="*/ 1466767 h 3859851"/>
              <a:gd name="connsiteX18" fmla="*/ 2587913 w 4904928"/>
              <a:gd name="connsiteY18" fmla="*/ 1312585 h 3859851"/>
              <a:gd name="connsiteX19" fmla="*/ 2521120 w 4904928"/>
              <a:gd name="connsiteY19" fmla="*/ 1239240 h 3859851"/>
              <a:gd name="connsiteX20" fmla="*/ 2301467 w 4904928"/>
              <a:gd name="connsiteY20" fmla="*/ 1028193 h 3859851"/>
              <a:gd name="connsiteX21" fmla="*/ 2301461 w 4904928"/>
              <a:gd name="connsiteY21" fmla="*/ 1028187 h 3859851"/>
              <a:gd name="connsiteX22" fmla="*/ 2301455 w 4904928"/>
              <a:gd name="connsiteY22" fmla="*/ 1028181 h 3859851"/>
              <a:gd name="connsiteX23" fmla="*/ 2064814 w 4904928"/>
              <a:gd name="connsiteY23" fmla="*/ 835195 h 3859851"/>
              <a:gd name="connsiteX24" fmla="*/ 1983401 w 4904928"/>
              <a:gd name="connsiteY24" fmla="*/ 777245 h 3859851"/>
              <a:gd name="connsiteX25" fmla="*/ 1813045 w 4904928"/>
              <a:gd name="connsiteY25" fmla="*/ 659813 h 3859851"/>
              <a:gd name="connsiteX26" fmla="*/ 1711918 w 4904928"/>
              <a:gd name="connsiteY26" fmla="*/ 598035 h 3859851"/>
              <a:gd name="connsiteX27" fmla="*/ 1546872 w 4904928"/>
              <a:gd name="connsiteY27" fmla="*/ 502796 h 3859851"/>
              <a:gd name="connsiteX28" fmla="*/ 1436127 w 4904928"/>
              <a:gd name="connsiteY28" fmla="*/ 445367 h 3859851"/>
              <a:gd name="connsiteX29" fmla="*/ 1266564 w 4904928"/>
              <a:gd name="connsiteY29" fmla="*/ 364829 h 3859851"/>
              <a:gd name="connsiteX30" fmla="*/ 1151352 w 4904928"/>
              <a:gd name="connsiteY30" fmla="*/ 314964 h 3859851"/>
              <a:gd name="connsiteX31" fmla="*/ 971052 w 4904928"/>
              <a:gd name="connsiteY31" fmla="*/ 246383 h 3859851"/>
              <a:gd name="connsiteX32" fmla="*/ 857120 w 4904928"/>
              <a:gd name="connsiteY32" fmla="*/ 206277 h 3859851"/>
              <a:gd name="connsiteX33" fmla="*/ 653440 w 4904928"/>
              <a:gd name="connsiteY33" fmla="*/ 146972 h 3859851"/>
              <a:gd name="connsiteX34" fmla="*/ 553927 w 4904928"/>
              <a:gd name="connsiteY34" fmla="*/ 119615 h 3859851"/>
              <a:gd name="connsiteX35" fmla="*/ 242608 w 4904928"/>
              <a:gd name="connsiteY35" fmla="*/ 55580 h 3859851"/>
              <a:gd name="connsiteX36" fmla="*/ 242597 w 4904928"/>
              <a:gd name="connsiteY36" fmla="*/ 55577 h 3859851"/>
              <a:gd name="connsiteX37" fmla="*/ 7595 w 4904928"/>
              <a:gd name="connsiteY37" fmla="*/ 26770 h 3859851"/>
              <a:gd name="connsiteX38" fmla="*/ 4342 w 4904928"/>
              <a:gd name="connsiteY38" fmla="*/ 27201 h 3859851"/>
              <a:gd name="connsiteX39" fmla="*/ 0 w 4904928"/>
              <a:gd name="connsiteY39" fmla="*/ 0 h 3859851"/>
              <a:gd name="connsiteX40" fmla="*/ 479984 w 4904928"/>
              <a:gd name="connsiteY40" fmla="*/ 0 h 3859851"/>
              <a:gd name="connsiteX41" fmla="*/ 2421219 w 4904928"/>
              <a:gd name="connsiteY41" fmla="*/ 475497 h 3859851"/>
              <a:gd name="connsiteX0" fmla="*/ 2421219 w 4904928"/>
              <a:gd name="connsiteY0" fmla="*/ 475497 h 3859851"/>
              <a:gd name="connsiteX1" fmla="*/ 2971973 w 4904928"/>
              <a:gd name="connsiteY1" fmla="*/ 823373 h 3859851"/>
              <a:gd name="connsiteX2" fmla="*/ 3670085 w 4904928"/>
              <a:gd name="connsiteY2" fmla="*/ 1494426 h 3859851"/>
              <a:gd name="connsiteX3" fmla="*/ 4446170 w 4904928"/>
              <a:gd name="connsiteY3" fmla="*/ 3131109 h 3859851"/>
              <a:gd name="connsiteX4" fmla="*/ 4904928 w 4904928"/>
              <a:gd name="connsiteY4" fmla="*/ 2942210 h 3859851"/>
              <a:gd name="connsiteX5" fmla="*/ 4055697 w 4904928"/>
              <a:gd name="connsiteY5" fmla="*/ 3859851 h 3859851"/>
              <a:gd name="connsiteX6" fmla="*/ 2975002 w 4904928"/>
              <a:gd name="connsiteY6" fmla="*/ 2942210 h 3859851"/>
              <a:gd name="connsiteX7" fmla="*/ 3502332 w 4904928"/>
              <a:gd name="connsiteY7" fmla="*/ 3075882 h 3859851"/>
              <a:gd name="connsiteX8" fmla="*/ 3388187 w 4904928"/>
              <a:gd name="connsiteY8" fmla="*/ 2642668 h 3859851"/>
              <a:gd name="connsiteX9" fmla="*/ 3351765 w 4904928"/>
              <a:gd name="connsiteY9" fmla="*/ 2547751 h 3859851"/>
              <a:gd name="connsiteX10" fmla="*/ 3273830 w 4904928"/>
              <a:gd name="connsiteY10" fmla="*/ 2354202 h 3859851"/>
              <a:gd name="connsiteX11" fmla="*/ 3222864 w 4904928"/>
              <a:gd name="connsiteY11" fmla="*/ 2246703 h 3859851"/>
              <a:gd name="connsiteX12" fmla="*/ 3136911 w 4904928"/>
              <a:gd name="connsiteY12" fmla="*/ 2077385 h 3859851"/>
              <a:gd name="connsiteX13" fmla="*/ 3075614 w 4904928"/>
              <a:gd name="connsiteY13" fmla="*/ 1969865 h 3859851"/>
              <a:gd name="connsiteX14" fmla="*/ 2977953 w 4904928"/>
              <a:gd name="connsiteY14" fmla="*/ 1812509 h 3859851"/>
              <a:gd name="connsiteX15" fmla="*/ 2909143 w 4904928"/>
              <a:gd name="connsiteY15" fmla="*/ 1710313 h 3859851"/>
              <a:gd name="connsiteX16" fmla="*/ 2796503 w 4904928"/>
              <a:gd name="connsiteY16" fmla="*/ 1559003 h 3859851"/>
              <a:gd name="connsiteX17" fmla="*/ 2724014 w 4904928"/>
              <a:gd name="connsiteY17" fmla="*/ 1466767 h 3859851"/>
              <a:gd name="connsiteX18" fmla="*/ 2587913 w 4904928"/>
              <a:gd name="connsiteY18" fmla="*/ 1312585 h 3859851"/>
              <a:gd name="connsiteX19" fmla="*/ 2521120 w 4904928"/>
              <a:gd name="connsiteY19" fmla="*/ 1239240 h 3859851"/>
              <a:gd name="connsiteX20" fmla="*/ 2301467 w 4904928"/>
              <a:gd name="connsiteY20" fmla="*/ 1028193 h 3859851"/>
              <a:gd name="connsiteX21" fmla="*/ 2301461 w 4904928"/>
              <a:gd name="connsiteY21" fmla="*/ 1028187 h 3859851"/>
              <a:gd name="connsiteX22" fmla="*/ 2301455 w 4904928"/>
              <a:gd name="connsiteY22" fmla="*/ 1028181 h 3859851"/>
              <a:gd name="connsiteX23" fmla="*/ 2064814 w 4904928"/>
              <a:gd name="connsiteY23" fmla="*/ 835195 h 3859851"/>
              <a:gd name="connsiteX24" fmla="*/ 1983401 w 4904928"/>
              <a:gd name="connsiteY24" fmla="*/ 777245 h 3859851"/>
              <a:gd name="connsiteX25" fmla="*/ 1813045 w 4904928"/>
              <a:gd name="connsiteY25" fmla="*/ 659813 h 3859851"/>
              <a:gd name="connsiteX26" fmla="*/ 1711918 w 4904928"/>
              <a:gd name="connsiteY26" fmla="*/ 598035 h 3859851"/>
              <a:gd name="connsiteX27" fmla="*/ 1546872 w 4904928"/>
              <a:gd name="connsiteY27" fmla="*/ 502796 h 3859851"/>
              <a:gd name="connsiteX28" fmla="*/ 1436127 w 4904928"/>
              <a:gd name="connsiteY28" fmla="*/ 445367 h 3859851"/>
              <a:gd name="connsiteX29" fmla="*/ 1266564 w 4904928"/>
              <a:gd name="connsiteY29" fmla="*/ 364829 h 3859851"/>
              <a:gd name="connsiteX30" fmla="*/ 1151352 w 4904928"/>
              <a:gd name="connsiteY30" fmla="*/ 314964 h 3859851"/>
              <a:gd name="connsiteX31" fmla="*/ 971052 w 4904928"/>
              <a:gd name="connsiteY31" fmla="*/ 246383 h 3859851"/>
              <a:gd name="connsiteX32" fmla="*/ 857120 w 4904928"/>
              <a:gd name="connsiteY32" fmla="*/ 206277 h 3859851"/>
              <a:gd name="connsiteX33" fmla="*/ 653440 w 4904928"/>
              <a:gd name="connsiteY33" fmla="*/ 146972 h 3859851"/>
              <a:gd name="connsiteX34" fmla="*/ 553927 w 4904928"/>
              <a:gd name="connsiteY34" fmla="*/ 119615 h 3859851"/>
              <a:gd name="connsiteX35" fmla="*/ 242608 w 4904928"/>
              <a:gd name="connsiteY35" fmla="*/ 55580 h 3859851"/>
              <a:gd name="connsiteX36" fmla="*/ 242597 w 4904928"/>
              <a:gd name="connsiteY36" fmla="*/ 55577 h 3859851"/>
              <a:gd name="connsiteX37" fmla="*/ 7595 w 4904928"/>
              <a:gd name="connsiteY37" fmla="*/ 26770 h 3859851"/>
              <a:gd name="connsiteX38" fmla="*/ 4342 w 4904928"/>
              <a:gd name="connsiteY38" fmla="*/ 27201 h 3859851"/>
              <a:gd name="connsiteX39" fmla="*/ 0 w 4904928"/>
              <a:gd name="connsiteY39" fmla="*/ 0 h 3859851"/>
              <a:gd name="connsiteX40" fmla="*/ 479984 w 4904928"/>
              <a:gd name="connsiteY40" fmla="*/ 0 h 3859851"/>
              <a:gd name="connsiteX41" fmla="*/ 2421219 w 4904928"/>
              <a:gd name="connsiteY41" fmla="*/ 475497 h 38598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904928" h="3859851">
                <a:moveTo>
                  <a:pt x="2421219" y="475497"/>
                </a:moveTo>
                <a:cubicBezTo>
                  <a:pt x="2614659" y="577046"/>
                  <a:pt x="2798853" y="693462"/>
                  <a:pt x="2971973" y="823373"/>
                </a:cubicBezTo>
                <a:cubicBezTo>
                  <a:pt x="3231652" y="1018238"/>
                  <a:pt x="3379519" y="1142469"/>
                  <a:pt x="3670085" y="1494426"/>
                </a:cubicBezTo>
                <a:cubicBezTo>
                  <a:pt x="3980813" y="1870805"/>
                  <a:pt x="4308008" y="2591332"/>
                  <a:pt x="4446170" y="3131109"/>
                </a:cubicBezTo>
                <a:lnTo>
                  <a:pt x="4904928" y="2942210"/>
                </a:lnTo>
                <a:lnTo>
                  <a:pt x="4055697" y="3859851"/>
                </a:lnTo>
                <a:lnTo>
                  <a:pt x="2975002" y="2942210"/>
                </a:lnTo>
                <a:lnTo>
                  <a:pt x="3502332" y="3075882"/>
                </a:lnTo>
                <a:lnTo>
                  <a:pt x="3388187" y="2642668"/>
                </a:lnTo>
                <a:lnTo>
                  <a:pt x="3351765" y="2547751"/>
                </a:lnTo>
                <a:lnTo>
                  <a:pt x="3273830" y="2354202"/>
                </a:lnTo>
                <a:lnTo>
                  <a:pt x="3222864" y="2246703"/>
                </a:lnTo>
                <a:lnTo>
                  <a:pt x="3136911" y="2077385"/>
                </a:lnTo>
                <a:lnTo>
                  <a:pt x="3075614" y="1969865"/>
                </a:lnTo>
                <a:lnTo>
                  <a:pt x="2977953" y="1812509"/>
                </a:lnTo>
                <a:lnTo>
                  <a:pt x="2909143" y="1710313"/>
                </a:lnTo>
                <a:lnTo>
                  <a:pt x="2796503" y="1559003"/>
                </a:lnTo>
                <a:lnTo>
                  <a:pt x="2724014" y="1466767"/>
                </a:lnTo>
                <a:lnTo>
                  <a:pt x="2587913" y="1312585"/>
                </a:lnTo>
                <a:lnTo>
                  <a:pt x="2521120" y="1239240"/>
                </a:lnTo>
                <a:lnTo>
                  <a:pt x="2301467" y="1028193"/>
                </a:lnTo>
                <a:lnTo>
                  <a:pt x="2301461" y="1028187"/>
                </a:lnTo>
                <a:lnTo>
                  <a:pt x="2301455" y="1028181"/>
                </a:lnTo>
                <a:lnTo>
                  <a:pt x="2064814" y="835195"/>
                </a:lnTo>
                <a:lnTo>
                  <a:pt x="1983401" y="777245"/>
                </a:lnTo>
                <a:lnTo>
                  <a:pt x="1813045" y="659813"/>
                </a:lnTo>
                <a:lnTo>
                  <a:pt x="1711918" y="598035"/>
                </a:lnTo>
                <a:lnTo>
                  <a:pt x="1546872" y="502796"/>
                </a:lnTo>
                <a:lnTo>
                  <a:pt x="1436127" y="445367"/>
                </a:lnTo>
                <a:lnTo>
                  <a:pt x="1266564" y="364829"/>
                </a:lnTo>
                <a:lnTo>
                  <a:pt x="1151352" y="314964"/>
                </a:lnTo>
                <a:lnTo>
                  <a:pt x="971052" y="246383"/>
                </a:lnTo>
                <a:lnTo>
                  <a:pt x="857120" y="206277"/>
                </a:lnTo>
                <a:lnTo>
                  <a:pt x="653440" y="146972"/>
                </a:lnTo>
                <a:lnTo>
                  <a:pt x="553927" y="119615"/>
                </a:lnTo>
                <a:lnTo>
                  <a:pt x="242608" y="55580"/>
                </a:lnTo>
                <a:cubicBezTo>
                  <a:pt x="242604" y="55579"/>
                  <a:pt x="242601" y="55578"/>
                  <a:pt x="242597" y="55577"/>
                </a:cubicBezTo>
                <a:lnTo>
                  <a:pt x="7595" y="26770"/>
                </a:lnTo>
                <a:lnTo>
                  <a:pt x="4342" y="27201"/>
                </a:lnTo>
                <a:lnTo>
                  <a:pt x="0" y="0"/>
                </a:lnTo>
                <a:lnTo>
                  <a:pt x="479984" y="0"/>
                </a:lnTo>
                <a:cubicBezTo>
                  <a:pt x="1177363" y="0"/>
                  <a:pt x="1840898" y="170849"/>
                  <a:pt x="2421219" y="47549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ffectLst>
            <a:outerShdw blurRad="152400" dist="76200" dir="54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Прямоугольник 2"/>
          <p:cNvSpPr/>
          <p:nvPr/>
        </p:nvSpPr>
        <p:spPr>
          <a:xfrm>
            <a:off x="402490" y="261975"/>
            <a:ext cx="332251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" sz="4000" b="1" dirty="0">
                <a:solidFill>
                  <a:schemeClr val="bg1"/>
                </a:solidFill>
                <a:cs typeface="Times New Roman" panose="02020603050405020304" pitchFamily="18" charset="0"/>
              </a:rPr>
              <a:t>Оголошення</a:t>
            </a:r>
            <a:endParaRPr lang="uk-UA" sz="4000" dirty="0"/>
          </a:p>
        </p:txBody>
      </p:sp>
    </p:spTree>
    <p:extLst>
      <p:ext uri="{BB962C8B-B14F-4D97-AF65-F5344CB8AC3E}">
        <p14:creationId xmlns:p14="http://schemas.microsoft.com/office/powerpoint/2010/main" val="1585674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8" name="Picture 8" descr="https://thediwire.com/wp-content/uploads/2018/03/hand-giving-money-for-investment-the-future-671706724_2131x1412.jpe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55" r="14544" b="8949"/>
          <a:stretch/>
        </p:blipFill>
        <p:spPr bwMode="auto">
          <a:xfrm>
            <a:off x="1791915" y="-27384"/>
            <a:ext cx="10423177" cy="6912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-8285" y="1"/>
            <a:ext cx="5742657" cy="6885383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39000">
                <a:schemeClr val="tx2">
                  <a:lumMod val="50000"/>
                </a:schemeClr>
              </a:gs>
              <a:gs pos="72000">
                <a:schemeClr val="tx2">
                  <a:lumMod val="50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144016" y="1335687"/>
            <a:ext cx="573437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" sz="4000" b="1" dirty="0">
                <a:solidFill>
                  <a:schemeClr val="bg1"/>
                </a:solidFill>
                <a:cs typeface="Times New Roman" panose="02020603050405020304" pitchFamily="18" charset="0"/>
              </a:rPr>
              <a:t>Вид, форма фінансової підтримки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05780" y="3572925"/>
            <a:ext cx="47525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400" dirty="0">
                <a:solidFill>
                  <a:schemeClr val="bg1"/>
                </a:solidFill>
                <a:cs typeface="Times New Roman" panose="02020603050405020304" pitchFamily="18" charset="0"/>
              </a:rPr>
              <a:t>безповоротна фінансова підтримка</a:t>
            </a:r>
            <a:r>
              <a:rPr lang="en-US" sz="2400" dirty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uk-UA" sz="2400" dirty="0">
                <a:solidFill>
                  <a:schemeClr val="bg1"/>
                </a:solidFill>
                <a:cs typeface="Times New Roman" panose="02020603050405020304" pitchFamily="18" charset="0"/>
              </a:rPr>
              <a:t>з обласного </a:t>
            </a:r>
            <a:r>
              <a:rPr lang="uk-UA" sz="24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бюджету</a:t>
            </a:r>
            <a:r>
              <a:rPr lang="en-US" sz="24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 </a:t>
            </a:r>
            <a:r>
              <a:rPr lang="uk-UA" sz="24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(грант)</a:t>
            </a:r>
            <a:endParaRPr lang="uk-UA" sz="2400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44016" y="3140968"/>
            <a:ext cx="5446340" cy="2088232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130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-8285" y="1"/>
            <a:ext cx="12197110" cy="126875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39000">
                <a:schemeClr val="tx2">
                  <a:lumMod val="50000"/>
                </a:schemeClr>
              </a:gs>
              <a:gs pos="72000">
                <a:schemeClr val="tx2">
                  <a:lumMod val="50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4" name="Прямоугольник 3"/>
          <p:cNvSpPr/>
          <p:nvPr/>
        </p:nvSpPr>
        <p:spPr>
          <a:xfrm>
            <a:off x="697204" y="4527607"/>
            <a:ext cx="3379241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900"/>
              </a:lnSpc>
            </a:pPr>
            <a:r>
              <a:rPr lang="uk-UA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реалізація </a:t>
            </a:r>
            <a:r>
              <a:rPr lang="uk-UA" dirty="0">
                <a:solidFill>
                  <a:srgbClr val="C00000"/>
                </a:solidFill>
                <a:cs typeface="Times New Roman" panose="02020603050405020304" pitchFamily="18" charset="0"/>
              </a:rPr>
              <a:t>бізнес-планів у  різних сферах діяльності  </a:t>
            </a:r>
            <a:r>
              <a:rPr lang="uk-UA" b="1" dirty="0">
                <a:solidFill>
                  <a:srgbClr val="C00000"/>
                </a:solidFill>
                <a:cs typeface="Times New Roman" panose="02020603050405020304" pitchFamily="18" charset="0"/>
              </a:rPr>
              <a:t>незалежно від   місцезнаходження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824663" y="4527607"/>
            <a:ext cx="2831182" cy="10669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900"/>
              </a:lnSpc>
            </a:pPr>
            <a:r>
              <a:rPr lang="uk-UA" dirty="0" smtClean="0">
                <a:solidFill>
                  <a:srgbClr val="21989B"/>
                </a:solidFill>
                <a:cs typeface="Times New Roman" panose="02020603050405020304" pitchFamily="18" charset="0"/>
              </a:rPr>
              <a:t>реалізація </a:t>
            </a:r>
            <a:r>
              <a:rPr lang="uk-UA" dirty="0">
                <a:solidFill>
                  <a:srgbClr val="21989B"/>
                </a:solidFill>
                <a:cs typeface="Times New Roman" panose="02020603050405020304" pitchFamily="18" charset="0"/>
              </a:rPr>
              <a:t>бізнес-планів  у різних сферах  діяльності  </a:t>
            </a:r>
            <a:r>
              <a:rPr lang="uk-UA" b="1" dirty="0">
                <a:solidFill>
                  <a:srgbClr val="21989B"/>
                </a:solidFill>
                <a:cs typeface="Times New Roman" panose="02020603050405020304" pitchFamily="18" charset="0"/>
              </a:rPr>
              <a:t>виключно у сільській </a:t>
            </a:r>
            <a:r>
              <a:rPr lang="en-US" b="1" dirty="0">
                <a:solidFill>
                  <a:srgbClr val="21989B"/>
                </a:solidFill>
                <a:cs typeface="Times New Roman" panose="02020603050405020304" pitchFamily="18" charset="0"/>
              </a:rPr>
              <a:t> </a:t>
            </a:r>
            <a:r>
              <a:rPr lang="uk-UA" b="1" dirty="0">
                <a:solidFill>
                  <a:srgbClr val="21989B"/>
                </a:solidFill>
                <a:cs typeface="Times New Roman" panose="02020603050405020304" pitchFamily="18" charset="0"/>
              </a:rPr>
              <a:t>місцевості</a:t>
            </a:r>
            <a:endParaRPr lang="uk-UA" dirty="0">
              <a:solidFill>
                <a:srgbClr val="21989B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453582" y="4527607"/>
            <a:ext cx="3068489" cy="13106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900"/>
              </a:lnSpc>
            </a:pPr>
            <a:r>
              <a:rPr lang="uk-UA" dirty="0" smtClean="0">
                <a:solidFill>
                  <a:schemeClr val="accent6">
                    <a:lumMod val="50000"/>
                  </a:schemeClr>
                </a:solidFill>
                <a:cs typeface="Times New Roman" panose="02020603050405020304" pitchFamily="18" charset="0"/>
              </a:rPr>
              <a:t>реалізація</a:t>
            </a:r>
            <a:r>
              <a:rPr lang="uk-UA" b="1" dirty="0" smtClean="0">
                <a:solidFill>
                  <a:schemeClr val="accent6">
                    <a:lumMod val="50000"/>
                  </a:schemeClr>
                </a:solidFill>
                <a:cs typeface="Times New Roman" panose="02020603050405020304" pitchFamily="18" charset="0"/>
              </a:rPr>
              <a:t>   </a:t>
            </a:r>
            <a:r>
              <a:rPr lang="uk-UA" dirty="0">
                <a:solidFill>
                  <a:schemeClr val="accent6">
                    <a:lumMod val="50000"/>
                  </a:schemeClr>
                </a:solidFill>
                <a:cs typeface="Times New Roman" panose="02020603050405020304" pitchFamily="18" charset="0"/>
              </a:rPr>
              <a:t>бізнес-планів  передбачає  </a:t>
            </a:r>
            <a:r>
              <a:rPr lang="uk-UA" b="1" dirty="0" err="1">
                <a:solidFill>
                  <a:schemeClr val="accent6">
                    <a:lumMod val="50000"/>
                  </a:schemeClr>
                </a:solidFill>
                <a:cs typeface="Times New Roman" panose="02020603050405020304" pitchFamily="18" charset="0"/>
              </a:rPr>
              <a:t>співфінансування</a:t>
            </a:r>
            <a:r>
              <a:rPr lang="uk-UA" b="1" dirty="0">
                <a:solidFill>
                  <a:schemeClr val="accent6">
                    <a:lumMod val="50000"/>
                  </a:schemeClr>
                </a:solidFill>
                <a:cs typeface="Times New Roman" panose="02020603050405020304" pitchFamily="18" charset="0"/>
              </a:rPr>
              <a:t>  у розмірі не менше</a:t>
            </a:r>
            <a:r>
              <a:rPr lang="en-US" b="1" dirty="0">
                <a:solidFill>
                  <a:schemeClr val="accent6">
                    <a:lumMod val="50000"/>
                  </a:schemeClr>
                </a:solidFill>
                <a:cs typeface="Times New Roman" panose="02020603050405020304" pitchFamily="18" charset="0"/>
              </a:rPr>
              <a:t> </a:t>
            </a:r>
            <a:r>
              <a:rPr lang="uk-UA" b="1" dirty="0">
                <a:solidFill>
                  <a:schemeClr val="accent6">
                    <a:lumMod val="50000"/>
                  </a:schemeClr>
                </a:solidFill>
                <a:cs typeface="Times New Roman" panose="02020603050405020304" pitchFamily="18" charset="0"/>
              </a:rPr>
              <a:t>30%  від суми  гранту </a:t>
            </a:r>
            <a:endParaRPr lang="uk-UA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660403" y="2798562"/>
            <a:ext cx="5196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dirty="0">
                <a:solidFill>
                  <a:srgbClr val="C00000"/>
                </a:solidFill>
                <a:cs typeface="Times New Roman" panose="02020603050405020304" pitchFamily="18" charset="0"/>
              </a:rPr>
              <a:t>до </a:t>
            </a:r>
            <a:endParaRPr lang="uk-UA" sz="2000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129386" y="2658372"/>
            <a:ext cx="11015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4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50  </a:t>
            </a:r>
            <a:endParaRPr lang="uk-UA" sz="4400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160487" y="3175312"/>
            <a:ext cx="1106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тис.грн</a:t>
            </a:r>
            <a:r>
              <a:rPr lang="uk-UA" b="1" dirty="0">
                <a:solidFill>
                  <a:srgbClr val="C00000"/>
                </a:solidFill>
                <a:cs typeface="Times New Roman" panose="02020603050405020304" pitchFamily="18" charset="0"/>
              </a:rPr>
              <a:t>. </a:t>
            </a:r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447871" y="2774680"/>
            <a:ext cx="5196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dirty="0">
                <a:solidFill>
                  <a:srgbClr val="21989B"/>
                </a:solidFill>
                <a:cs typeface="Times New Roman" panose="02020603050405020304" pitchFamily="18" charset="0"/>
              </a:rPr>
              <a:t>до </a:t>
            </a:r>
            <a:endParaRPr lang="uk-UA" sz="2000" dirty="0">
              <a:solidFill>
                <a:srgbClr val="21989B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916854" y="2634490"/>
            <a:ext cx="110158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8</a:t>
            </a:r>
            <a:r>
              <a:rPr lang="uk-UA" sz="44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0  </a:t>
            </a:r>
            <a:endParaRPr lang="uk-UA" sz="4400" dirty="0">
              <a:solidFill>
                <a:srgbClr val="C00000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947955" y="3151430"/>
            <a:ext cx="1106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тис.грн</a:t>
            </a:r>
            <a:r>
              <a:rPr lang="uk-UA" b="1" dirty="0">
                <a:solidFill>
                  <a:srgbClr val="C00000"/>
                </a:solidFill>
                <a:cs typeface="Times New Roman" panose="02020603050405020304" pitchFamily="18" charset="0"/>
              </a:rPr>
              <a:t>. </a:t>
            </a:r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9149535" y="2812866"/>
            <a:ext cx="5196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dirty="0">
                <a:solidFill>
                  <a:schemeClr val="accent6">
                    <a:lumMod val="50000"/>
                  </a:schemeClr>
                </a:solidFill>
                <a:cs typeface="Times New Roman" panose="02020603050405020304" pitchFamily="18" charset="0"/>
              </a:rPr>
              <a:t>до </a:t>
            </a:r>
            <a:endParaRPr lang="uk-UA" sz="2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9618518" y="2672676"/>
            <a:ext cx="143500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100</a:t>
            </a:r>
            <a:r>
              <a:rPr lang="uk-UA" sz="4400" b="1" dirty="0" smtClean="0">
                <a:solidFill>
                  <a:srgbClr val="C00000"/>
                </a:solidFill>
                <a:cs typeface="Times New Roman" panose="02020603050405020304" pitchFamily="18" charset="0"/>
              </a:rPr>
              <a:t>  </a:t>
            </a:r>
            <a:endParaRPr lang="uk-UA" sz="4400" dirty="0">
              <a:solidFill>
                <a:srgbClr val="C00000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9649619" y="3189616"/>
            <a:ext cx="11063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err="1">
                <a:solidFill>
                  <a:srgbClr val="C00000"/>
                </a:solidFill>
                <a:cs typeface="Times New Roman" panose="02020603050405020304" pitchFamily="18" charset="0"/>
              </a:rPr>
              <a:t>тис.грн</a:t>
            </a:r>
            <a:r>
              <a:rPr lang="uk-UA" b="1" dirty="0">
                <a:solidFill>
                  <a:srgbClr val="C00000"/>
                </a:solidFill>
                <a:cs typeface="Times New Roman" panose="02020603050405020304" pitchFamily="18" charset="0"/>
              </a:rPr>
              <a:t>. </a:t>
            </a:r>
            <a:endParaRPr lang="uk-UA" dirty="0">
              <a:solidFill>
                <a:srgbClr val="C00000"/>
              </a:solidFill>
            </a:endParaRPr>
          </a:p>
        </p:txBody>
      </p:sp>
      <p:sp>
        <p:nvSpPr>
          <p:cNvPr id="26" name="Кольцо 25"/>
          <p:cNvSpPr/>
          <p:nvPr/>
        </p:nvSpPr>
        <p:spPr>
          <a:xfrm>
            <a:off x="1440675" y="2325515"/>
            <a:ext cx="2058292" cy="1800000"/>
          </a:xfrm>
          <a:prstGeom prst="donut">
            <a:avLst>
              <a:gd name="adj" fmla="val 5747"/>
            </a:avLst>
          </a:prstGeom>
          <a:gradFill flip="none" rotWithShape="1">
            <a:gsLst>
              <a:gs pos="0">
                <a:srgbClr val="F15A41"/>
              </a:gs>
              <a:gs pos="100000">
                <a:srgbClr val="CB452F"/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7" name="Кольцо 26"/>
          <p:cNvSpPr/>
          <p:nvPr/>
        </p:nvSpPr>
        <p:spPr>
          <a:xfrm>
            <a:off x="5188248" y="2325515"/>
            <a:ext cx="2058292" cy="1800000"/>
          </a:xfrm>
          <a:prstGeom prst="donut">
            <a:avLst>
              <a:gd name="adj" fmla="val 5747"/>
            </a:avLst>
          </a:prstGeom>
          <a:gradFill flip="none" rotWithShape="1">
            <a:gsLst>
              <a:gs pos="3000">
                <a:srgbClr val="3DBEC3"/>
              </a:gs>
              <a:gs pos="100000">
                <a:srgbClr val="0A9093"/>
              </a:gs>
            </a:gsLst>
            <a:lin ang="13500000" scaled="1"/>
            <a:tileRect/>
          </a:gradFill>
          <a:ln>
            <a:noFill/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8" name="Кольцо 27"/>
          <p:cNvSpPr/>
          <p:nvPr/>
        </p:nvSpPr>
        <p:spPr>
          <a:xfrm>
            <a:off x="8935821" y="2325515"/>
            <a:ext cx="2058292" cy="1800000"/>
          </a:xfrm>
          <a:prstGeom prst="donut">
            <a:avLst>
              <a:gd name="adj" fmla="val 5747"/>
            </a:avLst>
          </a:prstGeom>
          <a:gradFill>
            <a:gsLst>
              <a:gs pos="0">
                <a:srgbClr val="A6CE39"/>
              </a:gs>
              <a:gs pos="100000">
                <a:srgbClr val="7A9F3F"/>
              </a:gs>
            </a:gsLst>
            <a:lin ang="13500000" scaled="1"/>
          </a:gra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grpSp>
        <p:nvGrpSpPr>
          <p:cNvPr id="29" name="Группа 28"/>
          <p:cNvGrpSpPr/>
          <p:nvPr/>
        </p:nvGrpSpPr>
        <p:grpSpPr>
          <a:xfrm>
            <a:off x="2459805" y="4139801"/>
            <a:ext cx="45719" cy="437921"/>
            <a:chOff x="2110152" y="3964825"/>
            <a:chExt cx="45719" cy="437921"/>
          </a:xfrm>
        </p:grpSpPr>
        <p:sp>
          <p:nvSpPr>
            <p:cNvPr id="30" name="Прямоугольник 29"/>
            <p:cNvSpPr/>
            <p:nvPr/>
          </p:nvSpPr>
          <p:spPr>
            <a:xfrm>
              <a:off x="2127611" y="3964825"/>
              <a:ext cx="10800" cy="36000"/>
            </a:xfrm>
            <a:prstGeom prst="rect">
              <a:avLst/>
            </a:prstGeom>
            <a:gradFill flip="none" rotWithShape="1">
              <a:gsLst>
                <a:gs pos="0">
                  <a:srgbClr val="F15A41"/>
                </a:gs>
                <a:gs pos="100000">
                  <a:srgbClr val="CB452F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1" name="Прямоугольник 30"/>
            <p:cNvSpPr/>
            <p:nvPr/>
          </p:nvSpPr>
          <p:spPr>
            <a:xfrm>
              <a:off x="2127611" y="4013850"/>
              <a:ext cx="10800" cy="36000"/>
            </a:xfrm>
            <a:prstGeom prst="rect">
              <a:avLst/>
            </a:prstGeom>
            <a:gradFill flip="none" rotWithShape="1">
              <a:gsLst>
                <a:gs pos="0">
                  <a:srgbClr val="F15A41"/>
                </a:gs>
                <a:gs pos="100000">
                  <a:srgbClr val="CB452F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2" name="Прямоугольник 31"/>
            <p:cNvSpPr/>
            <p:nvPr/>
          </p:nvSpPr>
          <p:spPr>
            <a:xfrm>
              <a:off x="2127611" y="4062875"/>
              <a:ext cx="10800" cy="36000"/>
            </a:xfrm>
            <a:prstGeom prst="rect">
              <a:avLst/>
            </a:prstGeom>
            <a:gradFill flip="none" rotWithShape="1">
              <a:gsLst>
                <a:gs pos="0">
                  <a:srgbClr val="F15A41"/>
                </a:gs>
                <a:gs pos="100000">
                  <a:srgbClr val="CB452F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3" name="Прямоугольник 32"/>
            <p:cNvSpPr/>
            <p:nvPr/>
          </p:nvSpPr>
          <p:spPr>
            <a:xfrm>
              <a:off x="2127611" y="4111900"/>
              <a:ext cx="10800" cy="36000"/>
            </a:xfrm>
            <a:prstGeom prst="rect">
              <a:avLst/>
            </a:prstGeom>
            <a:gradFill flip="none" rotWithShape="1">
              <a:gsLst>
                <a:gs pos="0">
                  <a:srgbClr val="F15A41"/>
                </a:gs>
                <a:gs pos="100000">
                  <a:srgbClr val="CB452F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4" name="Прямоугольник 33"/>
            <p:cNvSpPr/>
            <p:nvPr/>
          </p:nvSpPr>
          <p:spPr>
            <a:xfrm>
              <a:off x="2127611" y="4160925"/>
              <a:ext cx="10800" cy="36000"/>
            </a:xfrm>
            <a:prstGeom prst="rect">
              <a:avLst/>
            </a:prstGeom>
            <a:gradFill flip="none" rotWithShape="1">
              <a:gsLst>
                <a:gs pos="0">
                  <a:srgbClr val="F15A41"/>
                </a:gs>
                <a:gs pos="100000">
                  <a:srgbClr val="CB452F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5" name="Прямоугольник 34"/>
            <p:cNvSpPr/>
            <p:nvPr/>
          </p:nvSpPr>
          <p:spPr>
            <a:xfrm>
              <a:off x="2127611" y="4209950"/>
              <a:ext cx="10800" cy="36000"/>
            </a:xfrm>
            <a:prstGeom prst="rect">
              <a:avLst/>
            </a:prstGeom>
            <a:gradFill flip="none" rotWithShape="1">
              <a:gsLst>
                <a:gs pos="0">
                  <a:srgbClr val="F15A41"/>
                </a:gs>
                <a:gs pos="100000">
                  <a:srgbClr val="CB452F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6" name="Прямоугольник 35"/>
            <p:cNvSpPr/>
            <p:nvPr/>
          </p:nvSpPr>
          <p:spPr>
            <a:xfrm>
              <a:off x="2127611" y="4258975"/>
              <a:ext cx="10800" cy="36000"/>
            </a:xfrm>
            <a:prstGeom prst="rect">
              <a:avLst/>
            </a:prstGeom>
            <a:gradFill flip="none" rotWithShape="1">
              <a:gsLst>
                <a:gs pos="0">
                  <a:srgbClr val="F15A41"/>
                </a:gs>
                <a:gs pos="100000">
                  <a:srgbClr val="CB452F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7" name="Прямоугольник 36"/>
            <p:cNvSpPr/>
            <p:nvPr/>
          </p:nvSpPr>
          <p:spPr>
            <a:xfrm>
              <a:off x="2127611" y="4308000"/>
              <a:ext cx="10800" cy="36000"/>
            </a:xfrm>
            <a:prstGeom prst="rect">
              <a:avLst/>
            </a:prstGeom>
            <a:gradFill flip="none" rotWithShape="1">
              <a:gsLst>
                <a:gs pos="0">
                  <a:srgbClr val="F15A41"/>
                </a:gs>
                <a:gs pos="100000">
                  <a:srgbClr val="CB452F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38" name="Овал 37"/>
            <p:cNvSpPr/>
            <p:nvPr/>
          </p:nvSpPr>
          <p:spPr>
            <a:xfrm>
              <a:off x="2110152" y="4357027"/>
              <a:ext cx="45719" cy="45719"/>
            </a:xfrm>
            <a:prstGeom prst="ellipse">
              <a:avLst/>
            </a:prstGeom>
            <a:gradFill flip="none" rotWithShape="1">
              <a:gsLst>
                <a:gs pos="0">
                  <a:srgbClr val="F15A41"/>
                </a:gs>
                <a:gs pos="100000">
                  <a:srgbClr val="CB452F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39" name="Группа 38"/>
          <p:cNvGrpSpPr/>
          <p:nvPr/>
        </p:nvGrpSpPr>
        <p:grpSpPr>
          <a:xfrm>
            <a:off x="6194535" y="4139801"/>
            <a:ext cx="45719" cy="437921"/>
            <a:chOff x="2110152" y="3964825"/>
            <a:chExt cx="45719" cy="437921"/>
          </a:xfrm>
        </p:grpSpPr>
        <p:sp>
          <p:nvSpPr>
            <p:cNvPr id="40" name="Прямоугольник 39"/>
            <p:cNvSpPr/>
            <p:nvPr/>
          </p:nvSpPr>
          <p:spPr>
            <a:xfrm>
              <a:off x="2127611" y="3964825"/>
              <a:ext cx="10800" cy="36000"/>
            </a:xfrm>
            <a:prstGeom prst="rect">
              <a:avLst/>
            </a:prstGeom>
            <a:gradFill flip="none" rotWithShape="1">
              <a:gsLst>
                <a:gs pos="3000">
                  <a:srgbClr val="3DBEC3"/>
                </a:gs>
                <a:gs pos="100000">
                  <a:srgbClr val="0A9093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41" name="Прямоугольник 40"/>
            <p:cNvSpPr/>
            <p:nvPr/>
          </p:nvSpPr>
          <p:spPr>
            <a:xfrm>
              <a:off x="2127611" y="4013850"/>
              <a:ext cx="10800" cy="36000"/>
            </a:xfrm>
            <a:prstGeom prst="rect">
              <a:avLst/>
            </a:prstGeom>
            <a:gradFill flip="none" rotWithShape="1">
              <a:gsLst>
                <a:gs pos="3000">
                  <a:srgbClr val="3DBEC3"/>
                </a:gs>
                <a:gs pos="100000">
                  <a:srgbClr val="0A9093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42" name="Прямоугольник 41"/>
            <p:cNvSpPr/>
            <p:nvPr/>
          </p:nvSpPr>
          <p:spPr>
            <a:xfrm>
              <a:off x="2127611" y="4062875"/>
              <a:ext cx="10800" cy="36000"/>
            </a:xfrm>
            <a:prstGeom prst="rect">
              <a:avLst/>
            </a:prstGeom>
            <a:gradFill flip="none" rotWithShape="1">
              <a:gsLst>
                <a:gs pos="3000">
                  <a:srgbClr val="3DBEC3"/>
                </a:gs>
                <a:gs pos="100000">
                  <a:srgbClr val="0A9093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2127611" y="4111900"/>
              <a:ext cx="10800" cy="36000"/>
            </a:xfrm>
            <a:prstGeom prst="rect">
              <a:avLst/>
            </a:prstGeom>
            <a:gradFill flip="none" rotWithShape="1">
              <a:gsLst>
                <a:gs pos="3000">
                  <a:srgbClr val="3DBEC3"/>
                </a:gs>
                <a:gs pos="100000">
                  <a:srgbClr val="0A9093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2127611" y="4160925"/>
              <a:ext cx="10800" cy="36000"/>
            </a:xfrm>
            <a:prstGeom prst="rect">
              <a:avLst/>
            </a:prstGeom>
            <a:gradFill flip="none" rotWithShape="1">
              <a:gsLst>
                <a:gs pos="3000">
                  <a:srgbClr val="3DBEC3"/>
                </a:gs>
                <a:gs pos="100000">
                  <a:srgbClr val="0A9093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2127611" y="4209950"/>
              <a:ext cx="10800" cy="36000"/>
            </a:xfrm>
            <a:prstGeom prst="rect">
              <a:avLst/>
            </a:prstGeom>
            <a:gradFill flip="none" rotWithShape="1">
              <a:gsLst>
                <a:gs pos="3000">
                  <a:srgbClr val="3DBEC3"/>
                </a:gs>
                <a:gs pos="100000">
                  <a:srgbClr val="0A9093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2127611" y="4258975"/>
              <a:ext cx="10800" cy="36000"/>
            </a:xfrm>
            <a:prstGeom prst="rect">
              <a:avLst/>
            </a:prstGeom>
            <a:gradFill flip="none" rotWithShape="1">
              <a:gsLst>
                <a:gs pos="3000">
                  <a:srgbClr val="3DBEC3"/>
                </a:gs>
                <a:gs pos="100000">
                  <a:srgbClr val="0A9093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2127611" y="4308000"/>
              <a:ext cx="10800" cy="36000"/>
            </a:xfrm>
            <a:prstGeom prst="rect">
              <a:avLst/>
            </a:prstGeom>
            <a:gradFill flip="none" rotWithShape="1">
              <a:gsLst>
                <a:gs pos="3000">
                  <a:srgbClr val="3DBEC3"/>
                </a:gs>
                <a:gs pos="100000">
                  <a:srgbClr val="0A9093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48" name="Овал 47"/>
            <p:cNvSpPr/>
            <p:nvPr/>
          </p:nvSpPr>
          <p:spPr>
            <a:xfrm>
              <a:off x="2110152" y="4357027"/>
              <a:ext cx="45719" cy="45719"/>
            </a:xfrm>
            <a:prstGeom prst="ellipse">
              <a:avLst/>
            </a:prstGeom>
            <a:gradFill flip="none" rotWithShape="1">
              <a:gsLst>
                <a:gs pos="3000">
                  <a:srgbClr val="3DBEC3"/>
                </a:gs>
                <a:gs pos="100000">
                  <a:srgbClr val="0A9093"/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grpSp>
        <p:nvGrpSpPr>
          <p:cNvPr id="49" name="Группа 48"/>
          <p:cNvGrpSpPr/>
          <p:nvPr/>
        </p:nvGrpSpPr>
        <p:grpSpPr>
          <a:xfrm>
            <a:off x="9942108" y="4139801"/>
            <a:ext cx="45719" cy="437921"/>
            <a:chOff x="2110152" y="3964825"/>
            <a:chExt cx="45719" cy="437921"/>
          </a:xfrm>
        </p:grpSpPr>
        <p:sp>
          <p:nvSpPr>
            <p:cNvPr id="50" name="Прямоугольник 49"/>
            <p:cNvSpPr/>
            <p:nvPr/>
          </p:nvSpPr>
          <p:spPr>
            <a:xfrm>
              <a:off x="2127611" y="3964825"/>
              <a:ext cx="10800" cy="36000"/>
            </a:xfrm>
            <a:prstGeom prst="rect">
              <a:avLst/>
            </a:prstGeom>
            <a:gradFill>
              <a:gsLst>
                <a:gs pos="0">
                  <a:srgbClr val="A6CE39"/>
                </a:gs>
                <a:gs pos="100000">
                  <a:srgbClr val="7A9F3F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2127611" y="4013850"/>
              <a:ext cx="10800" cy="36000"/>
            </a:xfrm>
            <a:prstGeom prst="rect">
              <a:avLst/>
            </a:prstGeom>
            <a:gradFill>
              <a:gsLst>
                <a:gs pos="0">
                  <a:srgbClr val="A6CE39"/>
                </a:gs>
                <a:gs pos="100000">
                  <a:srgbClr val="7A9F3F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2127611" y="4062875"/>
              <a:ext cx="10800" cy="36000"/>
            </a:xfrm>
            <a:prstGeom prst="rect">
              <a:avLst/>
            </a:prstGeom>
            <a:gradFill>
              <a:gsLst>
                <a:gs pos="0">
                  <a:srgbClr val="A6CE39"/>
                </a:gs>
                <a:gs pos="100000">
                  <a:srgbClr val="7A9F3F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2127611" y="4111900"/>
              <a:ext cx="10800" cy="36000"/>
            </a:xfrm>
            <a:prstGeom prst="rect">
              <a:avLst/>
            </a:prstGeom>
            <a:gradFill>
              <a:gsLst>
                <a:gs pos="0">
                  <a:srgbClr val="A6CE39"/>
                </a:gs>
                <a:gs pos="100000">
                  <a:srgbClr val="7A9F3F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2127611" y="4160925"/>
              <a:ext cx="10800" cy="36000"/>
            </a:xfrm>
            <a:prstGeom prst="rect">
              <a:avLst/>
            </a:prstGeom>
            <a:gradFill>
              <a:gsLst>
                <a:gs pos="0">
                  <a:srgbClr val="A6CE39"/>
                </a:gs>
                <a:gs pos="100000">
                  <a:srgbClr val="7A9F3F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2127611" y="4209950"/>
              <a:ext cx="10800" cy="36000"/>
            </a:xfrm>
            <a:prstGeom prst="rect">
              <a:avLst/>
            </a:prstGeom>
            <a:gradFill>
              <a:gsLst>
                <a:gs pos="0">
                  <a:srgbClr val="A6CE39"/>
                </a:gs>
                <a:gs pos="100000">
                  <a:srgbClr val="7A9F3F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2127611" y="4258975"/>
              <a:ext cx="10800" cy="36000"/>
            </a:xfrm>
            <a:prstGeom prst="rect">
              <a:avLst/>
            </a:prstGeom>
            <a:gradFill>
              <a:gsLst>
                <a:gs pos="0">
                  <a:srgbClr val="A6CE39"/>
                </a:gs>
                <a:gs pos="100000">
                  <a:srgbClr val="7A9F3F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2127611" y="4308000"/>
              <a:ext cx="10800" cy="36000"/>
            </a:xfrm>
            <a:prstGeom prst="rect">
              <a:avLst/>
            </a:prstGeom>
            <a:gradFill>
              <a:gsLst>
                <a:gs pos="0">
                  <a:srgbClr val="A6CE39"/>
                </a:gs>
                <a:gs pos="100000">
                  <a:srgbClr val="7A9F3F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 dirty="0"/>
            </a:p>
          </p:txBody>
        </p:sp>
        <p:sp>
          <p:nvSpPr>
            <p:cNvPr id="58" name="Овал 57"/>
            <p:cNvSpPr/>
            <p:nvPr/>
          </p:nvSpPr>
          <p:spPr>
            <a:xfrm>
              <a:off x="2110152" y="4357027"/>
              <a:ext cx="45719" cy="45719"/>
            </a:xfrm>
            <a:prstGeom prst="ellipse">
              <a:avLst/>
            </a:prstGeom>
            <a:gradFill>
              <a:gsLst>
                <a:gs pos="0">
                  <a:srgbClr val="A6CE39"/>
                </a:gs>
                <a:gs pos="100000">
                  <a:srgbClr val="7A9F3F"/>
                </a:gs>
              </a:gsLst>
              <a:lin ang="13500000" scaled="1"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uk-UA"/>
            </a:p>
          </p:txBody>
        </p:sp>
      </p:grpSp>
      <p:sp>
        <p:nvSpPr>
          <p:cNvPr id="59" name="Прямоугольник 58"/>
          <p:cNvSpPr/>
          <p:nvPr/>
        </p:nvSpPr>
        <p:spPr>
          <a:xfrm>
            <a:off x="368971" y="260648"/>
            <a:ext cx="375622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" sz="4000" b="1" dirty="0">
                <a:solidFill>
                  <a:schemeClr val="bg1"/>
                </a:solidFill>
                <a:cs typeface="Times New Roman" panose="02020603050405020304" pitchFamily="18" charset="0"/>
              </a:rPr>
              <a:t>Розмір  гранту</a:t>
            </a:r>
          </a:p>
        </p:txBody>
      </p:sp>
      <p:grpSp>
        <p:nvGrpSpPr>
          <p:cNvPr id="60" name="Group 4"/>
          <p:cNvGrpSpPr>
            <a:grpSpLocks noChangeAspect="1"/>
          </p:cNvGrpSpPr>
          <p:nvPr/>
        </p:nvGrpSpPr>
        <p:grpSpPr bwMode="auto">
          <a:xfrm>
            <a:off x="2309230" y="3602300"/>
            <a:ext cx="336068" cy="334266"/>
            <a:chOff x="4697" y="1010"/>
            <a:chExt cx="373" cy="37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61" name="Freeform 6"/>
            <p:cNvSpPr>
              <a:spLocks/>
            </p:cNvSpPr>
            <p:nvPr/>
          </p:nvSpPr>
          <p:spPr bwMode="auto">
            <a:xfrm>
              <a:off x="4737" y="1197"/>
              <a:ext cx="333" cy="133"/>
            </a:xfrm>
            <a:custGeom>
              <a:avLst/>
              <a:gdLst>
                <a:gd name="T0" fmla="*/ 2709 w 2999"/>
                <a:gd name="T1" fmla="*/ 33 h 1198"/>
                <a:gd name="T2" fmla="*/ 2809 w 2999"/>
                <a:gd name="T3" fmla="*/ 105 h 1198"/>
                <a:gd name="T4" fmla="*/ 2889 w 2999"/>
                <a:gd name="T5" fmla="*/ 183 h 1198"/>
                <a:gd name="T6" fmla="*/ 2949 w 2999"/>
                <a:gd name="T7" fmla="*/ 267 h 1198"/>
                <a:gd name="T8" fmla="*/ 2986 w 2999"/>
                <a:gd name="T9" fmla="*/ 356 h 1198"/>
                <a:gd name="T10" fmla="*/ 2999 w 2999"/>
                <a:gd name="T11" fmla="*/ 449 h 1198"/>
                <a:gd name="T12" fmla="*/ 2984 w 2999"/>
                <a:gd name="T13" fmla="*/ 552 h 1198"/>
                <a:gd name="T14" fmla="*/ 2941 w 2999"/>
                <a:gd name="T15" fmla="*/ 651 h 1198"/>
                <a:gd name="T16" fmla="*/ 2870 w 2999"/>
                <a:gd name="T17" fmla="*/ 746 h 1198"/>
                <a:gd name="T18" fmla="*/ 2777 w 2999"/>
                <a:gd name="T19" fmla="*/ 835 h 1198"/>
                <a:gd name="T20" fmla="*/ 2660 w 2999"/>
                <a:gd name="T21" fmla="*/ 917 h 1198"/>
                <a:gd name="T22" fmla="*/ 2522 w 2999"/>
                <a:gd name="T23" fmla="*/ 991 h 1198"/>
                <a:gd name="T24" fmla="*/ 2366 w 2999"/>
                <a:gd name="T25" fmla="*/ 1056 h 1198"/>
                <a:gd name="T26" fmla="*/ 2194 w 2999"/>
                <a:gd name="T27" fmla="*/ 1109 h 1198"/>
                <a:gd name="T28" fmla="*/ 2008 w 2999"/>
                <a:gd name="T29" fmla="*/ 1151 h 1198"/>
                <a:gd name="T30" fmla="*/ 1810 w 2999"/>
                <a:gd name="T31" fmla="*/ 1180 h 1198"/>
                <a:gd name="T32" fmla="*/ 1602 w 2999"/>
                <a:gd name="T33" fmla="*/ 1196 h 1198"/>
                <a:gd name="T34" fmla="*/ 1385 w 2999"/>
                <a:gd name="T35" fmla="*/ 1196 h 1198"/>
                <a:gd name="T36" fmla="*/ 1174 w 2999"/>
                <a:gd name="T37" fmla="*/ 1180 h 1198"/>
                <a:gd name="T38" fmla="*/ 974 w 2999"/>
                <a:gd name="T39" fmla="*/ 1151 h 1198"/>
                <a:gd name="T40" fmla="*/ 786 w 2999"/>
                <a:gd name="T41" fmla="*/ 1107 h 1198"/>
                <a:gd name="T42" fmla="*/ 613 w 2999"/>
                <a:gd name="T43" fmla="*/ 1052 h 1198"/>
                <a:gd name="T44" fmla="*/ 457 w 2999"/>
                <a:gd name="T45" fmla="*/ 986 h 1198"/>
                <a:gd name="T46" fmla="*/ 319 w 2999"/>
                <a:gd name="T47" fmla="*/ 911 h 1198"/>
                <a:gd name="T48" fmla="*/ 202 w 2999"/>
                <a:gd name="T49" fmla="*/ 828 h 1198"/>
                <a:gd name="T50" fmla="*/ 110 w 2999"/>
                <a:gd name="T51" fmla="*/ 737 h 1198"/>
                <a:gd name="T52" fmla="*/ 41 w 2999"/>
                <a:gd name="T53" fmla="*/ 641 h 1198"/>
                <a:gd name="T54" fmla="*/ 0 w 2999"/>
                <a:gd name="T55" fmla="*/ 540 h 1198"/>
                <a:gd name="T56" fmla="*/ 149 w 2999"/>
                <a:gd name="T57" fmla="*/ 614 h 1198"/>
                <a:gd name="T58" fmla="*/ 318 w 2999"/>
                <a:gd name="T59" fmla="*/ 675 h 1198"/>
                <a:gd name="T60" fmla="*/ 504 w 2999"/>
                <a:gd name="T61" fmla="*/ 726 h 1198"/>
                <a:gd name="T62" fmla="*/ 707 w 2999"/>
                <a:gd name="T63" fmla="*/ 763 h 1198"/>
                <a:gd name="T64" fmla="*/ 921 w 2999"/>
                <a:gd name="T65" fmla="*/ 786 h 1198"/>
                <a:gd name="T66" fmla="*/ 1146 w 2999"/>
                <a:gd name="T67" fmla="*/ 795 h 1198"/>
                <a:gd name="T68" fmla="*/ 1350 w 2999"/>
                <a:gd name="T69" fmla="*/ 787 h 1198"/>
                <a:gd name="T70" fmla="*/ 1547 w 2999"/>
                <a:gd name="T71" fmla="*/ 769 h 1198"/>
                <a:gd name="T72" fmla="*/ 1732 w 2999"/>
                <a:gd name="T73" fmla="*/ 738 h 1198"/>
                <a:gd name="T74" fmla="*/ 1906 w 2999"/>
                <a:gd name="T75" fmla="*/ 696 h 1198"/>
                <a:gd name="T76" fmla="*/ 2066 w 2999"/>
                <a:gd name="T77" fmla="*/ 644 h 1198"/>
                <a:gd name="T78" fmla="*/ 2211 w 2999"/>
                <a:gd name="T79" fmla="*/ 583 h 1198"/>
                <a:gd name="T80" fmla="*/ 2339 w 2999"/>
                <a:gd name="T81" fmla="*/ 513 h 1198"/>
                <a:gd name="T82" fmla="*/ 2446 w 2999"/>
                <a:gd name="T83" fmla="*/ 437 h 1198"/>
                <a:gd name="T84" fmla="*/ 2533 w 2999"/>
                <a:gd name="T85" fmla="*/ 353 h 1198"/>
                <a:gd name="T86" fmla="*/ 2598 w 2999"/>
                <a:gd name="T87" fmla="*/ 264 h 1198"/>
                <a:gd name="T88" fmla="*/ 2638 w 2999"/>
                <a:gd name="T89" fmla="*/ 170 h 1198"/>
                <a:gd name="T90" fmla="*/ 2652 w 2999"/>
                <a:gd name="T91" fmla="*/ 72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99" h="1198">
                  <a:moveTo>
                    <a:pt x="2652" y="0"/>
                  </a:moveTo>
                  <a:lnTo>
                    <a:pt x="2709" y="33"/>
                  </a:lnTo>
                  <a:lnTo>
                    <a:pt x="2761" y="68"/>
                  </a:lnTo>
                  <a:lnTo>
                    <a:pt x="2809" y="105"/>
                  </a:lnTo>
                  <a:lnTo>
                    <a:pt x="2851" y="143"/>
                  </a:lnTo>
                  <a:lnTo>
                    <a:pt x="2889" y="183"/>
                  </a:lnTo>
                  <a:lnTo>
                    <a:pt x="2922" y="224"/>
                  </a:lnTo>
                  <a:lnTo>
                    <a:pt x="2949" y="267"/>
                  </a:lnTo>
                  <a:lnTo>
                    <a:pt x="2970" y="310"/>
                  </a:lnTo>
                  <a:lnTo>
                    <a:pt x="2986" y="356"/>
                  </a:lnTo>
                  <a:lnTo>
                    <a:pt x="2996" y="402"/>
                  </a:lnTo>
                  <a:lnTo>
                    <a:pt x="2999" y="449"/>
                  </a:lnTo>
                  <a:lnTo>
                    <a:pt x="2996" y="500"/>
                  </a:lnTo>
                  <a:lnTo>
                    <a:pt x="2984" y="552"/>
                  </a:lnTo>
                  <a:lnTo>
                    <a:pt x="2966" y="602"/>
                  </a:lnTo>
                  <a:lnTo>
                    <a:pt x="2941" y="651"/>
                  </a:lnTo>
                  <a:lnTo>
                    <a:pt x="2909" y="699"/>
                  </a:lnTo>
                  <a:lnTo>
                    <a:pt x="2870" y="746"/>
                  </a:lnTo>
                  <a:lnTo>
                    <a:pt x="2826" y="792"/>
                  </a:lnTo>
                  <a:lnTo>
                    <a:pt x="2777" y="835"/>
                  </a:lnTo>
                  <a:lnTo>
                    <a:pt x="2721" y="876"/>
                  </a:lnTo>
                  <a:lnTo>
                    <a:pt x="2660" y="917"/>
                  </a:lnTo>
                  <a:lnTo>
                    <a:pt x="2593" y="955"/>
                  </a:lnTo>
                  <a:lnTo>
                    <a:pt x="2522" y="991"/>
                  </a:lnTo>
                  <a:lnTo>
                    <a:pt x="2446" y="1024"/>
                  </a:lnTo>
                  <a:lnTo>
                    <a:pt x="2366" y="1056"/>
                  </a:lnTo>
                  <a:lnTo>
                    <a:pt x="2283" y="1084"/>
                  </a:lnTo>
                  <a:lnTo>
                    <a:pt x="2194" y="1109"/>
                  </a:lnTo>
                  <a:lnTo>
                    <a:pt x="2103" y="1132"/>
                  </a:lnTo>
                  <a:lnTo>
                    <a:pt x="2008" y="1151"/>
                  </a:lnTo>
                  <a:lnTo>
                    <a:pt x="1910" y="1168"/>
                  </a:lnTo>
                  <a:lnTo>
                    <a:pt x="1810" y="1180"/>
                  </a:lnTo>
                  <a:lnTo>
                    <a:pt x="1707" y="1190"/>
                  </a:lnTo>
                  <a:lnTo>
                    <a:pt x="1602" y="1196"/>
                  </a:lnTo>
                  <a:lnTo>
                    <a:pt x="1494" y="1198"/>
                  </a:lnTo>
                  <a:lnTo>
                    <a:pt x="1385" y="1196"/>
                  </a:lnTo>
                  <a:lnTo>
                    <a:pt x="1278" y="1190"/>
                  </a:lnTo>
                  <a:lnTo>
                    <a:pt x="1174" y="1180"/>
                  </a:lnTo>
                  <a:lnTo>
                    <a:pt x="1073" y="1167"/>
                  </a:lnTo>
                  <a:lnTo>
                    <a:pt x="974" y="1151"/>
                  </a:lnTo>
                  <a:lnTo>
                    <a:pt x="878" y="1130"/>
                  </a:lnTo>
                  <a:lnTo>
                    <a:pt x="786" y="1107"/>
                  </a:lnTo>
                  <a:lnTo>
                    <a:pt x="697" y="1081"/>
                  </a:lnTo>
                  <a:lnTo>
                    <a:pt x="613" y="1052"/>
                  </a:lnTo>
                  <a:lnTo>
                    <a:pt x="533" y="1021"/>
                  </a:lnTo>
                  <a:lnTo>
                    <a:pt x="457" y="986"/>
                  </a:lnTo>
                  <a:lnTo>
                    <a:pt x="385" y="950"/>
                  </a:lnTo>
                  <a:lnTo>
                    <a:pt x="319" y="911"/>
                  </a:lnTo>
                  <a:lnTo>
                    <a:pt x="258" y="870"/>
                  </a:lnTo>
                  <a:lnTo>
                    <a:pt x="202" y="828"/>
                  </a:lnTo>
                  <a:lnTo>
                    <a:pt x="153" y="783"/>
                  </a:lnTo>
                  <a:lnTo>
                    <a:pt x="110" y="737"/>
                  </a:lnTo>
                  <a:lnTo>
                    <a:pt x="72" y="690"/>
                  </a:lnTo>
                  <a:lnTo>
                    <a:pt x="41" y="641"/>
                  </a:lnTo>
                  <a:lnTo>
                    <a:pt x="17" y="592"/>
                  </a:lnTo>
                  <a:lnTo>
                    <a:pt x="0" y="540"/>
                  </a:lnTo>
                  <a:lnTo>
                    <a:pt x="72" y="578"/>
                  </a:lnTo>
                  <a:lnTo>
                    <a:pt x="149" y="614"/>
                  </a:lnTo>
                  <a:lnTo>
                    <a:pt x="231" y="646"/>
                  </a:lnTo>
                  <a:lnTo>
                    <a:pt x="318" y="675"/>
                  </a:lnTo>
                  <a:lnTo>
                    <a:pt x="410" y="702"/>
                  </a:lnTo>
                  <a:lnTo>
                    <a:pt x="504" y="726"/>
                  </a:lnTo>
                  <a:lnTo>
                    <a:pt x="603" y="747"/>
                  </a:lnTo>
                  <a:lnTo>
                    <a:pt x="707" y="763"/>
                  </a:lnTo>
                  <a:lnTo>
                    <a:pt x="812" y="777"/>
                  </a:lnTo>
                  <a:lnTo>
                    <a:pt x="921" y="786"/>
                  </a:lnTo>
                  <a:lnTo>
                    <a:pt x="1032" y="793"/>
                  </a:lnTo>
                  <a:lnTo>
                    <a:pt x="1146" y="795"/>
                  </a:lnTo>
                  <a:lnTo>
                    <a:pt x="1249" y="793"/>
                  </a:lnTo>
                  <a:lnTo>
                    <a:pt x="1350" y="787"/>
                  </a:lnTo>
                  <a:lnTo>
                    <a:pt x="1450" y="780"/>
                  </a:lnTo>
                  <a:lnTo>
                    <a:pt x="1547" y="769"/>
                  </a:lnTo>
                  <a:lnTo>
                    <a:pt x="1641" y="755"/>
                  </a:lnTo>
                  <a:lnTo>
                    <a:pt x="1732" y="738"/>
                  </a:lnTo>
                  <a:lnTo>
                    <a:pt x="1821" y="718"/>
                  </a:lnTo>
                  <a:lnTo>
                    <a:pt x="1906" y="696"/>
                  </a:lnTo>
                  <a:lnTo>
                    <a:pt x="1988" y="671"/>
                  </a:lnTo>
                  <a:lnTo>
                    <a:pt x="2066" y="644"/>
                  </a:lnTo>
                  <a:lnTo>
                    <a:pt x="2141" y="615"/>
                  </a:lnTo>
                  <a:lnTo>
                    <a:pt x="2211" y="583"/>
                  </a:lnTo>
                  <a:lnTo>
                    <a:pt x="2276" y="549"/>
                  </a:lnTo>
                  <a:lnTo>
                    <a:pt x="2339" y="513"/>
                  </a:lnTo>
                  <a:lnTo>
                    <a:pt x="2394" y="476"/>
                  </a:lnTo>
                  <a:lnTo>
                    <a:pt x="2446" y="437"/>
                  </a:lnTo>
                  <a:lnTo>
                    <a:pt x="2492" y="396"/>
                  </a:lnTo>
                  <a:lnTo>
                    <a:pt x="2533" y="353"/>
                  </a:lnTo>
                  <a:lnTo>
                    <a:pt x="2569" y="309"/>
                  </a:lnTo>
                  <a:lnTo>
                    <a:pt x="2598" y="264"/>
                  </a:lnTo>
                  <a:lnTo>
                    <a:pt x="2621" y="218"/>
                  </a:lnTo>
                  <a:lnTo>
                    <a:pt x="2638" y="170"/>
                  </a:lnTo>
                  <a:lnTo>
                    <a:pt x="2648" y="121"/>
                  </a:lnTo>
                  <a:lnTo>
                    <a:pt x="2652" y="72"/>
                  </a:lnTo>
                  <a:lnTo>
                    <a:pt x="2652" y="0"/>
                  </a:lnTo>
                  <a:close/>
                </a:path>
              </a:pathLst>
            </a:custGeom>
            <a:solidFill>
              <a:srgbClr val="FCC6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2" name="Freeform 7"/>
            <p:cNvSpPr>
              <a:spLocks/>
            </p:cNvSpPr>
            <p:nvPr/>
          </p:nvSpPr>
          <p:spPr bwMode="auto">
            <a:xfrm>
              <a:off x="4735" y="1247"/>
              <a:ext cx="335" cy="134"/>
            </a:xfrm>
            <a:custGeom>
              <a:avLst/>
              <a:gdLst>
                <a:gd name="T0" fmla="*/ 5 w 3012"/>
                <a:gd name="T1" fmla="*/ 51 h 1210"/>
                <a:gd name="T2" fmla="*/ 34 w 3012"/>
                <a:gd name="T3" fmla="*/ 153 h 1210"/>
                <a:gd name="T4" fmla="*/ 91 w 3012"/>
                <a:gd name="T5" fmla="*/ 250 h 1210"/>
                <a:gd name="T6" fmla="*/ 174 w 3012"/>
                <a:gd name="T7" fmla="*/ 343 h 1210"/>
                <a:gd name="T8" fmla="*/ 279 w 3012"/>
                <a:gd name="T9" fmla="*/ 427 h 1210"/>
                <a:gd name="T10" fmla="*/ 407 w 3012"/>
                <a:gd name="T11" fmla="*/ 506 h 1210"/>
                <a:gd name="T12" fmla="*/ 553 w 3012"/>
                <a:gd name="T13" fmla="*/ 575 h 1210"/>
                <a:gd name="T14" fmla="*/ 717 w 3012"/>
                <a:gd name="T15" fmla="*/ 635 h 1210"/>
                <a:gd name="T16" fmla="*/ 898 w 3012"/>
                <a:gd name="T17" fmla="*/ 683 h 1210"/>
                <a:gd name="T18" fmla="*/ 1090 w 3012"/>
                <a:gd name="T19" fmla="*/ 719 h 1210"/>
                <a:gd name="T20" fmla="*/ 1293 w 3012"/>
                <a:gd name="T21" fmla="*/ 741 h 1210"/>
                <a:gd name="T22" fmla="*/ 1507 w 3012"/>
                <a:gd name="T23" fmla="*/ 749 h 1210"/>
                <a:gd name="T24" fmla="*/ 1720 w 3012"/>
                <a:gd name="T25" fmla="*/ 741 h 1210"/>
                <a:gd name="T26" fmla="*/ 1923 w 3012"/>
                <a:gd name="T27" fmla="*/ 719 h 1210"/>
                <a:gd name="T28" fmla="*/ 2116 w 3012"/>
                <a:gd name="T29" fmla="*/ 683 h 1210"/>
                <a:gd name="T30" fmla="*/ 2296 w 3012"/>
                <a:gd name="T31" fmla="*/ 635 h 1210"/>
                <a:gd name="T32" fmla="*/ 2459 w 3012"/>
                <a:gd name="T33" fmla="*/ 575 h 1210"/>
                <a:gd name="T34" fmla="*/ 2606 w 3012"/>
                <a:gd name="T35" fmla="*/ 506 h 1210"/>
                <a:gd name="T36" fmla="*/ 2734 w 3012"/>
                <a:gd name="T37" fmla="*/ 427 h 1210"/>
                <a:gd name="T38" fmla="*/ 2839 w 3012"/>
                <a:gd name="T39" fmla="*/ 343 h 1210"/>
                <a:gd name="T40" fmla="*/ 2922 w 3012"/>
                <a:gd name="T41" fmla="*/ 250 h 1210"/>
                <a:gd name="T42" fmla="*/ 2979 w 3012"/>
                <a:gd name="T43" fmla="*/ 153 h 1210"/>
                <a:gd name="T44" fmla="*/ 3009 w 3012"/>
                <a:gd name="T45" fmla="*/ 51 h 1210"/>
                <a:gd name="T46" fmla="*/ 3012 w 3012"/>
                <a:gd name="T47" fmla="*/ 487 h 1210"/>
                <a:gd name="T48" fmla="*/ 2998 w 3012"/>
                <a:gd name="T49" fmla="*/ 585 h 1210"/>
                <a:gd name="T50" fmla="*/ 2958 w 3012"/>
                <a:gd name="T51" fmla="*/ 679 h 1210"/>
                <a:gd name="T52" fmla="*/ 2894 w 3012"/>
                <a:gd name="T53" fmla="*/ 768 h 1210"/>
                <a:gd name="T54" fmla="*/ 2806 w 3012"/>
                <a:gd name="T55" fmla="*/ 852 h 1210"/>
                <a:gd name="T56" fmla="*/ 2698 w 3012"/>
                <a:gd name="T57" fmla="*/ 928 h 1210"/>
                <a:gd name="T58" fmla="*/ 2571 w 3012"/>
                <a:gd name="T59" fmla="*/ 998 h 1210"/>
                <a:gd name="T60" fmla="*/ 2426 w 3012"/>
                <a:gd name="T61" fmla="*/ 1059 h 1210"/>
                <a:gd name="T62" fmla="*/ 2266 w 3012"/>
                <a:gd name="T63" fmla="*/ 1111 h 1210"/>
                <a:gd name="T64" fmla="*/ 2093 w 3012"/>
                <a:gd name="T65" fmla="*/ 1153 h 1210"/>
                <a:gd name="T66" fmla="*/ 1907 w 3012"/>
                <a:gd name="T67" fmla="*/ 1184 h 1210"/>
                <a:gd name="T68" fmla="*/ 1710 w 3012"/>
                <a:gd name="T69" fmla="*/ 1202 h 1210"/>
                <a:gd name="T70" fmla="*/ 1507 w 3012"/>
                <a:gd name="T71" fmla="*/ 1210 h 1210"/>
                <a:gd name="T72" fmla="*/ 1302 w 3012"/>
                <a:gd name="T73" fmla="*/ 1202 h 1210"/>
                <a:gd name="T74" fmla="*/ 1106 w 3012"/>
                <a:gd name="T75" fmla="*/ 1184 h 1210"/>
                <a:gd name="T76" fmla="*/ 921 w 3012"/>
                <a:gd name="T77" fmla="*/ 1153 h 1210"/>
                <a:gd name="T78" fmla="*/ 747 w 3012"/>
                <a:gd name="T79" fmla="*/ 1111 h 1210"/>
                <a:gd name="T80" fmla="*/ 587 w 3012"/>
                <a:gd name="T81" fmla="*/ 1059 h 1210"/>
                <a:gd name="T82" fmla="*/ 442 w 3012"/>
                <a:gd name="T83" fmla="*/ 998 h 1210"/>
                <a:gd name="T84" fmla="*/ 314 w 3012"/>
                <a:gd name="T85" fmla="*/ 928 h 1210"/>
                <a:gd name="T86" fmla="*/ 207 w 3012"/>
                <a:gd name="T87" fmla="*/ 852 h 1210"/>
                <a:gd name="T88" fmla="*/ 119 w 3012"/>
                <a:gd name="T89" fmla="*/ 768 h 1210"/>
                <a:gd name="T90" fmla="*/ 55 w 3012"/>
                <a:gd name="T91" fmla="*/ 679 h 1210"/>
                <a:gd name="T92" fmla="*/ 14 w 3012"/>
                <a:gd name="T93" fmla="*/ 585 h 1210"/>
                <a:gd name="T94" fmla="*/ 0 w 3012"/>
                <a:gd name="T95" fmla="*/ 487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12" h="1210">
                  <a:moveTo>
                    <a:pt x="0" y="0"/>
                  </a:moveTo>
                  <a:lnTo>
                    <a:pt x="5" y="51"/>
                  </a:lnTo>
                  <a:lnTo>
                    <a:pt x="16" y="103"/>
                  </a:lnTo>
                  <a:lnTo>
                    <a:pt x="34" y="153"/>
                  </a:lnTo>
                  <a:lnTo>
                    <a:pt x="59" y="202"/>
                  </a:lnTo>
                  <a:lnTo>
                    <a:pt x="91" y="250"/>
                  </a:lnTo>
                  <a:lnTo>
                    <a:pt x="129" y="297"/>
                  </a:lnTo>
                  <a:lnTo>
                    <a:pt x="174" y="343"/>
                  </a:lnTo>
                  <a:lnTo>
                    <a:pt x="224" y="386"/>
                  </a:lnTo>
                  <a:lnTo>
                    <a:pt x="279" y="427"/>
                  </a:lnTo>
                  <a:lnTo>
                    <a:pt x="341" y="468"/>
                  </a:lnTo>
                  <a:lnTo>
                    <a:pt x="407" y="506"/>
                  </a:lnTo>
                  <a:lnTo>
                    <a:pt x="478" y="542"/>
                  </a:lnTo>
                  <a:lnTo>
                    <a:pt x="553" y="575"/>
                  </a:lnTo>
                  <a:lnTo>
                    <a:pt x="633" y="607"/>
                  </a:lnTo>
                  <a:lnTo>
                    <a:pt x="717" y="635"/>
                  </a:lnTo>
                  <a:lnTo>
                    <a:pt x="806" y="660"/>
                  </a:lnTo>
                  <a:lnTo>
                    <a:pt x="898" y="683"/>
                  </a:lnTo>
                  <a:lnTo>
                    <a:pt x="992" y="702"/>
                  </a:lnTo>
                  <a:lnTo>
                    <a:pt x="1090" y="719"/>
                  </a:lnTo>
                  <a:lnTo>
                    <a:pt x="1190" y="731"/>
                  </a:lnTo>
                  <a:lnTo>
                    <a:pt x="1293" y="741"/>
                  </a:lnTo>
                  <a:lnTo>
                    <a:pt x="1399" y="747"/>
                  </a:lnTo>
                  <a:lnTo>
                    <a:pt x="1507" y="749"/>
                  </a:lnTo>
                  <a:lnTo>
                    <a:pt x="1615" y="747"/>
                  </a:lnTo>
                  <a:lnTo>
                    <a:pt x="1720" y="741"/>
                  </a:lnTo>
                  <a:lnTo>
                    <a:pt x="1823" y="731"/>
                  </a:lnTo>
                  <a:lnTo>
                    <a:pt x="1923" y="719"/>
                  </a:lnTo>
                  <a:lnTo>
                    <a:pt x="2021" y="702"/>
                  </a:lnTo>
                  <a:lnTo>
                    <a:pt x="2116" y="683"/>
                  </a:lnTo>
                  <a:lnTo>
                    <a:pt x="2207" y="660"/>
                  </a:lnTo>
                  <a:lnTo>
                    <a:pt x="2296" y="635"/>
                  </a:lnTo>
                  <a:lnTo>
                    <a:pt x="2379" y="607"/>
                  </a:lnTo>
                  <a:lnTo>
                    <a:pt x="2459" y="575"/>
                  </a:lnTo>
                  <a:lnTo>
                    <a:pt x="2535" y="542"/>
                  </a:lnTo>
                  <a:lnTo>
                    <a:pt x="2606" y="506"/>
                  </a:lnTo>
                  <a:lnTo>
                    <a:pt x="2673" y="468"/>
                  </a:lnTo>
                  <a:lnTo>
                    <a:pt x="2734" y="427"/>
                  </a:lnTo>
                  <a:lnTo>
                    <a:pt x="2790" y="386"/>
                  </a:lnTo>
                  <a:lnTo>
                    <a:pt x="2839" y="343"/>
                  </a:lnTo>
                  <a:lnTo>
                    <a:pt x="2883" y="297"/>
                  </a:lnTo>
                  <a:lnTo>
                    <a:pt x="2922" y="250"/>
                  </a:lnTo>
                  <a:lnTo>
                    <a:pt x="2954" y="202"/>
                  </a:lnTo>
                  <a:lnTo>
                    <a:pt x="2979" y="153"/>
                  </a:lnTo>
                  <a:lnTo>
                    <a:pt x="2997" y="103"/>
                  </a:lnTo>
                  <a:lnTo>
                    <a:pt x="3009" y="51"/>
                  </a:lnTo>
                  <a:lnTo>
                    <a:pt x="3012" y="0"/>
                  </a:lnTo>
                  <a:lnTo>
                    <a:pt x="3012" y="487"/>
                  </a:lnTo>
                  <a:lnTo>
                    <a:pt x="3009" y="536"/>
                  </a:lnTo>
                  <a:lnTo>
                    <a:pt x="2998" y="585"/>
                  </a:lnTo>
                  <a:lnTo>
                    <a:pt x="2981" y="633"/>
                  </a:lnTo>
                  <a:lnTo>
                    <a:pt x="2958" y="679"/>
                  </a:lnTo>
                  <a:lnTo>
                    <a:pt x="2929" y="724"/>
                  </a:lnTo>
                  <a:lnTo>
                    <a:pt x="2894" y="768"/>
                  </a:lnTo>
                  <a:lnTo>
                    <a:pt x="2853" y="811"/>
                  </a:lnTo>
                  <a:lnTo>
                    <a:pt x="2806" y="852"/>
                  </a:lnTo>
                  <a:lnTo>
                    <a:pt x="2755" y="890"/>
                  </a:lnTo>
                  <a:lnTo>
                    <a:pt x="2698" y="928"/>
                  </a:lnTo>
                  <a:lnTo>
                    <a:pt x="2637" y="964"/>
                  </a:lnTo>
                  <a:lnTo>
                    <a:pt x="2571" y="998"/>
                  </a:lnTo>
                  <a:lnTo>
                    <a:pt x="2501" y="1030"/>
                  </a:lnTo>
                  <a:lnTo>
                    <a:pt x="2426" y="1059"/>
                  </a:lnTo>
                  <a:lnTo>
                    <a:pt x="2348" y="1086"/>
                  </a:lnTo>
                  <a:lnTo>
                    <a:pt x="2266" y="1111"/>
                  </a:lnTo>
                  <a:lnTo>
                    <a:pt x="2181" y="1133"/>
                  </a:lnTo>
                  <a:lnTo>
                    <a:pt x="2093" y="1153"/>
                  </a:lnTo>
                  <a:lnTo>
                    <a:pt x="2001" y="1170"/>
                  </a:lnTo>
                  <a:lnTo>
                    <a:pt x="1907" y="1184"/>
                  </a:lnTo>
                  <a:lnTo>
                    <a:pt x="1810" y="1195"/>
                  </a:lnTo>
                  <a:lnTo>
                    <a:pt x="1710" y="1202"/>
                  </a:lnTo>
                  <a:lnTo>
                    <a:pt x="1609" y="1208"/>
                  </a:lnTo>
                  <a:lnTo>
                    <a:pt x="1507" y="1210"/>
                  </a:lnTo>
                  <a:lnTo>
                    <a:pt x="1404" y="1208"/>
                  </a:lnTo>
                  <a:lnTo>
                    <a:pt x="1302" y="1202"/>
                  </a:lnTo>
                  <a:lnTo>
                    <a:pt x="1203" y="1195"/>
                  </a:lnTo>
                  <a:lnTo>
                    <a:pt x="1106" y="1184"/>
                  </a:lnTo>
                  <a:lnTo>
                    <a:pt x="1012" y="1170"/>
                  </a:lnTo>
                  <a:lnTo>
                    <a:pt x="921" y="1153"/>
                  </a:lnTo>
                  <a:lnTo>
                    <a:pt x="832" y="1133"/>
                  </a:lnTo>
                  <a:lnTo>
                    <a:pt x="747" y="1111"/>
                  </a:lnTo>
                  <a:lnTo>
                    <a:pt x="665" y="1086"/>
                  </a:lnTo>
                  <a:lnTo>
                    <a:pt x="587" y="1059"/>
                  </a:lnTo>
                  <a:lnTo>
                    <a:pt x="512" y="1030"/>
                  </a:lnTo>
                  <a:lnTo>
                    <a:pt x="442" y="998"/>
                  </a:lnTo>
                  <a:lnTo>
                    <a:pt x="376" y="964"/>
                  </a:lnTo>
                  <a:lnTo>
                    <a:pt x="314" y="928"/>
                  </a:lnTo>
                  <a:lnTo>
                    <a:pt x="258" y="890"/>
                  </a:lnTo>
                  <a:lnTo>
                    <a:pt x="207" y="852"/>
                  </a:lnTo>
                  <a:lnTo>
                    <a:pt x="160" y="811"/>
                  </a:lnTo>
                  <a:lnTo>
                    <a:pt x="119" y="768"/>
                  </a:lnTo>
                  <a:lnTo>
                    <a:pt x="84" y="724"/>
                  </a:lnTo>
                  <a:lnTo>
                    <a:pt x="55" y="679"/>
                  </a:lnTo>
                  <a:lnTo>
                    <a:pt x="31" y="633"/>
                  </a:lnTo>
                  <a:lnTo>
                    <a:pt x="14" y="585"/>
                  </a:lnTo>
                  <a:lnTo>
                    <a:pt x="5" y="536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AF1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3" name="Freeform 8"/>
            <p:cNvSpPr>
              <a:spLocks/>
            </p:cNvSpPr>
            <p:nvPr/>
          </p:nvSpPr>
          <p:spPr bwMode="auto">
            <a:xfrm>
              <a:off x="4755" y="1285"/>
              <a:ext cx="13" cy="63"/>
            </a:xfrm>
            <a:custGeom>
              <a:avLst/>
              <a:gdLst>
                <a:gd name="T0" fmla="*/ 0 w 116"/>
                <a:gd name="T1" fmla="*/ 0 h 569"/>
                <a:gd name="T2" fmla="*/ 36 w 116"/>
                <a:gd name="T3" fmla="*/ 31 h 569"/>
                <a:gd name="T4" fmla="*/ 75 w 116"/>
                <a:gd name="T5" fmla="*/ 63 h 569"/>
                <a:gd name="T6" fmla="*/ 116 w 116"/>
                <a:gd name="T7" fmla="*/ 92 h 569"/>
                <a:gd name="T8" fmla="*/ 116 w 116"/>
                <a:gd name="T9" fmla="*/ 569 h 569"/>
                <a:gd name="T10" fmla="*/ 75 w 116"/>
                <a:gd name="T11" fmla="*/ 541 h 569"/>
                <a:gd name="T12" fmla="*/ 36 w 116"/>
                <a:gd name="T13" fmla="*/ 511 h 569"/>
                <a:gd name="T14" fmla="*/ 0 w 116"/>
                <a:gd name="T15" fmla="*/ 480 h 569"/>
                <a:gd name="T16" fmla="*/ 0 w 116"/>
                <a:gd name="T17" fmla="*/ 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69">
                  <a:moveTo>
                    <a:pt x="0" y="0"/>
                  </a:moveTo>
                  <a:lnTo>
                    <a:pt x="36" y="31"/>
                  </a:lnTo>
                  <a:lnTo>
                    <a:pt x="75" y="63"/>
                  </a:lnTo>
                  <a:lnTo>
                    <a:pt x="116" y="92"/>
                  </a:lnTo>
                  <a:lnTo>
                    <a:pt x="116" y="569"/>
                  </a:lnTo>
                  <a:lnTo>
                    <a:pt x="75" y="541"/>
                  </a:lnTo>
                  <a:lnTo>
                    <a:pt x="36" y="511"/>
                  </a:lnTo>
                  <a:lnTo>
                    <a:pt x="0" y="4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4" name="Freeform 9"/>
            <p:cNvSpPr>
              <a:spLocks/>
            </p:cNvSpPr>
            <p:nvPr/>
          </p:nvSpPr>
          <p:spPr bwMode="auto">
            <a:xfrm>
              <a:off x="5038" y="1285"/>
              <a:ext cx="13" cy="63"/>
            </a:xfrm>
            <a:custGeom>
              <a:avLst/>
              <a:gdLst>
                <a:gd name="T0" fmla="*/ 116 w 116"/>
                <a:gd name="T1" fmla="*/ 0 h 569"/>
                <a:gd name="T2" fmla="*/ 116 w 116"/>
                <a:gd name="T3" fmla="*/ 480 h 569"/>
                <a:gd name="T4" fmla="*/ 80 w 116"/>
                <a:gd name="T5" fmla="*/ 511 h 569"/>
                <a:gd name="T6" fmla="*/ 42 w 116"/>
                <a:gd name="T7" fmla="*/ 541 h 569"/>
                <a:gd name="T8" fmla="*/ 0 w 116"/>
                <a:gd name="T9" fmla="*/ 569 h 569"/>
                <a:gd name="T10" fmla="*/ 0 w 116"/>
                <a:gd name="T11" fmla="*/ 92 h 569"/>
                <a:gd name="T12" fmla="*/ 42 w 116"/>
                <a:gd name="T13" fmla="*/ 63 h 569"/>
                <a:gd name="T14" fmla="*/ 80 w 116"/>
                <a:gd name="T15" fmla="*/ 31 h 569"/>
                <a:gd name="T16" fmla="*/ 116 w 116"/>
                <a:gd name="T17" fmla="*/ 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69">
                  <a:moveTo>
                    <a:pt x="116" y="0"/>
                  </a:moveTo>
                  <a:lnTo>
                    <a:pt x="116" y="480"/>
                  </a:lnTo>
                  <a:lnTo>
                    <a:pt x="80" y="511"/>
                  </a:lnTo>
                  <a:lnTo>
                    <a:pt x="42" y="541"/>
                  </a:lnTo>
                  <a:lnTo>
                    <a:pt x="0" y="569"/>
                  </a:lnTo>
                  <a:lnTo>
                    <a:pt x="0" y="92"/>
                  </a:lnTo>
                  <a:lnTo>
                    <a:pt x="42" y="63"/>
                  </a:lnTo>
                  <a:lnTo>
                    <a:pt x="80" y="31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5" name="Freeform 10"/>
            <p:cNvSpPr>
              <a:spLocks/>
            </p:cNvSpPr>
            <p:nvPr/>
          </p:nvSpPr>
          <p:spPr bwMode="auto">
            <a:xfrm>
              <a:off x="4781" y="1303"/>
              <a:ext cx="12" cy="59"/>
            </a:xfrm>
            <a:custGeom>
              <a:avLst/>
              <a:gdLst>
                <a:gd name="T0" fmla="*/ 0 w 116"/>
                <a:gd name="T1" fmla="*/ 0 h 528"/>
                <a:gd name="T2" fmla="*/ 57 w 116"/>
                <a:gd name="T3" fmla="*/ 29 h 528"/>
                <a:gd name="T4" fmla="*/ 116 w 116"/>
                <a:gd name="T5" fmla="*/ 57 h 528"/>
                <a:gd name="T6" fmla="*/ 116 w 116"/>
                <a:gd name="T7" fmla="*/ 528 h 528"/>
                <a:gd name="T8" fmla="*/ 57 w 116"/>
                <a:gd name="T9" fmla="*/ 502 h 528"/>
                <a:gd name="T10" fmla="*/ 0 w 116"/>
                <a:gd name="T11" fmla="*/ 474 h 528"/>
                <a:gd name="T12" fmla="*/ 0 w 116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28">
                  <a:moveTo>
                    <a:pt x="0" y="0"/>
                  </a:moveTo>
                  <a:lnTo>
                    <a:pt x="57" y="29"/>
                  </a:lnTo>
                  <a:lnTo>
                    <a:pt x="116" y="57"/>
                  </a:lnTo>
                  <a:lnTo>
                    <a:pt x="116" y="528"/>
                  </a:lnTo>
                  <a:lnTo>
                    <a:pt x="57" y="502"/>
                  </a:lnTo>
                  <a:lnTo>
                    <a:pt x="0" y="4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6" name="Freeform 11"/>
            <p:cNvSpPr>
              <a:spLocks/>
            </p:cNvSpPr>
            <p:nvPr/>
          </p:nvSpPr>
          <p:spPr bwMode="auto">
            <a:xfrm>
              <a:off x="5012" y="1303"/>
              <a:ext cx="13" cy="59"/>
            </a:xfrm>
            <a:custGeom>
              <a:avLst/>
              <a:gdLst>
                <a:gd name="T0" fmla="*/ 115 w 115"/>
                <a:gd name="T1" fmla="*/ 0 h 528"/>
                <a:gd name="T2" fmla="*/ 115 w 115"/>
                <a:gd name="T3" fmla="*/ 474 h 528"/>
                <a:gd name="T4" fmla="*/ 60 w 115"/>
                <a:gd name="T5" fmla="*/ 502 h 528"/>
                <a:gd name="T6" fmla="*/ 0 w 115"/>
                <a:gd name="T7" fmla="*/ 528 h 528"/>
                <a:gd name="T8" fmla="*/ 0 w 115"/>
                <a:gd name="T9" fmla="*/ 57 h 528"/>
                <a:gd name="T10" fmla="*/ 60 w 115"/>
                <a:gd name="T11" fmla="*/ 29 h 528"/>
                <a:gd name="T12" fmla="*/ 115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115" y="0"/>
                  </a:moveTo>
                  <a:lnTo>
                    <a:pt x="115" y="474"/>
                  </a:lnTo>
                  <a:lnTo>
                    <a:pt x="60" y="502"/>
                  </a:lnTo>
                  <a:lnTo>
                    <a:pt x="0" y="528"/>
                  </a:lnTo>
                  <a:lnTo>
                    <a:pt x="0" y="57"/>
                  </a:lnTo>
                  <a:lnTo>
                    <a:pt x="60" y="29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7" name="Freeform 12"/>
            <p:cNvSpPr>
              <a:spLocks/>
            </p:cNvSpPr>
            <p:nvPr/>
          </p:nvSpPr>
          <p:spPr bwMode="auto">
            <a:xfrm>
              <a:off x="4806" y="1314"/>
              <a:ext cx="13" cy="56"/>
            </a:xfrm>
            <a:custGeom>
              <a:avLst/>
              <a:gdLst>
                <a:gd name="T0" fmla="*/ 0 w 115"/>
                <a:gd name="T1" fmla="*/ 0 h 505"/>
                <a:gd name="T2" fmla="*/ 57 w 115"/>
                <a:gd name="T3" fmla="*/ 20 h 505"/>
                <a:gd name="T4" fmla="*/ 115 w 115"/>
                <a:gd name="T5" fmla="*/ 38 h 505"/>
                <a:gd name="T6" fmla="*/ 115 w 115"/>
                <a:gd name="T7" fmla="*/ 505 h 505"/>
                <a:gd name="T8" fmla="*/ 57 w 115"/>
                <a:gd name="T9" fmla="*/ 488 h 505"/>
                <a:gd name="T10" fmla="*/ 0 w 115"/>
                <a:gd name="T11" fmla="*/ 470 h 505"/>
                <a:gd name="T12" fmla="*/ 0 w 115"/>
                <a:gd name="T1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05">
                  <a:moveTo>
                    <a:pt x="0" y="0"/>
                  </a:moveTo>
                  <a:lnTo>
                    <a:pt x="57" y="20"/>
                  </a:lnTo>
                  <a:lnTo>
                    <a:pt x="115" y="38"/>
                  </a:lnTo>
                  <a:lnTo>
                    <a:pt x="115" y="505"/>
                  </a:lnTo>
                  <a:lnTo>
                    <a:pt x="57" y="488"/>
                  </a:lnTo>
                  <a:lnTo>
                    <a:pt x="0" y="4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8" name="Freeform 13"/>
            <p:cNvSpPr>
              <a:spLocks/>
            </p:cNvSpPr>
            <p:nvPr/>
          </p:nvSpPr>
          <p:spPr bwMode="auto">
            <a:xfrm>
              <a:off x="4986" y="1314"/>
              <a:ext cx="13" cy="56"/>
            </a:xfrm>
            <a:custGeom>
              <a:avLst/>
              <a:gdLst>
                <a:gd name="T0" fmla="*/ 117 w 117"/>
                <a:gd name="T1" fmla="*/ 0 h 505"/>
                <a:gd name="T2" fmla="*/ 117 w 117"/>
                <a:gd name="T3" fmla="*/ 470 h 505"/>
                <a:gd name="T4" fmla="*/ 59 w 117"/>
                <a:gd name="T5" fmla="*/ 488 h 505"/>
                <a:gd name="T6" fmla="*/ 0 w 117"/>
                <a:gd name="T7" fmla="*/ 505 h 505"/>
                <a:gd name="T8" fmla="*/ 0 w 117"/>
                <a:gd name="T9" fmla="*/ 38 h 505"/>
                <a:gd name="T10" fmla="*/ 59 w 117"/>
                <a:gd name="T11" fmla="*/ 20 h 505"/>
                <a:gd name="T12" fmla="*/ 117 w 117"/>
                <a:gd name="T1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505">
                  <a:moveTo>
                    <a:pt x="117" y="0"/>
                  </a:moveTo>
                  <a:lnTo>
                    <a:pt x="117" y="470"/>
                  </a:lnTo>
                  <a:lnTo>
                    <a:pt x="59" y="488"/>
                  </a:lnTo>
                  <a:lnTo>
                    <a:pt x="0" y="505"/>
                  </a:lnTo>
                  <a:lnTo>
                    <a:pt x="0" y="38"/>
                  </a:lnTo>
                  <a:lnTo>
                    <a:pt x="59" y="20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69" name="Freeform 14"/>
            <p:cNvSpPr>
              <a:spLocks/>
            </p:cNvSpPr>
            <p:nvPr/>
          </p:nvSpPr>
          <p:spPr bwMode="auto">
            <a:xfrm>
              <a:off x="4839" y="1323"/>
              <a:ext cx="12" cy="54"/>
            </a:xfrm>
            <a:custGeom>
              <a:avLst/>
              <a:gdLst>
                <a:gd name="T0" fmla="*/ 0 w 115"/>
                <a:gd name="T1" fmla="*/ 0 h 485"/>
                <a:gd name="T2" fmla="*/ 57 w 115"/>
                <a:gd name="T3" fmla="*/ 12 h 485"/>
                <a:gd name="T4" fmla="*/ 115 w 115"/>
                <a:gd name="T5" fmla="*/ 22 h 485"/>
                <a:gd name="T6" fmla="*/ 115 w 115"/>
                <a:gd name="T7" fmla="*/ 485 h 485"/>
                <a:gd name="T8" fmla="*/ 57 w 115"/>
                <a:gd name="T9" fmla="*/ 476 h 485"/>
                <a:gd name="T10" fmla="*/ 0 w 115"/>
                <a:gd name="T11" fmla="*/ 465 h 485"/>
                <a:gd name="T12" fmla="*/ 0 w 115"/>
                <a:gd name="T13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485">
                  <a:moveTo>
                    <a:pt x="0" y="0"/>
                  </a:moveTo>
                  <a:lnTo>
                    <a:pt x="57" y="12"/>
                  </a:lnTo>
                  <a:lnTo>
                    <a:pt x="115" y="22"/>
                  </a:lnTo>
                  <a:lnTo>
                    <a:pt x="115" y="485"/>
                  </a:lnTo>
                  <a:lnTo>
                    <a:pt x="57" y="476"/>
                  </a:lnTo>
                  <a:lnTo>
                    <a:pt x="0" y="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0" name="Freeform 15"/>
            <p:cNvSpPr>
              <a:spLocks/>
            </p:cNvSpPr>
            <p:nvPr/>
          </p:nvSpPr>
          <p:spPr bwMode="auto">
            <a:xfrm>
              <a:off x="4954" y="1323"/>
              <a:ext cx="13" cy="54"/>
            </a:xfrm>
            <a:custGeom>
              <a:avLst/>
              <a:gdLst>
                <a:gd name="T0" fmla="*/ 117 w 117"/>
                <a:gd name="T1" fmla="*/ 0 h 485"/>
                <a:gd name="T2" fmla="*/ 117 w 117"/>
                <a:gd name="T3" fmla="*/ 465 h 485"/>
                <a:gd name="T4" fmla="*/ 59 w 117"/>
                <a:gd name="T5" fmla="*/ 476 h 485"/>
                <a:gd name="T6" fmla="*/ 0 w 117"/>
                <a:gd name="T7" fmla="*/ 485 h 485"/>
                <a:gd name="T8" fmla="*/ 0 w 117"/>
                <a:gd name="T9" fmla="*/ 22 h 485"/>
                <a:gd name="T10" fmla="*/ 59 w 117"/>
                <a:gd name="T11" fmla="*/ 12 h 485"/>
                <a:gd name="T12" fmla="*/ 117 w 117"/>
                <a:gd name="T13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85">
                  <a:moveTo>
                    <a:pt x="117" y="0"/>
                  </a:moveTo>
                  <a:lnTo>
                    <a:pt x="117" y="465"/>
                  </a:lnTo>
                  <a:lnTo>
                    <a:pt x="59" y="476"/>
                  </a:lnTo>
                  <a:lnTo>
                    <a:pt x="0" y="485"/>
                  </a:lnTo>
                  <a:lnTo>
                    <a:pt x="0" y="22"/>
                  </a:lnTo>
                  <a:lnTo>
                    <a:pt x="59" y="12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1" name="Freeform 16"/>
            <p:cNvSpPr>
              <a:spLocks/>
            </p:cNvSpPr>
            <p:nvPr/>
          </p:nvSpPr>
          <p:spPr bwMode="auto">
            <a:xfrm>
              <a:off x="4877" y="1329"/>
              <a:ext cx="13" cy="52"/>
            </a:xfrm>
            <a:custGeom>
              <a:avLst/>
              <a:gdLst>
                <a:gd name="T0" fmla="*/ 0 w 116"/>
                <a:gd name="T1" fmla="*/ 0 h 467"/>
                <a:gd name="T2" fmla="*/ 58 w 116"/>
                <a:gd name="T3" fmla="*/ 3 h 467"/>
                <a:gd name="T4" fmla="*/ 116 w 116"/>
                <a:gd name="T5" fmla="*/ 6 h 467"/>
                <a:gd name="T6" fmla="*/ 116 w 116"/>
                <a:gd name="T7" fmla="*/ 467 h 467"/>
                <a:gd name="T8" fmla="*/ 0 w 116"/>
                <a:gd name="T9" fmla="*/ 460 h 467"/>
                <a:gd name="T10" fmla="*/ 0 w 116"/>
                <a:gd name="T11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467">
                  <a:moveTo>
                    <a:pt x="0" y="0"/>
                  </a:moveTo>
                  <a:lnTo>
                    <a:pt x="58" y="3"/>
                  </a:lnTo>
                  <a:lnTo>
                    <a:pt x="116" y="6"/>
                  </a:lnTo>
                  <a:lnTo>
                    <a:pt x="116" y="467"/>
                  </a:lnTo>
                  <a:lnTo>
                    <a:pt x="0" y="4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2" name="Freeform 17"/>
            <p:cNvSpPr>
              <a:spLocks/>
            </p:cNvSpPr>
            <p:nvPr/>
          </p:nvSpPr>
          <p:spPr bwMode="auto">
            <a:xfrm>
              <a:off x="4916" y="1329"/>
              <a:ext cx="13" cy="52"/>
            </a:xfrm>
            <a:custGeom>
              <a:avLst/>
              <a:gdLst>
                <a:gd name="T0" fmla="*/ 116 w 116"/>
                <a:gd name="T1" fmla="*/ 0 h 467"/>
                <a:gd name="T2" fmla="*/ 116 w 116"/>
                <a:gd name="T3" fmla="*/ 460 h 467"/>
                <a:gd name="T4" fmla="*/ 0 w 116"/>
                <a:gd name="T5" fmla="*/ 467 h 467"/>
                <a:gd name="T6" fmla="*/ 0 w 116"/>
                <a:gd name="T7" fmla="*/ 6 h 467"/>
                <a:gd name="T8" fmla="*/ 59 w 116"/>
                <a:gd name="T9" fmla="*/ 3 h 467"/>
                <a:gd name="T10" fmla="*/ 116 w 116"/>
                <a:gd name="T11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467">
                  <a:moveTo>
                    <a:pt x="116" y="0"/>
                  </a:moveTo>
                  <a:lnTo>
                    <a:pt x="116" y="460"/>
                  </a:lnTo>
                  <a:lnTo>
                    <a:pt x="0" y="467"/>
                  </a:lnTo>
                  <a:lnTo>
                    <a:pt x="0" y="6"/>
                  </a:lnTo>
                  <a:lnTo>
                    <a:pt x="59" y="3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3" name="Freeform 18"/>
            <p:cNvSpPr>
              <a:spLocks/>
            </p:cNvSpPr>
            <p:nvPr/>
          </p:nvSpPr>
          <p:spPr bwMode="auto">
            <a:xfrm>
              <a:off x="4697" y="1150"/>
              <a:ext cx="335" cy="135"/>
            </a:xfrm>
            <a:custGeom>
              <a:avLst/>
              <a:gdLst>
                <a:gd name="T0" fmla="*/ 4 w 3012"/>
                <a:gd name="T1" fmla="*/ 52 h 1210"/>
                <a:gd name="T2" fmla="*/ 34 w 3012"/>
                <a:gd name="T3" fmla="*/ 154 h 1210"/>
                <a:gd name="T4" fmla="*/ 90 w 3012"/>
                <a:gd name="T5" fmla="*/ 250 h 1210"/>
                <a:gd name="T6" fmla="*/ 173 w 3012"/>
                <a:gd name="T7" fmla="*/ 343 h 1210"/>
                <a:gd name="T8" fmla="*/ 279 w 3012"/>
                <a:gd name="T9" fmla="*/ 428 h 1210"/>
                <a:gd name="T10" fmla="*/ 406 w 3012"/>
                <a:gd name="T11" fmla="*/ 507 h 1210"/>
                <a:gd name="T12" fmla="*/ 553 w 3012"/>
                <a:gd name="T13" fmla="*/ 576 h 1210"/>
                <a:gd name="T14" fmla="*/ 717 w 3012"/>
                <a:gd name="T15" fmla="*/ 635 h 1210"/>
                <a:gd name="T16" fmla="*/ 897 w 3012"/>
                <a:gd name="T17" fmla="*/ 683 h 1210"/>
                <a:gd name="T18" fmla="*/ 1089 w 3012"/>
                <a:gd name="T19" fmla="*/ 720 h 1210"/>
                <a:gd name="T20" fmla="*/ 1293 w 3012"/>
                <a:gd name="T21" fmla="*/ 742 h 1210"/>
                <a:gd name="T22" fmla="*/ 1506 w 3012"/>
                <a:gd name="T23" fmla="*/ 750 h 1210"/>
                <a:gd name="T24" fmla="*/ 1719 w 3012"/>
                <a:gd name="T25" fmla="*/ 742 h 1210"/>
                <a:gd name="T26" fmla="*/ 1923 w 3012"/>
                <a:gd name="T27" fmla="*/ 720 h 1210"/>
                <a:gd name="T28" fmla="*/ 2115 w 3012"/>
                <a:gd name="T29" fmla="*/ 683 h 1210"/>
                <a:gd name="T30" fmla="*/ 2295 w 3012"/>
                <a:gd name="T31" fmla="*/ 635 h 1210"/>
                <a:gd name="T32" fmla="*/ 2459 w 3012"/>
                <a:gd name="T33" fmla="*/ 576 h 1210"/>
                <a:gd name="T34" fmla="*/ 2606 w 3012"/>
                <a:gd name="T35" fmla="*/ 507 h 1210"/>
                <a:gd name="T36" fmla="*/ 2733 w 3012"/>
                <a:gd name="T37" fmla="*/ 428 h 1210"/>
                <a:gd name="T38" fmla="*/ 2839 w 3012"/>
                <a:gd name="T39" fmla="*/ 343 h 1210"/>
                <a:gd name="T40" fmla="*/ 2922 w 3012"/>
                <a:gd name="T41" fmla="*/ 250 h 1210"/>
                <a:gd name="T42" fmla="*/ 2979 w 3012"/>
                <a:gd name="T43" fmla="*/ 154 h 1210"/>
                <a:gd name="T44" fmla="*/ 3008 w 3012"/>
                <a:gd name="T45" fmla="*/ 52 h 1210"/>
                <a:gd name="T46" fmla="*/ 3012 w 3012"/>
                <a:gd name="T47" fmla="*/ 487 h 1210"/>
                <a:gd name="T48" fmla="*/ 2998 w 3012"/>
                <a:gd name="T49" fmla="*/ 586 h 1210"/>
                <a:gd name="T50" fmla="*/ 2958 w 3012"/>
                <a:gd name="T51" fmla="*/ 680 h 1210"/>
                <a:gd name="T52" fmla="*/ 2893 w 3012"/>
                <a:gd name="T53" fmla="*/ 769 h 1210"/>
                <a:gd name="T54" fmla="*/ 2806 w 3012"/>
                <a:gd name="T55" fmla="*/ 853 h 1210"/>
                <a:gd name="T56" fmla="*/ 2699 w 3012"/>
                <a:gd name="T57" fmla="*/ 929 h 1210"/>
                <a:gd name="T58" fmla="*/ 2571 w 3012"/>
                <a:gd name="T59" fmla="*/ 998 h 1210"/>
                <a:gd name="T60" fmla="*/ 2426 w 3012"/>
                <a:gd name="T61" fmla="*/ 1060 h 1210"/>
                <a:gd name="T62" fmla="*/ 2266 w 3012"/>
                <a:gd name="T63" fmla="*/ 1111 h 1210"/>
                <a:gd name="T64" fmla="*/ 2092 w 3012"/>
                <a:gd name="T65" fmla="*/ 1153 h 1210"/>
                <a:gd name="T66" fmla="*/ 1907 w 3012"/>
                <a:gd name="T67" fmla="*/ 1185 h 1210"/>
                <a:gd name="T68" fmla="*/ 1710 w 3012"/>
                <a:gd name="T69" fmla="*/ 1203 h 1210"/>
                <a:gd name="T70" fmla="*/ 1506 w 3012"/>
                <a:gd name="T71" fmla="*/ 1210 h 1210"/>
                <a:gd name="T72" fmla="*/ 1301 w 3012"/>
                <a:gd name="T73" fmla="*/ 1203 h 1210"/>
                <a:gd name="T74" fmla="*/ 1106 w 3012"/>
                <a:gd name="T75" fmla="*/ 1185 h 1210"/>
                <a:gd name="T76" fmla="*/ 920 w 3012"/>
                <a:gd name="T77" fmla="*/ 1153 h 1210"/>
                <a:gd name="T78" fmla="*/ 746 w 3012"/>
                <a:gd name="T79" fmla="*/ 1111 h 1210"/>
                <a:gd name="T80" fmla="*/ 586 w 3012"/>
                <a:gd name="T81" fmla="*/ 1060 h 1210"/>
                <a:gd name="T82" fmla="*/ 441 w 3012"/>
                <a:gd name="T83" fmla="*/ 998 h 1210"/>
                <a:gd name="T84" fmla="*/ 314 w 3012"/>
                <a:gd name="T85" fmla="*/ 929 h 1210"/>
                <a:gd name="T86" fmla="*/ 206 w 3012"/>
                <a:gd name="T87" fmla="*/ 853 h 1210"/>
                <a:gd name="T88" fmla="*/ 119 w 3012"/>
                <a:gd name="T89" fmla="*/ 769 h 1210"/>
                <a:gd name="T90" fmla="*/ 54 w 3012"/>
                <a:gd name="T91" fmla="*/ 680 h 1210"/>
                <a:gd name="T92" fmla="*/ 14 w 3012"/>
                <a:gd name="T93" fmla="*/ 586 h 1210"/>
                <a:gd name="T94" fmla="*/ 0 w 3012"/>
                <a:gd name="T95" fmla="*/ 487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12" h="1210">
                  <a:moveTo>
                    <a:pt x="0" y="0"/>
                  </a:moveTo>
                  <a:lnTo>
                    <a:pt x="4" y="52"/>
                  </a:lnTo>
                  <a:lnTo>
                    <a:pt x="16" y="104"/>
                  </a:lnTo>
                  <a:lnTo>
                    <a:pt x="34" y="154"/>
                  </a:lnTo>
                  <a:lnTo>
                    <a:pt x="59" y="203"/>
                  </a:lnTo>
                  <a:lnTo>
                    <a:pt x="90" y="250"/>
                  </a:lnTo>
                  <a:lnTo>
                    <a:pt x="128" y="298"/>
                  </a:lnTo>
                  <a:lnTo>
                    <a:pt x="173" y="343"/>
                  </a:lnTo>
                  <a:lnTo>
                    <a:pt x="223" y="387"/>
                  </a:lnTo>
                  <a:lnTo>
                    <a:pt x="279" y="428"/>
                  </a:lnTo>
                  <a:lnTo>
                    <a:pt x="340" y="468"/>
                  </a:lnTo>
                  <a:lnTo>
                    <a:pt x="406" y="507"/>
                  </a:lnTo>
                  <a:lnTo>
                    <a:pt x="478" y="543"/>
                  </a:lnTo>
                  <a:lnTo>
                    <a:pt x="553" y="576"/>
                  </a:lnTo>
                  <a:lnTo>
                    <a:pt x="633" y="606"/>
                  </a:lnTo>
                  <a:lnTo>
                    <a:pt x="717" y="635"/>
                  </a:lnTo>
                  <a:lnTo>
                    <a:pt x="805" y="661"/>
                  </a:lnTo>
                  <a:lnTo>
                    <a:pt x="897" y="683"/>
                  </a:lnTo>
                  <a:lnTo>
                    <a:pt x="992" y="703"/>
                  </a:lnTo>
                  <a:lnTo>
                    <a:pt x="1089" y="720"/>
                  </a:lnTo>
                  <a:lnTo>
                    <a:pt x="1190" y="732"/>
                  </a:lnTo>
                  <a:lnTo>
                    <a:pt x="1293" y="742"/>
                  </a:lnTo>
                  <a:lnTo>
                    <a:pt x="1398" y="748"/>
                  </a:lnTo>
                  <a:lnTo>
                    <a:pt x="1506" y="750"/>
                  </a:lnTo>
                  <a:lnTo>
                    <a:pt x="1614" y="748"/>
                  </a:lnTo>
                  <a:lnTo>
                    <a:pt x="1719" y="742"/>
                  </a:lnTo>
                  <a:lnTo>
                    <a:pt x="1823" y="732"/>
                  </a:lnTo>
                  <a:lnTo>
                    <a:pt x="1923" y="720"/>
                  </a:lnTo>
                  <a:lnTo>
                    <a:pt x="2021" y="703"/>
                  </a:lnTo>
                  <a:lnTo>
                    <a:pt x="2115" y="683"/>
                  </a:lnTo>
                  <a:lnTo>
                    <a:pt x="2207" y="661"/>
                  </a:lnTo>
                  <a:lnTo>
                    <a:pt x="2295" y="635"/>
                  </a:lnTo>
                  <a:lnTo>
                    <a:pt x="2380" y="606"/>
                  </a:lnTo>
                  <a:lnTo>
                    <a:pt x="2459" y="576"/>
                  </a:lnTo>
                  <a:lnTo>
                    <a:pt x="2534" y="543"/>
                  </a:lnTo>
                  <a:lnTo>
                    <a:pt x="2606" y="507"/>
                  </a:lnTo>
                  <a:lnTo>
                    <a:pt x="2672" y="468"/>
                  </a:lnTo>
                  <a:lnTo>
                    <a:pt x="2733" y="428"/>
                  </a:lnTo>
                  <a:lnTo>
                    <a:pt x="2789" y="387"/>
                  </a:lnTo>
                  <a:lnTo>
                    <a:pt x="2839" y="343"/>
                  </a:lnTo>
                  <a:lnTo>
                    <a:pt x="2884" y="298"/>
                  </a:lnTo>
                  <a:lnTo>
                    <a:pt x="2922" y="250"/>
                  </a:lnTo>
                  <a:lnTo>
                    <a:pt x="2953" y="203"/>
                  </a:lnTo>
                  <a:lnTo>
                    <a:pt x="2979" y="154"/>
                  </a:lnTo>
                  <a:lnTo>
                    <a:pt x="2997" y="104"/>
                  </a:lnTo>
                  <a:lnTo>
                    <a:pt x="3008" y="52"/>
                  </a:lnTo>
                  <a:lnTo>
                    <a:pt x="3012" y="0"/>
                  </a:lnTo>
                  <a:lnTo>
                    <a:pt x="3012" y="487"/>
                  </a:lnTo>
                  <a:lnTo>
                    <a:pt x="3008" y="536"/>
                  </a:lnTo>
                  <a:lnTo>
                    <a:pt x="2998" y="586"/>
                  </a:lnTo>
                  <a:lnTo>
                    <a:pt x="2981" y="633"/>
                  </a:lnTo>
                  <a:lnTo>
                    <a:pt x="2958" y="680"/>
                  </a:lnTo>
                  <a:lnTo>
                    <a:pt x="2929" y="725"/>
                  </a:lnTo>
                  <a:lnTo>
                    <a:pt x="2893" y="769"/>
                  </a:lnTo>
                  <a:lnTo>
                    <a:pt x="2852" y="811"/>
                  </a:lnTo>
                  <a:lnTo>
                    <a:pt x="2806" y="853"/>
                  </a:lnTo>
                  <a:lnTo>
                    <a:pt x="2754" y="891"/>
                  </a:lnTo>
                  <a:lnTo>
                    <a:pt x="2699" y="929"/>
                  </a:lnTo>
                  <a:lnTo>
                    <a:pt x="2636" y="965"/>
                  </a:lnTo>
                  <a:lnTo>
                    <a:pt x="2571" y="998"/>
                  </a:lnTo>
                  <a:lnTo>
                    <a:pt x="2501" y="1031"/>
                  </a:lnTo>
                  <a:lnTo>
                    <a:pt x="2426" y="1060"/>
                  </a:lnTo>
                  <a:lnTo>
                    <a:pt x="2348" y="1087"/>
                  </a:lnTo>
                  <a:lnTo>
                    <a:pt x="2266" y="1111"/>
                  </a:lnTo>
                  <a:lnTo>
                    <a:pt x="2181" y="1133"/>
                  </a:lnTo>
                  <a:lnTo>
                    <a:pt x="2092" y="1153"/>
                  </a:lnTo>
                  <a:lnTo>
                    <a:pt x="2001" y="1170"/>
                  </a:lnTo>
                  <a:lnTo>
                    <a:pt x="1907" y="1185"/>
                  </a:lnTo>
                  <a:lnTo>
                    <a:pt x="1810" y="1195"/>
                  </a:lnTo>
                  <a:lnTo>
                    <a:pt x="1710" y="1203"/>
                  </a:lnTo>
                  <a:lnTo>
                    <a:pt x="1609" y="1209"/>
                  </a:lnTo>
                  <a:lnTo>
                    <a:pt x="1506" y="1210"/>
                  </a:lnTo>
                  <a:lnTo>
                    <a:pt x="1403" y="1209"/>
                  </a:lnTo>
                  <a:lnTo>
                    <a:pt x="1301" y="1203"/>
                  </a:lnTo>
                  <a:lnTo>
                    <a:pt x="1202" y="1195"/>
                  </a:lnTo>
                  <a:lnTo>
                    <a:pt x="1106" y="1185"/>
                  </a:lnTo>
                  <a:lnTo>
                    <a:pt x="1012" y="1170"/>
                  </a:lnTo>
                  <a:lnTo>
                    <a:pt x="920" y="1153"/>
                  </a:lnTo>
                  <a:lnTo>
                    <a:pt x="832" y="1133"/>
                  </a:lnTo>
                  <a:lnTo>
                    <a:pt x="746" y="1111"/>
                  </a:lnTo>
                  <a:lnTo>
                    <a:pt x="664" y="1087"/>
                  </a:lnTo>
                  <a:lnTo>
                    <a:pt x="586" y="1060"/>
                  </a:lnTo>
                  <a:lnTo>
                    <a:pt x="512" y="1031"/>
                  </a:lnTo>
                  <a:lnTo>
                    <a:pt x="441" y="998"/>
                  </a:lnTo>
                  <a:lnTo>
                    <a:pt x="376" y="965"/>
                  </a:lnTo>
                  <a:lnTo>
                    <a:pt x="314" y="929"/>
                  </a:lnTo>
                  <a:lnTo>
                    <a:pt x="258" y="891"/>
                  </a:lnTo>
                  <a:lnTo>
                    <a:pt x="206" y="853"/>
                  </a:lnTo>
                  <a:lnTo>
                    <a:pt x="160" y="811"/>
                  </a:lnTo>
                  <a:lnTo>
                    <a:pt x="119" y="769"/>
                  </a:lnTo>
                  <a:lnTo>
                    <a:pt x="83" y="725"/>
                  </a:lnTo>
                  <a:lnTo>
                    <a:pt x="54" y="680"/>
                  </a:lnTo>
                  <a:lnTo>
                    <a:pt x="30" y="633"/>
                  </a:lnTo>
                  <a:lnTo>
                    <a:pt x="14" y="586"/>
                  </a:lnTo>
                  <a:lnTo>
                    <a:pt x="4" y="536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AF1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4" name="Freeform 19"/>
            <p:cNvSpPr>
              <a:spLocks/>
            </p:cNvSpPr>
            <p:nvPr/>
          </p:nvSpPr>
          <p:spPr bwMode="auto">
            <a:xfrm>
              <a:off x="4716" y="1189"/>
              <a:ext cx="13" cy="63"/>
            </a:xfrm>
            <a:custGeom>
              <a:avLst/>
              <a:gdLst>
                <a:gd name="T0" fmla="*/ 0 w 116"/>
                <a:gd name="T1" fmla="*/ 0 h 570"/>
                <a:gd name="T2" fmla="*/ 35 w 116"/>
                <a:gd name="T3" fmla="*/ 32 h 570"/>
                <a:gd name="T4" fmla="*/ 74 w 116"/>
                <a:gd name="T5" fmla="*/ 63 h 570"/>
                <a:gd name="T6" fmla="*/ 116 w 116"/>
                <a:gd name="T7" fmla="*/ 93 h 570"/>
                <a:gd name="T8" fmla="*/ 116 w 116"/>
                <a:gd name="T9" fmla="*/ 570 h 570"/>
                <a:gd name="T10" fmla="*/ 74 w 116"/>
                <a:gd name="T11" fmla="*/ 541 h 570"/>
                <a:gd name="T12" fmla="*/ 35 w 116"/>
                <a:gd name="T13" fmla="*/ 512 h 570"/>
                <a:gd name="T14" fmla="*/ 0 w 116"/>
                <a:gd name="T15" fmla="*/ 481 h 570"/>
                <a:gd name="T16" fmla="*/ 0 w 116"/>
                <a:gd name="T1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70">
                  <a:moveTo>
                    <a:pt x="0" y="0"/>
                  </a:moveTo>
                  <a:lnTo>
                    <a:pt x="35" y="32"/>
                  </a:lnTo>
                  <a:lnTo>
                    <a:pt x="74" y="63"/>
                  </a:lnTo>
                  <a:lnTo>
                    <a:pt x="116" y="93"/>
                  </a:lnTo>
                  <a:lnTo>
                    <a:pt x="116" y="570"/>
                  </a:lnTo>
                  <a:lnTo>
                    <a:pt x="74" y="541"/>
                  </a:lnTo>
                  <a:lnTo>
                    <a:pt x="35" y="512"/>
                  </a:lnTo>
                  <a:lnTo>
                    <a:pt x="0" y="4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5" name="Freeform 20"/>
            <p:cNvSpPr>
              <a:spLocks/>
            </p:cNvSpPr>
            <p:nvPr/>
          </p:nvSpPr>
          <p:spPr bwMode="auto">
            <a:xfrm>
              <a:off x="4999" y="1189"/>
              <a:ext cx="13" cy="63"/>
            </a:xfrm>
            <a:custGeom>
              <a:avLst/>
              <a:gdLst>
                <a:gd name="T0" fmla="*/ 115 w 115"/>
                <a:gd name="T1" fmla="*/ 0 h 570"/>
                <a:gd name="T2" fmla="*/ 115 w 115"/>
                <a:gd name="T3" fmla="*/ 481 h 570"/>
                <a:gd name="T4" fmla="*/ 79 w 115"/>
                <a:gd name="T5" fmla="*/ 512 h 570"/>
                <a:gd name="T6" fmla="*/ 41 w 115"/>
                <a:gd name="T7" fmla="*/ 541 h 570"/>
                <a:gd name="T8" fmla="*/ 0 w 115"/>
                <a:gd name="T9" fmla="*/ 570 h 570"/>
                <a:gd name="T10" fmla="*/ 0 w 115"/>
                <a:gd name="T11" fmla="*/ 93 h 570"/>
                <a:gd name="T12" fmla="*/ 41 w 115"/>
                <a:gd name="T13" fmla="*/ 63 h 570"/>
                <a:gd name="T14" fmla="*/ 80 w 115"/>
                <a:gd name="T15" fmla="*/ 32 h 570"/>
                <a:gd name="T16" fmla="*/ 115 w 115"/>
                <a:gd name="T1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570">
                  <a:moveTo>
                    <a:pt x="115" y="0"/>
                  </a:moveTo>
                  <a:lnTo>
                    <a:pt x="115" y="481"/>
                  </a:lnTo>
                  <a:lnTo>
                    <a:pt x="79" y="512"/>
                  </a:lnTo>
                  <a:lnTo>
                    <a:pt x="41" y="541"/>
                  </a:lnTo>
                  <a:lnTo>
                    <a:pt x="0" y="570"/>
                  </a:lnTo>
                  <a:lnTo>
                    <a:pt x="0" y="93"/>
                  </a:lnTo>
                  <a:lnTo>
                    <a:pt x="41" y="63"/>
                  </a:lnTo>
                  <a:lnTo>
                    <a:pt x="80" y="32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6" name="Freeform 21"/>
            <p:cNvSpPr>
              <a:spLocks/>
            </p:cNvSpPr>
            <p:nvPr/>
          </p:nvSpPr>
          <p:spPr bwMode="auto">
            <a:xfrm>
              <a:off x="4742" y="1207"/>
              <a:ext cx="13" cy="59"/>
            </a:xfrm>
            <a:custGeom>
              <a:avLst/>
              <a:gdLst>
                <a:gd name="T0" fmla="*/ 0 w 115"/>
                <a:gd name="T1" fmla="*/ 0 h 528"/>
                <a:gd name="T2" fmla="*/ 56 w 115"/>
                <a:gd name="T3" fmla="*/ 28 h 528"/>
                <a:gd name="T4" fmla="*/ 115 w 115"/>
                <a:gd name="T5" fmla="*/ 56 h 528"/>
                <a:gd name="T6" fmla="*/ 115 w 115"/>
                <a:gd name="T7" fmla="*/ 528 h 528"/>
                <a:gd name="T8" fmla="*/ 56 w 115"/>
                <a:gd name="T9" fmla="*/ 502 h 528"/>
                <a:gd name="T10" fmla="*/ 0 w 115"/>
                <a:gd name="T11" fmla="*/ 474 h 528"/>
                <a:gd name="T12" fmla="*/ 0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0" y="0"/>
                  </a:moveTo>
                  <a:lnTo>
                    <a:pt x="56" y="28"/>
                  </a:lnTo>
                  <a:lnTo>
                    <a:pt x="115" y="56"/>
                  </a:lnTo>
                  <a:lnTo>
                    <a:pt x="115" y="528"/>
                  </a:lnTo>
                  <a:lnTo>
                    <a:pt x="56" y="502"/>
                  </a:lnTo>
                  <a:lnTo>
                    <a:pt x="0" y="4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7" name="Freeform 22"/>
            <p:cNvSpPr>
              <a:spLocks/>
            </p:cNvSpPr>
            <p:nvPr/>
          </p:nvSpPr>
          <p:spPr bwMode="auto">
            <a:xfrm>
              <a:off x="4974" y="1207"/>
              <a:ext cx="12" cy="59"/>
            </a:xfrm>
            <a:custGeom>
              <a:avLst/>
              <a:gdLst>
                <a:gd name="T0" fmla="*/ 116 w 116"/>
                <a:gd name="T1" fmla="*/ 0 h 528"/>
                <a:gd name="T2" fmla="*/ 116 w 116"/>
                <a:gd name="T3" fmla="*/ 474 h 528"/>
                <a:gd name="T4" fmla="*/ 60 w 116"/>
                <a:gd name="T5" fmla="*/ 502 h 528"/>
                <a:gd name="T6" fmla="*/ 0 w 116"/>
                <a:gd name="T7" fmla="*/ 528 h 528"/>
                <a:gd name="T8" fmla="*/ 0 w 116"/>
                <a:gd name="T9" fmla="*/ 56 h 528"/>
                <a:gd name="T10" fmla="*/ 60 w 116"/>
                <a:gd name="T11" fmla="*/ 28 h 528"/>
                <a:gd name="T12" fmla="*/ 116 w 116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28">
                  <a:moveTo>
                    <a:pt x="116" y="0"/>
                  </a:moveTo>
                  <a:lnTo>
                    <a:pt x="116" y="474"/>
                  </a:lnTo>
                  <a:lnTo>
                    <a:pt x="60" y="502"/>
                  </a:lnTo>
                  <a:lnTo>
                    <a:pt x="0" y="528"/>
                  </a:lnTo>
                  <a:lnTo>
                    <a:pt x="0" y="56"/>
                  </a:lnTo>
                  <a:lnTo>
                    <a:pt x="60" y="28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8" name="Freeform 23"/>
            <p:cNvSpPr>
              <a:spLocks/>
            </p:cNvSpPr>
            <p:nvPr/>
          </p:nvSpPr>
          <p:spPr bwMode="auto">
            <a:xfrm>
              <a:off x="4768" y="1218"/>
              <a:ext cx="13" cy="56"/>
            </a:xfrm>
            <a:custGeom>
              <a:avLst/>
              <a:gdLst>
                <a:gd name="T0" fmla="*/ 0 w 116"/>
                <a:gd name="T1" fmla="*/ 0 h 505"/>
                <a:gd name="T2" fmla="*/ 58 w 116"/>
                <a:gd name="T3" fmla="*/ 20 h 505"/>
                <a:gd name="T4" fmla="*/ 116 w 116"/>
                <a:gd name="T5" fmla="*/ 37 h 505"/>
                <a:gd name="T6" fmla="*/ 116 w 116"/>
                <a:gd name="T7" fmla="*/ 505 h 505"/>
                <a:gd name="T8" fmla="*/ 58 w 116"/>
                <a:gd name="T9" fmla="*/ 488 h 505"/>
                <a:gd name="T10" fmla="*/ 0 w 116"/>
                <a:gd name="T11" fmla="*/ 469 h 505"/>
                <a:gd name="T12" fmla="*/ 0 w 116"/>
                <a:gd name="T1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05">
                  <a:moveTo>
                    <a:pt x="0" y="0"/>
                  </a:moveTo>
                  <a:lnTo>
                    <a:pt x="58" y="20"/>
                  </a:lnTo>
                  <a:lnTo>
                    <a:pt x="116" y="37"/>
                  </a:lnTo>
                  <a:lnTo>
                    <a:pt x="116" y="505"/>
                  </a:lnTo>
                  <a:lnTo>
                    <a:pt x="58" y="488"/>
                  </a:lnTo>
                  <a:lnTo>
                    <a:pt x="0" y="4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79" name="Freeform 24"/>
            <p:cNvSpPr>
              <a:spLocks/>
            </p:cNvSpPr>
            <p:nvPr/>
          </p:nvSpPr>
          <p:spPr bwMode="auto">
            <a:xfrm>
              <a:off x="4948" y="1218"/>
              <a:ext cx="13" cy="56"/>
            </a:xfrm>
            <a:custGeom>
              <a:avLst/>
              <a:gdLst>
                <a:gd name="T0" fmla="*/ 116 w 116"/>
                <a:gd name="T1" fmla="*/ 0 h 505"/>
                <a:gd name="T2" fmla="*/ 116 w 116"/>
                <a:gd name="T3" fmla="*/ 469 h 505"/>
                <a:gd name="T4" fmla="*/ 59 w 116"/>
                <a:gd name="T5" fmla="*/ 488 h 505"/>
                <a:gd name="T6" fmla="*/ 0 w 116"/>
                <a:gd name="T7" fmla="*/ 505 h 505"/>
                <a:gd name="T8" fmla="*/ 0 w 116"/>
                <a:gd name="T9" fmla="*/ 37 h 505"/>
                <a:gd name="T10" fmla="*/ 59 w 116"/>
                <a:gd name="T11" fmla="*/ 20 h 505"/>
                <a:gd name="T12" fmla="*/ 116 w 116"/>
                <a:gd name="T1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05">
                  <a:moveTo>
                    <a:pt x="116" y="0"/>
                  </a:moveTo>
                  <a:lnTo>
                    <a:pt x="116" y="469"/>
                  </a:lnTo>
                  <a:lnTo>
                    <a:pt x="59" y="488"/>
                  </a:lnTo>
                  <a:lnTo>
                    <a:pt x="0" y="505"/>
                  </a:lnTo>
                  <a:lnTo>
                    <a:pt x="0" y="37"/>
                  </a:lnTo>
                  <a:lnTo>
                    <a:pt x="59" y="2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0" name="Freeform 25"/>
            <p:cNvSpPr>
              <a:spLocks/>
            </p:cNvSpPr>
            <p:nvPr/>
          </p:nvSpPr>
          <p:spPr bwMode="auto">
            <a:xfrm>
              <a:off x="4800" y="1227"/>
              <a:ext cx="13" cy="54"/>
            </a:xfrm>
            <a:custGeom>
              <a:avLst/>
              <a:gdLst>
                <a:gd name="T0" fmla="*/ 0 w 115"/>
                <a:gd name="T1" fmla="*/ 0 h 486"/>
                <a:gd name="T2" fmla="*/ 57 w 115"/>
                <a:gd name="T3" fmla="*/ 12 h 486"/>
                <a:gd name="T4" fmla="*/ 115 w 115"/>
                <a:gd name="T5" fmla="*/ 22 h 486"/>
                <a:gd name="T6" fmla="*/ 115 w 115"/>
                <a:gd name="T7" fmla="*/ 486 h 486"/>
                <a:gd name="T8" fmla="*/ 57 w 115"/>
                <a:gd name="T9" fmla="*/ 476 h 486"/>
                <a:gd name="T10" fmla="*/ 0 w 115"/>
                <a:gd name="T11" fmla="*/ 465 h 486"/>
                <a:gd name="T12" fmla="*/ 0 w 115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486">
                  <a:moveTo>
                    <a:pt x="0" y="0"/>
                  </a:moveTo>
                  <a:lnTo>
                    <a:pt x="57" y="12"/>
                  </a:lnTo>
                  <a:lnTo>
                    <a:pt x="115" y="22"/>
                  </a:lnTo>
                  <a:lnTo>
                    <a:pt x="115" y="486"/>
                  </a:lnTo>
                  <a:lnTo>
                    <a:pt x="57" y="476"/>
                  </a:lnTo>
                  <a:lnTo>
                    <a:pt x="0" y="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1" name="Freeform 26"/>
            <p:cNvSpPr>
              <a:spLocks/>
            </p:cNvSpPr>
            <p:nvPr/>
          </p:nvSpPr>
          <p:spPr bwMode="auto">
            <a:xfrm>
              <a:off x="4916" y="1227"/>
              <a:ext cx="13" cy="54"/>
            </a:xfrm>
            <a:custGeom>
              <a:avLst/>
              <a:gdLst>
                <a:gd name="T0" fmla="*/ 116 w 116"/>
                <a:gd name="T1" fmla="*/ 0 h 486"/>
                <a:gd name="T2" fmla="*/ 116 w 116"/>
                <a:gd name="T3" fmla="*/ 465 h 486"/>
                <a:gd name="T4" fmla="*/ 59 w 116"/>
                <a:gd name="T5" fmla="*/ 476 h 486"/>
                <a:gd name="T6" fmla="*/ 0 w 116"/>
                <a:gd name="T7" fmla="*/ 486 h 486"/>
                <a:gd name="T8" fmla="*/ 0 w 116"/>
                <a:gd name="T9" fmla="*/ 22 h 486"/>
                <a:gd name="T10" fmla="*/ 59 w 116"/>
                <a:gd name="T11" fmla="*/ 12 h 486"/>
                <a:gd name="T12" fmla="*/ 116 w 116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486">
                  <a:moveTo>
                    <a:pt x="116" y="0"/>
                  </a:moveTo>
                  <a:lnTo>
                    <a:pt x="116" y="465"/>
                  </a:lnTo>
                  <a:lnTo>
                    <a:pt x="59" y="476"/>
                  </a:lnTo>
                  <a:lnTo>
                    <a:pt x="0" y="486"/>
                  </a:lnTo>
                  <a:lnTo>
                    <a:pt x="0" y="22"/>
                  </a:lnTo>
                  <a:lnTo>
                    <a:pt x="59" y="12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2" name="Freeform 27"/>
            <p:cNvSpPr>
              <a:spLocks/>
            </p:cNvSpPr>
            <p:nvPr/>
          </p:nvSpPr>
          <p:spPr bwMode="auto">
            <a:xfrm>
              <a:off x="4839" y="1233"/>
              <a:ext cx="12" cy="52"/>
            </a:xfrm>
            <a:custGeom>
              <a:avLst/>
              <a:gdLst>
                <a:gd name="T0" fmla="*/ 0 w 115"/>
                <a:gd name="T1" fmla="*/ 0 h 468"/>
                <a:gd name="T2" fmla="*/ 57 w 115"/>
                <a:gd name="T3" fmla="*/ 4 h 468"/>
                <a:gd name="T4" fmla="*/ 115 w 115"/>
                <a:gd name="T5" fmla="*/ 7 h 468"/>
                <a:gd name="T6" fmla="*/ 115 w 115"/>
                <a:gd name="T7" fmla="*/ 468 h 468"/>
                <a:gd name="T8" fmla="*/ 57 w 115"/>
                <a:gd name="T9" fmla="*/ 465 h 468"/>
                <a:gd name="T10" fmla="*/ 0 w 115"/>
                <a:gd name="T11" fmla="*/ 461 h 468"/>
                <a:gd name="T12" fmla="*/ 0 w 115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468">
                  <a:moveTo>
                    <a:pt x="0" y="0"/>
                  </a:moveTo>
                  <a:lnTo>
                    <a:pt x="57" y="4"/>
                  </a:lnTo>
                  <a:lnTo>
                    <a:pt x="115" y="7"/>
                  </a:lnTo>
                  <a:lnTo>
                    <a:pt x="115" y="468"/>
                  </a:lnTo>
                  <a:lnTo>
                    <a:pt x="57" y="465"/>
                  </a:lnTo>
                  <a:lnTo>
                    <a:pt x="0" y="4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3" name="Freeform 28"/>
            <p:cNvSpPr>
              <a:spLocks/>
            </p:cNvSpPr>
            <p:nvPr/>
          </p:nvSpPr>
          <p:spPr bwMode="auto">
            <a:xfrm>
              <a:off x="4877" y="1233"/>
              <a:ext cx="13" cy="52"/>
            </a:xfrm>
            <a:custGeom>
              <a:avLst/>
              <a:gdLst>
                <a:gd name="T0" fmla="*/ 116 w 116"/>
                <a:gd name="T1" fmla="*/ 0 h 468"/>
                <a:gd name="T2" fmla="*/ 116 w 116"/>
                <a:gd name="T3" fmla="*/ 461 h 468"/>
                <a:gd name="T4" fmla="*/ 59 w 116"/>
                <a:gd name="T5" fmla="*/ 465 h 468"/>
                <a:gd name="T6" fmla="*/ 0 w 116"/>
                <a:gd name="T7" fmla="*/ 468 h 468"/>
                <a:gd name="T8" fmla="*/ 0 w 116"/>
                <a:gd name="T9" fmla="*/ 7 h 468"/>
                <a:gd name="T10" fmla="*/ 116 w 11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468">
                  <a:moveTo>
                    <a:pt x="116" y="0"/>
                  </a:moveTo>
                  <a:lnTo>
                    <a:pt x="116" y="461"/>
                  </a:lnTo>
                  <a:lnTo>
                    <a:pt x="59" y="465"/>
                  </a:lnTo>
                  <a:lnTo>
                    <a:pt x="0" y="468"/>
                  </a:lnTo>
                  <a:lnTo>
                    <a:pt x="0" y="7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4" name="Freeform 29"/>
            <p:cNvSpPr>
              <a:spLocks/>
            </p:cNvSpPr>
            <p:nvPr/>
          </p:nvSpPr>
          <p:spPr bwMode="auto">
            <a:xfrm>
              <a:off x="4783" y="1223"/>
              <a:ext cx="261" cy="81"/>
            </a:xfrm>
            <a:custGeom>
              <a:avLst/>
              <a:gdLst>
                <a:gd name="T0" fmla="*/ 2240 w 2355"/>
                <a:gd name="T1" fmla="*/ 31 h 730"/>
                <a:gd name="T2" fmla="*/ 2304 w 2355"/>
                <a:gd name="T3" fmla="*/ 92 h 730"/>
                <a:gd name="T4" fmla="*/ 2342 w 2355"/>
                <a:gd name="T5" fmla="*/ 153 h 730"/>
                <a:gd name="T6" fmla="*/ 2355 w 2355"/>
                <a:gd name="T7" fmla="*/ 214 h 730"/>
                <a:gd name="T8" fmla="*/ 2342 w 2355"/>
                <a:gd name="T9" fmla="*/ 277 h 730"/>
                <a:gd name="T10" fmla="*/ 2305 w 2355"/>
                <a:gd name="T11" fmla="*/ 342 h 730"/>
                <a:gd name="T12" fmla="*/ 2241 w 2355"/>
                <a:gd name="T13" fmla="*/ 409 h 730"/>
                <a:gd name="T14" fmla="*/ 2155 w 2355"/>
                <a:gd name="T15" fmla="*/ 474 h 730"/>
                <a:gd name="T16" fmla="*/ 2047 w 2355"/>
                <a:gd name="T17" fmla="*/ 537 h 730"/>
                <a:gd name="T18" fmla="*/ 1916 w 2355"/>
                <a:gd name="T19" fmla="*/ 593 h 730"/>
                <a:gd name="T20" fmla="*/ 1764 w 2355"/>
                <a:gd name="T21" fmla="*/ 644 h 730"/>
                <a:gd name="T22" fmla="*/ 1593 w 2355"/>
                <a:gd name="T23" fmla="*/ 684 h 730"/>
                <a:gd name="T24" fmla="*/ 1401 w 2355"/>
                <a:gd name="T25" fmla="*/ 713 h 730"/>
                <a:gd name="T26" fmla="*/ 1193 w 2355"/>
                <a:gd name="T27" fmla="*/ 728 h 730"/>
                <a:gd name="T28" fmla="*/ 977 w 2355"/>
                <a:gd name="T29" fmla="*/ 728 h 730"/>
                <a:gd name="T30" fmla="*/ 779 w 2355"/>
                <a:gd name="T31" fmla="*/ 715 h 730"/>
                <a:gd name="T32" fmla="*/ 598 w 2355"/>
                <a:gd name="T33" fmla="*/ 689 h 730"/>
                <a:gd name="T34" fmla="*/ 432 w 2355"/>
                <a:gd name="T35" fmla="*/ 652 h 730"/>
                <a:gd name="T36" fmla="*/ 286 w 2355"/>
                <a:gd name="T37" fmla="*/ 607 h 730"/>
                <a:gd name="T38" fmla="*/ 158 w 2355"/>
                <a:gd name="T39" fmla="*/ 556 h 730"/>
                <a:gd name="T40" fmla="*/ 47 w 2355"/>
                <a:gd name="T41" fmla="*/ 498 h 730"/>
                <a:gd name="T42" fmla="*/ 96 w 2355"/>
                <a:gd name="T43" fmla="*/ 492 h 730"/>
                <a:gd name="T44" fmla="*/ 296 w 2355"/>
                <a:gd name="T45" fmla="*/ 528 h 730"/>
                <a:gd name="T46" fmla="*/ 510 w 2355"/>
                <a:gd name="T47" fmla="*/ 551 h 730"/>
                <a:gd name="T48" fmla="*/ 734 w 2355"/>
                <a:gd name="T49" fmla="*/ 560 h 730"/>
                <a:gd name="T50" fmla="*/ 944 w 2355"/>
                <a:gd name="T51" fmla="*/ 552 h 730"/>
                <a:gd name="T52" fmla="*/ 1145 w 2355"/>
                <a:gd name="T53" fmla="*/ 533 h 730"/>
                <a:gd name="T54" fmla="*/ 1336 w 2355"/>
                <a:gd name="T55" fmla="*/ 499 h 730"/>
                <a:gd name="T56" fmla="*/ 1514 w 2355"/>
                <a:gd name="T57" fmla="*/ 455 h 730"/>
                <a:gd name="T58" fmla="*/ 1677 w 2355"/>
                <a:gd name="T59" fmla="*/ 401 h 730"/>
                <a:gd name="T60" fmla="*/ 1822 w 2355"/>
                <a:gd name="T61" fmla="*/ 336 h 730"/>
                <a:gd name="T62" fmla="*/ 1950 w 2355"/>
                <a:gd name="T63" fmla="*/ 262 h 730"/>
                <a:gd name="T64" fmla="*/ 2057 w 2355"/>
                <a:gd name="T65" fmla="*/ 182 h 730"/>
                <a:gd name="T66" fmla="*/ 2140 w 2355"/>
                <a:gd name="T67" fmla="*/ 95 h 730"/>
                <a:gd name="T68" fmla="*/ 2200 w 2355"/>
                <a:gd name="T69" fmla="*/ 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55" h="730">
                  <a:moveTo>
                    <a:pt x="2200" y="0"/>
                  </a:moveTo>
                  <a:lnTo>
                    <a:pt x="2240" y="31"/>
                  </a:lnTo>
                  <a:lnTo>
                    <a:pt x="2275" y="61"/>
                  </a:lnTo>
                  <a:lnTo>
                    <a:pt x="2304" y="92"/>
                  </a:lnTo>
                  <a:lnTo>
                    <a:pt x="2326" y="122"/>
                  </a:lnTo>
                  <a:lnTo>
                    <a:pt x="2342" y="153"/>
                  </a:lnTo>
                  <a:lnTo>
                    <a:pt x="2352" y="184"/>
                  </a:lnTo>
                  <a:lnTo>
                    <a:pt x="2355" y="214"/>
                  </a:lnTo>
                  <a:lnTo>
                    <a:pt x="2352" y="245"/>
                  </a:lnTo>
                  <a:lnTo>
                    <a:pt x="2342" y="277"/>
                  </a:lnTo>
                  <a:lnTo>
                    <a:pt x="2327" y="309"/>
                  </a:lnTo>
                  <a:lnTo>
                    <a:pt x="2305" y="342"/>
                  </a:lnTo>
                  <a:lnTo>
                    <a:pt x="2276" y="375"/>
                  </a:lnTo>
                  <a:lnTo>
                    <a:pt x="2241" y="409"/>
                  </a:lnTo>
                  <a:lnTo>
                    <a:pt x="2201" y="441"/>
                  </a:lnTo>
                  <a:lnTo>
                    <a:pt x="2155" y="474"/>
                  </a:lnTo>
                  <a:lnTo>
                    <a:pt x="2103" y="505"/>
                  </a:lnTo>
                  <a:lnTo>
                    <a:pt x="2047" y="537"/>
                  </a:lnTo>
                  <a:lnTo>
                    <a:pt x="1983" y="566"/>
                  </a:lnTo>
                  <a:lnTo>
                    <a:pt x="1916" y="593"/>
                  </a:lnTo>
                  <a:lnTo>
                    <a:pt x="1842" y="619"/>
                  </a:lnTo>
                  <a:lnTo>
                    <a:pt x="1764" y="644"/>
                  </a:lnTo>
                  <a:lnTo>
                    <a:pt x="1680" y="664"/>
                  </a:lnTo>
                  <a:lnTo>
                    <a:pt x="1593" y="684"/>
                  </a:lnTo>
                  <a:lnTo>
                    <a:pt x="1499" y="700"/>
                  </a:lnTo>
                  <a:lnTo>
                    <a:pt x="1401" y="713"/>
                  </a:lnTo>
                  <a:lnTo>
                    <a:pt x="1299" y="722"/>
                  </a:lnTo>
                  <a:lnTo>
                    <a:pt x="1193" y="728"/>
                  </a:lnTo>
                  <a:lnTo>
                    <a:pt x="1082" y="730"/>
                  </a:lnTo>
                  <a:lnTo>
                    <a:pt x="977" y="728"/>
                  </a:lnTo>
                  <a:lnTo>
                    <a:pt x="876" y="723"/>
                  </a:lnTo>
                  <a:lnTo>
                    <a:pt x="779" y="715"/>
                  </a:lnTo>
                  <a:lnTo>
                    <a:pt x="686" y="703"/>
                  </a:lnTo>
                  <a:lnTo>
                    <a:pt x="598" y="689"/>
                  </a:lnTo>
                  <a:lnTo>
                    <a:pt x="514" y="672"/>
                  </a:lnTo>
                  <a:lnTo>
                    <a:pt x="432" y="652"/>
                  </a:lnTo>
                  <a:lnTo>
                    <a:pt x="358" y="631"/>
                  </a:lnTo>
                  <a:lnTo>
                    <a:pt x="286" y="607"/>
                  </a:lnTo>
                  <a:lnTo>
                    <a:pt x="219" y="582"/>
                  </a:lnTo>
                  <a:lnTo>
                    <a:pt x="158" y="556"/>
                  </a:lnTo>
                  <a:lnTo>
                    <a:pt x="100" y="527"/>
                  </a:lnTo>
                  <a:lnTo>
                    <a:pt x="47" y="498"/>
                  </a:lnTo>
                  <a:lnTo>
                    <a:pt x="0" y="468"/>
                  </a:lnTo>
                  <a:lnTo>
                    <a:pt x="96" y="492"/>
                  </a:lnTo>
                  <a:lnTo>
                    <a:pt x="193" y="512"/>
                  </a:lnTo>
                  <a:lnTo>
                    <a:pt x="296" y="528"/>
                  </a:lnTo>
                  <a:lnTo>
                    <a:pt x="402" y="542"/>
                  </a:lnTo>
                  <a:lnTo>
                    <a:pt x="510" y="551"/>
                  </a:lnTo>
                  <a:lnTo>
                    <a:pt x="621" y="558"/>
                  </a:lnTo>
                  <a:lnTo>
                    <a:pt x="734" y="560"/>
                  </a:lnTo>
                  <a:lnTo>
                    <a:pt x="840" y="558"/>
                  </a:lnTo>
                  <a:lnTo>
                    <a:pt x="944" y="552"/>
                  </a:lnTo>
                  <a:lnTo>
                    <a:pt x="1046" y="544"/>
                  </a:lnTo>
                  <a:lnTo>
                    <a:pt x="1145" y="533"/>
                  </a:lnTo>
                  <a:lnTo>
                    <a:pt x="1242" y="517"/>
                  </a:lnTo>
                  <a:lnTo>
                    <a:pt x="1336" y="499"/>
                  </a:lnTo>
                  <a:lnTo>
                    <a:pt x="1426" y="478"/>
                  </a:lnTo>
                  <a:lnTo>
                    <a:pt x="1514" y="455"/>
                  </a:lnTo>
                  <a:lnTo>
                    <a:pt x="1597" y="429"/>
                  </a:lnTo>
                  <a:lnTo>
                    <a:pt x="1677" y="401"/>
                  </a:lnTo>
                  <a:lnTo>
                    <a:pt x="1752" y="369"/>
                  </a:lnTo>
                  <a:lnTo>
                    <a:pt x="1822" y="336"/>
                  </a:lnTo>
                  <a:lnTo>
                    <a:pt x="1889" y="300"/>
                  </a:lnTo>
                  <a:lnTo>
                    <a:pt x="1950" y="262"/>
                  </a:lnTo>
                  <a:lnTo>
                    <a:pt x="2006" y="224"/>
                  </a:lnTo>
                  <a:lnTo>
                    <a:pt x="2057" y="182"/>
                  </a:lnTo>
                  <a:lnTo>
                    <a:pt x="2101" y="139"/>
                  </a:lnTo>
                  <a:lnTo>
                    <a:pt x="2140" y="95"/>
                  </a:lnTo>
                  <a:lnTo>
                    <a:pt x="2174" y="49"/>
                  </a:lnTo>
                  <a:lnTo>
                    <a:pt x="2200" y="0"/>
                  </a:lnTo>
                  <a:close/>
                </a:path>
              </a:pathLst>
            </a:custGeom>
            <a:solidFill>
              <a:srgbClr val="FFD9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5" name="Freeform 30"/>
            <p:cNvSpPr>
              <a:spLocks/>
            </p:cNvSpPr>
            <p:nvPr/>
          </p:nvSpPr>
          <p:spPr bwMode="auto">
            <a:xfrm>
              <a:off x="4697" y="1104"/>
              <a:ext cx="282" cy="130"/>
            </a:xfrm>
            <a:custGeom>
              <a:avLst/>
              <a:gdLst>
                <a:gd name="T0" fmla="*/ 290 w 2540"/>
                <a:gd name="T1" fmla="*/ 326 h 1164"/>
                <a:gd name="T2" fmla="*/ 303 w 2540"/>
                <a:gd name="T3" fmla="*/ 424 h 1164"/>
                <a:gd name="T4" fmla="*/ 343 w 2540"/>
                <a:gd name="T5" fmla="*/ 518 h 1164"/>
                <a:gd name="T6" fmla="*/ 408 w 2540"/>
                <a:gd name="T7" fmla="*/ 607 h 1164"/>
                <a:gd name="T8" fmla="*/ 496 w 2540"/>
                <a:gd name="T9" fmla="*/ 691 h 1164"/>
                <a:gd name="T10" fmla="*/ 603 w 2540"/>
                <a:gd name="T11" fmla="*/ 767 h 1164"/>
                <a:gd name="T12" fmla="*/ 731 w 2540"/>
                <a:gd name="T13" fmla="*/ 837 h 1164"/>
                <a:gd name="T14" fmla="*/ 876 w 2540"/>
                <a:gd name="T15" fmla="*/ 898 h 1164"/>
                <a:gd name="T16" fmla="*/ 1036 w 2540"/>
                <a:gd name="T17" fmla="*/ 950 h 1164"/>
                <a:gd name="T18" fmla="*/ 1210 w 2540"/>
                <a:gd name="T19" fmla="*/ 992 h 1164"/>
                <a:gd name="T20" fmla="*/ 1395 w 2540"/>
                <a:gd name="T21" fmla="*/ 1023 h 1164"/>
                <a:gd name="T22" fmla="*/ 1591 w 2540"/>
                <a:gd name="T23" fmla="*/ 1041 h 1164"/>
                <a:gd name="T24" fmla="*/ 1795 w 2540"/>
                <a:gd name="T25" fmla="*/ 1049 h 1164"/>
                <a:gd name="T26" fmla="*/ 2023 w 2540"/>
                <a:gd name="T27" fmla="*/ 1040 h 1164"/>
                <a:gd name="T28" fmla="*/ 2240 w 2540"/>
                <a:gd name="T29" fmla="*/ 1016 h 1164"/>
                <a:gd name="T30" fmla="*/ 2444 w 2540"/>
                <a:gd name="T31" fmla="*/ 979 h 1164"/>
                <a:gd name="T32" fmla="*/ 2464 w 2540"/>
                <a:gd name="T33" fmla="*/ 988 h 1164"/>
                <a:gd name="T34" fmla="*/ 2300 w 2540"/>
                <a:gd name="T35" fmla="*/ 1048 h 1164"/>
                <a:gd name="T36" fmla="*/ 2119 w 2540"/>
                <a:gd name="T37" fmla="*/ 1097 h 1164"/>
                <a:gd name="T38" fmla="*/ 1926 w 2540"/>
                <a:gd name="T39" fmla="*/ 1134 h 1164"/>
                <a:gd name="T40" fmla="*/ 1720 w 2540"/>
                <a:gd name="T41" fmla="*/ 1156 h 1164"/>
                <a:gd name="T42" fmla="*/ 1506 w 2540"/>
                <a:gd name="T43" fmla="*/ 1164 h 1164"/>
                <a:gd name="T44" fmla="*/ 1293 w 2540"/>
                <a:gd name="T45" fmla="*/ 1156 h 1164"/>
                <a:gd name="T46" fmla="*/ 1089 w 2540"/>
                <a:gd name="T47" fmla="*/ 1134 h 1164"/>
                <a:gd name="T48" fmla="*/ 897 w 2540"/>
                <a:gd name="T49" fmla="*/ 1098 h 1164"/>
                <a:gd name="T50" fmla="*/ 717 w 2540"/>
                <a:gd name="T51" fmla="*/ 1050 h 1164"/>
                <a:gd name="T52" fmla="*/ 553 w 2540"/>
                <a:gd name="T53" fmla="*/ 990 h 1164"/>
                <a:gd name="T54" fmla="*/ 406 w 2540"/>
                <a:gd name="T55" fmla="*/ 921 h 1164"/>
                <a:gd name="T56" fmla="*/ 279 w 2540"/>
                <a:gd name="T57" fmla="*/ 842 h 1164"/>
                <a:gd name="T58" fmla="*/ 173 w 2540"/>
                <a:gd name="T59" fmla="*/ 758 h 1164"/>
                <a:gd name="T60" fmla="*/ 90 w 2540"/>
                <a:gd name="T61" fmla="*/ 665 h 1164"/>
                <a:gd name="T62" fmla="*/ 34 w 2540"/>
                <a:gd name="T63" fmla="*/ 568 h 1164"/>
                <a:gd name="T64" fmla="*/ 4 w 2540"/>
                <a:gd name="T65" fmla="*/ 466 h 1164"/>
                <a:gd name="T66" fmla="*/ 3 w 2540"/>
                <a:gd name="T67" fmla="*/ 368 h 1164"/>
                <a:gd name="T68" fmla="*/ 28 w 2540"/>
                <a:gd name="T69" fmla="*/ 277 h 1164"/>
                <a:gd name="T70" fmla="*/ 77 w 2540"/>
                <a:gd name="T71" fmla="*/ 190 h 1164"/>
                <a:gd name="T72" fmla="*/ 147 w 2540"/>
                <a:gd name="T73" fmla="*/ 109 h 1164"/>
                <a:gd name="T74" fmla="*/ 238 w 2540"/>
                <a:gd name="T75" fmla="*/ 35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40" h="1164">
                  <a:moveTo>
                    <a:pt x="290" y="0"/>
                  </a:moveTo>
                  <a:lnTo>
                    <a:pt x="290" y="326"/>
                  </a:lnTo>
                  <a:lnTo>
                    <a:pt x="294" y="375"/>
                  </a:lnTo>
                  <a:lnTo>
                    <a:pt x="303" y="424"/>
                  </a:lnTo>
                  <a:lnTo>
                    <a:pt x="320" y="472"/>
                  </a:lnTo>
                  <a:lnTo>
                    <a:pt x="343" y="518"/>
                  </a:lnTo>
                  <a:lnTo>
                    <a:pt x="373" y="563"/>
                  </a:lnTo>
                  <a:lnTo>
                    <a:pt x="408" y="607"/>
                  </a:lnTo>
                  <a:lnTo>
                    <a:pt x="450" y="650"/>
                  </a:lnTo>
                  <a:lnTo>
                    <a:pt x="496" y="691"/>
                  </a:lnTo>
                  <a:lnTo>
                    <a:pt x="547" y="729"/>
                  </a:lnTo>
                  <a:lnTo>
                    <a:pt x="603" y="767"/>
                  </a:lnTo>
                  <a:lnTo>
                    <a:pt x="665" y="803"/>
                  </a:lnTo>
                  <a:lnTo>
                    <a:pt x="731" y="837"/>
                  </a:lnTo>
                  <a:lnTo>
                    <a:pt x="801" y="869"/>
                  </a:lnTo>
                  <a:lnTo>
                    <a:pt x="876" y="898"/>
                  </a:lnTo>
                  <a:lnTo>
                    <a:pt x="954" y="925"/>
                  </a:lnTo>
                  <a:lnTo>
                    <a:pt x="1036" y="950"/>
                  </a:lnTo>
                  <a:lnTo>
                    <a:pt x="1121" y="972"/>
                  </a:lnTo>
                  <a:lnTo>
                    <a:pt x="1210" y="992"/>
                  </a:lnTo>
                  <a:lnTo>
                    <a:pt x="1301" y="1009"/>
                  </a:lnTo>
                  <a:lnTo>
                    <a:pt x="1395" y="1023"/>
                  </a:lnTo>
                  <a:lnTo>
                    <a:pt x="1492" y="1034"/>
                  </a:lnTo>
                  <a:lnTo>
                    <a:pt x="1591" y="1041"/>
                  </a:lnTo>
                  <a:lnTo>
                    <a:pt x="1693" y="1047"/>
                  </a:lnTo>
                  <a:lnTo>
                    <a:pt x="1795" y="1049"/>
                  </a:lnTo>
                  <a:lnTo>
                    <a:pt x="1911" y="1047"/>
                  </a:lnTo>
                  <a:lnTo>
                    <a:pt x="2023" y="1040"/>
                  </a:lnTo>
                  <a:lnTo>
                    <a:pt x="2133" y="1030"/>
                  </a:lnTo>
                  <a:lnTo>
                    <a:pt x="2240" y="1016"/>
                  </a:lnTo>
                  <a:lnTo>
                    <a:pt x="2344" y="1000"/>
                  </a:lnTo>
                  <a:lnTo>
                    <a:pt x="2444" y="979"/>
                  </a:lnTo>
                  <a:lnTo>
                    <a:pt x="2540" y="953"/>
                  </a:lnTo>
                  <a:lnTo>
                    <a:pt x="2464" y="988"/>
                  </a:lnTo>
                  <a:lnTo>
                    <a:pt x="2384" y="1019"/>
                  </a:lnTo>
                  <a:lnTo>
                    <a:pt x="2300" y="1048"/>
                  </a:lnTo>
                  <a:lnTo>
                    <a:pt x="2211" y="1074"/>
                  </a:lnTo>
                  <a:lnTo>
                    <a:pt x="2119" y="1097"/>
                  </a:lnTo>
                  <a:lnTo>
                    <a:pt x="2024" y="1117"/>
                  </a:lnTo>
                  <a:lnTo>
                    <a:pt x="1926" y="1134"/>
                  </a:lnTo>
                  <a:lnTo>
                    <a:pt x="1825" y="1146"/>
                  </a:lnTo>
                  <a:lnTo>
                    <a:pt x="1720" y="1156"/>
                  </a:lnTo>
                  <a:lnTo>
                    <a:pt x="1614" y="1162"/>
                  </a:lnTo>
                  <a:lnTo>
                    <a:pt x="1506" y="1164"/>
                  </a:lnTo>
                  <a:lnTo>
                    <a:pt x="1398" y="1162"/>
                  </a:lnTo>
                  <a:lnTo>
                    <a:pt x="1293" y="1156"/>
                  </a:lnTo>
                  <a:lnTo>
                    <a:pt x="1190" y="1146"/>
                  </a:lnTo>
                  <a:lnTo>
                    <a:pt x="1089" y="1134"/>
                  </a:lnTo>
                  <a:lnTo>
                    <a:pt x="992" y="1117"/>
                  </a:lnTo>
                  <a:lnTo>
                    <a:pt x="897" y="1098"/>
                  </a:lnTo>
                  <a:lnTo>
                    <a:pt x="805" y="1075"/>
                  </a:lnTo>
                  <a:lnTo>
                    <a:pt x="717" y="1050"/>
                  </a:lnTo>
                  <a:lnTo>
                    <a:pt x="633" y="1022"/>
                  </a:lnTo>
                  <a:lnTo>
                    <a:pt x="553" y="990"/>
                  </a:lnTo>
                  <a:lnTo>
                    <a:pt x="478" y="957"/>
                  </a:lnTo>
                  <a:lnTo>
                    <a:pt x="406" y="921"/>
                  </a:lnTo>
                  <a:lnTo>
                    <a:pt x="340" y="883"/>
                  </a:lnTo>
                  <a:lnTo>
                    <a:pt x="279" y="842"/>
                  </a:lnTo>
                  <a:lnTo>
                    <a:pt x="223" y="801"/>
                  </a:lnTo>
                  <a:lnTo>
                    <a:pt x="173" y="758"/>
                  </a:lnTo>
                  <a:lnTo>
                    <a:pt x="128" y="712"/>
                  </a:lnTo>
                  <a:lnTo>
                    <a:pt x="90" y="665"/>
                  </a:lnTo>
                  <a:lnTo>
                    <a:pt x="59" y="617"/>
                  </a:lnTo>
                  <a:lnTo>
                    <a:pt x="34" y="568"/>
                  </a:lnTo>
                  <a:lnTo>
                    <a:pt x="16" y="518"/>
                  </a:lnTo>
                  <a:lnTo>
                    <a:pt x="4" y="466"/>
                  </a:lnTo>
                  <a:lnTo>
                    <a:pt x="0" y="415"/>
                  </a:lnTo>
                  <a:lnTo>
                    <a:pt x="3" y="368"/>
                  </a:lnTo>
                  <a:lnTo>
                    <a:pt x="13" y="322"/>
                  </a:lnTo>
                  <a:lnTo>
                    <a:pt x="28" y="277"/>
                  </a:lnTo>
                  <a:lnTo>
                    <a:pt x="49" y="233"/>
                  </a:lnTo>
                  <a:lnTo>
                    <a:pt x="77" y="190"/>
                  </a:lnTo>
                  <a:lnTo>
                    <a:pt x="109" y="149"/>
                  </a:lnTo>
                  <a:lnTo>
                    <a:pt x="147" y="109"/>
                  </a:lnTo>
                  <a:lnTo>
                    <a:pt x="189" y="72"/>
                  </a:lnTo>
                  <a:lnTo>
                    <a:pt x="238" y="35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rgbClr val="FFD9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6" name="Freeform 31"/>
            <p:cNvSpPr>
              <a:spLocks/>
            </p:cNvSpPr>
            <p:nvPr/>
          </p:nvSpPr>
          <p:spPr bwMode="auto">
            <a:xfrm>
              <a:off x="4729" y="1086"/>
              <a:ext cx="335" cy="135"/>
            </a:xfrm>
            <a:custGeom>
              <a:avLst/>
              <a:gdLst>
                <a:gd name="T0" fmla="*/ 4 w 3012"/>
                <a:gd name="T1" fmla="*/ 52 h 1210"/>
                <a:gd name="T2" fmla="*/ 33 w 3012"/>
                <a:gd name="T3" fmla="*/ 154 h 1210"/>
                <a:gd name="T4" fmla="*/ 90 w 3012"/>
                <a:gd name="T5" fmla="*/ 250 h 1210"/>
                <a:gd name="T6" fmla="*/ 172 w 3012"/>
                <a:gd name="T7" fmla="*/ 343 h 1210"/>
                <a:gd name="T8" fmla="*/ 279 w 3012"/>
                <a:gd name="T9" fmla="*/ 428 h 1210"/>
                <a:gd name="T10" fmla="*/ 406 w 3012"/>
                <a:gd name="T11" fmla="*/ 507 h 1210"/>
                <a:gd name="T12" fmla="*/ 552 w 3012"/>
                <a:gd name="T13" fmla="*/ 576 h 1210"/>
                <a:gd name="T14" fmla="*/ 717 w 3012"/>
                <a:gd name="T15" fmla="*/ 635 h 1210"/>
                <a:gd name="T16" fmla="*/ 897 w 3012"/>
                <a:gd name="T17" fmla="*/ 683 h 1210"/>
                <a:gd name="T18" fmla="*/ 1088 w 3012"/>
                <a:gd name="T19" fmla="*/ 720 h 1210"/>
                <a:gd name="T20" fmla="*/ 1292 w 3012"/>
                <a:gd name="T21" fmla="*/ 742 h 1210"/>
                <a:gd name="T22" fmla="*/ 1505 w 3012"/>
                <a:gd name="T23" fmla="*/ 750 h 1210"/>
                <a:gd name="T24" fmla="*/ 1719 w 3012"/>
                <a:gd name="T25" fmla="*/ 742 h 1210"/>
                <a:gd name="T26" fmla="*/ 1922 w 3012"/>
                <a:gd name="T27" fmla="*/ 720 h 1210"/>
                <a:gd name="T28" fmla="*/ 2115 w 3012"/>
                <a:gd name="T29" fmla="*/ 683 h 1210"/>
                <a:gd name="T30" fmla="*/ 2295 w 3012"/>
                <a:gd name="T31" fmla="*/ 635 h 1210"/>
                <a:gd name="T32" fmla="*/ 2458 w 3012"/>
                <a:gd name="T33" fmla="*/ 576 h 1210"/>
                <a:gd name="T34" fmla="*/ 2605 w 3012"/>
                <a:gd name="T35" fmla="*/ 507 h 1210"/>
                <a:gd name="T36" fmla="*/ 2733 w 3012"/>
                <a:gd name="T37" fmla="*/ 428 h 1210"/>
                <a:gd name="T38" fmla="*/ 2838 w 3012"/>
                <a:gd name="T39" fmla="*/ 343 h 1210"/>
                <a:gd name="T40" fmla="*/ 2921 w 3012"/>
                <a:gd name="T41" fmla="*/ 250 h 1210"/>
                <a:gd name="T42" fmla="*/ 2978 w 3012"/>
                <a:gd name="T43" fmla="*/ 154 h 1210"/>
                <a:gd name="T44" fmla="*/ 3008 w 3012"/>
                <a:gd name="T45" fmla="*/ 52 h 1210"/>
                <a:gd name="T46" fmla="*/ 3012 w 3012"/>
                <a:gd name="T47" fmla="*/ 487 h 1210"/>
                <a:gd name="T48" fmla="*/ 2997 w 3012"/>
                <a:gd name="T49" fmla="*/ 586 h 1210"/>
                <a:gd name="T50" fmla="*/ 2957 w 3012"/>
                <a:gd name="T51" fmla="*/ 680 h 1210"/>
                <a:gd name="T52" fmla="*/ 2893 w 3012"/>
                <a:gd name="T53" fmla="*/ 769 h 1210"/>
                <a:gd name="T54" fmla="*/ 2806 w 3012"/>
                <a:gd name="T55" fmla="*/ 853 h 1210"/>
                <a:gd name="T56" fmla="*/ 2698 w 3012"/>
                <a:gd name="T57" fmla="*/ 929 h 1210"/>
                <a:gd name="T58" fmla="*/ 2571 w 3012"/>
                <a:gd name="T59" fmla="*/ 998 h 1210"/>
                <a:gd name="T60" fmla="*/ 2425 w 3012"/>
                <a:gd name="T61" fmla="*/ 1060 h 1210"/>
                <a:gd name="T62" fmla="*/ 2265 w 3012"/>
                <a:gd name="T63" fmla="*/ 1111 h 1210"/>
                <a:gd name="T64" fmla="*/ 2092 w 3012"/>
                <a:gd name="T65" fmla="*/ 1153 h 1210"/>
                <a:gd name="T66" fmla="*/ 1906 w 3012"/>
                <a:gd name="T67" fmla="*/ 1185 h 1210"/>
                <a:gd name="T68" fmla="*/ 1709 w 3012"/>
                <a:gd name="T69" fmla="*/ 1203 h 1210"/>
                <a:gd name="T70" fmla="*/ 1505 w 3012"/>
                <a:gd name="T71" fmla="*/ 1210 h 1210"/>
                <a:gd name="T72" fmla="*/ 1301 w 3012"/>
                <a:gd name="T73" fmla="*/ 1203 h 1210"/>
                <a:gd name="T74" fmla="*/ 1105 w 3012"/>
                <a:gd name="T75" fmla="*/ 1185 h 1210"/>
                <a:gd name="T76" fmla="*/ 920 w 3012"/>
                <a:gd name="T77" fmla="*/ 1153 h 1210"/>
                <a:gd name="T78" fmla="*/ 746 w 3012"/>
                <a:gd name="T79" fmla="*/ 1111 h 1210"/>
                <a:gd name="T80" fmla="*/ 586 w 3012"/>
                <a:gd name="T81" fmla="*/ 1060 h 1210"/>
                <a:gd name="T82" fmla="*/ 441 w 3012"/>
                <a:gd name="T83" fmla="*/ 998 h 1210"/>
                <a:gd name="T84" fmla="*/ 313 w 3012"/>
                <a:gd name="T85" fmla="*/ 929 h 1210"/>
                <a:gd name="T86" fmla="*/ 206 w 3012"/>
                <a:gd name="T87" fmla="*/ 853 h 1210"/>
                <a:gd name="T88" fmla="*/ 118 w 3012"/>
                <a:gd name="T89" fmla="*/ 769 h 1210"/>
                <a:gd name="T90" fmla="*/ 53 w 3012"/>
                <a:gd name="T91" fmla="*/ 680 h 1210"/>
                <a:gd name="T92" fmla="*/ 13 w 3012"/>
                <a:gd name="T93" fmla="*/ 586 h 1210"/>
                <a:gd name="T94" fmla="*/ 0 w 3012"/>
                <a:gd name="T95" fmla="*/ 487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12" h="1210">
                  <a:moveTo>
                    <a:pt x="0" y="0"/>
                  </a:moveTo>
                  <a:lnTo>
                    <a:pt x="4" y="52"/>
                  </a:lnTo>
                  <a:lnTo>
                    <a:pt x="15" y="104"/>
                  </a:lnTo>
                  <a:lnTo>
                    <a:pt x="33" y="154"/>
                  </a:lnTo>
                  <a:lnTo>
                    <a:pt x="58" y="203"/>
                  </a:lnTo>
                  <a:lnTo>
                    <a:pt x="90" y="250"/>
                  </a:lnTo>
                  <a:lnTo>
                    <a:pt x="128" y="298"/>
                  </a:lnTo>
                  <a:lnTo>
                    <a:pt x="172" y="343"/>
                  </a:lnTo>
                  <a:lnTo>
                    <a:pt x="223" y="387"/>
                  </a:lnTo>
                  <a:lnTo>
                    <a:pt x="279" y="428"/>
                  </a:lnTo>
                  <a:lnTo>
                    <a:pt x="340" y="468"/>
                  </a:lnTo>
                  <a:lnTo>
                    <a:pt x="406" y="507"/>
                  </a:lnTo>
                  <a:lnTo>
                    <a:pt x="478" y="543"/>
                  </a:lnTo>
                  <a:lnTo>
                    <a:pt x="552" y="576"/>
                  </a:lnTo>
                  <a:lnTo>
                    <a:pt x="632" y="606"/>
                  </a:lnTo>
                  <a:lnTo>
                    <a:pt x="717" y="635"/>
                  </a:lnTo>
                  <a:lnTo>
                    <a:pt x="805" y="661"/>
                  </a:lnTo>
                  <a:lnTo>
                    <a:pt x="897" y="683"/>
                  </a:lnTo>
                  <a:lnTo>
                    <a:pt x="991" y="703"/>
                  </a:lnTo>
                  <a:lnTo>
                    <a:pt x="1088" y="720"/>
                  </a:lnTo>
                  <a:lnTo>
                    <a:pt x="1189" y="732"/>
                  </a:lnTo>
                  <a:lnTo>
                    <a:pt x="1292" y="742"/>
                  </a:lnTo>
                  <a:lnTo>
                    <a:pt x="1398" y="748"/>
                  </a:lnTo>
                  <a:lnTo>
                    <a:pt x="1505" y="750"/>
                  </a:lnTo>
                  <a:lnTo>
                    <a:pt x="1614" y="748"/>
                  </a:lnTo>
                  <a:lnTo>
                    <a:pt x="1719" y="742"/>
                  </a:lnTo>
                  <a:lnTo>
                    <a:pt x="1822" y="732"/>
                  </a:lnTo>
                  <a:lnTo>
                    <a:pt x="1922" y="720"/>
                  </a:lnTo>
                  <a:lnTo>
                    <a:pt x="2020" y="703"/>
                  </a:lnTo>
                  <a:lnTo>
                    <a:pt x="2115" y="683"/>
                  </a:lnTo>
                  <a:lnTo>
                    <a:pt x="2206" y="661"/>
                  </a:lnTo>
                  <a:lnTo>
                    <a:pt x="2295" y="635"/>
                  </a:lnTo>
                  <a:lnTo>
                    <a:pt x="2379" y="606"/>
                  </a:lnTo>
                  <a:lnTo>
                    <a:pt x="2458" y="576"/>
                  </a:lnTo>
                  <a:lnTo>
                    <a:pt x="2534" y="543"/>
                  </a:lnTo>
                  <a:lnTo>
                    <a:pt x="2605" y="507"/>
                  </a:lnTo>
                  <a:lnTo>
                    <a:pt x="2672" y="468"/>
                  </a:lnTo>
                  <a:lnTo>
                    <a:pt x="2733" y="428"/>
                  </a:lnTo>
                  <a:lnTo>
                    <a:pt x="2789" y="387"/>
                  </a:lnTo>
                  <a:lnTo>
                    <a:pt x="2838" y="343"/>
                  </a:lnTo>
                  <a:lnTo>
                    <a:pt x="2883" y="298"/>
                  </a:lnTo>
                  <a:lnTo>
                    <a:pt x="2921" y="250"/>
                  </a:lnTo>
                  <a:lnTo>
                    <a:pt x="2953" y="203"/>
                  </a:lnTo>
                  <a:lnTo>
                    <a:pt x="2978" y="154"/>
                  </a:lnTo>
                  <a:lnTo>
                    <a:pt x="2996" y="104"/>
                  </a:lnTo>
                  <a:lnTo>
                    <a:pt x="3008" y="52"/>
                  </a:lnTo>
                  <a:lnTo>
                    <a:pt x="3012" y="0"/>
                  </a:lnTo>
                  <a:lnTo>
                    <a:pt x="3012" y="487"/>
                  </a:lnTo>
                  <a:lnTo>
                    <a:pt x="3008" y="536"/>
                  </a:lnTo>
                  <a:lnTo>
                    <a:pt x="2997" y="586"/>
                  </a:lnTo>
                  <a:lnTo>
                    <a:pt x="2980" y="633"/>
                  </a:lnTo>
                  <a:lnTo>
                    <a:pt x="2957" y="680"/>
                  </a:lnTo>
                  <a:lnTo>
                    <a:pt x="2929" y="725"/>
                  </a:lnTo>
                  <a:lnTo>
                    <a:pt x="2893" y="769"/>
                  </a:lnTo>
                  <a:lnTo>
                    <a:pt x="2852" y="811"/>
                  </a:lnTo>
                  <a:lnTo>
                    <a:pt x="2806" y="853"/>
                  </a:lnTo>
                  <a:lnTo>
                    <a:pt x="2754" y="891"/>
                  </a:lnTo>
                  <a:lnTo>
                    <a:pt x="2698" y="929"/>
                  </a:lnTo>
                  <a:lnTo>
                    <a:pt x="2636" y="965"/>
                  </a:lnTo>
                  <a:lnTo>
                    <a:pt x="2571" y="998"/>
                  </a:lnTo>
                  <a:lnTo>
                    <a:pt x="2500" y="1031"/>
                  </a:lnTo>
                  <a:lnTo>
                    <a:pt x="2425" y="1060"/>
                  </a:lnTo>
                  <a:lnTo>
                    <a:pt x="2348" y="1087"/>
                  </a:lnTo>
                  <a:lnTo>
                    <a:pt x="2265" y="1111"/>
                  </a:lnTo>
                  <a:lnTo>
                    <a:pt x="2180" y="1133"/>
                  </a:lnTo>
                  <a:lnTo>
                    <a:pt x="2092" y="1153"/>
                  </a:lnTo>
                  <a:lnTo>
                    <a:pt x="2000" y="1170"/>
                  </a:lnTo>
                  <a:lnTo>
                    <a:pt x="1906" y="1185"/>
                  </a:lnTo>
                  <a:lnTo>
                    <a:pt x="1809" y="1195"/>
                  </a:lnTo>
                  <a:lnTo>
                    <a:pt x="1709" y="1203"/>
                  </a:lnTo>
                  <a:lnTo>
                    <a:pt x="1608" y="1209"/>
                  </a:lnTo>
                  <a:lnTo>
                    <a:pt x="1505" y="1210"/>
                  </a:lnTo>
                  <a:lnTo>
                    <a:pt x="1403" y="1209"/>
                  </a:lnTo>
                  <a:lnTo>
                    <a:pt x="1301" y="1203"/>
                  </a:lnTo>
                  <a:lnTo>
                    <a:pt x="1202" y="1195"/>
                  </a:lnTo>
                  <a:lnTo>
                    <a:pt x="1105" y="1185"/>
                  </a:lnTo>
                  <a:lnTo>
                    <a:pt x="1011" y="1170"/>
                  </a:lnTo>
                  <a:lnTo>
                    <a:pt x="920" y="1153"/>
                  </a:lnTo>
                  <a:lnTo>
                    <a:pt x="831" y="1133"/>
                  </a:lnTo>
                  <a:lnTo>
                    <a:pt x="746" y="1111"/>
                  </a:lnTo>
                  <a:lnTo>
                    <a:pt x="664" y="1087"/>
                  </a:lnTo>
                  <a:lnTo>
                    <a:pt x="586" y="1060"/>
                  </a:lnTo>
                  <a:lnTo>
                    <a:pt x="511" y="1031"/>
                  </a:lnTo>
                  <a:lnTo>
                    <a:pt x="441" y="998"/>
                  </a:lnTo>
                  <a:lnTo>
                    <a:pt x="375" y="965"/>
                  </a:lnTo>
                  <a:lnTo>
                    <a:pt x="313" y="929"/>
                  </a:lnTo>
                  <a:lnTo>
                    <a:pt x="257" y="891"/>
                  </a:lnTo>
                  <a:lnTo>
                    <a:pt x="206" y="853"/>
                  </a:lnTo>
                  <a:lnTo>
                    <a:pt x="160" y="811"/>
                  </a:lnTo>
                  <a:lnTo>
                    <a:pt x="118" y="769"/>
                  </a:lnTo>
                  <a:lnTo>
                    <a:pt x="83" y="725"/>
                  </a:lnTo>
                  <a:lnTo>
                    <a:pt x="53" y="680"/>
                  </a:lnTo>
                  <a:lnTo>
                    <a:pt x="30" y="633"/>
                  </a:lnTo>
                  <a:lnTo>
                    <a:pt x="13" y="586"/>
                  </a:lnTo>
                  <a:lnTo>
                    <a:pt x="4" y="536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AF1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7" name="Freeform 32"/>
            <p:cNvSpPr>
              <a:spLocks/>
            </p:cNvSpPr>
            <p:nvPr/>
          </p:nvSpPr>
          <p:spPr bwMode="auto">
            <a:xfrm>
              <a:off x="4748" y="1125"/>
              <a:ext cx="13" cy="63"/>
            </a:xfrm>
            <a:custGeom>
              <a:avLst/>
              <a:gdLst>
                <a:gd name="T0" fmla="*/ 0 w 116"/>
                <a:gd name="T1" fmla="*/ 0 h 570"/>
                <a:gd name="T2" fmla="*/ 36 w 116"/>
                <a:gd name="T3" fmla="*/ 32 h 570"/>
                <a:gd name="T4" fmla="*/ 75 w 116"/>
                <a:gd name="T5" fmla="*/ 63 h 570"/>
                <a:gd name="T6" fmla="*/ 116 w 116"/>
                <a:gd name="T7" fmla="*/ 93 h 570"/>
                <a:gd name="T8" fmla="*/ 116 w 116"/>
                <a:gd name="T9" fmla="*/ 570 h 570"/>
                <a:gd name="T10" fmla="*/ 75 w 116"/>
                <a:gd name="T11" fmla="*/ 541 h 570"/>
                <a:gd name="T12" fmla="*/ 36 w 116"/>
                <a:gd name="T13" fmla="*/ 512 h 570"/>
                <a:gd name="T14" fmla="*/ 0 w 116"/>
                <a:gd name="T15" fmla="*/ 481 h 570"/>
                <a:gd name="T16" fmla="*/ 0 w 116"/>
                <a:gd name="T1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70">
                  <a:moveTo>
                    <a:pt x="0" y="0"/>
                  </a:moveTo>
                  <a:lnTo>
                    <a:pt x="36" y="32"/>
                  </a:lnTo>
                  <a:lnTo>
                    <a:pt x="75" y="63"/>
                  </a:lnTo>
                  <a:lnTo>
                    <a:pt x="116" y="93"/>
                  </a:lnTo>
                  <a:lnTo>
                    <a:pt x="116" y="570"/>
                  </a:lnTo>
                  <a:lnTo>
                    <a:pt x="75" y="541"/>
                  </a:lnTo>
                  <a:lnTo>
                    <a:pt x="36" y="512"/>
                  </a:lnTo>
                  <a:lnTo>
                    <a:pt x="0" y="4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8" name="Freeform 33"/>
            <p:cNvSpPr>
              <a:spLocks/>
            </p:cNvSpPr>
            <p:nvPr/>
          </p:nvSpPr>
          <p:spPr bwMode="auto">
            <a:xfrm>
              <a:off x="5032" y="1125"/>
              <a:ext cx="12" cy="63"/>
            </a:xfrm>
            <a:custGeom>
              <a:avLst/>
              <a:gdLst>
                <a:gd name="T0" fmla="*/ 115 w 115"/>
                <a:gd name="T1" fmla="*/ 0 h 570"/>
                <a:gd name="T2" fmla="*/ 115 w 115"/>
                <a:gd name="T3" fmla="*/ 481 h 570"/>
                <a:gd name="T4" fmla="*/ 79 w 115"/>
                <a:gd name="T5" fmla="*/ 512 h 570"/>
                <a:gd name="T6" fmla="*/ 41 w 115"/>
                <a:gd name="T7" fmla="*/ 541 h 570"/>
                <a:gd name="T8" fmla="*/ 0 w 115"/>
                <a:gd name="T9" fmla="*/ 570 h 570"/>
                <a:gd name="T10" fmla="*/ 0 w 115"/>
                <a:gd name="T11" fmla="*/ 93 h 570"/>
                <a:gd name="T12" fmla="*/ 41 w 115"/>
                <a:gd name="T13" fmla="*/ 63 h 570"/>
                <a:gd name="T14" fmla="*/ 80 w 115"/>
                <a:gd name="T15" fmla="*/ 32 h 570"/>
                <a:gd name="T16" fmla="*/ 115 w 115"/>
                <a:gd name="T1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570">
                  <a:moveTo>
                    <a:pt x="115" y="0"/>
                  </a:moveTo>
                  <a:lnTo>
                    <a:pt x="115" y="481"/>
                  </a:lnTo>
                  <a:lnTo>
                    <a:pt x="79" y="512"/>
                  </a:lnTo>
                  <a:lnTo>
                    <a:pt x="41" y="541"/>
                  </a:lnTo>
                  <a:lnTo>
                    <a:pt x="0" y="570"/>
                  </a:lnTo>
                  <a:lnTo>
                    <a:pt x="0" y="93"/>
                  </a:lnTo>
                  <a:lnTo>
                    <a:pt x="41" y="63"/>
                  </a:lnTo>
                  <a:lnTo>
                    <a:pt x="80" y="32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89" name="Freeform 34"/>
            <p:cNvSpPr>
              <a:spLocks/>
            </p:cNvSpPr>
            <p:nvPr/>
          </p:nvSpPr>
          <p:spPr bwMode="auto">
            <a:xfrm>
              <a:off x="4774" y="1143"/>
              <a:ext cx="13" cy="59"/>
            </a:xfrm>
            <a:custGeom>
              <a:avLst/>
              <a:gdLst>
                <a:gd name="T0" fmla="*/ 0 w 115"/>
                <a:gd name="T1" fmla="*/ 0 h 528"/>
                <a:gd name="T2" fmla="*/ 56 w 115"/>
                <a:gd name="T3" fmla="*/ 28 h 528"/>
                <a:gd name="T4" fmla="*/ 115 w 115"/>
                <a:gd name="T5" fmla="*/ 56 h 528"/>
                <a:gd name="T6" fmla="*/ 115 w 115"/>
                <a:gd name="T7" fmla="*/ 528 h 528"/>
                <a:gd name="T8" fmla="*/ 56 w 115"/>
                <a:gd name="T9" fmla="*/ 502 h 528"/>
                <a:gd name="T10" fmla="*/ 0 w 115"/>
                <a:gd name="T11" fmla="*/ 474 h 528"/>
                <a:gd name="T12" fmla="*/ 0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0" y="0"/>
                  </a:moveTo>
                  <a:lnTo>
                    <a:pt x="56" y="28"/>
                  </a:lnTo>
                  <a:lnTo>
                    <a:pt x="115" y="56"/>
                  </a:lnTo>
                  <a:lnTo>
                    <a:pt x="115" y="528"/>
                  </a:lnTo>
                  <a:lnTo>
                    <a:pt x="56" y="502"/>
                  </a:lnTo>
                  <a:lnTo>
                    <a:pt x="0" y="4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0" name="Freeform 35"/>
            <p:cNvSpPr>
              <a:spLocks/>
            </p:cNvSpPr>
            <p:nvPr/>
          </p:nvSpPr>
          <p:spPr bwMode="auto">
            <a:xfrm>
              <a:off x="5006" y="1143"/>
              <a:ext cx="13" cy="59"/>
            </a:xfrm>
            <a:custGeom>
              <a:avLst/>
              <a:gdLst>
                <a:gd name="T0" fmla="*/ 115 w 115"/>
                <a:gd name="T1" fmla="*/ 0 h 528"/>
                <a:gd name="T2" fmla="*/ 115 w 115"/>
                <a:gd name="T3" fmla="*/ 474 h 528"/>
                <a:gd name="T4" fmla="*/ 60 w 115"/>
                <a:gd name="T5" fmla="*/ 502 h 528"/>
                <a:gd name="T6" fmla="*/ 0 w 115"/>
                <a:gd name="T7" fmla="*/ 528 h 528"/>
                <a:gd name="T8" fmla="*/ 0 w 115"/>
                <a:gd name="T9" fmla="*/ 56 h 528"/>
                <a:gd name="T10" fmla="*/ 60 w 115"/>
                <a:gd name="T11" fmla="*/ 28 h 528"/>
                <a:gd name="T12" fmla="*/ 115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115" y="0"/>
                  </a:moveTo>
                  <a:lnTo>
                    <a:pt x="115" y="474"/>
                  </a:lnTo>
                  <a:lnTo>
                    <a:pt x="60" y="502"/>
                  </a:lnTo>
                  <a:lnTo>
                    <a:pt x="0" y="528"/>
                  </a:lnTo>
                  <a:lnTo>
                    <a:pt x="0" y="56"/>
                  </a:lnTo>
                  <a:lnTo>
                    <a:pt x="60" y="28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1" name="Freeform 36"/>
            <p:cNvSpPr>
              <a:spLocks/>
            </p:cNvSpPr>
            <p:nvPr/>
          </p:nvSpPr>
          <p:spPr bwMode="auto">
            <a:xfrm>
              <a:off x="4800" y="1154"/>
              <a:ext cx="13" cy="56"/>
            </a:xfrm>
            <a:custGeom>
              <a:avLst/>
              <a:gdLst>
                <a:gd name="T0" fmla="*/ 0 w 115"/>
                <a:gd name="T1" fmla="*/ 0 h 504"/>
                <a:gd name="T2" fmla="*/ 57 w 115"/>
                <a:gd name="T3" fmla="*/ 20 h 504"/>
                <a:gd name="T4" fmla="*/ 115 w 115"/>
                <a:gd name="T5" fmla="*/ 37 h 504"/>
                <a:gd name="T6" fmla="*/ 115 w 115"/>
                <a:gd name="T7" fmla="*/ 504 h 504"/>
                <a:gd name="T8" fmla="*/ 57 w 115"/>
                <a:gd name="T9" fmla="*/ 488 h 504"/>
                <a:gd name="T10" fmla="*/ 0 w 115"/>
                <a:gd name="T11" fmla="*/ 469 h 504"/>
                <a:gd name="T12" fmla="*/ 0 w 11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04">
                  <a:moveTo>
                    <a:pt x="0" y="0"/>
                  </a:moveTo>
                  <a:lnTo>
                    <a:pt x="57" y="20"/>
                  </a:lnTo>
                  <a:lnTo>
                    <a:pt x="115" y="37"/>
                  </a:lnTo>
                  <a:lnTo>
                    <a:pt x="115" y="504"/>
                  </a:lnTo>
                  <a:lnTo>
                    <a:pt x="57" y="488"/>
                  </a:lnTo>
                  <a:lnTo>
                    <a:pt x="0" y="4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2" name="Freeform 37"/>
            <p:cNvSpPr>
              <a:spLocks/>
            </p:cNvSpPr>
            <p:nvPr/>
          </p:nvSpPr>
          <p:spPr bwMode="auto">
            <a:xfrm>
              <a:off x="4980" y="1154"/>
              <a:ext cx="13" cy="56"/>
            </a:xfrm>
            <a:custGeom>
              <a:avLst/>
              <a:gdLst>
                <a:gd name="T0" fmla="*/ 116 w 116"/>
                <a:gd name="T1" fmla="*/ 0 h 504"/>
                <a:gd name="T2" fmla="*/ 116 w 116"/>
                <a:gd name="T3" fmla="*/ 469 h 504"/>
                <a:gd name="T4" fmla="*/ 59 w 116"/>
                <a:gd name="T5" fmla="*/ 488 h 504"/>
                <a:gd name="T6" fmla="*/ 0 w 116"/>
                <a:gd name="T7" fmla="*/ 504 h 504"/>
                <a:gd name="T8" fmla="*/ 0 w 116"/>
                <a:gd name="T9" fmla="*/ 37 h 504"/>
                <a:gd name="T10" fmla="*/ 59 w 116"/>
                <a:gd name="T11" fmla="*/ 20 h 504"/>
                <a:gd name="T12" fmla="*/ 116 w 116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04">
                  <a:moveTo>
                    <a:pt x="116" y="0"/>
                  </a:moveTo>
                  <a:lnTo>
                    <a:pt x="116" y="469"/>
                  </a:lnTo>
                  <a:lnTo>
                    <a:pt x="59" y="488"/>
                  </a:lnTo>
                  <a:lnTo>
                    <a:pt x="0" y="504"/>
                  </a:lnTo>
                  <a:lnTo>
                    <a:pt x="0" y="37"/>
                  </a:lnTo>
                  <a:lnTo>
                    <a:pt x="59" y="2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3" name="Freeform 38"/>
            <p:cNvSpPr>
              <a:spLocks/>
            </p:cNvSpPr>
            <p:nvPr/>
          </p:nvSpPr>
          <p:spPr bwMode="auto">
            <a:xfrm>
              <a:off x="4832" y="1163"/>
              <a:ext cx="13" cy="54"/>
            </a:xfrm>
            <a:custGeom>
              <a:avLst/>
              <a:gdLst>
                <a:gd name="T0" fmla="*/ 0 w 116"/>
                <a:gd name="T1" fmla="*/ 0 h 486"/>
                <a:gd name="T2" fmla="*/ 58 w 116"/>
                <a:gd name="T3" fmla="*/ 12 h 486"/>
                <a:gd name="T4" fmla="*/ 116 w 116"/>
                <a:gd name="T5" fmla="*/ 22 h 486"/>
                <a:gd name="T6" fmla="*/ 116 w 116"/>
                <a:gd name="T7" fmla="*/ 486 h 486"/>
                <a:gd name="T8" fmla="*/ 58 w 116"/>
                <a:gd name="T9" fmla="*/ 476 h 486"/>
                <a:gd name="T10" fmla="*/ 0 w 116"/>
                <a:gd name="T11" fmla="*/ 465 h 486"/>
                <a:gd name="T12" fmla="*/ 0 w 116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486">
                  <a:moveTo>
                    <a:pt x="0" y="0"/>
                  </a:moveTo>
                  <a:lnTo>
                    <a:pt x="58" y="12"/>
                  </a:lnTo>
                  <a:lnTo>
                    <a:pt x="116" y="22"/>
                  </a:lnTo>
                  <a:lnTo>
                    <a:pt x="116" y="486"/>
                  </a:lnTo>
                  <a:lnTo>
                    <a:pt x="58" y="476"/>
                  </a:lnTo>
                  <a:lnTo>
                    <a:pt x="0" y="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4" name="Freeform 39"/>
            <p:cNvSpPr>
              <a:spLocks/>
            </p:cNvSpPr>
            <p:nvPr/>
          </p:nvSpPr>
          <p:spPr bwMode="auto">
            <a:xfrm>
              <a:off x="4948" y="1163"/>
              <a:ext cx="13" cy="54"/>
            </a:xfrm>
            <a:custGeom>
              <a:avLst/>
              <a:gdLst>
                <a:gd name="T0" fmla="*/ 116 w 116"/>
                <a:gd name="T1" fmla="*/ 0 h 486"/>
                <a:gd name="T2" fmla="*/ 116 w 116"/>
                <a:gd name="T3" fmla="*/ 465 h 486"/>
                <a:gd name="T4" fmla="*/ 59 w 116"/>
                <a:gd name="T5" fmla="*/ 476 h 486"/>
                <a:gd name="T6" fmla="*/ 0 w 116"/>
                <a:gd name="T7" fmla="*/ 486 h 486"/>
                <a:gd name="T8" fmla="*/ 0 w 116"/>
                <a:gd name="T9" fmla="*/ 22 h 486"/>
                <a:gd name="T10" fmla="*/ 59 w 116"/>
                <a:gd name="T11" fmla="*/ 12 h 486"/>
                <a:gd name="T12" fmla="*/ 116 w 116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486">
                  <a:moveTo>
                    <a:pt x="116" y="0"/>
                  </a:moveTo>
                  <a:lnTo>
                    <a:pt x="116" y="465"/>
                  </a:lnTo>
                  <a:lnTo>
                    <a:pt x="59" y="476"/>
                  </a:lnTo>
                  <a:lnTo>
                    <a:pt x="0" y="486"/>
                  </a:lnTo>
                  <a:lnTo>
                    <a:pt x="0" y="22"/>
                  </a:lnTo>
                  <a:lnTo>
                    <a:pt x="59" y="12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5" name="Freeform 40"/>
            <p:cNvSpPr>
              <a:spLocks/>
            </p:cNvSpPr>
            <p:nvPr/>
          </p:nvSpPr>
          <p:spPr bwMode="auto">
            <a:xfrm>
              <a:off x="4871" y="1169"/>
              <a:ext cx="12" cy="52"/>
            </a:xfrm>
            <a:custGeom>
              <a:avLst/>
              <a:gdLst>
                <a:gd name="T0" fmla="*/ 0 w 114"/>
                <a:gd name="T1" fmla="*/ 0 h 468"/>
                <a:gd name="T2" fmla="*/ 56 w 114"/>
                <a:gd name="T3" fmla="*/ 4 h 468"/>
                <a:gd name="T4" fmla="*/ 114 w 114"/>
                <a:gd name="T5" fmla="*/ 7 h 468"/>
                <a:gd name="T6" fmla="*/ 114 w 114"/>
                <a:gd name="T7" fmla="*/ 468 h 468"/>
                <a:gd name="T8" fmla="*/ 56 w 114"/>
                <a:gd name="T9" fmla="*/ 465 h 468"/>
                <a:gd name="T10" fmla="*/ 0 w 114"/>
                <a:gd name="T11" fmla="*/ 461 h 468"/>
                <a:gd name="T12" fmla="*/ 0 w 11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68">
                  <a:moveTo>
                    <a:pt x="0" y="0"/>
                  </a:moveTo>
                  <a:lnTo>
                    <a:pt x="56" y="4"/>
                  </a:lnTo>
                  <a:lnTo>
                    <a:pt x="114" y="7"/>
                  </a:lnTo>
                  <a:lnTo>
                    <a:pt x="114" y="468"/>
                  </a:lnTo>
                  <a:lnTo>
                    <a:pt x="56" y="465"/>
                  </a:lnTo>
                  <a:lnTo>
                    <a:pt x="0" y="4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6" name="Freeform 41"/>
            <p:cNvSpPr>
              <a:spLocks/>
            </p:cNvSpPr>
            <p:nvPr/>
          </p:nvSpPr>
          <p:spPr bwMode="auto">
            <a:xfrm>
              <a:off x="4909" y="1169"/>
              <a:ext cx="13" cy="52"/>
            </a:xfrm>
            <a:custGeom>
              <a:avLst/>
              <a:gdLst>
                <a:gd name="T0" fmla="*/ 116 w 116"/>
                <a:gd name="T1" fmla="*/ 0 h 468"/>
                <a:gd name="T2" fmla="*/ 116 w 116"/>
                <a:gd name="T3" fmla="*/ 461 h 468"/>
                <a:gd name="T4" fmla="*/ 59 w 116"/>
                <a:gd name="T5" fmla="*/ 465 h 468"/>
                <a:gd name="T6" fmla="*/ 0 w 116"/>
                <a:gd name="T7" fmla="*/ 468 h 468"/>
                <a:gd name="T8" fmla="*/ 0 w 116"/>
                <a:gd name="T9" fmla="*/ 7 h 468"/>
                <a:gd name="T10" fmla="*/ 116 w 11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468">
                  <a:moveTo>
                    <a:pt x="116" y="0"/>
                  </a:moveTo>
                  <a:lnTo>
                    <a:pt x="116" y="461"/>
                  </a:lnTo>
                  <a:lnTo>
                    <a:pt x="59" y="465"/>
                  </a:lnTo>
                  <a:lnTo>
                    <a:pt x="0" y="468"/>
                  </a:lnTo>
                  <a:lnTo>
                    <a:pt x="0" y="7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7" name="Freeform 42"/>
            <p:cNvSpPr>
              <a:spLocks/>
            </p:cNvSpPr>
            <p:nvPr/>
          </p:nvSpPr>
          <p:spPr bwMode="auto">
            <a:xfrm>
              <a:off x="4729" y="1010"/>
              <a:ext cx="335" cy="160"/>
            </a:xfrm>
            <a:custGeom>
              <a:avLst/>
              <a:gdLst>
                <a:gd name="T0" fmla="*/ 1608 w 3012"/>
                <a:gd name="T1" fmla="*/ 1 h 1440"/>
                <a:gd name="T2" fmla="*/ 1809 w 3012"/>
                <a:gd name="T3" fmla="*/ 14 h 1440"/>
                <a:gd name="T4" fmla="*/ 2000 w 3012"/>
                <a:gd name="T5" fmla="*/ 37 h 1440"/>
                <a:gd name="T6" fmla="*/ 2180 w 3012"/>
                <a:gd name="T7" fmla="*/ 70 h 1440"/>
                <a:gd name="T8" fmla="*/ 2348 w 3012"/>
                <a:gd name="T9" fmla="*/ 113 h 1440"/>
                <a:gd name="T10" fmla="*/ 2500 w 3012"/>
                <a:gd name="T11" fmla="*/ 166 h 1440"/>
                <a:gd name="T12" fmla="*/ 2636 w 3012"/>
                <a:gd name="T13" fmla="*/ 227 h 1440"/>
                <a:gd name="T14" fmla="*/ 2754 w 3012"/>
                <a:gd name="T15" fmla="*/ 297 h 1440"/>
                <a:gd name="T16" fmla="*/ 2852 w 3012"/>
                <a:gd name="T17" fmla="*/ 374 h 1440"/>
                <a:gd name="T18" fmla="*/ 2929 w 3012"/>
                <a:gd name="T19" fmla="*/ 458 h 1440"/>
                <a:gd name="T20" fmla="*/ 2980 w 3012"/>
                <a:gd name="T21" fmla="*/ 547 h 1440"/>
                <a:gd name="T22" fmla="*/ 3008 w 3012"/>
                <a:gd name="T23" fmla="*/ 642 h 1440"/>
                <a:gd name="T24" fmla="*/ 3008 w 3012"/>
                <a:gd name="T25" fmla="*/ 742 h 1440"/>
                <a:gd name="T26" fmla="*/ 2978 w 3012"/>
                <a:gd name="T27" fmla="*/ 844 h 1440"/>
                <a:gd name="T28" fmla="*/ 2921 w 3012"/>
                <a:gd name="T29" fmla="*/ 941 h 1440"/>
                <a:gd name="T30" fmla="*/ 2838 w 3012"/>
                <a:gd name="T31" fmla="*/ 1034 h 1440"/>
                <a:gd name="T32" fmla="*/ 2733 w 3012"/>
                <a:gd name="T33" fmla="*/ 1118 h 1440"/>
                <a:gd name="T34" fmla="*/ 2605 w 3012"/>
                <a:gd name="T35" fmla="*/ 1197 h 1440"/>
                <a:gd name="T36" fmla="*/ 2458 w 3012"/>
                <a:gd name="T37" fmla="*/ 1266 h 1440"/>
                <a:gd name="T38" fmla="*/ 2295 w 3012"/>
                <a:gd name="T39" fmla="*/ 1326 h 1440"/>
                <a:gd name="T40" fmla="*/ 2115 w 3012"/>
                <a:gd name="T41" fmla="*/ 1374 h 1440"/>
                <a:gd name="T42" fmla="*/ 1922 w 3012"/>
                <a:gd name="T43" fmla="*/ 1410 h 1440"/>
                <a:gd name="T44" fmla="*/ 1719 w 3012"/>
                <a:gd name="T45" fmla="*/ 1432 h 1440"/>
                <a:gd name="T46" fmla="*/ 1505 w 3012"/>
                <a:gd name="T47" fmla="*/ 1440 h 1440"/>
                <a:gd name="T48" fmla="*/ 1292 w 3012"/>
                <a:gd name="T49" fmla="*/ 1432 h 1440"/>
                <a:gd name="T50" fmla="*/ 1088 w 3012"/>
                <a:gd name="T51" fmla="*/ 1410 h 1440"/>
                <a:gd name="T52" fmla="*/ 897 w 3012"/>
                <a:gd name="T53" fmla="*/ 1374 h 1440"/>
                <a:gd name="T54" fmla="*/ 717 w 3012"/>
                <a:gd name="T55" fmla="*/ 1326 h 1440"/>
                <a:gd name="T56" fmla="*/ 552 w 3012"/>
                <a:gd name="T57" fmla="*/ 1266 h 1440"/>
                <a:gd name="T58" fmla="*/ 406 w 3012"/>
                <a:gd name="T59" fmla="*/ 1197 h 1440"/>
                <a:gd name="T60" fmla="*/ 279 w 3012"/>
                <a:gd name="T61" fmla="*/ 1118 h 1440"/>
                <a:gd name="T62" fmla="*/ 172 w 3012"/>
                <a:gd name="T63" fmla="*/ 1034 h 1440"/>
                <a:gd name="T64" fmla="*/ 90 w 3012"/>
                <a:gd name="T65" fmla="*/ 941 h 1440"/>
                <a:gd name="T66" fmla="*/ 33 w 3012"/>
                <a:gd name="T67" fmla="*/ 844 h 1440"/>
                <a:gd name="T68" fmla="*/ 4 w 3012"/>
                <a:gd name="T69" fmla="*/ 742 h 1440"/>
                <a:gd name="T70" fmla="*/ 4 w 3012"/>
                <a:gd name="T71" fmla="*/ 642 h 1440"/>
                <a:gd name="T72" fmla="*/ 30 w 3012"/>
                <a:gd name="T73" fmla="*/ 547 h 1440"/>
                <a:gd name="T74" fmla="*/ 83 w 3012"/>
                <a:gd name="T75" fmla="*/ 458 h 1440"/>
                <a:gd name="T76" fmla="*/ 160 w 3012"/>
                <a:gd name="T77" fmla="*/ 374 h 1440"/>
                <a:gd name="T78" fmla="*/ 257 w 3012"/>
                <a:gd name="T79" fmla="*/ 297 h 1440"/>
                <a:gd name="T80" fmla="*/ 375 w 3012"/>
                <a:gd name="T81" fmla="*/ 227 h 1440"/>
                <a:gd name="T82" fmla="*/ 511 w 3012"/>
                <a:gd name="T83" fmla="*/ 166 h 1440"/>
                <a:gd name="T84" fmla="*/ 664 w 3012"/>
                <a:gd name="T85" fmla="*/ 113 h 1440"/>
                <a:gd name="T86" fmla="*/ 831 w 3012"/>
                <a:gd name="T87" fmla="*/ 70 h 1440"/>
                <a:gd name="T88" fmla="*/ 1011 w 3012"/>
                <a:gd name="T89" fmla="*/ 37 h 1440"/>
                <a:gd name="T90" fmla="*/ 1202 w 3012"/>
                <a:gd name="T91" fmla="*/ 14 h 1440"/>
                <a:gd name="T92" fmla="*/ 1403 w 3012"/>
                <a:gd name="T93" fmla="*/ 1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012" h="1440">
                  <a:moveTo>
                    <a:pt x="1505" y="0"/>
                  </a:moveTo>
                  <a:lnTo>
                    <a:pt x="1608" y="1"/>
                  </a:lnTo>
                  <a:lnTo>
                    <a:pt x="1709" y="6"/>
                  </a:lnTo>
                  <a:lnTo>
                    <a:pt x="1809" y="14"/>
                  </a:lnTo>
                  <a:lnTo>
                    <a:pt x="1906" y="23"/>
                  </a:lnTo>
                  <a:lnTo>
                    <a:pt x="2000" y="37"/>
                  </a:lnTo>
                  <a:lnTo>
                    <a:pt x="2092" y="51"/>
                  </a:lnTo>
                  <a:lnTo>
                    <a:pt x="2180" y="70"/>
                  </a:lnTo>
                  <a:lnTo>
                    <a:pt x="2265" y="90"/>
                  </a:lnTo>
                  <a:lnTo>
                    <a:pt x="2348" y="113"/>
                  </a:lnTo>
                  <a:lnTo>
                    <a:pt x="2425" y="138"/>
                  </a:lnTo>
                  <a:lnTo>
                    <a:pt x="2500" y="166"/>
                  </a:lnTo>
                  <a:lnTo>
                    <a:pt x="2571" y="196"/>
                  </a:lnTo>
                  <a:lnTo>
                    <a:pt x="2636" y="227"/>
                  </a:lnTo>
                  <a:lnTo>
                    <a:pt x="2698" y="261"/>
                  </a:lnTo>
                  <a:lnTo>
                    <a:pt x="2754" y="297"/>
                  </a:lnTo>
                  <a:lnTo>
                    <a:pt x="2806" y="334"/>
                  </a:lnTo>
                  <a:lnTo>
                    <a:pt x="2852" y="374"/>
                  </a:lnTo>
                  <a:lnTo>
                    <a:pt x="2893" y="415"/>
                  </a:lnTo>
                  <a:lnTo>
                    <a:pt x="2929" y="458"/>
                  </a:lnTo>
                  <a:lnTo>
                    <a:pt x="2957" y="502"/>
                  </a:lnTo>
                  <a:lnTo>
                    <a:pt x="2980" y="547"/>
                  </a:lnTo>
                  <a:lnTo>
                    <a:pt x="2997" y="594"/>
                  </a:lnTo>
                  <a:lnTo>
                    <a:pt x="3008" y="642"/>
                  </a:lnTo>
                  <a:lnTo>
                    <a:pt x="3012" y="691"/>
                  </a:lnTo>
                  <a:lnTo>
                    <a:pt x="3008" y="742"/>
                  </a:lnTo>
                  <a:lnTo>
                    <a:pt x="2996" y="794"/>
                  </a:lnTo>
                  <a:lnTo>
                    <a:pt x="2978" y="844"/>
                  </a:lnTo>
                  <a:lnTo>
                    <a:pt x="2953" y="893"/>
                  </a:lnTo>
                  <a:lnTo>
                    <a:pt x="2921" y="941"/>
                  </a:lnTo>
                  <a:lnTo>
                    <a:pt x="2883" y="988"/>
                  </a:lnTo>
                  <a:lnTo>
                    <a:pt x="2838" y="1034"/>
                  </a:lnTo>
                  <a:lnTo>
                    <a:pt x="2789" y="1077"/>
                  </a:lnTo>
                  <a:lnTo>
                    <a:pt x="2733" y="1118"/>
                  </a:lnTo>
                  <a:lnTo>
                    <a:pt x="2672" y="1159"/>
                  </a:lnTo>
                  <a:lnTo>
                    <a:pt x="2605" y="1197"/>
                  </a:lnTo>
                  <a:lnTo>
                    <a:pt x="2534" y="1233"/>
                  </a:lnTo>
                  <a:lnTo>
                    <a:pt x="2458" y="1266"/>
                  </a:lnTo>
                  <a:lnTo>
                    <a:pt x="2379" y="1298"/>
                  </a:lnTo>
                  <a:lnTo>
                    <a:pt x="2295" y="1326"/>
                  </a:lnTo>
                  <a:lnTo>
                    <a:pt x="2206" y="1351"/>
                  </a:lnTo>
                  <a:lnTo>
                    <a:pt x="2115" y="1374"/>
                  </a:lnTo>
                  <a:lnTo>
                    <a:pt x="2020" y="1393"/>
                  </a:lnTo>
                  <a:lnTo>
                    <a:pt x="1922" y="1410"/>
                  </a:lnTo>
                  <a:lnTo>
                    <a:pt x="1822" y="1422"/>
                  </a:lnTo>
                  <a:lnTo>
                    <a:pt x="1719" y="1432"/>
                  </a:lnTo>
                  <a:lnTo>
                    <a:pt x="1614" y="1438"/>
                  </a:lnTo>
                  <a:lnTo>
                    <a:pt x="1505" y="1440"/>
                  </a:lnTo>
                  <a:lnTo>
                    <a:pt x="1398" y="1438"/>
                  </a:lnTo>
                  <a:lnTo>
                    <a:pt x="1292" y="1432"/>
                  </a:lnTo>
                  <a:lnTo>
                    <a:pt x="1189" y="1422"/>
                  </a:lnTo>
                  <a:lnTo>
                    <a:pt x="1088" y="1410"/>
                  </a:lnTo>
                  <a:lnTo>
                    <a:pt x="991" y="1393"/>
                  </a:lnTo>
                  <a:lnTo>
                    <a:pt x="897" y="1374"/>
                  </a:lnTo>
                  <a:lnTo>
                    <a:pt x="805" y="1351"/>
                  </a:lnTo>
                  <a:lnTo>
                    <a:pt x="717" y="1326"/>
                  </a:lnTo>
                  <a:lnTo>
                    <a:pt x="632" y="1298"/>
                  </a:lnTo>
                  <a:lnTo>
                    <a:pt x="552" y="1266"/>
                  </a:lnTo>
                  <a:lnTo>
                    <a:pt x="478" y="1233"/>
                  </a:lnTo>
                  <a:lnTo>
                    <a:pt x="406" y="1197"/>
                  </a:lnTo>
                  <a:lnTo>
                    <a:pt x="340" y="1159"/>
                  </a:lnTo>
                  <a:lnTo>
                    <a:pt x="279" y="1118"/>
                  </a:lnTo>
                  <a:lnTo>
                    <a:pt x="223" y="1077"/>
                  </a:lnTo>
                  <a:lnTo>
                    <a:pt x="172" y="1034"/>
                  </a:lnTo>
                  <a:lnTo>
                    <a:pt x="128" y="988"/>
                  </a:lnTo>
                  <a:lnTo>
                    <a:pt x="90" y="941"/>
                  </a:lnTo>
                  <a:lnTo>
                    <a:pt x="58" y="893"/>
                  </a:lnTo>
                  <a:lnTo>
                    <a:pt x="33" y="844"/>
                  </a:lnTo>
                  <a:lnTo>
                    <a:pt x="15" y="794"/>
                  </a:lnTo>
                  <a:lnTo>
                    <a:pt x="4" y="742"/>
                  </a:lnTo>
                  <a:lnTo>
                    <a:pt x="0" y="691"/>
                  </a:lnTo>
                  <a:lnTo>
                    <a:pt x="4" y="642"/>
                  </a:lnTo>
                  <a:lnTo>
                    <a:pt x="13" y="594"/>
                  </a:lnTo>
                  <a:lnTo>
                    <a:pt x="30" y="547"/>
                  </a:lnTo>
                  <a:lnTo>
                    <a:pt x="53" y="502"/>
                  </a:lnTo>
                  <a:lnTo>
                    <a:pt x="83" y="458"/>
                  </a:lnTo>
                  <a:lnTo>
                    <a:pt x="118" y="415"/>
                  </a:lnTo>
                  <a:lnTo>
                    <a:pt x="160" y="374"/>
                  </a:lnTo>
                  <a:lnTo>
                    <a:pt x="206" y="334"/>
                  </a:lnTo>
                  <a:lnTo>
                    <a:pt x="257" y="297"/>
                  </a:lnTo>
                  <a:lnTo>
                    <a:pt x="313" y="261"/>
                  </a:lnTo>
                  <a:lnTo>
                    <a:pt x="375" y="227"/>
                  </a:lnTo>
                  <a:lnTo>
                    <a:pt x="441" y="196"/>
                  </a:lnTo>
                  <a:lnTo>
                    <a:pt x="511" y="166"/>
                  </a:lnTo>
                  <a:lnTo>
                    <a:pt x="586" y="138"/>
                  </a:lnTo>
                  <a:lnTo>
                    <a:pt x="664" y="113"/>
                  </a:lnTo>
                  <a:lnTo>
                    <a:pt x="746" y="90"/>
                  </a:lnTo>
                  <a:lnTo>
                    <a:pt x="831" y="70"/>
                  </a:lnTo>
                  <a:lnTo>
                    <a:pt x="920" y="51"/>
                  </a:lnTo>
                  <a:lnTo>
                    <a:pt x="1011" y="37"/>
                  </a:lnTo>
                  <a:lnTo>
                    <a:pt x="1105" y="23"/>
                  </a:lnTo>
                  <a:lnTo>
                    <a:pt x="1202" y="14"/>
                  </a:lnTo>
                  <a:lnTo>
                    <a:pt x="1301" y="6"/>
                  </a:lnTo>
                  <a:lnTo>
                    <a:pt x="1403" y="1"/>
                  </a:lnTo>
                  <a:lnTo>
                    <a:pt x="1505" y="0"/>
                  </a:lnTo>
                  <a:close/>
                </a:path>
              </a:pathLst>
            </a:custGeom>
            <a:solidFill>
              <a:srgbClr val="FCC6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8" name="Freeform 43"/>
            <p:cNvSpPr>
              <a:spLocks/>
            </p:cNvSpPr>
            <p:nvPr/>
          </p:nvSpPr>
          <p:spPr bwMode="auto">
            <a:xfrm>
              <a:off x="4755" y="1029"/>
              <a:ext cx="283" cy="115"/>
            </a:xfrm>
            <a:custGeom>
              <a:avLst/>
              <a:gdLst>
                <a:gd name="T0" fmla="*/ 1381 w 2548"/>
                <a:gd name="T1" fmla="*/ 2 h 1034"/>
                <a:gd name="T2" fmla="*/ 1581 w 2548"/>
                <a:gd name="T3" fmla="*/ 15 h 1034"/>
                <a:gd name="T4" fmla="*/ 1765 w 2548"/>
                <a:gd name="T5" fmla="*/ 43 h 1034"/>
                <a:gd name="T6" fmla="*/ 1931 w 2548"/>
                <a:gd name="T7" fmla="*/ 80 h 1034"/>
                <a:gd name="T8" fmla="*/ 2080 w 2548"/>
                <a:gd name="T9" fmla="*/ 126 h 1034"/>
                <a:gd name="T10" fmla="*/ 2209 w 2548"/>
                <a:gd name="T11" fmla="*/ 180 h 1034"/>
                <a:gd name="T12" fmla="*/ 2319 w 2548"/>
                <a:gd name="T13" fmla="*/ 239 h 1034"/>
                <a:gd name="T14" fmla="*/ 2408 w 2548"/>
                <a:gd name="T15" fmla="*/ 300 h 1034"/>
                <a:gd name="T16" fmla="*/ 2476 w 2548"/>
                <a:gd name="T17" fmla="*/ 364 h 1034"/>
                <a:gd name="T18" fmla="*/ 2522 w 2548"/>
                <a:gd name="T19" fmla="*/ 427 h 1034"/>
                <a:gd name="T20" fmla="*/ 2545 w 2548"/>
                <a:gd name="T21" fmla="*/ 489 h 1034"/>
                <a:gd name="T22" fmla="*/ 2545 w 2548"/>
                <a:gd name="T23" fmla="*/ 549 h 1034"/>
                <a:gd name="T24" fmla="*/ 2520 w 2548"/>
                <a:gd name="T25" fmla="*/ 613 h 1034"/>
                <a:gd name="T26" fmla="*/ 2469 w 2548"/>
                <a:gd name="T27" fmla="*/ 679 h 1034"/>
                <a:gd name="T28" fmla="*/ 2394 w 2548"/>
                <a:gd name="T29" fmla="*/ 745 h 1034"/>
                <a:gd name="T30" fmla="*/ 2297 w 2548"/>
                <a:gd name="T31" fmla="*/ 809 h 1034"/>
                <a:gd name="T32" fmla="*/ 2177 w 2548"/>
                <a:gd name="T33" fmla="*/ 870 h 1034"/>
                <a:gd name="T34" fmla="*/ 2035 w 2548"/>
                <a:gd name="T35" fmla="*/ 923 h 1034"/>
                <a:gd name="T36" fmla="*/ 1873 w 2548"/>
                <a:gd name="T37" fmla="*/ 968 h 1034"/>
                <a:gd name="T38" fmla="*/ 1692 w 2548"/>
                <a:gd name="T39" fmla="*/ 1004 h 1034"/>
                <a:gd name="T40" fmla="*/ 1492 w 2548"/>
                <a:gd name="T41" fmla="*/ 1026 h 1034"/>
                <a:gd name="T42" fmla="*/ 1274 w 2548"/>
                <a:gd name="T43" fmla="*/ 1034 h 1034"/>
                <a:gd name="T44" fmla="*/ 1057 w 2548"/>
                <a:gd name="T45" fmla="*/ 1026 h 1034"/>
                <a:gd name="T46" fmla="*/ 857 w 2548"/>
                <a:gd name="T47" fmla="*/ 1004 h 1034"/>
                <a:gd name="T48" fmla="*/ 675 w 2548"/>
                <a:gd name="T49" fmla="*/ 968 h 1034"/>
                <a:gd name="T50" fmla="*/ 514 w 2548"/>
                <a:gd name="T51" fmla="*/ 923 h 1034"/>
                <a:gd name="T52" fmla="*/ 373 w 2548"/>
                <a:gd name="T53" fmla="*/ 870 h 1034"/>
                <a:gd name="T54" fmla="*/ 253 w 2548"/>
                <a:gd name="T55" fmla="*/ 809 h 1034"/>
                <a:gd name="T56" fmla="*/ 155 w 2548"/>
                <a:gd name="T57" fmla="*/ 745 h 1034"/>
                <a:gd name="T58" fmla="*/ 80 w 2548"/>
                <a:gd name="T59" fmla="*/ 679 h 1034"/>
                <a:gd name="T60" fmla="*/ 30 w 2548"/>
                <a:gd name="T61" fmla="*/ 613 h 1034"/>
                <a:gd name="T62" fmla="*/ 3 w 2548"/>
                <a:gd name="T63" fmla="*/ 549 h 1034"/>
                <a:gd name="T64" fmla="*/ 3 w 2548"/>
                <a:gd name="T65" fmla="*/ 489 h 1034"/>
                <a:gd name="T66" fmla="*/ 26 w 2548"/>
                <a:gd name="T67" fmla="*/ 427 h 1034"/>
                <a:gd name="T68" fmla="*/ 73 w 2548"/>
                <a:gd name="T69" fmla="*/ 364 h 1034"/>
                <a:gd name="T70" fmla="*/ 141 w 2548"/>
                <a:gd name="T71" fmla="*/ 300 h 1034"/>
                <a:gd name="T72" fmla="*/ 231 w 2548"/>
                <a:gd name="T73" fmla="*/ 239 h 1034"/>
                <a:gd name="T74" fmla="*/ 340 w 2548"/>
                <a:gd name="T75" fmla="*/ 180 h 1034"/>
                <a:gd name="T76" fmla="*/ 470 w 2548"/>
                <a:gd name="T77" fmla="*/ 126 h 1034"/>
                <a:gd name="T78" fmla="*/ 618 w 2548"/>
                <a:gd name="T79" fmla="*/ 80 h 1034"/>
                <a:gd name="T80" fmla="*/ 785 w 2548"/>
                <a:gd name="T81" fmla="*/ 43 h 1034"/>
                <a:gd name="T82" fmla="*/ 968 w 2548"/>
                <a:gd name="T83" fmla="*/ 15 h 1034"/>
                <a:gd name="T84" fmla="*/ 1169 w 2548"/>
                <a:gd name="T85" fmla="*/ 2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8" h="1034">
                  <a:moveTo>
                    <a:pt x="1274" y="0"/>
                  </a:moveTo>
                  <a:lnTo>
                    <a:pt x="1381" y="2"/>
                  </a:lnTo>
                  <a:lnTo>
                    <a:pt x="1483" y="7"/>
                  </a:lnTo>
                  <a:lnTo>
                    <a:pt x="1581" y="15"/>
                  </a:lnTo>
                  <a:lnTo>
                    <a:pt x="1675" y="28"/>
                  </a:lnTo>
                  <a:lnTo>
                    <a:pt x="1765" y="43"/>
                  </a:lnTo>
                  <a:lnTo>
                    <a:pt x="1850" y="60"/>
                  </a:lnTo>
                  <a:lnTo>
                    <a:pt x="1931" y="80"/>
                  </a:lnTo>
                  <a:lnTo>
                    <a:pt x="2007" y="102"/>
                  </a:lnTo>
                  <a:lnTo>
                    <a:pt x="2080" y="126"/>
                  </a:lnTo>
                  <a:lnTo>
                    <a:pt x="2146" y="153"/>
                  </a:lnTo>
                  <a:lnTo>
                    <a:pt x="2209" y="180"/>
                  </a:lnTo>
                  <a:lnTo>
                    <a:pt x="2266" y="208"/>
                  </a:lnTo>
                  <a:lnTo>
                    <a:pt x="2319" y="239"/>
                  </a:lnTo>
                  <a:lnTo>
                    <a:pt x="2366" y="269"/>
                  </a:lnTo>
                  <a:lnTo>
                    <a:pt x="2408" y="300"/>
                  </a:lnTo>
                  <a:lnTo>
                    <a:pt x="2444" y="333"/>
                  </a:lnTo>
                  <a:lnTo>
                    <a:pt x="2476" y="364"/>
                  </a:lnTo>
                  <a:lnTo>
                    <a:pt x="2502" y="396"/>
                  </a:lnTo>
                  <a:lnTo>
                    <a:pt x="2522" y="427"/>
                  </a:lnTo>
                  <a:lnTo>
                    <a:pt x="2537" y="458"/>
                  </a:lnTo>
                  <a:lnTo>
                    <a:pt x="2545" y="489"/>
                  </a:lnTo>
                  <a:lnTo>
                    <a:pt x="2548" y="518"/>
                  </a:lnTo>
                  <a:lnTo>
                    <a:pt x="2545" y="549"/>
                  </a:lnTo>
                  <a:lnTo>
                    <a:pt x="2536" y="581"/>
                  </a:lnTo>
                  <a:lnTo>
                    <a:pt x="2520" y="613"/>
                  </a:lnTo>
                  <a:lnTo>
                    <a:pt x="2498" y="646"/>
                  </a:lnTo>
                  <a:lnTo>
                    <a:pt x="2469" y="679"/>
                  </a:lnTo>
                  <a:lnTo>
                    <a:pt x="2435" y="713"/>
                  </a:lnTo>
                  <a:lnTo>
                    <a:pt x="2394" y="745"/>
                  </a:lnTo>
                  <a:lnTo>
                    <a:pt x="2348" y="778"/>
                  </a:lnTo>
                  <a:lnTo>
                    <a:pt x="2297" y="809"/>
                  </a:lnTo>
                  <a:lnTo>
                    <a:pt x="2240" y="841"/>
                  </a:lnTo>
                  <a:lnTo>
                    <a:pt x="2177" y="870"/>
                  </a:lnTo>
                  <a:lnTo>
                    <a:pt x="2109" y="897"/>
                  </a:lnTo>
                  <a:lnTo>
                    <a:pt x="2035" y="923"/>
                  </a:lnTo>
                  <a:lnTo>
                    <a:pt x="1958" y="948"/>
                  </a:lnTo>
                  <a:lnTo>
                    <a:pt x="1873" y="968"/>
                  </a:lnTo>
                  <a:lnTo>
                    <a:pt x="1786" y="988"/>
                  </a:lnTo>
                  <a:lnTo>
                    <a:pt x="1692" y="1004"/>
                  </a:lnTo>
                  <a:lnTo>
                    <a:pt x="1594" y="1017"/>
                  </a:lnTo>
                  <a:lnTo>
                    <a:pt x="1492" y="1026"/>
                  </a:lnTo>
                  <a:lnTo>
                    <a:pt x="1386" y="1032"/>
                  </a:lnTo>
                  <a:lnTo>
                    <a:pt x="1274" y="1034"/>
                  </a:lnTo>
                  <a:lnTo>
                    <a:pt x="1164" y="1032"/>
                  </a:lnTo>
                  <a:lnTo>
                    <a:pt x="1057" y="1026"/>
                  </a:lnTo>
                  <a:lnTo>
                    <a:pt x="954" y="1017"/>
                  </a:lnTo>
                  <a:lnTo>
                    <a:pt x="857" y="1004"/>
                  </a:lnTo>
                  <a:lnTo>
                    <a:pt x="764" y="988"/>
                  </a:lnTo>
                  <a:lnTo>
                    <a:pt x="675" y="968"/>
                  </a:lnTo>
                  <a:lnTo>
                    <a:pt x="592" y="948"/>
                  </a:lnTo>
                  <a:lnTo>
                    <a:pt x="514" y="923"/>
                  </a:lnTo>
                  <a:lnTo>
                    <a:pt x="440" y="897"/>
                  </a:lnTo>
                  <a:lnTo>
                    <a:pt x="373" y="870"/>
                  </a:lnTo>
                  <a:lnTo>
                    <a:pt x="310" y="841"/>
                  </a:lnTo>
                  <a:lnTo>
                    <a:pt x="253" y="809"/>
                  </a:lnTo>
                  <a:lnTo>
                    <a:pt x="201" y="778"/>
                  </a:lnTo>
                  <a:lnTo>
                    <a:pt x="155" y="745"/>
                  </a:lnTo>
                  <a:lnTo>
                    <a:pt x="115" y="713"/>
                  </a:lnTo>
                  <a:lnTo>
                    <a:pt x="80" y="679"/>
                  </a:lnTo>
                  <a:lnTo>
                    <a:pt x="52" y="646"/>
                  </a:lnTo>
                  <a:lnTo>
                    <a:pt x="30" y="613"/>
                  </a:lnTo>
                  <a:lnTo>
                    <a:pt x="14" y="581"/>
                  </a:lnTo>
                  <a:lnTo>
                    <a:pt x="3" y="549"/>
                  </a:lnTo>
                  <a:lnTo>
                    <a:pt x="0" y="518"/>
                  </a:lnTo>
                  <a:lnTo>
                    <a:pt x="3" y="489"/>
                  </a:lnTo>
                  <a:lnTo>
                    <a:pt x="13" y="458"/>
                  </a:lnTo>
                  <a:lnTo>
                    <a:pt x="26" y="427"/>
                  </a:lnTo>
                  <a:lnTo>
                    <a:pt x="48" y="396"/>
                  </a:lnTo>
                  <a:lnTo>
                    <a:pt x="73" y="364"/>
                  </a:lnTo>
                  <a:lnTo>
                    <a:pt x="104" y="333"/>
                  </a:lnTo>
                  <a:lnTo>
                    <a:pt x="141" y="300"/>
                  </a:lnTo>
                  <a:lnTo>
                    <a:pt x="183" y="269"/>
                  </a:lnTo>
                  <a:lnTo>
                    <a:pt x="231" y="239"/>
                  </a:lnTo>
                  <a:lnTo>
                    <a:pt x="283" y="208"/>
                  </a:lnTo>
                  <a:lnTo>
                    <a:pt x="340" y="180"/>
                  </a:lnTo>
                  <a:lnTo>
                    <a:pt x="402" y="153"/>
                  </a:lnTo>
                  <a:lnTo>
                    <a:pt x="470" y="126"/>
                  </a:lnTo>
                  <a:lnTo>
                    <a:pt x="541" y="102"/>
                  </a:lnTo>
                  <a:lnTo>
                    <a:pt x="618" y="80"/>
                  </a:lnTo>
                  <a:lnTo>
                    <a:pt x="699" y="60"/>
                  </a:lnTo>
                  <a:lnTo>
                    <a:pt x="785" y="43"/>
                  </a:lnTo>
                  <a:lnTo>
                    <a:pt x="874" y="28"/>
                  </a:lnTo>
                  <a:lnTo>
                    <a:pt x="968" y="15"/>
                  </a:lnTo>
                  <a:lnTo>
                    <a:pt x="1067" y="7"/>
                  </a:lnTo>
                  <a:lnTo>
                    <a:pt x="1169" y="2"/>
                  </a:lnTo>
                  <a:lnTo>
                    <a:pt x="1274" y="0"/>
                  </a:lnTo>
                  <a:close/>
                </a:path>
              </a:pathLst>
            </a:custGeom>
            <a:solidFill>
              <a:srgbClr val="FFD9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9" name="Freeform 44"/>
            <p:cNvSpPr>
              <a:spLocks/>
            </p:cNvSpPr>
            <p:nvPr/>
          </p:nvSpPr>
          <p:spPr bwMode="auto">
            <a:xfrm>
              <a:off x="4839" y="1055"/>
              <a:ext cx="111" cy="89"/>
            </a:xfrm>
            <a:custGeom>
              <a:avLst/>
              <a:gdLst>
                <a:gd name="T0" fmla="*/ 241 w 1007"/>
                <a:gd name="T1" fmla="*/ 2 h 807"/>
                <a:gd name="T2" fmla="*/ 272 w 1007"/>
                <a:gd name="T3" fmla="*/ 18 h 807"/>
                <a:gd name="T4" fmla="*/ 324 w 1007"/>
                <a:gd name="T5" fmla="*/ 36 h 807"/>
                <a:gd name="T6" fmla="*/ 399 w 1007"/>
                <a:gd name="T7" fmla="*/ 47 h 807"/>
                <a:gd name="T8" fmla="*/ 479 w 1007"/>
                <a:gd name="T9" fmla="*/ 49 h 807"/>
                <a:gd name="T10" fmla="*/ 558 w 1007"/>
                <a:gd name="T11" fmla="*/ 49 h 807"/>
                <a:gd name="T12" fmla="*/ 654 w 1007"/>
                <a:gd name="T13" fmla="*/ 58 h 807"/>
                <a:gd name="T14" fmla="*/ 735 w 1007"/>
                <a:gd name="T15" fmla="*/ 77 h 807"/>
                <a:gd name="T16" fmla="*/ 801 w 1007"/>
                <a:gd name="T17" fmla="*/ 105 h 807"/>
                <a:gd name="T18" fmla="*/ 853 w 1007"/>
                <a:gd name="T19" fmla="*/ 146 h 807"/>
                <a:gd name="T20" fmla="*/ 890 w 1007"/>
                <a:gd name="T21" fmla="*/ 200 h 807"/>
                <a:gd name="T22" fmla="*/ 931 w 1007"/>
                <a:gd name="T23" fmla="*/ 218 h 807"/>
                <a:gd name="T24" fmla="*/ 960 w 1007"/>
                <a:gd name="T25" fmla="*/ 243 h 807"/>
                <a:gd name="T26" fmla="*/ 978 w 1007"/>
                <a:gd name="T27" fmla="*/ 293 h 807"/>
                <a:gd name="T28" fmla="*/ 976 w 1007"/>
                <a:gd name="T29" fmla="*/ 325 h 807"/>
                <a:gd name="T30" fmla="*/ 954 w 1007"/>
                <a:gd name="T31" fmla="*/ 350 h 807"/>
                <a:gd name="T32" fmla="*/ 913 w 1007"/>
                <a:gd name="T33" fmla="*/ 367 h 807"/>
                <a:gd name="T34" fmla="*/ 897 w 1007"/>
                <a:gd name="T35" fmla="*/ 421 h 807"/>
                <a:gd name="T36" fmla="*/ 867 w 1007"/>
                <a:gd name="T37" fmla="*/ 471 h 807"/>
                <a:gd name="T38" fmla="*/ 819 w 1007"/>
                <a:gd name="T39" fmla="*/ 515 h 807"/>
                <a:gd name="T40" fmla="*/ 755 w 1007"/>
                <a:gd name="T41" fmla="*/ 552 h 807"/>
                <a:gd name="T42" fmla="*/ 722 w 1007"/>
                <a:gd name="T43" fmla="*/ 627 h 807"/>
                <a:gd name="T44" fmla="*/ 733 w 1007"/>
                <a:gd name="T45" fmla="*/ 649 h 807"/>
                <a:gd name="T46" fmla="*/ 757 w 1007"/>
                <a:gd name="T47" fmla="*/ 665 h 807"/>
                <a:gd name="T48" fmla="*/ 932 w 1007"/>
                <a:gd name="T49" fmla="*/ 772 h 807"/>
                <a:gd name="T50" fmla="*/ 771 w 1007"/>
                <a:gd name="T51" fmla="*/ 794 h 807"/>
                <a:gd name="T52" fmla="*/ 597 w 1007"/>
                <a:gd name="T53" fmla="*/ 804 h 807"/>
                <a:gd name="T54" fmla="*/ 414 w 1007"/>
                <a:gd name="T55" fmla="*/ 804 h 807"/>
                <a:gd name="T56" fmla="*/ 238 w 1007"/>
                <a:gd name="T57" fmla="*/ 793 h 807"/>
                <a:gd name="T58" fmla="*/ 76 w 1007"/>
                <a:gd name="T59" fmla="*/ 771 h 807"/>
                <a:gd name="T60" fmla="*/ 255 w 1007"/>
                <a:gd name="T61" fmla="*/ 665 h 807"/>
                <a:gd name="T62" fmla="*/ 279 w 1007"/>
                <a:gd name="T63" fmla="*/ 649 h 807"/>
                <a:gd name="T64" fmla="*/ 291 w 1007"/>
                <a:gd name="T65" fmla="*/ 626 h 807"/>
                <a:gd name="T66" fmla="*/ 258 w 1007"/>
                <a:gd name="T67" fmla="*/ 552 h 807"/>
                <a:gd name="T68" fmla="*/ 193 w 1007"/>
                <a:gd name="T69" fmla="*/ 515 h 807"/>
                <a:gd name="T70" fmla="*/ 146 w 1007"/>
                <a:gd name="T71" fmla="*/ 471 h 807"/>
                <a:gd name="T72" fmla="*/ 115 w 1007"/>
                <a:gd name="T73" fmla="*/ 421 h 807"/>
                <a:gd name="T74" fmla="*/ 99 w 1007"/>
                <a:gd name="T75" fmla="*/ 367 h 807"/>
                <a:gd name="T76" fmla="*/ 59 w 1007"/>
                <a:gd name="T77" fmla="*/ 350 h 807"/>
                <a:gd name="T78" fmla="*/ 36 w 1007"/>
                <a:gd name="T79" fmla="*/ 325 h 807"/>
                <a:gd name="T80" fmla="*/ 35 w 1007"/>
                <a:gd name="T81" fmla="*/ 294 h 807"/>
                <a:gd name="T82" fmla="*/ 53 w 1007"/>
                <a:gd name="T83" fmla="*/ 243 h 807"/>
                <a:gd name="T84" fmla="*/ 81 w 1007"/>
                <a:gd name="T85" fmla="*/ 218 h 807"/>
                <a:gd name="T86" fmla="*/ 123 w 1007"/>
                <a:gd name="T87" fmla="*/ 200 h 807"/>
                <a:gd name="T88" fmla="*/ 158 w 1007"/>
                <a:gd name="T89" fmla="*/ 140 h 807"/>
                <a:gd name="T90" fmla="*/ 196 w 1007"/>
                <a:gd name="T91" fmla="*/ 101 h 807"/>
                <a:gd name="T92" fmla="*/ 216 w 1007"/>
                <a:gd name="T93" fmla="*/ 82 h 807"/>
                <a:gd name="T94" fmla="*/ 226 w 1007"/>
                <a:gd name="T95" fmla="*/ 67 h 807"/>
                <a:gd name="T96" fmla="*/ 227 w 1007"/>
                <a:gd name="T97" fmla="*/ 48 h 807"/>
                <a:gd name="T98" fmla="*/ 223 w 1007"/>
                <a:gd name="T99" fmla="*/ 19 h 807"/>
                <a:gd name="T100" fmla="*/ 225 w 1007"/>
                <a:gd name="T101" fmla="*/ 2 h 807"/>
                <a:gd name="T102" fmla="*/ 236 w 1007"/>
                <a:gd name="T103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07" h="807">
                  <a:moveTo>
                    <a:pt x="236" y="0"/>
                  </a:moveTo>
                  <a:lnTo>
                    <a:pt x="241" y="2"/>
                  </a:lnTo>
                  <a:lnTo>
                    <a:pt x="255" y="11"/>
                  </a:lnTo>
                  <a:lnTo>
                    <a:pt x="272" y="18"/>
                  </a:lnTo>
                  <a:lnTo>
                    <a:pt x="292" y="26"/>
                  </a:lnTo>
                  <a:lnTo>
                    <a:pt x="324" y="36"/>
                  </a:lnTo>
                  <a:lnTo>
                    <a:pt x="360" y="43"/>
                  </a:lnTo>
                  <a:lnTo>
                    <a:pt x="399" y="47"/>
                  </a:lnTo>
                  <a:lnTo>
                    <a:pt x="438" y="49"/>
                  </a:lnTo>
                  <a:lnTo>
                    <a:pt x="479" y="49"/>
                  </a:lnTo>
                  <a:lnTo>
                    <a:pt x="506" y="48"/>
                  </a:lnTo>
                  <a:lnTo>
                    <a:pt x="558" y="49"/>
                  </a:lnTo>
                  <a:lnTo>
                    <a:pt x="608" y="53"/>
                  </a:lnTo>
                  <a:lnTo>
                    <a:pt x="654" y="58"/>
                  </a:lnTo>
                  <a:lnTo>
                    <a:pt x="696" y="66"/>
                  </a:lnTo>
                  <a:lnTo>
                    <a:pt x="735" y="77"/>
                  </a:lnTo>
                  <a:lnTo>
                    <a:pt x="770" y="89"/>
                  </a:lnTo>
                  <a:lnTo>
                    <a:pt x="801" y="105"/>
                  </a:lnTo>
                  <a:lnTo>
                    <a:pt x="829" y="124"/>
                  </a:lnTo>
                  <a:lnTo>
                    <a:pt x="853" y="146"/>
                  </a:lnTo>
                  <a:lnTo>
                    <a:pt x="873" y="171"/>
                  </a:lnTo>
                  <a:lnTo>
                    <a:pt x="890" y="200"/>
                  </a:lnTo>
                  <a:lnTo>
                    <a:pt x="912" y="207"/>
                  </a:lnTo>
                  <a:lnTo>
                    <a:pt x="931" y="218"/>
                  </a:lnTo>
                  <a:lnTo>
                    <a:pt x="948" y="229"/>
                  </a:lnTo>
                  <a:lnTo>
                    <a:pt x="960" y="243"/>
                  </a:lnTo>
                  <a:lnTo>
                    <a:pt x="968" y="259"/>
                  </a:lnTo>
                  <a:lnTo>
                    <a:pt x="978" y="293"/>
                  </a:lnTo>
                  <a:lnTo>
                    <a:pt x="980" y="310"/>
                  </a:lnTo>
                  <a:lnTo>
                    <a:pt x="976" y="325"/>
                  </a:lnTo>
                  <a:lnTo>
                    <a:pt x="968" y="338"/>
                  </a:lnTo>
                  <a:lnTo>
                    <a:pt x="954" y="350"/>
                  </a:lnTo>
                  <a:lnTo>
                    <a:pt x="935" y="359"/>
                  </a:lnTo>
                  <a:lnTo>
                    <a:pt x="913" y="367"/>
                  </a:lnTo>
                  <a:lnTo>
                    <a:pt x="908" y="394"/>
                  </a:lnTo>
                  <a:lnTo>
                    <a:pt x="897" y="421"/>
                  </a:lnTo>
                  <a:lnTo>
                    <a:pt x="884" y="447"/>
                  </a:lnTo>
                  <a:lnTo>
                    <a:pt x="867" y="471"/>
                  </a:lnTo>
                  <a:lnTo>
                    <a:pt x="846" y="494"/>
                  </a:lnTo>
                  <a:lnTo>
                    <a:pt x="819" y="515"/>
                  </a:lnTo>
                  <a:lnTo>
                    <a:pt x="790" y="535"/>
                  </a:lnTo>
                  <a:lnTo>
                    <a:pt x="755" y="552"/>
                  </a:lnTo>
                  <a:lnTo>
                    <a:pt x="715" y="567"/>
                  </a:lnTo>
                  <a:lnTo>
                    <a:pt x="722" y="627"/>
                  </a:lnTo>
                  <a:lnTo>
                    <a:pt x="726" y="639"/>
                  </a:lnTo>
                  <a:lnTo>
                    <a:pt x="733" y="649"/>
                  </a:lnTo>
                  <a:lnTo>
                    <a:pt x="743" y="658"/>
                  </a:lnTo>
                  <a:lnTo>
                    <a:pt x="757" y="665"/>
                  </a:lnTo>
                  <a:lnTo>
                    <a:pt x="1007" y="757"/>
                  </a:lnTo>
                  <a:lnTo>
                    <a:pt x="932" y="772"/>
                  </a:lnTo>
                  <a:lnTo>
                    <a:pt x="853" y="783"/>
                  </a:lnTo>
                  <a:lnTo>
                    <a:pt x="771" y="794"/>
                  </a:lnTo>
                  <a:lnTo>
                    <a:pt x="685" y="800"/>
                  </a:lnTo>
                  <a:lnTo>
                    <a:pt x="597" y="804"/>
                  </a:lnTo>
                  <a:lnTo>
                    <a:pt x="506" y="807"/>
                  </a:lnTo>
                  <a:lnTo>
                    <a:pt x="414" y="804"/>
                  </a:lnTo>
                  <a:lnTo>
                    <a:pt x="324" y="800"/>
                  </a:lnTo>
                  <a:lnTo>
                    <a:pt x="238" y="793"/>
                  </a:lnTo>
                  <a:lnTo>
                    <a:pt x="156" y="783"/>
                  </a:lnTo>
                  <a:lnTo>
                    <a:pt x="76" y="771"/>
                  </a:lnTo>
                  <a:lnTo>
                    <a:pt x="0" y="756"/>
                  </a:lnTo>
                  <a:lnTo>
                    <a:pt x="255" y="665"/>
                  </a:lnTo>
                  <a:lnTo>
                    <a:pt x="269" y="658"/>
                  </a:lnTo>
                  <a:lnTo>
                    <a:pt x="279" y="649"/>
                  </a:lnTo>
                  <a:lnTo>
                    <a:pt x="287" y="638"/>
                  </a:lnTo>
                  <a:lnTo>
                    <a:pt x="291" y="626"/>
                  </a:lnTo>
                  <a:lnTo>
                    <a:pt x="298" y="567"/>
                  </a:lnTo>
                  <a:lnTo>
                    <a:pt x="258" y="552"/>
                  </a:lnTo>
                  <a:lnTo>
                    <a:pt x="223" y="535"/>
                  </a:lnTo>
                  <a:lnTo>
                    <a:pt x="193" y="515"/>
                  </a:lnTo>
                  <a:lnTo>
                    <a:pt x="167" y="494"/>
                  </a:lnTo>
                  <a:lnTo>
                    <a:pt x="146" y="471"/>
                  </a:lnTo>
                  <a:lnTo>
                    <a:pt x="128" y="447"/>
                  </a:lnTo>
                  <a:lnTo>
                    <a:pt x="115" y="421"/>
                  </a:lnTo>
                  <a:lnTo>
                    <a:pt x="105" y="394"/>
                  </a:lnTo>
                  <a:lnTo>
                    <a:pt x="99" y="367"/>
                  </a:lnTo>
                  <a:lnTo>
                    <a:pt x="77" y="359"/>
                  </a:lnTo>
                  <a:lnTo>
                    <a:pt x="59" y="350"/>
                  </a:lnTo>
                  <a:lnTo>
                    <a:pt x="45" y="338"/>
                  </a:lnTo>
                  <a:lnTo>
                    <a:pt x="36" y="325"/>
                  </a:lnTo>
                  <a:lnTo>
                    <a:pt x="33" y="310"/>
                  </a:lnTo>
                  <a:lnTo>
                    <a:pt x="35" y="294"/>
                  </a:lnTo>
                  <a:lnTo>
                    <a:pt x="45" y="259"/>
                  </a:lnTo>
                  <a:lnTo>
                    <a:pt x="53" y="243"/>
                  </a:lnTo>
                  <a:lnTo>
                    <a:pt x="65" y="229"/>
                  </a:lnTo>
                  <a:lnTo>
                    <a:pt x="81" y="218"/>
                  </a:lnTo>
                  <a:lnTo>
                    <a:pt x="101" y="207"/>
                  </a:lnTo>
                  <a:lnTo>
                    <a:pt x="123" y="200"/>
                  </a:lnTo>
                  <a:lnTo>
                    <a:pt x="139" y="169"/>
                  </a:lnTo>
                  <a:lnTo>
                    <a:pt x="158" y="140"/>
                  </a:lnTo>
                  <a:lnTo>
                    <a:pt x="181" y="114"/>
                  </a:lnTo>
                  <a:lnTo>
                    <a:pt x="196" y="101"/>
                  </a:lnTo>
                  <a:lnTo>
                    <a:pt x="207" y="90"/>
                  </a:lnTo>
                  <a:lnTo>
                    <a:pt x="216" y="82"/>
                  </a:lnTo>
                  <a:lnTo>
                    <a:pt x="222" y="74"/>
                  </a:lnTo>
                  <a:lnTo>
                    <a:pt x="226" y="67"/>
                  </a:lnTo>
                  <a:lnTo>
                    <a:pt x="227" y="59"/>
                  </a:lnTo>
                  <a:lnTo>
                    <a:pt x="227" y="48"/>
                  </a:lnTo>
                  <a:lnTo>
                    <a:pt x="225" y="35"/>
                  </a:lnTo>
                  <a:lnTo>
                    <a:pt x="223" y="19"/>
                  </a:lnTo>
                  <a:lnTo>
                    <a:pt x="223" y="5"/>
                  </a:lnTo>
                  <a:lnTo>
                    <a:pt x="225" y="2"/>
                  </a:lnTo>
                  <a:lnTo>
                    <a:pt x="231" y="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F0C41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80" name="Группа 179"/>
          <p:cNvGrpSpPr/>
          <p:nvPr/>
        </p:nvGrpSpPr>
        <p:grpSpPr>
          <a:xfrm>
            <a:off x="5878388" y="3655602"/>
            <a:ext cx="329755" cy="273543"/>
            <a:chOff x="5928542" y="3655602"/>
            <a:chExt cx="329755" cy="273543"/>
          </a:xfrm>
        </p:grpSpPr>
        <p:sp>
          <p:nvSpPr>
            <p:cNvPr id="101" name="Freeform 6"/>
            <p:cNvSpPr>
              <a:spLocks/>
            </p:cNvSpPr>
            <p:nvPr/>
          </p:nvSpPr>
          <p:spPr bwMode="auto">
            <a:xfrm>
              <a:off x="5958269" y="3763363"/>
              <a:ext cx="300028" cy="119831"/>
            </a:xfrm>
            <a:custGeom>
              <a:avLst/>
              <a:gdLst>
                <a:gd name="T0" fmla="*/ 2709 w 2999"/>
                <a:gd name="T1" fmla="*/ 33 h 1198"/>
                <a:gd name="T2" fmla="*/ 2809 w 2999"/>
                <a:gd name="T3" fmla="*/ 105 h 1198"/>
                <a:gd name="T4" fmla="*/ 2889 w 2999"/>
                <a:gd name="T5" fmla="*/ 183 h 1198"/>
                <a:gd name="T6" fmla="*/ 2949 w 2999"/>
                <a:gd name="T7" fmla="*/ 267 h 1198"/>
                <a:gd name="T8" fmla="*/ 2986 w 2999"/>
                <a:gd name="T9" fmla="*/ 356 h 1198"/>
                <a:gd name="T10" fmla="*/ 2999 w 2999"/>
                <a:gd name="T11" fmla="*/ 449 h 1198"/>
                <a:gd name="T12" fmla="*/ 2984 w 2999"/>
                <a:gd name="T13" fmla="*/ 552 h 1198"/>
                <a:gd name="T14" fmla="*/ 2941 w 2999"/>
                <a:gd name="T15" fmla="*/ 651 h 1198"/>
                <a:gd name="T16" fmla="*/ 2870 w 2999"/>
                <a:gd name="T17" fmla="*/ 746 h 1198"/>
                <a:gd name="T18" fmla="*/ 2777 w 2999"/>
                <a:gd name="T19" fmla="*/ 835 h 1198"/>
                <a:gd name="T20" fmla="*/ 2660 w 2999"/>
                <a:gd name="T21" fmla="*/ 917 h 1198"/>
                <a:gd name="T22" fmla="*/ 2522 w 2999"/>
                <a:gd name="T23" fmla="*/ 991 h 1198"/>
                <a:gd name="T24" fmla="*/ 2366 w 2999"/>
                <a:gd name="T25" fmla="*/ 1056 h 1198"/>
                <a:gd name="T26" fmla="*/ 2194 w 2999"/>
                <a:gd name="T27" fmla="*/ 1109 h 1198"/>
                <a:gd name="T28" fmla="*/ 2008 w 2999"/>
                <a:gd name="T29" fmla="*/ 1151 h 1198"/>
                <a:gd name="T30" fmla="*/ 1810 w 2999"/>
                <a:gd name="T31" fmla="*/ 1180 h 1198"/>
                <a:gd name="T32" fmla="*/ 1602 w 2999"/>
                <a:gd name="T33" fmla="*/ 1196 h 1198"/>
                <a:gd name="T34" fmla="*/ 1385 w 2999"/>
                <a:gd name="T35" fmla="*/ 1196 h 1198"/>
                <a:gd name="T36" fmla="*/ 1174 w 2999"/>
                <a:gd name="T37" fmla="*/ 1180 h 1198"/>
                <a:gd name="T38" fmla="*/ 974 w 2999"/>
                <a:gd name="T39" fmla="*/ 1151 h 1198"/>
                <a:gd name="T40" fmla="*/ 786 w 2999"/>
                <a:gd name="T41" fmla="*/ 1107 h 1198"/>
                <a:gd name="T42" fmla="*/ 613 w 2999"/>
                <a:gd name="T43" fmla="*/ 1052 h 1198"/>
                <a:gd name="T44" fmla="*/ 457 w 2999"/>
                <a:gd name="T45" fmla="*/ 986 h 1198"/>
                <a:gd name="T46" fmla="*/ 319 w 2999"/>
                <a:gd name="T47" fmla="*/ 911 h 1198"/>
                <a:gd name="T48" fmla="*/ 202 w 2999"/>
                <a:gd name="T49" fmla="*/ 828 h 1198"/>
                <a:gd name="T50" fmla="*/ 110 w 2999"/>
                <a:gd name="T51" fmla="*/ 737 h 1198"/>
                <a:gd name="T52" fmla="*/ 41 w 2999"/>
                <a:gd name="T53" fmla="*/ 641 h 1198"/>
                <a:gd name="T54" fmla="*/ 0 w 2999"/>
                <a:gd name="T55" fmla="*/ 540 h 1198"/>
                <a:gd name="T56" fmla="*/ 149 w 2999"/>
                <a:gd name="T57" fmla="*/ 614 h 1198"/>
                <a:gd name="T58" fmla="*/ 318 w 2999"/>
                <a:gd name="T59" fmla="*/ 675 h 1198"/>
                <a:gd name="T60" fmla="*/ 504 w 2999"/>
                <a:gd name="T61" fmla="*/ 726 h 1198"/>
                <a:gd name="T62" fmla="*/ 707 w 2999"/>
                <a:gd name="T63" fmla="*/ 763 h 1198"/>
                <a:gd name="T64" fmla="*/ 921 w 2999"/>
                <a:gd name="T65" fmla="*/ 786 h 1198"/>
                <a:gd name="T66" fmla="*/ 1146 w 2999"/>
                <a:gd name="T67" fmla="*/ 795 h 1198"/>
                <a:gd name="T68" fmla="*/ 1350 w 2999"/>
                <a:gd name="T69" fmla="*/ 787 h 1198"/>
                <a:gd name="T70" fmla="*/ 1547 w 2999"/>
                <a:gd name="T71" fmla="*/ 769 h 1198"/>
                <a:gd name="T72" fmla="*/ 1732 w 2999"/>
                <a:gd name="T73" fmla="*/ 738 h 1198"/>
                <a:gd name="T74" fmla="*/ 1906 w 2999"/>
                <a:gd name="T75" fmla="*/ 696 h 1198"/>
                <a:gd name="T76" fmla="*/ 2066 w 2999"/>
                <a:gd name="T77" fmla="*/ 644 h 1198"/>
                <a:gd name="T78" fmla="*/ 2211 w 2999"/>
                <a:gd name="T79" fmla="*/ 583 h 1198"/>
                <a:gd name="T80" fmla="*/ 2339 w 2999"/>
                <a:gd name="T81" fmla="*/ 513 h 1198"/>
                <a:gd name="T82" fmla="*/ 2446 w 2999"/>
                <a:gd name="T83" fmla="*/ 437 h 1198"/>
                <a:gd name="T84" fmla="*/ 2533 w 2999"/>
                <a:gd name="T85" fmla="*/ 353 h 1198"/>
                <a:gd name="T86" fmla="*/ 2598 w 2999"/>
                <a:gd name="T87" fmla="*/ 264 h 1198"/>
                <a:gd name="T88" fmla="*/ 2638 w 2999"/>
                <a:gd name="T89" fmla="*/ 170 h 1198"/>
                <a:gd name="T90" fmla="*/ 2652 w 2999"/>
                <a:gd name="T91" fmla="*/ 72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99" h="1198">
                  <a:moveTo>
                    <a:pt x="2652" y="0"/>
                  </a:moveTo>
                  <a:lnTo>
                    <a:pt x="2709" y="33"/>
                  </a:lnTo>
                  <a:lnTo>
                    <a:pt x="2761" y="68"/>
                  </a:lnTo>
                  <a:lnTo>
                    <a:pt x="2809" y="105"/>
                  </a:lnTo>
                  <a:lnTo>
                    <a:pt x="2851" y="143"/>
                  </a:lnTo>
                  <a:lnTo>
                    <a:pt x="2889" y="183"/>
                  </a:lnTo>
                  <a:lnTo>
                    <a:pt x="2922" y="224"/>
                  </a:lnTo>
                  <a:lnTo>
                    <a:pt x="2949" y="267"/>
                  </a:lnTo>
                  <a:lnTo>
                    <a:pt x="2970" y="310"/>
                  </a:lnTo>
                  <a:lnTo>
                    <a:pt x="2986" y="356"/>
                  </a:lnTo>
                  <a:lnTo>
                    <a:pt x="2996" y="402"/>
                  </a:lnTo>
                  <a:lnTo>
                    <a:pt x="2999" y="449"/>
                  </a:lnTo>
                  <a:lnTo>
                    <a:pt x="2996" y="500"/>
                  </a:lnTo>
                  <a:lnTo>
                    <a:pt x="2984" y="552"/>
                  </a:lnTo>
                  <a:lnTo>
                    <a:pt x="2966" y="602"/>
                  </a:lnTo>
                  <a:lnTo>
                    <a:pt x="2941" y="651"/>
                  </a:lnTo>
                  <a:lnTo>
                    <a:pt x="2909" y="699"/>
                  </a:lnTo>
                  <a:lnTo>
                    <a:pt x="2870" y="746"/>
                  </a:lnTo>
                  <a:lnTo>
                    <a:pt x="2826" y="792"/>
                  </a:lnTo>
                  <a:lnTo>
                    <a:pt x="2777" y="835"/>
                  </a:lnTo>
                  <a:lnTo>
                    <a:pt x="2721" y="876"/>
                  </a:lnTo>
                  <a:lnTo>
                    <a:pt x="2660" y="917"/>
                  </a:lnTo>
                  <a:lnTo>
                    <a:pt x="2593" y="955"/>
                  </a:lnTo>
                  <a:lnTo>
                    <a:pt x="2522" y="991"/>
                  </a:lnTo>
                  <a:lnTo>
                    <a:pt x="2446" y="1024"/>
                  </a:lnTo>
                  <a:lnTo>
                    <a:pt x="2366" y="1056"/>
                  </a:lnTo>
                  <a:lnTo>
                    <a:pt x="2283" y="1084"/>
                  </a:lnTo>
                  <a:lnTo>
                    <a:pt x="2194" y="1109"/>
                  </a:lnTo>
                  <a:lnTo>
                    <a:pt x="2103" y="1132"/>
                  </a:lnTo>
                  <a:lnTo>
                    <a:pt x="2008" y="1151"/>
                  </a:lnTo>
                  <a:lnTo>
                    <a:pt x="1910" y="1168"/>
                  </a:lnTo>
                  <a:lnTo>
                    <a:pt x="1810" y="1180"/>
                  </a:lnTo>
                  <a:lnTo>
                    <a:pt x="1707" y="1190"/>
                  </a:lnTo>
                  <a:lnTo>
                    <a:pt x="1602" y="1196"/>
                  </a:lnTo>
                  <a:lnTo>
                    <a:pt x="1494" y="1198"/>
                  </a:lnTo>
                  <a:lnTo>
                    <a:pt x="1385" y="1196"/>
                  </a:lnTo>
                  <a:lnTo>
                    <a:pt x="1278" y="1190"/>
                  </a:lnTo>
                  <a:lnTo>
                    <a:pt x="1174" y="1180"/>
                  </a:lnTo>
                  <a:lnTo>
                    <a:pt x="1073" y="1167"/>
                  </a:lnTo>
                  <a:lnTo>
                    <a:pt x="974" y="1151"/>
                  </a:lnTo>
                  <a:lnTo>
                    <a:pt x="878" y="1130"/>
                  </a:lnTo>
                  <a:lnTo>
                    <a:pt x="786" y="1107"/>
                  </a:lnTo>
                  <a:lnTo>
                    <a:pt x="697" y="1081"/>
                  </a:lnTo>
                  <a:lnTo>
                    <a:pt x="613" y="1052"/>
                  </a:lnTo>
                  <a:lnTo>
                    <a:pt x="533" y="1021"/>
                  </a:lnTo>
                  <a:lnTo>
                    <a:pt x="457" y="986"/>
                  </a:lnTo>
                  <a:lnTo>
                    <a:pt x="385" y="950"/>
                  </a:lnTo>
                  <a:lnTo>
                    <a:pt x="319" y="911"/>
                  </a:lnTo>
                  <a:lnTo>
                    <a:pt x="258" y="870"/>
                  </a:lnTo>
                  <a:lnTo>
                    <a:pt x="202" y="828"/>
                  </a:lnTo>
                  <a:lnTo>
                    <a:pt x="153" y="783"/>
                  </a:lnTo>
                  <a:lnTo>
                    <a:pt x="110" y="737"/>
                  </a:lnTo>
                  <a:lnTo>
                    <a:pt x="72" y="690"/>
                  </a:lnTo>
                  <a:lnTo>
                    <a:pt x="41" y="641"/>
                  </a:lnTo>
                  <a:lnTo>
                    <a:pt x="17" y="592"/>
                  </a:lnTo>
                  <a:lnTo>
                    <a:pt x="0" y="540"/>
                  </a:lnTo>
                  <a:lnTo>
                    <a:pt x="72" y="578"/>
                  </a:lnTo>
                  <a:lnTo>
                    <a:pt x="149" y="614"/>
                  </a:lnTo>
                  <a:lnTo>
                    <a:pt x="231" y="646"/>
                  </a:lnTo>
                  <a:lnTo>
                    <a:pt x="318" y="675"/>
                  </a:lnTo>
                  <a:lnTo>
                    <a:pt x="410" y="702"/>
                  </a:lnTo>
                  <a:lnTo>
                    <a:pt x="504" y="726"/>
                  </a:lnTo>
                  <a:lnTo>
                    <a:pt x="603" y="747"/>
                  </a:lnTo>
                  <a:lnTo>
                    <a:pt x="707" y="763"/>
                  </a:lnTo>
                  <a:lnTo>
                    <a:pt x="812" y="777"/>
                  </a:lnTo>
                  <a:lnTo>
                    <a:pt x="921" y="786"/>
                  </a:lnTo>
                  <a:lnTo>
                    <a:pt x="1032" y="793"/>
                  </a:lnTo>
                  <a:lnTo>
                    <a:pt x="1146" y="795"/>
                  </a:lnTo>
                  <a:lnTo>
                    <a:pt x="1249" y="793"/>
                  </a:lnTo>
                  <a:lnTo>
                    <a:pt x="1350" y="787"/>
                  </a:lnTo>
                  <a:lnTo>
                    <a:pt x="1450" y="780"/>
                  </a:lnTo>
                  <a:lnTo>
                    <a:pt x="1547" y="769"/>
                  </a:lnTo>
                  <a:lnTo>
                    <a:pt x="1641" y="755"/>
                  </a:lnTo>
                  <a:lnTo>
                    <a:pt x="1732" y="738"/>
                  </a:lnTo>
                  <a:lnTo>
                    <a:pt x="1821" y="718"/>
                  </a:lnTo>
                  <a:lnTo>
                    <a:pt x="1906" y="696"/>
                  </a:lnTo>
                  <a:lnTo>
                    <a:pt x="1988" y="671"/>
                  </a:lnTo>
                  <a:lnTo>
                    <a:pt x="2066" y="644"/>
                  </a:lnTo>
                  <a:lnTo>
                    <a:pt x="2141" y="615"/>
                  </a:lnTo>
                  <a:lnTo>
                    <a:pt x="2211" y="583"/>
                  </a:lnTo>
                  <a:lnTo>
                    <a:pt x="2276" y="549"/>
                  </a:lnTo>
                  <a:lnTo>
                    <a:pt x="2339" y="513"/>
                  </a:lnTo>
                  <a:lnTo>
                    <a:pt x="2394" y="476"/>
                  </a:lnTo>
                  <a:lnTo>
                    <a:pt x="2446" y="437"/>
                  </a:lnTo>
                  <a:lnTo>
                    <a:pt x="2492" y="396"/>
                  </a:lnTo>
                  <a:lnTo>
                    <a:pt x="2533" y="353"/>
                  </a:lnTo>
                  <a:lnTo>
                    <a:pt x="2569" y="309"/>
                  </a:lnTo>
                  <a:lnTo>
                    <a:pt x="2598" y="264"/>
                  </a:lnTo>
                  <a:lnTo>
                    <a:pt x="2621" y="218"/>
                  </a:lnTo>
                  <a:lnTo>
                    <a:pt x="2638" y="170"/>
                  </a:lnTo>
                  <a:lnTo>
                    <a:pt x="2648" y="121"/>
                  </a:lnTo>
                  <a:lnTo>
                    <a:pt x="2652" y="72"/>
                  </a:lnTo>
                  <a:lnTo>
                    <a:pt x="2652" y="0"/>
                  </a:lnTo>
                  <a:close/>
                </a:path>
              </a:pathLst>
            </a:custGeom>
            <a:solidFill>
              <a:srgbClr val="FCC6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2" name="Freeform 7"/>
            <p:cNvSpPr>
              <a:spLocks/>
            </p:cNvSpPr>
            <p:nvPr/>
          </p:nvSpPr>
          <p:spPr bwMode="auto">
            <a:xfrm>
              <a:off x="5956467" y="3808413"/>
              <a:ext cx="301830" cy="120732"/>
            </a:xfrm>
            <a:custGeom>
              <a:avLst/>
              <a:gdLst>
                <a:gd name="T0" fmla="*/ 5 w 3012"/>
                <a:gd name="T1" fmla="*/ 51 h 1210"/>
                <a:gd name="T2" fmla="*/ 34 w 3012"/>
                <a:gd name="T3" fmla="*/ 153 h 1210"/>
                <a:gd name="T4" fmla="*/ 91 w 3012"/>
                <a:gd name="T5" fmla="*/ 250 h 1210"/>
                <a:gd name="T6" fmla="*/ 174 w 3012"/>
                <a:gd name="T7" fmla="*/ 343 h 1210"/>
                <a:gd name="T8" fmla="*/ 279 w 3012"/>
                <a:gd name="T9" fmla="*/ 427 h 1210"/>
                <a:gd name="T10" fmla="*/ 407 w 3012"/>
                <a:gd name="T11" fmla="*/ 506 h 1210"/>
                <a:gd name="T12" fmla="*/ 553 w 3012"/>
                <a:gd name="T13" fmla="*/ 575 h 1210"/>
                <a:gd name="T14" fmla="*/ 717 w 3012"/>
                <a:gd name="T15" fmla="*/ 635 h 1210"/>
                <a:gd name="T16" fmla="*/ 898 w 3012"/>
                <a:gd name="T17" fmla="*/ 683 h 1210"/>
                <a:gd name="T18" fmla="*/ 1090 w 3012"/>
                <a:gd name="T19" fmla="*/ 719 h 1210"/>
                <a:gd name="T20" fmla="*/ 1293 w 3012"/>
                <a:gd name="T21" fmla="*/ 741 h 1210"/>
                <a:gd name="T22" fmla="*/ 1507 w 3012"/>
                <a:gd name="T23" fmla="*/ 749 h 1210"/>
                <a:gd name="T24" fmla="*/ 1720 w 3012"/>
                <a:gd name="T25" fmla="*/ 741 h 1210"/>
                <a:gd name="T26" fmla="*/ 1923 w 3012"/>
                <a:gd name="T27" fmla="*/ 719 h 1210"/>
                <a:gd name="T28" fmla="*/ 2116 w 3012"/>
                <a:gd name="T29" fmla="*/ 683 h 1210"/>
                <a:gd name="T30" fmla="*/ 2296 w 3012"/>
                <a:gd name="T31" fmla="*/ 635 h 1210"/>
                <a:gd name="T32" fmla="*/ 2459 w 3012"/>
                <a:gd name="T33" fmla="*/ 575 h 1210"/>
                <a:gd name="T34" fmla="*/ 2606 w 3012"/>
                <a:gd name="T35" fmla="*/ 506 h 1210"/>
                <a:gd name="T36" fmla="*/ 2734 w 3012"/>
                <a:gd name="T37" fmla="*/ 427 h 1210"/>
                <a:gd name="T38" fmla="*/ 2839 w 3012"/>
                <a:gd name="T39" fmla="*/ 343 h 1210"/>
                <a:gd name="T40" fmla="*/ 2922 w 3012"/>
                <a:gd name="T41" fmla="*/ 250 h 1210"/>
                <a:gd name="T42" fmla="*/ 2979 w 3012"/>
                <a:gd name="T43" fmla="*/ 153 h 1210"/>
                <a:gd name="T44" fmla="*/ 3009 w 3012"/>
                <a:gd name="T45" fmla="*/ 51 h 1210"/>
                <a:gd name="T46" fmla="*/ 3012 w 3012"/>
                <a:gd name="T47" fmla="*/ 487 h 1210"/>
                <a:gd name="T48" fmla="*/ 2998 w 3012"/>
                <a:gd name="T49" fmla="*/ 585 h 1210"/>
                <a:gd name="T50" fmla="*/ 2958 w 3012"/>
                <a:gd name="T51" fmla="*/ 679 h 1210"/>
                <a:gd name="T52" fmla="*/ 2894 w 3012"/>
                <a:gd name="T53" fmla="*/ 768 h 1210"/>
                <a:gd name="T54" fmla="*/ 2806 w 3012"/>
                <a:gd name="T55" fmla="*/ 852 h 1210"/>
                <a:gd name="T56" fmla="*/ 2698 w 3012"/>
                <a:gd name="T57" fmla="*/ 928 h 1210"/>
                <a:gd name="T58" fmla="*/ 2571 w 3012"/>
                <a:gd name="T59" fmla="*/ 998 h 1210"/>
                <a:gd name="T60" fmla="*/ 2426 w 3012"/>
                <a:gd name="T61" fmla="*/ 1059 h 1210"/>
                <a:gd name="T62" fmla="*/ 2266 w 3012"/>
                <a:gd name="T63" fmla="*/ 1111 h 1210"/>
                <a:gd name="T64" fmla="*/ 2093 w 3012"/>
                <a:gd name="T65" fmla="*/ 1153 h 1210"/>
                <a:gd name="T66" fmla="*/ 1907 w 3012"/>
                <a:gd name="T67" fmla="*/ 1184 h 1210"/>
                <a:gd name="T68" fmla="*/ 1710 w 3012"/>
                <a:gd name="T69" fmla="*/ 1202 h 1210"/>
                <a:gd name="T70" fmla="*/ 1507 w 3012"/>
                <a:gd name="T71" fmla="*/ 1210 h 1210"/>
                <a:gd name="T72" fmla="*/ 1302 w 3012"/>
                <a:gd name="T73" fmla="*/ 1202 h 1210"/>
                <a:gd name="T74" fmla="*/ 1106 w 3012"/>
                <a:gd name="T75" fmla="*/ 1184 h 1210"/>
                <a:gd name="T76" fmla="*/ 921 w 3012"/>
                <a:gd name="T77" fmla="*/ 1153 h 1210"/>
                <a:gd name="T78" fmla="*/ 747 w 3012"/>
                <a:gd name="T79" fmla="*/ 1111 h 1210"/>
                <a:gd name="T80" fmla="*/ 587 w 3012"/>
                <a:gd name="T81" fmla="*/ 1059 h 1210"/>
                <a:gd name="T82" fmla="*/ 442 w 3012"/>
                <a:gd name="T83" fmla="*/ 998 h 1210"/>
                <a:gd name="T84" fmla="*/ 314 w 3012"/>
                <a:gd name="T85" fmla="*/ 928 h 1210"/>
                <a:gd name="T86" fmla="*/ 207 w 3012"/>
                <a:gd name="T87" fmla="*/ 852 h 1210"/>
                <a:gd name="T88" fmla="*/ 119 w 3012"/>
                <a:gd name="T89" fmla="*/ 768 h 1210"/>
                <a:gd name="T90" fmla="*/ 55 w 3012"/>
                <a:gd name="T91" fmla="*/ 679 h 1210"/>
                <a:gd name="T92" fmla="*/ 14 w 3012"/>
                <a:gd name="T93" fmla="*/ 585 h 1210"/>
                <a:gd name="T94" fmla="*/ 0 w 3012"/>
                <a:gd name="T95" fmla="*/ 487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12" h="1210">
                  <a:moveTo>
                    <a:pt x="0" y="0"/>
                  </a:moveTo>
                  <a:lnTo>
                    <a:pt x="5" y="51"/>
                  </a:lnTo>
                  <a:lnTo>
                    <a:pt x="16" y="103"/>
                  </a:lnTo>
                  <a:lnTo>
                    <a:pt x="34" y="153"/>
                  </a:lnTo>
                  <a:lnTo>
                    <a:pt x="59" y="202"/>
                  </a:lnTo>
                  <a:lnTo>
                    <a:pt x="91" y="250"/>
                  </a:lnTo>
                  <a:lnTo>
                    <a:pt x="129" y="297"/>
                  </a:lnTo>
                  <a:lnTo>
                    <a:pt x="174" y="343"/>
                  </a:lnTo>
                  <a:lnTo>
                    <a:pt x="224" y="386"/>
                  </a:lnTo>
                  <a:lnTo>
                    <a:pt x="279" y="427"/>
                  </a:lnTo>
                  <a:lnTo>
                    <a:pt x="341" y="468"/>
                  </a:lnTo>
                  <a:lnTo>
                    <a:pt x="407" y="506"/>
                  </a:lnTo>
                  <a:lnTo>
                    <a:pt x="478" y="542"/>
                  </a:lnTo>
                  <a:lnTo>
                    <a:pt x="553" y="575"/>
                  </a:lnTo>
                  <a:lnTo>
                    <a:pt x="633" y="607"/>
                  </a:lnTo>
                  <a:lnTo>
                    <a:pt x="717" y="635"/>
                  </a:lnTo>
                  <a:lnTo>
                    <a:pt x="806" y="660"/>
                  </a:lnTo>
                  <a:lnTo>
                    <a:pt x="898" y="683"/>
                  </a:lnTo>
                  <a:lnTo>
                    <a:pt x="992" y="702"/>
                  </a:lnTo>
                  <a:lnTo>
                    <a:pt x="1090" y="719"/>
                  </a:lnTo>
                  <a:lnTo>
                    <a:pt x="1190" y="731"/>
                  </a:lnTo>
                  <a:lnTo>
                    <a:pt x="1293" y="741"/>
                  </a:lnTo>
                  <a:lnTo>
                    <a:pt x="1399" y="747"/>
                  </a:lnTo>
                  <a:lnTo>
                    <a:pt x="1507" y="749"/>
                  </a:lnTo>
                  <a:lnTo>
                    <a:pt x="1615" y="747"/>
                  </a:lnTo>
                  <a:lnTo>
                    <a:pt x="1720" y="741"/>
                  </a:lnTo>
                  <a:lnTo>
                    <a:pt x="1823" y="731"/>
                  </a:lnTo>
                  <a:lnTo>
                    <a:pt x="1923" y="719"/>
                  </a:lnTo>
                  <a:lnTo>
                    <a:pt x="2021" y="702"/>
                  </a:lnTo>
                  <a:lnTo>
                    <a:pt x="2116" y="683"/>
                  </a:lnTo>
                  <a:lnTo>
                    <a:pt x="2207" y="660"/>
                  </a:lnTo>
                  <a:lnTo>
                    <a:pt x="2296" y="635"/>
                  </a:lnTo>
                  <a:lnTo>
                    <a:pt x="2379" y="607"/>
                  </a:lnTo>
                  <a:lnTo>
                    <a:pt x="2459" y="575"/>
                  </a:lnTo>
                  <a:lnTo>
                    <a:pt x="2535" y="542"/>
                  </a:lnTo>
                  <a:lnTo>
                    <a:pt x="2606" y="506"/>
                  </a:lnTo>
                  <a:lnTo>
                    <a:pt x="2673" y="468"/>
                  </a:lnTo>
                  <a:lnTo>
                    <a:pt x="2734" y="427"/>
                  </a:lnTo>
                  <a:lnTo>
                    <a:pt x="2790" y="386"/>
                  </a:lnTo>
                  <a:lnTo>
                    <a:pt x="2839" y="343"/>
                  </a:lnTo>
                  <a:lnTo>
                    <a:pt x="2883" y="297"/>
                  </a:lnTo>
                  <a:lnTo>
                    <a:pt x="2922" y="250"/>
                  </a:lnTo>
                  <a:lnTo>
                    <a:pt x="2954" y="202"/>
                  </a:lnTo>
                  <a:lnTo>
                    <a:pt x="2979" y="153"/>
                  </a:lnTo>
                  <a:lnTo>
                    <a:pt x="2997" y="103"/>
                  </a:lnTo>
                  <a:lnTo>
                    <a:pt x="3009" y="51"/>
                  </a:lnTo>
                  <a:lnTo>
                    <a:pt x="3012" y="0"/>
                  </a:lnTo>
                  <a:lnTo>
                    <a:pt x="3012" y="487"/>
                  </a:lnTo>
                  <a:lnTo>
                    <a:pt x="3009" y="536"/>
                  </a:lnTo>
                  <a:lnTo>
                    <a:pt x="2998" y="585"/>
                  </a:lnTo>
                  <a:lnTo>
                    <a:pt x="2981" y="633"/>
                  </a:lnTo>
                  <a:lnTo>
                    <a:pt x="2958" y="679"/>
                  </a:lnTo>
                  <a:lnTo>
                    <a:pt x="2929" y="724"/>
                  </a:lnTo>
                  <a:lnTo>
                    <a:pt x="2894" y="768"/>
                  </a:lnTo>
                  <a:lnTo>
                    <a:pt x="2853" y="811"/>
                  </a:lnTo>
                  <a:lnTo>
                    <a:pt x="2806" y="852"/>
                  </a:lnTo>
                  <a:lnTo>
                    <a:pt x="2755" y="890"/>
                  </a:lnTo>
                  <a:lnTo>
                    <a:pt x="2698" y="928"/>
                  </a:lnTo>
                  <a:lnTo>
                    <a:pt x="2637" y="964"/>
                  </a:lnTo>
                  <a:lnTo>
                    <a:pt x="2571" y="998"/>
                  </a:lnTo>
                  <a:lnTo>
                    <a:pt x="2501" y="1030"/>
                  </a:lnTo>
                  <a:lnTo>
                    <a:pt x="2426" y="1059"/>
                  </a:lnTo>
                  <a:lnTo>
                    <a:pt x="2348" y="1086"/>
                  </a:lnTo>
                  <a:lnTo>
                    <a:pt x="2266" y="1111"/>
                  </a:lnTo>
                  <a:lnTo>
                    <a:pt x="2181" y="1133"/>
                  </a:lnTo>
                  <a:lnTo>
                    <a:pt x="2093" y="1153"/>
                  </a:lnTo>
                  <a:lnTo>
                    <a:pt x="2001" y="1170"/>
                  </a:lnTo>
                  <a:lnTo>
                    <a:pt x="1907" y="1184"/>
                  </a:lnTo>
                  <a:lnTo>
                    <a:pt x="1810" y="1195"/>
                  </a:lnTo>
                  <a:lnTo>
                    <a:pt x="1710" y="1202"/>
                  </a:lnTo>
                  <a:lnTo>
                    <a:pt x="1609" y="1208"/>
                  </a:lnTo>
                  <a:lnTo>
                    <a:pt x="1507" y="1210"/>
                  </a:lnTo>
                  <a:lnTo>
                    <a:pt x="1404" y="1208"/>
                  </a:lnTo>
                  <a:lnTo>
                    <a:pt x="1302" y="1202"/>
                  </a:lnTo>
                  <a:lnTo>
                    <a:pt x="1203" y="1195"/>
                  </a:lnTo>
                  <a:lnTo>
                    <a:pt x="1106" y="1184"/>
                  </a:lnTo>
                  <a:lnTo>
                    <a:pt x="1012" y="1170"/>
                  </a:lnTo>
                  <a:lnTo>
                    <a:pt x="921" y="1153"/>
                  </a:lnTo>
                  <a:lnTo>
                    <a:pt x="832" y="1133"/>
                  </a:lnTo>
                  <a:lnTo>
                    <a:pt x="747" y="1111"/>
                  </a:lnTo>
                  <a:lnTo>
                    <a:pt x="665" y="1086"/>
                  </a:lnTo>
                  <a:lnTo>
                    <a:pt x="587" y="1059"/>
                  </a:lnTo>
                  <a:lnTo>
                    <a:pt x="512" y="1030"/>
                  </a:lnTo>
                  <a:lnTo>
                    <a:pt x="442" y="998"/>
                  </a:lnTo>
                  <a:lnTo>
                    <a:pt x="376" y="964"/>
                  </a:lnTo>
                  <a:lnTo>
                    <a:pt x="314" y="928"/>
                  </a:lnTo>
                  <a:lnTo>
                    <a:pt x="258" y="890"/>
                  </a:lnTo>
                  <a:lnTo>
                    <a:pt x="207" y="852"/>
                  </a:lnTo>
                  <a:lnTo>
                    <a:pt x="160" y="811"/>
                  </a:lnTo>
                  <a:lnTo>
                    <a:pt x="119" y="768"/>
                  </a:lnTo>
                  <a:lnTo>
                    <a:pt x="84" y="724"/>
                  </a:lnTo>
                  <a:lnTo>
                    <a:pt x="55" y="679"/>
                  </a:lnTo>
                  <a:lnTo>
                    <a:pt x="31" y="633"/>
                  </a:lnTo>
                  <a:lnTo>
                    <a:pt x="14" y="585"/>
                  </a:lnTo>
                  <a:lnTo>
                    <a:pt x="5" y="536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AF1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3" name="Freeform 8"/>
            <p:cNvSpPr>
              <a:spLocks/>
            </p:cNvSpPr>
            <p:nvPr/>
          </p:nvSpPr>
          <p:spPr bwMode="auto">
            <a:xfrm>
              <a:off x="5974487" y="3842650"/>
              <a:ext cx="11713" cy="56762"/>
            </a:xfrm>
            <a:custGeom>
              <a:avLst/>
              <a:gdLst>
                <a:gd name="T0" fmla="*/ 0 w 116"/>
                <a:gd name="T1" fmla="*/ 0 h 569"/>
                <a:gd name="T2" fmla="*/ 36 w 116"/>
                <a:gd name="T3" fmla="*/ 31 h 569"/>
                <a:gd name="T4" fmla="*/ 75 w 116"/>
                <a:gd name="T5" fmla="*/ 63 h 569"/>
                <a:gd name="T6" fmla="*/ 116 w 116"/>
                <a:gd name="T7" fmla="*/ 92 h 569"/>
                <a:gd name="T8" fmla="*/ 116 w 116"/>
                <a:gd name="T9" fmla="*/ 569 h 569"/>
                <a:gd name="T10" fmla="*/ 75 w 116"/>
                <a:gd name="T11" fmla="*/ 541 h 569"/>
                <a:gd name="T12" fmla="*/ 36 w 116"/>
                <a:gd name="T13" fmla="*/ 511 h 569"/>
                <a:gd name="T14" fmla="*/ 0 w 116"/>
                <a:gd name="T15" fmla="*/ 480 h 569"/>
                <a:gd name="T16" fmla="*/ 0 w 116"/>
                <a:gd name="T17" fmla="*/ 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69">
                  <a:moveTo>
                    <a:pt x="0" y="0"/>
                  </a:moveTo>
                  <a:lnTo>
                    <a:pt x="36" y="31"/>
                  </a:lnTo>
                  <a:lnTo>
                    <a:pt x="75" y="63"/>
                  </a:lnTo>
                  <a:lnTo>
                    <a:pt x="116" y="92"/>
                  </a:lnTo>
                  <a:lnTo>
                    <a:pt x="116" y="569"/>
                  </a:lnTo>
                  <a:lnTo>
                    <a:pt x="75" y="541"/>
                  </a:lnTo>
                  <a:lnTo>
                    <a:pt x="36" y="511"/>
                  </a:lnTo>
                  <a:lnTo>
                    <a:pt x="0" y="4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4" name="Freeform 9"/>
            <p:cNvSpPr>
              <a:spLocks/>
            </p:cNvSpPr>
            <p:nvPr/>
          </p:nvSpPr>
          <p:spPr bwMode="auto">
            <a:xfrm>
              <a:off x="6229465" y="3842650"/>
              <a:ext cx="11713" cy="56762"/>
            </a:xfrm>
            <a:custGeom>
              <a:avLst/>
              <a:gdLst>
                <a:gd name="T0" fmla="*/ 116 w 116"/>
                <a:gd name="T1" fmla="*/ 0 h 569"/>
                <a:gd name="T2" fmla="*/ 116 w 116"/>
                <a:gd name="T3" fmla="*/ 480 h 569"/>
                <a:gd name="T4" fmla="*/ 80 w 116"/>
                <a:gd name="T5" fmla="*/ 511 h 569"/>
                <a:gd name="T6" fmla="*/ 42 w 116"/>
                <a:gd name="T7" fmla="*/ 541 h 569"/>
                <a:gd name="T8" fmla="*/ 0 w 116"/>
                <a:gd name="T9" fmla="*/ 569 h 569"/>
                <a:gd name="T10" fmla="*/ 0 w 116"/>
                <a:gd name="T11" fmla="*/ 92 h 569"/>
                <a:gd name="T12" fmla="*/ 42 w 116"/>
                <a:gd name="T13" fmla="*/ 63 h 569"/>
                <a:gd name="T14" fmla="*/ 80 w 116"/>
                <a:gd name="T15" fmla="*/ 31 h 569"/>
                <a:gd name="T16" fmla="*/ 116 w 116"/>
                <a:gd name="T17" fmla="*/ 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69">
                  <a:moveTo>
                    <a:pt x="116" y="0"/>
                  </a:moveTo>
                  <a:lnTo>
                    <a:pt x="116" y="480"/>
                  </a:lnTo>
                  <a:lnTo>
                    <a:pt x="80" y="511"/>
                  </a:lnTo>
                  <a:lnTo>
                    <a:pt x="42" y="541"/>
                  </a:lnTo>
                  <a:lnTo>
                    <a:pt x="0" y="569"/>
                  </a:lnTo>
                  <a:lnTo>
                    <a:pt x="0" y="92"/>
                  </a:lnTo>
                  <a:lnTo>
                    <a:pt x="42" y="63"/>
                  </a:lnTo>
                  <a:lnTo>
                    <a:pt x="80" y="31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5" name="Freeform 10"/>
            <p:cNvSpPr>
              <a:spLocks/>
            </p:cNvSpPr>
            <p:nvPr/>
          </p:nvSpPr>
          <p:spPr bwMode="auto">
            <a:xfrm>
              <a:off x="5997912" y="3858868"/>
              <a:ext cx="10812" cy="53158"/>
            </a:xfrm>
            <a:custGeom>
              <a:avLst/>
              <a:gdLst>
                <a:gd name="T0" fmla="*/ 0 w 116"/>
                <a:gd name="T1" fmla="*/ 0 h 528"/>
                <a:gd name="T2" fmla="*/ 57 w 116"/>
                <a:gd name="T3" fmla="*/ 29 h 528"/>
                <a:gd name="T4" fmla="*/ 116 w 116"/>
                <a:gd name="T5" fmla="*/ 57 h 528"/>
                <a:gd name="T6" fmla="*/ 116 w 116"/>
                <a:gd name="T7" fmla="*/ 528 h 528"/>
                <a:gd name="T8" fmla="*/ 57 w 116"/>
                <a:gd name="T9" fmla="*/ 502 h 528"/>
                <a:gd name="T10" fmla="*/ 0 w 116"/>
                <a:gd name="T11" fmla="*/ 474 h 528"/>
                <a:gd name="T12" fmla="*/ 0 w 116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28">
                  <a:moveTo>
                    <a:pt x="0" y="0"/>
                  </a:moveTo>
                  <a:lnTo>
                    <a:pt x="57" y="29"/>
                  </a:lnTo>
                  <a:lnTo>
                    <a:pt x="116" y="57"/>
                  </a:lnTo>
                  <a:lnTo>
                    <a:pt x="116" y="528"/>
                  </a:lnTo>
                  <a:lnTo>
                    <a:pt x="57" y="502"/>
                  </a:lnTo>
                  <a:lnTo>
                    <a:pt x="0" y="4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6" name="Freeform 11"/>
            <p:cNvSpPr>
              <a:spLocks/>
            </p:cNvSpPr>
            <p:nvPr/>
          </p:nvSpPr>
          <p:spPr bwMode="auto">
            <a:xfrm>
              <a:off x="6206040" y="3858868"/>
              <a:ext cx="11713" cy="53158"/>
            </a:xfrm>
            <a:custGeom>
              <a:avLst/>
              <a:gdLst>
                <a:gd name="T0" fmla="*/ 115 w 115"/>
                <a:gd name="T1" fmla="*/ 0 h 528"/>
                <a:gd name="T2" fmla="*/ 115 w 115"/>
                <a:gd name="T3" fmla="*/ 474 h 528"/>
                <a:gd name="T4" fmla="*/ 60 w 115"/>
                <a:gd name="T5" fmla="*/ 502 h 528"/>
                <a:gd name="T6" fmla="*/ 0 w 115"/>
                <a:gd name="T7" fmla="*/ 528 h 528"/>
                <a:gd name="T8" fmla="*/ 0 w 115"/>
                <a:gd name="T9" fmla="*/ 57 h 528"/>
                <a:gd name="T10" fmla="*/ 60 w 115"/>
                <a:gd name="T11" fmla="*/ 29 h 528"/>
                <a:gd name="T12" fmla="*/ 115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115" y="0"/>
                  </a:moveTo>
                  <a:lnTo>
                    <a:pt x="115" y="474"/>
                  </a:lnTo>
                  <a:lnTo>
                    <a:pt x="60" y="502"/>
                  </a:lnTo>
                  <a:lnTo>
                    <a:pt x="0" y="528"/>
                  </a:lnTo>
                  <a:lnTo>
                    <a:pt x="0" y="57"/>
                  </a:lnTo>
                  <a:lnTo>
                    <a:pt x="60" y="29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7" name="Freeform 12"/>
            <p:cNvSpPr>
              <a:spLocks/>
            </p:cNvSpPr>
            <p:nvPr/>
          </p:nvSpPr>
          <p:spPr bwMode="auto">
            <a:xfrm>
              <a:off x="6020437" y="3868779"/>
              <a:ext cx="11713" cy="50455"/>
            </a:xfrm>
            <a:custGeom>
              <a:avLst/>
              <a:gdLst>
                <a:gd name="T0" fmla="*/ 0 w 115"/>
                <a:gd name="T1" fmla="*/ 0 h 505"/>
                <a:gd name="T2" fmla="*/ 57 w 115"/>
                <a:gd name="T3" fmla="*/ 20 h 505"/>
                <a:gd name="T4" fmla="*/ 115 w 115"/>
                <a:gd name="T5" fmla="*/ 38 h 505"/>
                <a:gd name="T6" fmla="*/ 115 w 115"/>
                <a:gd name="T7" fmla="*/ 505 h 505"/>
                <a:gd name="T8" fmla="*/ 57 w 115"/>
                <a:gd name="T9" fmla="*/ 488 h 505"/>
                <a:gd name="T10" fmla="*/ 0 w 115"/>
                <a:gd name="T11" fmla="*/ 470 h 505"/>
                <a:gd name="T12" fmla="*/ 0 w 115"/>
                <a:gd name="T1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05">
                  <a:moveTo>
                    <a:pt x="0" y="0"/>
                  </a:moveTo>
                  <a:lnTo>
                    <a:pt x="57" y="20"/>
                  </a:lnTo>
                  <a:lnTo>
                    <a:pt x="115" y="38"/>
                  </a:lnTo>
                  <a:lnTo>
                    <a:pt x="115" y="505"/>
                  </a:lnTo>
                  <a:lnTo>
                    <a:pt x="57" y="488"/>
                  </a:lnTo>
                  <a:lnTo>
                    <a:pt x="0" y="4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8" name="Freeform 13"/>
            <p:cNvSpPr>
              <a:spLocks/>
            </p:cNvSpPr>
            <p:nvPr/>
          </p:nvSpPr>
          <p:spPr bwMode="auto">
            <a:xfrm>
              <a:off x="6182614" y="3868779"/>
              <a:ext cx="11713" cy="50455"/>
            </a:xfrm>
            <a:custGeom>
              <a:avLst/>
              <a:gdLst>
                <a:gd name="T0" fmla="*/ 117 w 117"/>
                <a:gd name="T1" fmla="*/ 0 h 505"/>
                <a:gd name="T2" fmla="*/ 117 w 117"/>
                <a:gd name="T3" fmla="*/ 470 h 505"/>
                <a:gd name="T4" fmla="*/ 59 w 117"/>
                <a:gd name="T5" fmla="*/ 488 h 505"/>
                <a:gd name="T6" fmla="*/ 0 w 117"/>
                <a:gd name="T7" fmla="*/ 505 h 505"/>
                <a:gd name="T8" fmla="*/ 0 w 117"/>
                <a:gd name="T9" fmla="*/ 38 h 505"/>
                <a:gd name="T10" fmla="*/ 59 w 117"/>
                <a:gd name="T11" fmla="*/ 20 h 505"/>
                <a:gd name="T12" fmla="*/ 117 w 117"/>
                <a:gd name="T1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505">
                  <a:moveTo>
                    <a:pt x="117" y="0"/>
                  </a:moveTo>
                  <a:lnTo>
                    <a:pt x="117" y="470"/>
                  </a:lnTo>
                  <a:lnTo>
                    <a:pt x="59" y="488"/>
                  </a:lnTo>
                  <a:lnTo>
                    <a:pt x="0" y="505"/>
                  </a:lnTo>
                  <a:lnTo>
                    <a:pt x="0" y="38"/>
                  </a:lnTo>
                  <a:lnTo>
                    <a:pt x="59" y="20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09" name="Freeform 14"/>
            <p:cNvSpPr>
              <a:spLocks/>
            </p:cNvSpPr>
            <p:nvPr/>
          </p:nvSpPr>
          <p:spPr bwMode="auto">
            <a:xfrm>
              <a:off x="6050169" y="3876888"/>
              <a:ext cx="10812" cy="48653"/>
            </a:xfrm>
            <a:custGeom>
              <a:avLst/>
              <a:gdLst>
                <a:gd name="T0" fmla="*/ 0 w 115"/>
                <a:gd name="T1" fmla="*/ 0 h 485"/>
                <a:gd name="T2" fmla="*/ 57 w 115"/>
                <a:gd name="T3" fmla="*/ 12 h 485"/>
                <a:gd name="T4" fmla="*/ 115 w 115"/>
                <a:gd name="T5" fmla="*/ 22 h 485"/>
                <a:gd name="T6" fmla="*/ 115 w 115"/>
                <a:gd name="T7" fmla="*/ 485 h 485"/>
                <a:gd name="T8" fmla="*/ 57 w 115"/>
                <a:gd name="T9" fmla="*/ 476 h 485"/>
                <a:gd name="T10" fmla="*/ 0 w 115"/>
                <a:gd name="T11" fmla="*/ 465 h 485"/>
                <a:gd name="T12" fmla="*/ 0 w 115"/>
                <a:gd name="T13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485">
                  <a:moveTo>
                    <a:pt x="0" y="0"/>
                  </a:moveTo>
                  <a:lnTo>
                    <a:pt x="57" y="12"/>
                  </a:lnTo>
                  <a:lnTo>
                    <a:pt x="115" y="22"/>
                  </a:lnTo>
                  <a:lnTo>
                    <a:pt x="115" y="485"/>
                  </a:lnTo>
                  <a:lnTo>
                    <a:pt x="57" y="476"/>
                  </a:lnTo>
                  <a:lnTo>
                    <a:pt x="0" y="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0" name="Freeform 15"/>
            <p:cNvSpPr>
              <a:spLocks/>
            </p:cNvSpPr>
            <p:nvPr/>
          </p:nvSpPr>
          <p:spPr bwMode="auto">
            <a:xfrm>
              <a:off x="6153783" y="3876888"/>
              <a:ext cx="11713" cy="48653"/>
            </a:xfrm>
            <a:custGeom>
              <a:avLst/>
              <a:gdLst>
                <a:gd name="T0" fmla="*/ 117 w 117"/>
                <a:gd name="T1" fmla="*/ 0 h 485"/>
                <a:gd name="T2" fmla="*/ 117 w 117"/>
                <a:gd name="T3" fmla="*/ 465 h 485"/>
                <a:gd name="T4" fmla="*/ 59 w 117"/>
                <a:gd name="T5" fmla="*/ 476 h 485"/>
                <a:gd name="T6" fmla="*/ 0 w 117"/>
                <a:gd name="T7" fmla="*/ 485 h 485"/>
                <a:gd name="T8" fmla="*/ 0 w 117"/>
                <a:gd name="T9" fmla="*/ 22 h 485"/>
                <a:gd name="T10" fmla="*/ 59 w 117"/>
                <a:gd name="T11" fmla="*/ 12 h 485"/>
                <a:gd name="T12" fmla="*/ 117 w 117"/>
                <a:gd name="T13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85">
                  <a:moveTo>
                    <a:pt x="117" y="0"/>
                  </a:moveTo>
                  <a:lnTo>
                    <a:pt x="117" y="465"/>
                  </a:lnTo>
                  <a:lnTo>
                    <a:pt x="59" y="476"/>
                  </a:lnTo>
                  <a:lnTo>
                    <a:pt x="0" y="485"/>
                  </a:lnTo>
                  <a:lnTo>
                    <a:pt x="0" y="22"/>
                  </a:lnTo>
                  <a:lnTo>
                    <a:pt x="59" y="12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1" name="Freeform 16"/>
            <p:cNvSpPr>
              <a:spLocks/>
            </p:cNvSpPr>
            <p:nvPr/>
          </p:nvSpPr>
          <p:spPr bwMode="auto">
            <a:xfrm>
              <a:off x="6084407" y="3882294"/>
              <a:ext cx="11713" cy="46851"/>
            </a:xfrm>
            <a:custGeom>
              <a:avLst/>
              <a:gdLst>
                <a:gd name="T0" fmla="*/ 0 w 116"/>
                <a:gd name="T1" fmla="*/ 0 h 467"/>
                <a:gd name="T2" fmla="*/ 58 w 116"/>
                <a:gd name="T3" fmla="*/ 3 h 467"/>
                <a:gd name="T4" fmla="*/ 116 w 116"/>
                <a:gd name="T5" fmla="*/ 6 h 467"/>
                <a:gd name="T6" fmla="*/ 116 w 116"/>
                <a:gd name="T7" fmla="*/ 467 h 467"/>
                <a:gd name="T8" fmla="*/ 0 w 116"/>
                <a:gd name="T9" fmla="*/ 460 h 467"/>
                <a:gd name="T10" fmla="*/ 0 w 116"/>
                <a:gd name="T11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467">
                  <a:moveTo>
                    <a:pt x="0" y="0"/>
                  </a:moveTo>
                  <a:lnTo>
                    <a:pt x="58" y="3"/>
                  </a:lnTo>
                  <a:lnTo>
                    <a:pt x="116" y="6"/>
                  </a:lnTo>
                  <a:lnTo>
                    <a:pt x="116" y="467"/>
                  </a:lnTo>
                  <a:lnTo>
                    <a:pt x="0" y="4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12" name="Freeform 17"/>
            <p:cNvSpPr>
              <a:spLocks/>
            </p:cNvSpPr>
            <p:nvPr/>
          </p:nvSpPr>
          <p:spPr bwMode="auto">
            <a:xfrm>
              <a:off x="6119545" y="3882294"/>
              <a:ext cx="11713" cy="46851"/>
            </a:xfrm>
            <a:custGeom>
              <a:avLst/>
              <a:gdLst>
                <a:gd name="T0" fmla="*/ 116 w 116"/>
                <a:gd name="T1" fmla="*/ 0 h 467"/>
                <a:gd name="T2" fmla="*/ 116 w 116"/>
                <a:gd name="T3" fmla="*/ 460 h 467"/>
                <a:gd name="T4" fmla="*/ 0 w 116"/>
                <a:gd name="T5" fmla="*/ 467 h 467"/>
                <a:gd name="T6" fmla="*/ 0 w 116"/>
                <a:gd name="T7" fmla="*/ 6 h 467"/>
                <a:gd name="T8" fmla="*/ 59 w 116"/>
                <a:gd name="T9" fmla="*/ 3 h 467"/>
                <a:gd name="T10" fmla="*/ 116 w 116"/>
                <a:gd name="T11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467">
                  <a:moveTo>
                    <a:pt x="116" y="0"/>
                  </a:moveTo>
                  <a:lnTo>
                    <a:pt x="116" y="460"/>
                  </a:lnTo>
                  <a:lnTo>
                    <a:pt x="0" y="467"/>
                  </a:lnTo>
                  <a:lnTo>
                    <a:pt x="0" y="6"/>
                  </a:lnTo>
                  <a:lnTo>
                    <a:pt x="59" y="3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4" name="Freeform 29"/>
            <p:cNvSpPr>
              <a:spLocks/>
            </p:cNvSpPr>
            <p:nvPr/>
          </p:nvSpPr>
          <p:spPr bwMode="auto">
            <a:xfrm>
              <a:off x="5999714" y="3786789"/>
              <a:ext cx="235157" cy="72980"/>
            </a:xfrm>
            <a:custGeom>
              <a:avLst/>
              <a:gdLst>
                <a:gd name="T0" fmla="*/ 2240 w 2355"/>
                <a:gd name="T1" fmla="*/ 31 h 730"/>
                <a:gd name="T2" fmla="*/ 2304 w 2355"/>
                <a:gd name="T3" fmla="*/ 92 h 730"/>
                <a:gd name="T4" fmla="*/ 2342 w 2355"/>
                <a:gd name="T5" fmla="*/ 153 h 730"/>
                <a:gd name="T6" fmla="*/ 2355 w 2355"/>
                <a:gd name="T7" fmla="*/ 214 h 730"/>
                <a:gd name="T8" fmla="*/ 2342 w 2355"/>
                <a:gd name="T9" fmla="*/ 277 h 730"/>
                <a:gd name="T10" fmla="*/ 2305 w 2355"/>
                <a:gd name="T11" fmla="*/ 342 h 730"/>
                <a:gd name="T12" fmla="*/ 2241 w 2355"/>
                <a:gd name="T13" fmla="*/ 409 h 730"/>
                <a:gd name="T14" fmla="*/ 2155 w 2355"/>
                <a:gd name="T15" fmla="*/ 474 h 730"/>
                <a:gd name="T16" fmla="*/ 2047 w 2355"/>
                <a:gd name="T17" fmla="*/ 537 h 730"/>
                <a:gd name="T18" fmla="*/ 1916 w 2355"/>
                <a:gd name="T19" fmla="*/ 593 h 730"/>
                <a:gd name="T20" fmla="*/ 1764 w 2355"/>
                <a:gd name="T21" fmla="*/ 644 h 730"/>
                <a:gd name="T22" fmla="*/ 1593 w 2355"/>
                <a:gd name="T23" fmla="*/ 684 h 730"/>
                <a:gd name="T24" fmla="*/ 1401 w 2355"/>
                <a:gd name="T25" fmla="*/ 713 h 730"/>
                <a:gd name="T26" fmla="*/ 1193 w 2355"/>
                <a:gd name="T27" fmla="*/ 728 h 730"/>
                <a:gd name="T28" fmla="*/ 977 w 2355"/>
                <a:gd name="T29" fmla="*/ 728 h 730"/>
                <a:gd name="T30" fmla="*/ 779 w 2355"/>
                <a:gd name="T31" fmla="*/ 715 h 730"/>
                <a:gd name="T32" fmla="*/ 598 w 2355"/>
                <a:gd name="T33" fmla="*/ 689 h 730"/>
                <a:gd name="T34" fmla="*/ 432 w 2355"/>
                <a:gd name="T35" fmla="*/ 652 h 730"/>
                <a:gd name="T36" fmla="*/ 286 w 2355"/>
                <a:gd name="T37" fmla="*/ 607 h 730"/>
                <a:gd name="T38" fmla="*/ 158 w 2355"/>
                <a:gd name="T39" fmla="*/ 556 h 730"/>
                <a:gd name="T40" fmla="*/ 47 w 2355"/>
                <a:gd name="T41" fmla="*/ 498 h 730"/>
                <a:gd name="T42" fmla="*/ 96 w 2355"/>
                <a:gd name="T43" fmla="*/ 492 h 730"/>
                <a:gd name="T44" fmla="*/ 296 w 2355"/>
                <a:gd name="T45" fmla="*/ 528 h 730"/>
                <a:gd name="T46" fmla="*/ 510 w 2355"/>
                <a:gd name="T47" fmla="*/ 551 h 730"/>
                <a:gd name="T48" fmla="*/ 734 w 2355"/>
                <a:gd name="T49" fmla="*/ 560 h 730"/>
                <a:gd name="T50" fmla="*/ 944 w 2355"/>
                <a:gd name="T51" fmla="*/ 552 h 730"/>
                <a:gd name="T52" fmla="*/ 1145 w 2355"/>
                <a:gd name="T53" fmla="*/ 533 h 730"/>
                <a:gd name="T54" fmla="*/ 1336 w 2355"/>
                <a:gd name="T55" fmla="*/ 499 h 730"/>
                <a:gd name="T56" fmla="*/ 1514 w 2355"/>
                <a:gd name="T57" fmla="*/ 455 h 730"/>
                <a:gd name="T58" fmla="*/ 1677 w 2355"/>
                <a:gd name="T59" fmla="*/ 401 h 730"/>
                <a:gd name="T60" fmla="*/ 1822 w 2355"/>
                <a:gd name="T61" fmla="*/ 336 h 730"/>
                <a:gd name="T62" fmla="*/ 1950 w 2355"/>
                <a:gd name="T63" fmla="*/ 262 h 730"/>
                <a:gd name="T64" fmla="*/ 2057 w 2355"/>
                <a:gd name="T65" fmla="*/ 182 h 730"/>
                <a:gd name="T66" fmla="*/ 2140 w 2355"/>
                <a:gd name="T67" fmla="*/ 95 h 730"/>
                <a:gd name="T68" fmla="*/ 2200 w 2355"/>
                <a:gd name="T69" fmla="*/ 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55" h="730">
                  <a:moveTo>
                    <a:pt x="2200" y="0"/>
                  </a:moveTo>
                  <a:lnTo>
                    <a:pt x="2240" y="31"/>
                  </a:lnTo>
                  <a:lnTo>
                    <a:pt x="2275" y="61"/>
                  </a:lnTo>
                  <a:lnTo>
                    <a:pt x="2304" y="92"/>
                  </a:lnTo>
                  <a:lnTo>
                    <a:pt x="2326" y="122"/>
                  </a:lnTo>
                  <a:lnTo>
                    <a:pt x="2342" y="153"/>
                  </a:lnTo>
                  <a:lnTo>
                    <a:pt x="2352" y="184"/>
                  </a:lnTo>
                  <a:lnTo>
                    <a:pt x="2355" y="214"/>
                  </a:lnTo>
                  <a:lnTo>
                    <a:pt x="2352" y="245"/>
                  </a:lnTo>
                  <a:lnTo>
                    <a:pt x="2342" y="277"/>
                  </a:lnTo>
                  <a:lnTo>
                    <a:pt x="2327" y="309"/>
                  </a:lnTo>
                  <a:lnTo>
                    <a:pt x="2305" y="342"/>
                  </a:lnTo>
                  <a:lnTo>
                    <a:pt x="2276" y="375"/>
                  </a:lnTo>
                  <a:lnTo>
                    <a:pt x="2241" y="409"/>
                  </a:lnTo>
                  <a:lnTo>
                    <a:pt x="2201" y="441"/>
                  </a:lnTo>
                  <a:lnTo>
                    <a:pt x="2155" y="474"/>
                  </a:lnTo>
                  <a:lnTo>
                    <a:pt x="2103" y="505"/>
                  </a:lnTo>
                  <a:lnTo>
                    <a:pt x="2047" y="537"/>
                  </a:lnTo>
                  <a:lnTo>
                    <a:pt x="1983" y="566"/>
                  </a:lnTo>
                  <a:lnTo>
                    <a:pt x="1916" y="593"/>
                  </a:lnTo>
                  <a:lnTo>
                    <a:pt x="1842" y="619"/>
                  </a:lnTo>
                  <a:lnTo>
                    <a:pt x="1764" y="644"/>
                  </a:lnTo>
                  <a:lnTo>
                    <a:pt x="1680" y="664"/>
                  </a:lnTo>
                  <a:lnTo>
                    <a:pt x="1593" y="684"/>
                  </a:lnTo>
                  <a:lnTo>
                    <a:pt x="1499" y="700"/>
                  </a:lnTo>
                  <a:lnTo>
                    <a:pt x="1401" y="713"/>
                  </a:lnTo>
                  <a:lnTo>
                    <a:pt x="1299" y="722"/>
                  </a:lnTo>
                  <a:lnTo>
                    <a:pt x="1193" y="728"/>
                  </a:lnTo>
                  <a:lnTo>
                    <a:pt x="1082" y="730"/>
                  </a:lnTo>
                  <a:lnTo>
                    <a:pt x="977" y="728"/>
                  </a:lnTo>
                  <a:lnTo>
                    <a:pt x="876" y="723"/>
                  </a:lnTo>
                  <a:lnTo>
                    <a:pt x="779" y="715"/>
                  </a:lnTo>
                  <a:lnTo>
                    <a:pt x="686" y="703"/>
                  </a:lnTo>
                  <a:lnTo>
                    <a:pt x="598" y="689"/>
                  </a:lnTo>
                  <a:lnTo>
                    <a:pt x="514" y="672"/>
                  </a:lnTo>
                  <a:lnTo>
                    <a:pt x="432" y="652"/>
                  </a:lnTo>
                  <a:lnTo>
                    <a:pt x="358" y="631"/>
                  </a:lnTo>
                  <a:lnTo>
                    <a:pt x="286" y="607"/>
                  </a:lnTo>
                  <a:lnTo>
                    <a:pt x="219" y="582"/>
                  </a:lnTo>
                  <a:lnTo>
                    <a:pt x="158" y="556"/>
                  </a:lnTo>
                  <a:lnTo>
                    <a:pt x="100" y="527"/>
                  </a:lnTo>
                  <a:lnTo>
                    <a:pt x="47" y="498"/>
                  </a:lnTo>
                  <a:lnTo>
                    <a:pt x="0" y="468"/>
                  </a:lnTo>
                  <a:lnTo>
                    <a:pt x="96" y="492"/>
                  </a:lnTo>
                  <a:lnTo>
                    <a:pt x="193" y="512"/>
                  </a:lnTo>
                  <a:lnTo>
                    <a:pt x="296" y="528"/>
                  </a:lnTo>
                  <a:lnTo>
                    <a:pt x="402" y="542"/>
                  </a:lnTo>
                  <a:lnTo>
                    <a:pt x="510" y="551"/>
                  </a:lnTo>
                  <a:lnTo>
                    <a:pt x="621" y="558"/>
                  </a:lnTo>
                  <a:lnTo>
                    <a:pt x="734" y="560"/>
                  </a:lnTo>
                  <a:lnTo>
                    <a:pt x="840" y="558"/>
                  </a:lnTo>
                  <a:lnTo>
                    <a:pt x="944" y="552"/>
                  </a:lnTo>
                  <a:lnTo>
                    <a:pt x="1046" y="544"/>
                  </a:lnTo>
                  <a:lnTo>
                    <a:pt x="1145" y="533"/>
                  </a:lnTo>
                  <a:lnTo>
                    <a:pt x="1242" y="517"/>
                  </a:lnTo>
                  <a:lnTo>
                    <a:pt x="1336" y="499"/>
                  </a:lnTo>
                  <a:lnTo>
                    <a:pt x="1426" y="478"/>
                  </a:lnTo>
                  <a:lnTo>
                    <a:pt x="1514" y="455"/>
                  </a:lnTo>
                  <a:lnTo>
                    <a:pt x="1597" y="429"/>
                  </a:lnTo>
                  <a:lnTo>
                    <a:pt x="1677" y="401"/>
                  </a:lnTo>
                  <a:lnTo>
                    <a:pt x="1752" y="369"/>
                  </a:lnTo>
                  <a:lnTo>
                    <a:pt x="1822" y="336"/>
                  </a:lnTo>
                  <a:lnTo>
                    <a:pt x="1889" y="300"/>
                  </a:lnTo>
                  <a:lnTo>
                    <a:pt x="1950" y="262"/>
                  </a:lnTo>
                  <a:lnTo>
                    <a:pt x="2006" y="224"/>
                  </a:lnTo>
                  <a:lnTo>
                    <a:pt x="2057" y="182"/>
                  </a:lnTo>
                  <a:lnTo>
                    <a:pt x="2101" y="139"/>
                  </a:lnTo>
                  <a:lnTo>
                    <a:pt x="2140" y="95"/>
                  </a:lnTo>
                  <a:lnTo>
                    <a:pt x="2174" y="49"/>
                  </a:lnTo>
                  <a:lnTo>
                    <a:pt x="2200" y="0"/>
                  </a:lnTo>
                  <a:close/>
                </a:path>
              </a:pathLst>
            </a:custGeom>
            <a:solidFill>
              <a:srgbClr val="FFD9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6" name="Freeform 31"/>
            <p:cNvSpPr>
              <a:spLocks/>
            </p:cNvSpPr>
            <p:nvPr/>
          </p:nvSpPr>
          <p:spPr bwMode="auto">
            <a:xfrm>
              <a:off x="5928542" y="3724077"/>
              <a:ext cx="301830" cy="121633"/>
            </a:xfrm>
            <a:custGeom>
              <a:avLst/>
              <a:gdLst>
                <a:gd name="T0" fmla="*/ 4 w 3012"/>
                <a:gd name="T1" fmla="*/ 52 h 1210"/>
                <a:gd name="T2" fmla="*/ 33 w 3012"/>
                <a:gd name="T3" fmla="*/ 154 h 1210"/>
                <a:gd name="T4" fmla="*/ 90 w 3012"/>
                <a:gd name="T5" fmla="*/ 250 h 1210"/>
                <a:gd name="T6" fmla="*/ 172 w 3012"/>
                <a:gd name="T7" fmla="*/ 343 h 1210"/>
                <a:gd name="T8" fmla="*/ 279 w 3012"/>
                <a:gd name="T9" fmla="*/ 428 h 1210"/>
                <a:gd name="T10" fmla="*/ 406 w 3012"/>
                <a:gd name="T11" fmla="*/ 507 h 1210"/>
                <a:gd name="T12" fmla="*/ 552 w 3012"/>
                <a:gd name="T13" fmla="*/ 576 h 1210"/>
                <a:gd name="T14" fmla="*/ 717 w 3012"/>
                <a:gd name="T15" fmla="*/ 635 h 1210"/>
                <a:gd name="T16" fmla="*/ 897 w 3012"/>
                <a:gd name="T17" fmla="*/ 683 h 1210"/>
                <a:gd name="T18" fmla="*/ 1088 w 3012"/>
                <a:gd name="T19" fmla="*/ 720 h 1210"/>
                <a:gd name="T20" fmla="*/ 1292 w 3012"/>
                <a:gd name="T21" fmla="*/ 742 h 1210"/>
                <a:gd name="T22" fmla="*/ 1505 w 3012"/>
                <a:gd name="T23" fmla="*/ 750 h 1210"/>
                <a:gd name="T24" fmla="*/ 1719 w 3012"/>
                <a:gd name="T25" fmla="*/ 742 h 1210"/>
                <a:gd name="T26" fmla="*/ 1922 w 3012"/>
                <a:gd name="T27" fmla="*/ 720 h 1210"/>
                <a:gd name="T28" fmla="*/ 2115 w 3012"/>
                <a:gd name="T29" fmla="*/ 683 h 1210"/>
                <a:gd name="T30" fmla="*/ 2295 w 3012"/>
                <a:gd name="T31" fmla="*/ 635 h 1210"/>
                <a:gd name="T32" fmla="*/ 2458 w 3012"/>
                <a:gd name="T33" fmla="*/ 576 h 1210"/>
                <a:gd name="T34" fmla="*/ 2605 w 3012"/>
                <a:gd name="T35" fmla="*/ 507 h 1210"/>
                <a:gd name="T36" fmla="*/ 2733 w 3012"/>
                <a:gd name="T37" fmla="*/ 428 h 1210"/>
                <a:gd name="T38" fmla="*/ 2838 w 3012"/>
                <a:gd name="T39" fmla="*/ 343 h 1210"/>
                <a:gd name="T40" fmla="*/ 2921 w 3012"/>
                <a:gd name="T41" fmla="*/ 250 h 1210"/>
                <a:gd name="T42" fmla="*/ 2978 w 3012"/>
                <a:gd name="T43" fmla="*/ 154 h 1210"/>
                <a:gd name="T44" fmla="*/ 3008 w 3012"/>
                <a:gd name="T45" fmla="*/ 52 h 1210"/>
                <a:gd name="T46" fmla="*/ 3012 w 3012"/>
                <a:gd name="T47" fmla="*/ 487 h 1210"/>
                <a:gd name="T48" fmla="*/ 2997 w 3012"/>
                <a:gd name="T49" fmla="*/ 586 h 1210"/>
                <a:gd name="T50" fmla="*/ 2957 w 3012"/>
                <a:gd name="T51" fmla="*/ 680 h 1210"/>
                <a:gd name="T52" fmla="*/ 2893 w 3012"/>
                <a:gd name="T53" fmla="*/ 769 h 1210"/>
                <a:gd name="T54" fmla="*/ 2806 w 3012"/>
                <a:gd name="T55" fmla="*/ 853 h 1210"/>
                <a:gd name="T56" fmla="*/ 2698 w 3012"/>
                <a:gd name="T57" fmla="*/ 929 h 1210"/>
                <a:gd name="T58" fmla="*/ 2571 w 3012"/>
                <a:gd name="T59" fmla="*/ 998 h 1210"/>
                <a:gd name="T60" fmla="*/ 2425 w 3012"/>
                <a:gd name="T61" fmla="*/ 1060 h 1210"/>
                <a:gd name="T62" fmla="*/ 2265 w 3012"/>
                <a:gd name="T63" fmla="*/ 1111 h 1210"/>
                <a:gd name="T64" fmla="*/ 2092 w 3012"/>
                <a:gd name="T65" fmla="*/ 1153 h 1210"/>
                <a:gd name="T66" fmla="*/ 1906 w 3012"/>
                <a:gd name="T67" fmla="*/ 1185 h 1210"/>
                <a:gd name="T68" fmla="*/ 1709 w 3012"/>
                <a:gd name="T69" fmla="*/ 1203 h 1210"/>
                <a:gd name="T70" fmla="*/ 1505 w 3012"/>
                <a:gd name="T71" fmla="*/ 1210 h 1210"/>
                <a:gd name="T72" fmla="*/ 1301 w 3012"/>
                <a:gd name="T73" fmla="*/ 1203 h 1210"/>
                <a:gd name="T74" fmla="*/ 1105 w 3012"/>
                <a:gd name="T75" fmla="*/ 1185 h 1210"/>
                <a:gd name="T76" fmla="*/ 920 w 3012"/>
                <a:gd name="T77" fmla="*/ 1153 h 1210"/>
                <a:gd name="T78" fmla="*/ 746 w 3012"/>
                <a:gd name="T79" fmla="*/ 1111 h 1210"/>
                <a:gd name="T80" fmla="*/ 586 w 3012"/>
                <a:gd name="T81" fmla="*/ 1060 h 1210"/>
                <a:gd name="T82" fmla="*/ 441 w 3012"/>
                <a:gd name="T83" fmla="*/ 998 h 1210"/>
                <a:gd name="T84" fmla="*/ 313 w 3012"/>
                <a:gd name="T85" fmla="*/ 929 h 1210"/>
                <a:gd name="T86" fmla="*/ 206 w 3012"/>
                <a:gd name="T87" fmla="*/ 853 h 1210"/>
                <a:gd name="T88" fmla="*/ 118 w 3012"/>
                <a:gd name="T89" fmla="*/ 769 h 1210"/>
                <a:gd name="T90" fmla="*/ 53 w 3012"/>
                <a:gd name="T91" fmla="*/ 680 h 1210"/>
                <a:gd name="T92" fmla="*/ 13 w 3012"/>
                <a:gd name="T93" fmla="*/ 586 h 1210"/>
                <a:gd name="T94" fmla="*/ 0 w 3012"/>
                <a:gd name="T95" fmla="*/ 487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12" h="1210">
                  <a:moveTo>
                    <a:pt x="0" y="0"/>
                  </a:moveTo>
                  <a:lnTo>
                    <a:pt x="4" y="52"/>
                  </a:lnTo>
                  <a:lnTo>
                    <a:pt x="15" y="104"/>
                  </a:lnTo>
                  <a:lnTo>
                    <a:pt x="33" y="154"/>
                  </a:lnTo>
                  <a:lnTo>
                    <a:pt x="58" y="203"/>
                  </a:lnTo>
                  <a:lnTo>
                    <a:pt x="90" y="250"/>
                  </a:lnTo>
                  <a:lnTo>
                    <a:pt x="128" y="298"/>
                  </a:lnTo>
                  <a:lnTo>
                    <a:pt x="172" y="343"/>
                  </a:lnTo>
                  <a:lnTo>
                    <a:pt x="223" y="387"/>
                  </a:lnTo>
                  <a:lnTo>
                    <a:pt x="279" y="428"/>
                  </a:lnTo>
                  <a:lnTo>
                    <a:pt x="340" y="468"/>
                  </a:lnTo>
                  <a:lnTo>
                    <a:pt x="406" y="507"/>
                  </a:lnTo>
                  <a:lnTo>
                    <a:pt x="478" y="543"/>
                  </a:lnTo>
                  <a:lnTo>
                    <a:pt x="552" y="576"/>
                  </a:lnTo>
                  <a:lnTo>
                    <a:pt x="632" y="606"/>
                  </a:lnTo>
                  <a:lnTo>
                    <a:pt x="717" y="635"/>
                  </a:lnTo>
                  <a:lnTo>
                    <a:pt x="805" y="661"/>
                  </a:lnTo>
                  <a:lnTo>
                    <a:pt x="897" y="683"/>
                  </a:lnTo>
                  <a:lnTo>
                    <a:pt x="991" y="703"/>
                  </a:lnTo>
                  <a:lnTo>
                    <a:pt x="1088" y="720"/>
                  </a:lnTo>
                  <a:lnTo>
                    <a:pt x="1189" y="732"/>
                  </a:lnTo>
                  <a:lnTo>
                    <a:pt x="1292" y="742"/>
                  </a:lnTo>
                  <a:lnTo>
                    <a:pt x="1398" y="748"/>
                  </a:lnTo>
                  <a:lnTo>
                    <a:pt x="1505" y="750"/>
                  </a:lnTo>
                  <a:lnTo>
                    <a:pt x="1614" y="748"/>
                  </a:lnTo>
                  <a:lnTo>
                    <a:pt x="1719" y="742"/>
                  </a:lnTo>
                  <a:lnTo>
                    <a:pt x="1822" y="732"/>
                  </a:lnTo>
                  <a:lnTo>
                    <a:pt x="1922" y="720"/>
                  </a:lnTo>
                  <a:lnTo>
                    <a:pt x="2020" y="703"/>
                  </a:lnTo>
                  <a:lnTo>
                    <a:pt x="2115" y="683"/>
                  </a:lnTo>
                  <a:lnTo>
                    <a:pt x="2206" y="661"/>
                  </a:lnTo>
                  <a:lnTo>
                    <a:pt x="2295" y="635"/>
                  </a:lnTo>
                  <a:lnTo>
                    <a:pt x="2379" y="606"/>
                  </a:lnTo>
                  <a:lnTo>
                    <a:pt x="2458" y="576"/>
                  </a:lnTo>
                  <a:lnTo>
                    <a:pt x="2534" y="543"/>
                  </a:lnTo>
                  <a:lnTo>
                    <a:pt x="2605" y="507"/>
                  </a:lnTo>
                  <a:lnTo>
                    <a:pt x="2672" y="468"/>
                  </a:lnTo>
                  <a:lnTo>
                    <a:pt x="2733" y="428"/>
                  </a:lnTo>
                  <a:lnTo>
                    <a:pt x="2789" y="387"/>
                  </a:lnTo>
                  <a:lnTo>
                    <a:pt x="2838" y="343"/>
                  </a:lnTo>
                  <a:lnTo>
                    <a:pt x="2883" y="298"/>
                  </a:lnTo>
                  <a:lnTo>
                    <a:pt x="2921" y="250"/>
                  </a:lnTo>
                  <a:lnTo>
                    <a:pt x="2953" y="203"/>
                  </a:lnTo>
                  <a:lnTo>
                    <a:pt x="2978" y="154"/>
                  </a:lnTo>
                  <a:lnTo>
                    <a:pt x="2996" y="104"/>
                  </a:lnTo>
                  <a:lnTo>
                    <a:pt x="3008" y="52"/>
                  </a:lnTo>
                  <a:lnTo>
                    <a:pt x="3012" y="0"/>
                  </a:lnTo>
                  <a:lnTo>
                    <a:pt x="3012" y="487"/>
                  </a:lnTo>
                  <a:lnTo>
                    <a:pt x="3008" y="536"/>
                  </a:lnTo>
                  <a:lnTo>
                    <a:pt x="2997" y="586"/>
                  </a:lnTo>
                  <a:lnTo>
                    <a:pt x="2980" y="633"/>
                  </a:lnTo>
                  <a:lnTo>
                    <a:pt x="2957" y="680"/>
                  </a:lnTo>
                  <a:lnTo>
                    <a:pt x="2929" y="725"/>
                  </a:lnTo>
                  <a:lnTo>
                    <a:pt x="2893" y="769"/>
                  </a:lnTo>
                  <a:lnTo>
                    <a:pt x="2852" y="811"/>
                  </a:lnTo>
                  <a:lnTo>
                    <a:pt x="2806" y="853"/>
                  </a:lnTo>
                  <a:lnTo>
                    <a:pt x="2754" y="891"/>
                  </a:lnTo>
                  <a:lnTo>
                    <a:pt x="2698" y="929"/>
                  </a:lnTo>
                  <a:lnTo>
                    <a:pt x="2636" y="965"/>
                  </a:lnTo>
                  <a:lnTo>
                    <a:pt x="2571" y="998"/>
                  </a:lnTo>
                  <a:lnTo>
                    <a:pt x="2500" y="1031"/>
                  </a:lnTo>
                  <a:lnTo>
                    <a:pt x="2425" y="1060"/>
                  </a:lnTo>
                  <a:lnTo>
                    <a:pt x="2348" y="1087"/>
                  </a:lnTo>
                  <a:lnTo>
                    <a:pt x="2265" y="1111"/>
                  </a:lnTo>
                  <a:lnTo>
                    <a:pt x="2180" y="1133"/>
                  </a:lnTo>
                  <a:lnTo>
                    <a:pt x="2092" y="1153"/>
                  </a:lnTo>
                  <a:lnTo>
                    <a:pt x="2000" y="1170"/>
                  </a:lnTo>
                  <a:lnTo>
                    <a:pt x="1906" y="1185"/>
                  </a:lnTo>
                  <a:lnTo>
                    <a:pt x="1809" y="1195"/>
                  </a:lnTo>
                  <a:lnTo>
                    <a:pt x="1709" y="1203"/>
                  </a:lnTo>
                  <a:lnTo>
                    <a:pt x="1608" y="1209"/>
                  </a:lnTo>
                  <a:lnTo>
                    <a:pt x="1505" y="1210"/>
                  </a:lnTo>
                  <a:lnTo>
                    <a:pt x="1403" y="1209"/>
                  </a:lnTo>
                  <a:lnTo>
                    <a:pt x="1301" y="1203"/>
                  </a:lnTo>
                  <a:lnTo>
                    <a:pt x="1202" y="1195"/>
                  </a:lnTo>
                  <a:lnTo>
                    <a:pt x="1105" y="1185"/>
                  </a:lnTo>
                  <a:lnTo>
                    <a:pt x="1011" y="1170"/>
                  </a:lnTo>
                  <a:lnTo>
                    <a:pt x="920" y="1153"/>
                  </a:lnTo>
                  <a:lnTo>
                    <a:pt x="831" y="1133"/>
                  </a:lnTo>
                  <a:lnTo>
                    <a:pt x="746" y="1111"/>
                  </a:lnTo>
                  <a:lnTo>
                    <a:pt x="664" y="1087"/>
                  </a:lnTo>
                  <a:lnTo>
                    <a:pt x="586" y="1060"/>
                  </a:lnTo>
                  <a:lnTo>
                    <a:pt x="511" y="1031"/>
                  </a:lnTo>
                  <a:lnTo>
                    <a:pt x="441" y="998"/>
                  </a:lnTo>
                  <a:lnTo>
                    <a:pt x="375" y="965"/>
                  </a:lnTo>
                  <a:lnTo>
                    <a:pt x="313" y="929"/>
                  </a:lnTo>
                  <a:lnTo>
                    <a:pt x="257" y="891"/>
                  </a:lnTo>
                  <a:lnTo>
                    <a:pt x="206" y="853"/>
                  </a:lnTo>
                  <a:lnTo>
                    <a:pt x="160" y="811"/>
                  </a:lnTo>
                  <a:lnTo>
                    <a:pt x="118" y="769"/>
                  </a:lnTo>
                  <a:lnTo>
                    <a:pt x="83" y="725"/>
                  </a:lnTo>
                  <a:lnTo>
                    <a:pt x="53" y="680"/>
                  </a:lnTo>
                  <a:lnTo>
                    <a:pt x="30" y="633"/>
                  </a:lnTo>
                  <a:lnTo>
                    <a:pt x="13" y="586"/>
                  </a:lnTo>
                  <a:lnTo>
                    <a:pt x="4" y="536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AF1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7" name="Freeform 32"/>
            <p:cNvSpPr>
              <a:spLocks/>
            </p:cNvSpPr>
            <p:nvPr/>
          </p:nvSpPr>
          <p:spPr bwMode="auto">
            <a:xfrm>
              <a:off x="5945661" y="3759215"/>
              <a:ext cx="11713" cy="56762"/>
            </a:xfrm>
            <a:custGeom>
              <a:avLst/>
              <a:gdLst>
                <a:gd name="T0" fmla="*/ 0 w 116"/>
                <a:gd name="T1" fmla="*/ 0 h 570"/>
                <a:gd name="T2" fmla="*/ 36 w 116"/>
                <a:gd name="T3" fmla="*/ 32 h 570"/>
                <a:gd name="T4" fmla="*/ 75 w 116"/>
                <a:gd name="T5" fmla="*/ 63 h 570"/>
                <a:gd name="T6" fmla="*/ 116 w 116"/>
                <a:gd name="T7" fmla="*/ 93 h 570"/>
                <a:gd name="T8" fmla="*/ 116 w 116"/>
                <a:gd name="T9" fmla="*/ 570 h 570"/>
                <a:gd name="T10" fmla="*/ 75 w 116"/>
                <a:gd name="T11" fmla="*/ 541 h 570"/>
                <a:gd name="T12" fmla="*/ 36 w 116"/>
                <a:gd name="T13" fmla="*/ 512 h 570"/>
                <a:gd name="T14" fmla="*/ 0 w 116"/>
                <a:gd name="T15" fmla="*/ 481 h 570"/>
                <a:gd name="T16" fmla="*/ 0 w 116"/>
                <a:gd name="T1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70">
                  <a:moveTo>
                    <a:pt x="0" y="0"/>
                  </a:moveTo>
                  <a:lnTo>
                    <a:pt x="36" y="32"/>
                  </a:lnTo>
                  <a:lnTo>
                    <a:pt x="75" y="63"/>
                  </a:lnTo>
                  <a:lnTo>
                    <a:pt x="116" y="93"/>
                  </a:lnTo>
                  <a:lnTo>
                    <a:pt x="116" y="570"/>
                  </a:lnTo>
                  <a:lnTo>
                    <a:pt x="75" y="541"/>
                  </a:lnTo>
                  <a:lnTo>
                    <a:pt x="36" y="512"/>
                  </a:lnTo>
                  <a:lnTo>
                    <a:pt x="0" y="4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8" name="Freeform 33"/>
            <p:cNvSpPr>
              <a:spLocks/>
            </p:cNvSpPr>
            <p:nvPr/>
          </p:nvSpPr>
          <p:spPr bwMode="auto">
            <a:xfrm>
              <a:off x="6201541" y="3759215"/>
              <a:ext cx="10812" cy="56762"/>
            </a:xfrm>
            <a:custGeom>
              <a:avLst/>
              <a:gdLst>
                <a:gd name="T0" fmla="*/ 115 w 115"/>
                <a:gd name="T1" fmla="*/ 0 h 570"/>
                <a:gd name="T2" fmla="*/ 115 w 115"/>
                <a:gd name="T3" fmla="*/ 481 h 570"/>
                <a:gd name="T4" fmla="*/ 79 w 115"/>
                <a:gd name="T5" fmla="*/ 512 h 570"/>
                <a:gd name="T6" fmla="*/ 41 w 115"/>
                <a:gd name="T7" fmla="*/ 541 h 570"/>
                <a:gd name="T8" fmla="*/ 0 w 115"/>
                <a:gd name="T9" fmla="*/ 570 h 570"/>
                <a:gd name="T10" fmla="*/ 0 w 115"/>
                <a:gd name="T11" fmla="*/ 93 h 570"/>
                <a:gd name="T12" fmla="*/ 41 w 115"/>
                <a:gd name="T13" fmla="*/ 63 h 570"/>
                <a:gd name="T14" fmla="*/ 80 w 115"/>
                <a:gd name="T15" fmla="*/ 32 h 570"/>
                <a:gd name="T16" fmla="*/ 115 w 115"/>
                <a:gd name="T1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570">
                  <a:moveTo>
                    <a:pt x="115" y="0"/>
                  </a:moveTo>
                  <a:lnTo>
                    <a:pt x="115" y="481"/>
                  </a:lnTo>
                  <a:lnTo>
                    <a:pt x="79" y="512"/>
                  </a:lnTo>
                  <a:lnTo>
                    <a:pt x="41" y="541"/>
                  </a:lnTo>
                  <a:lnTo>
                    <a:pt x="0" y="570"/>
                  </a:lnTo>
                  <a:lnTo>
                    <a:pt x="0" y="93"/>
                  </a:lnTo>
                  <a:lnTo>
                    <a:pt x="41" y="63"/>
                  </a:lnTo>
                  <a:lnTo>
                    <a:pt x="80" y="32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29" name="Freeform 34"/>
            <p:cNvSpPr>
              <a:spLocks/>
            </p:cNvSpPr>
            <p:nvPr/>
          </p:nvSpPr>
          <p:spPr bwMode="auto">
            <a:xfrm>
              <a:off x="5969086" y="3775433"/>
              <a:ext cx="11713" cy="53158"/>
            </a:xfrm>
            <a:custGeom>
              <a:avLst/>
              <a:gdLst>
                <a:gd name="T0" fmla="*/ 0 w 115"/>
                <a:gd name="T1" fmla="*/ 0 h 528"/>
                <a:gd name="T2" fmla="*/ 56 w 115"/>
                <a:gd name="T3" fmla="*/ 28 h 528"/>
                <a:gd name="T4" fmla="*/ 115 w 115"/>
                <a:gd name="T5" fmla="*/ 56 h 528"/>
                <a:gd name="T6" fmla="*/ 115 w 115"/>
                <a:gd name="T7" fmla="*/ 528 h 528"/>
                <a:gd name="T8" fmla="*/ 56 w 115"/>
                <a:gd name="T9" fmla="*/ 502 h 528"/>
                <a:gd name="T10" fmla="*/ 0 w 115"/>
                <a:gd name="T11" fmla="*/ 474 h 528"/>
                <a:gd name="T12" fmla="*/ 0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0" y="0"/>
                  </a:moveTo>
                  <a:lnTo>
                    <a:pt x="56" y="28"/>
                  </a:lnTo>
                  <a:lnTo>
                    <a:pt x="115" y="56"/>
                  </a:lnTo>
                  <a:lnTo>
                    <a:pt x="115" y="528"/>
                  </a:lnTo>
                  <a:lnTo>
                    <a:pt x="56" y="502"/>
                  </a:lnTo>
                  <a:lnTo>
                    <a:pt x="0" y="4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0" name="Freeform 35"/>
            <p:cNvSpPr>
              <a:spLocks/>
            </p:cNvSpPr>
            <p:nvPr/>
          </p:nvSpPr>
          <p:spPr bwMode="auto">
            <a:xfrm>
              <a:off x="6178115" y="3775433"/>
              <a:ext cx="11713" cy="53158"/>
            </a:xfrm>
            <a:custGeom>
              <a:avLst/>
              <a:gdLst>
                <a:gd name="T0" fmla="*/ 115 w 115"/>
                <a:gd name="T1" fmla="*/ 0 h 528"/>
                <a:gd name="T2" fmla="*/ 115 w 115"/>
                <a:gd name="T3" fmla="*/ 474 h 528"/>
                <a:gd name="T4" fmla="*/ 60 w 115"/>
                <a:gd name="T5" fmla="*/ 502 h 528"/>
                <a:gd name="T6" fmla="*/ 0 w 115"/>
                <a:gd name="T7" fmla="*/ 528 h 528"/>
                <a:gd name="T8" fmla="*/ 0 w 115"/>
                <a:gd name="T9" fmla="*/ 56 h 528"/>
                <a:gd name="T10" fmla="*/ 60 w 115"/>
                <a:gd name="T11" fmla="*/ 28 h 528"/>
                <a:gd name="T12" fmla="*/ 115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115" y="0"/>
                  </a:moveTo>
                  <a:lnTo>
                    <a:pt x="115" y="474"/>
                  </a:lnTo>
                  <a:lnTo>
                    <a:pt x="60" y="502"/>
                  </a:lnTo>
                  <a:lnTo>
                    <a:pt x="0" y="528"/>
                  </a:lnTo>
                  <a:lnTo>
                    <a:pt x="0" y="56"/>
                  </a:lnTo>
                  <a:lnTo>
                    <a:pt x="60" y="28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1" name="Freeform 36"/>
            <p:cNvSpPr>
              <a:spLocks/>
            </p:cNvSpPr>
            <p:nvPr/>
          </p:nvSpPr>
          <p:spPr bwMode="auto">
            <a:xfrm>
              <a:off x="5992512" y="3785344"/>
              <a:ext cx="11713" cy="50455"/>
            </a:xfrm>
            <a:custGeom>
              <a:avLst/>
              <a:gdLst>
                <a:gd name="T0" fmla="*/ 0 w 115"/>
                <a:gd name="T1" fmla="*/ 0 h 504"/>
                <a:gd name="T2" fmla="*/ 57 w 115"/>
                <a:gd name="T3" fmla="*/ 20 h 504"/>
                <a:gd name="T4" fmla="*/ 115 w 115"/>
                <a:gd name="T5" fmla="*/ 37 h 504"/>
                <a:gd name="T6" fmla="*/ 115 w 115"/>
                <a:gd name="T7" fmla="*/ 504 h 504"/>
                <a:gd name="T8" fmla="*/ 57 w 115"/>
                <a:gd name="T9" fmla="*/ 488 h 504"/>
                <a:gd name="T10" fmla="*/ 0 w 115"/>
                <a:gd name="T11" fmla="*/ 469 h 504"/>
                <a:gd name="T12" fmla="*/ 0 w 11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04">
                  <a:moveTo>
                    <a:pt x="0" y="0"/>
                  </a:moveTo>
                  <a:lnTo>
                    <a:pt x="57" y="20"/>
                  </a:lnTo>
                  <a:lnTo>
                    <a:pt x="115" y="37"/>
                  </a:lnTo>
                  <a:lnTo>
                    <a:pt x="115" y="504"/>
                  </a:lnTo>
                  <a:lnTo>
                    <a:pt x="57" y="488"/>
                  </a:lnTo>
                  <a:lnTo>
                    <a:pt x="0" y="4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2" name="Freeform 37"/>
            <p:cNvSpPr>
              <a:spLocks/>
            </p:cNvSpPr>
            <p:nvPr/>
          </p:nvSpPr>
          <p:spPr bwMode="auto">
            <a:xfrm>
              <a:off x="6154689" y="3785344"/>
              <a:ext cx="11713" cy="50455"/>
            </a:xfrm>
            <a:custGeom>
              <a:avLst/>
              <a:gdLst>
                <a:gd name="T0" fmla="*/ 116 w 116"/>
                <a:gd name="T1" fmla="*/ 0 h 504"/>
                <a:gd name="T2" fmla="*/ 116 w 116"/>
                <a:gd name="T3" fmla="*/ 469 h 504"/>
                <a:gd name="T4" fmla="*/ 59 w 116"/>
                <a:gd name="T5" fmla="*/ 488 h 504"/>
                <a:gd name="T6" fmla="*/ 0 w 116"/>
                <a:gd name="T7" fmla="*/ 504 h 504"/>
                <a:gd name="T8" fmla="*/ 0 w 116"/>
                <a:gd name="T9" fmla="*/ 37 h 504"/>
                <a:gd name="T10" fmla="*/ 59 w 116"/>
                <a:gd name="T11" fmla="*/ 20 h 504"/>
                <a:gd name="T12" fmla="*/ 116 w 116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04">
                  <a:moveTo>
                    <a:pt x="116" y="0"/>
                  </a:moveTo>
                  <a:lnTo>
                    <a:pt x="116" y="469"/>
                  </a:lnTo>
                  <a:lnTo>
                    <a:pt x="59" y="488"/>
                  </a:lnTo>
                  <a:lnTo>
                    <a:pt x="0" y="504"/>
                  </a:lnTo>
                  <a:lnTo>
                    <a:pt x="0" y="37"/>
                  </a:lnTo>
                  <a:lnTo>
                    <a:pt x="59" y="2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3" name="Freeform 38"/>
            <p:cNvSpPr>
              <a:spLocks/>
            </p:cNvSpPr>
            <p:nvPr/>
          </p:nvSpPr>
          <p:spPr bwMode="auto">
            <a:xfrm>
              <a:off x="6021343" y="3793453"/>
              <a:ext cx="11713" cy="48653"/>
            </a:xfrm>
            <a:custGeom>
              <a:avLst/>
              <a:gdLst>
                <a:gd name="T0" fmla="*/ 0 w 116"/>
                <a:gd name="T1" fmla="*/ 0 h 486"/>
                <a:gd name="T2" fmla="*/ 58 w 116"/>
                <a:gd name="T3" fmla="*/ 12 h 486"/>
                <a:gd name="T4" fmla="*/ 116 w 116"/>
                <a:gd name="T5" fmla="*/ 22 h 486"/>
                <a:gd name="T6" fmla="*/ 116 w 116"/>
                <a:gd name="T7" fmla="*/ 486 h 486"/>
                <a:gd name="T8" fmla="*/ 58 w 116"/>
                <a:gd name="T9" fmla="*/ 476 h 486"/>
                <a:gd name="T10" fmla="*/ 0 w 116"/>
                <a:gd name="T11" fmla="*/ 465 h 486"/>
                <a:gd name="T12" fmla="*/ 0 w 116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486">
                  <a:moveTo>
                    <a:pt x="0" y="0"/>
                  </a:moveTo>
                  <a:lnTo>
                    <a:pt x="58" y="12"/>
                  </a:lnTo>
                  <a:lnTo>
                    <a:pt x="116" y="22"/>
                  </a:lnTo>
                  <a:lnTo>
                    <a:pt x="116" y="486"/>
                  </a:lnTo>
                  <a:lnTo>
                    <a:pt x="58" y="476"/>
                  </a:lnTo>
                  <a:lnTo>
                    <a:pt x="0" y="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4" name="Freeform 39"/>
            <p:cNvSpPr>
              <a:spLocks/>
            </p:cNvSpPr>
            <p:nvPr/>
          </p:nvSpPr>
          <p:spPr bwMode="auto">
            <a:xfrm>
              <a:off x="6125858" y="3793453"/>
              <a:ext cx="11713" cy="48653"/>
            </a:xfrm>
            <a:custGeom>
              <a:avLst/>
              <a:gdLst>
                <a:gd name="T0" fmla="*/ 116 w 116"/>
                <a:gd name="T1" fmla="*/ 0 h 486"/>
                <a:gd name="T2" fmla="*/ 116 w 116"/>
                <a:gd name="T3" fmla="*/ 465 h 486"/>
                <a:gd name="T4" fmla="*/ 59 w 116"/>
                <a:gd name="T5" fmla="*/ 476 h 486"/>
                <a:gd name="T6" fmla="*/ 0 w 116"/>
                <a:gd name="T7" fmla="*/ 486 h 486"/>
                <a:gd name="T8" fmla="*/ 0 w 116"/>
                <a:gd name="T9" fmla="*/ 22 h 486"/>
                <a:gd name="T10" fmla="*/ 59 w 116"/>
                <a:gd name="T11" fmla="*/ 12 h 486"/>
                <a:gd name="T12" fmla="*/ 116 w 116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486">
                  <a:moveTo>
                    <a:pt x="116" y="0"/>
                  </a:moveTo>
                  <a:lnTo>
                    <a:pt x="116" y="465"/>
                  </a:lnTo>
                  <a:lnTo>
                    <a:pt x="59" y="476"/>
                  </a:lnTo>
                  <a:lnTo>
                    <a:pt x="0" y="486"/>
                  </a:lnTo>
                  <a:lnTo>
                    <a:pt x="0" y="22"/>
                  </a:lnTo>
                  <a:lnTo>
                    <a:pt x="59" y="12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5" name="Freeform 40"/>
            <p:cNvSpPr>
              <a:spLocks/>
            </p:cNvSpPr>
            <p:nvPr/>
          </p:nvSpPr>
          <p:spPr bwMode="auto">
            <a:xfrm>
              <a:off x="6056482" y="3798859"/>
              <a:ext cx="10812" cy="46851"/>
            </a:xfrm>
            <a:custGeom>
              <a:avLst/>
              <a:gdLst>
                <a:gd name="T0" fmla="*/ 0 w 114"/>
                <a:gd name="T1" fmla="*/ 0 h 468"/>
                <a:gd name="T2" fmla="*/ 56 w 114"/>
                <a:gd name="T3" fmla="*/ 4 h 468"/>
                <a:gd name="T4" fmla="*/ 114 w 114"/>
                <a:gd name="T5" fmla="*/ 7 h 468"/>
                <a:gd name="T6" fmla="*/ 114 w 114"/>
                <a:gd name="T7" fmla="*/ 468 h 468"/>
                <a:gd name="T8" fmla="*/ 56 w 114"/>
                <a:gd name="T9" fmla="*/ 465 h 468"/>
                <a:gd name="T10" fmla="*/ 0 w 114"/>
                <a:gd name="T11" fmla="*/ 461 h 468"/>
                <a:gd name="T12" fmla="*/ 0 w 11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68">
                  <a:moveTo>
                    <a:pt x="0" y="0"/>
                  </a:moveTo>
                  <a:lnTo>
                    <a:pt x="56" y="4"/>
                  </a:lnTo>
                  <a:lnTo>
                    <a:pt x="114" y="7"/>
                  </a:lnTo>
                  <a:lnTo>
                    <a:pt x="114" y="468"/>
                  </a:lnTo>
                  <a:lnTo>
                    <a:pt x="56" y="465"/>
                  </a:lnTo>
                  <a:lnTo>
                    <a:pt x="0" y="4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6" name="Freeform 41"/>
            <p:cNvSpPr>
              <a:spLocks/>
            </p:cNvSpPr>
            <p:nvPr/>
          </p:nvSpPr>
          <p:spPr bwMode="auto">
            <a:xfrm>
              <a:off x="6090719" y="3798859"/>
              <a:ext cx="11713" cy="46851"/>
            </a:xfrm>
            <a:custGeom>
              <a:avLst/>
              <a:gdLst>
                <a:gd name="T0" fmla="*/ 116 w 116"/>
                <a:gd name="T1" fmla="*/ 0 h 468"/>
                <a:gd name="T2" fmla="*/ 116 w 116"/>
                <a:gd name="T3" fmla="*/ 461 h 468"/>
                <a:gd name="T4" fmla="*/ 59 w 116"/>
                <a:gd name="T5" fmla="*/ 465 h 468"/>
                <a:gd name="T6" fmla="*/ 0 w 116"/>
                <a:gd name="T7" fmla="*/ 468 h 468"/>
                <a:gd name="T8" fmla="*/ 0 w 116"/>
                <a:gd name="T9" fmla="*/ 7 h 468"/>
                <a:gd name="T10" fmla="*/ 116 w 11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468">
                  <a:moveTo>
                    <a:pt x="116" y="0"/>
                  </a:moveTo>
                  <a:lnTo>
                    <a:pt x="116" y="461"/>
                  </a:lnTo>
                  <a:lnTo>
                    <a:pt x="59" y="465"/>
                  </a:lnTo>
                  <a:lnTo>
                    <a:pt x="0" y="468"/>
                  </a:lnTo>
                  <a:lnTo>
                    <a:pt x="0" y="7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7" name="Freeform 42"/>
            <p:cNvSpPr>
              <a:spLocks/>
            </p:cNvSpPr>
            <p:nvPr/>
          </p:nvSpPr>
          <p:spPr bwMode="auto">
            <a:xfrm>
              <a:off x="5928542" y="3655602"/>
              <a:ext cx="301830" cy="144158"/>
            </a:xfrm>
            <a:custGeom>
              <a:avLst/>
              <a:gdLst>
                <a:gd name="T0" fmla="*/ 1608 w 3012"/>
                <a:gd name="T1" fmla="*/ 1 h 1440"/>
                <a:gd name="T2" fmla="*/ 1809 w 3012"/>
                <a:gd name="T3" fmla="*/ 14 h 1440"/>
                <a:gd name="T4" fmla="*/ 2000 w 3012"/>
                <a:gd name="T5" fmla="*/ 37 h 1440"/>
                <a:gd name="T6" fmla="*/ 2180 w 3012"/>
                <a:gd name="T7" fmla="*/ 70 h 1440"/>
                <a:gd name="T8" fmla="*/ 2348 w 3012"/>
                <a:gd name="T9" fmla="*/ 113 h 1440"/>
                <a:gd name="T10" fmla="*/ 2500 w 3012"/>
                <a:gd name="T11" fmla="*/ 166 h 1440"/>
                <a:gd name="T12" fmla="*/ 2636 w 3012"/>
                <a:gd name="T13" fmla="*/ 227 h 1440"/>
                <a:gd name="T14" fmla="*/ 2754 w 3012"/>
                <a:gd name="T15" fmla="*/ 297 h 1440"/>
                <a:gd name="T16" fmla="*/ 2852 w 3012"/>
                <a:gd name="T17" fmla="*/ 374 h 1440"/>
                <a:gd name="T18" fmla="*/ 2929 w 3012"/>
                <a:gd name="T19" fmla="*/ 458 h 1440"/>
                <a:gd name="T20" fmla="*/ 2980 w 3012"/>
                <a:gd name="T21" fmla="*/ 547 h 1440"/>
                <a:gd name="T22" fmla="*/ 3008 w 3012"/>
                <a:gd name="T23" fmla="*/ 642 h 1440"/>
                <a:gd name="T24" fmla="*/ 3008 w 3012"/>
                <a:gd name="T25" fmla="*/ 742 h 1440"/>
                <a:gd name="T26" fmla="*/ 2978 w 3012"/>
                <a:gd name="T27" fmla="*/ 844 h 1440"/>
                <a:gd name="T28" fmla="*/ 2921 w 3012"/>
                <a:gd name="T29" fmla="*/ 941 h 1440"/>
                <a:gd name="T30" fmla="*/ 2838 w 3012"/>
                <a:gd name="T31" fmla="*/ 1034 h 1440"/>
                <a:gd name="T32" fmla="*/ 2733 w 3012"/>
                <a:gd name="T33" fmla="*/ 1118 h 1440"/>
                <a:gd name="T34" fmla="*/ 2605 w 3012"/>
                <a:gd name="T35" fmla="*/ 1197 h 1440"/>
                <a:gd name="T36" fmla="*/ 2458 w 3012"/>
                <a:gd name="T37" fmla="*/ 1266 h 1440"/>
                <a:gd name="T38" fmla="*/ 2295 w 3012"/>
                <a:gd name="T39" fmla="*/ 1326 h 1440"/>
                <a:gd name="T40" fmla="*/ 2115 w 3012"/>
                <a:gd name="T41" fmla="*/ 1374 h 1440"/>
                <a:gd name="T42" fmla="*/ 1922 w 3012"/>
                <a:gd name="T43" fmla="*/ 1410 h 1440"/>
                <a:gd name="T44" fmla="*/ 1719 w 3012"/>
                <a:gd name="T45" fmla="*/ 1432 h 1440"/>
                <a:gd name="T46" fmla="*/ 1505 w 3012"/>
                <a:gd name="T47" fmla="*/ 1440 h 1440"/>
                <a:gd name="T48" fmla="*/ 1292 w 3012"/>
                <a:gd name="T49" fmla="*/ 1432 h 1440"/>
                <a:gd name="T50" fmla="*/ 1088 w 3012"/>
                <a:gd name="T51" fmla="*/ 1410 h 1440"/>
                <a:gd name="T52" fmla="*/ 897 w 3012"/>
                <a:gd name="T53" fmla="*/ 1374 h 1440"/>
                <a:gd name="T54" fmla="*/ 717 w 3012"/>
                <a:gd name="T55" fmla="*/ 1326 h 1440"/>
                <a:gd name="T56" fmla="*/ 552 w 3012"/>
                <a:gd name="T57" fmla="*/ 1266 h 1440"/>
                <a:gd name="T58" fmla="*/ 406 w 3012"/>
                <a:gd name="T59" fmla="*/ 1197 h 1440"/>
                <a:gd name="T60" fmla="*/ 279 w 3012"/>
                <a:gd name="T61" fmla="*/ 1118 h 1440"/>
                <a:gd name="T62" fmla="*/ 172 w 3012"/>
                <a:gd name="T63" fmla="*/ 1034 h 1440"/>
                <a:gd name="T64" fmla="*/ 90 w 3012"/>
                <a:gd name="T65" fmla="*/ 941 h 1440"/>
                <a:gd name="T66" fmla="*/ 33 w 3012"/>
                <a:gd name="T67" fmla="*/ 844 h 1440"/>
                <a:gd name="T68" fmla="*/ 4 w 3012"/>
                <a:gd name="T69" fmla="*/ 742 h 1440"/>
                <a:gd name="T70" fmla="*/ 4 w 3012"/>
                <a:gd name="T71" fmla="*/ 642 h 1440"/>
                <a:gd name="T72" fmla="*/ 30 w 3012"/>
                <a:gd name="T73" fmla="*/ 547 h 1440"/>
                <a:gd name="T74" fmla="*/ 83 w 3012"/>
                <a:gd name="T75" fmla="*/ 458 h 1440"/>
                <a:gd name="T76" fmla="*/ 160 w 3012"/>
                <a:gd name="T77" fmla="*/ 374 h 1440"/>
                <a:gd name="T78" fmla="*/ 257 w 3012"/>
                <a:gd name="T79" fmla="*/ 297 h 1440"/>
                <a:gd name="T80" fmla="*/ 375 w 3012"/>
                <a:gd name="T81" fmla="*/ 227 h 1440"/>
                <a:gd name="T82" fmla="*/ 511 w 3012"/>
                <a:gd name="T83" fmla="*/ 166 h 1440"/>
                <a:gd name="T84" fmla="*/ 664 w 3012"/>
                <a:gd name="T85" fmla="*/ 113 h 1440"/>
                <a:gd name="T86" fmla="*/ 831 w 3012"/>
                <a:gd name="T87" fmla="*/ 70 h 1440"/>
                <a:gd name="T88" fmla="*/ 1011 w 3012"/>
                <a:gd name="T89" fmla="*/ 37 h 1440"/>
                <a:gd name="T90" fmla="*/ 1202 w 3012"/>
                <a:gd name="T91" fmla="*/ 14 h 1440"/>
                <a:gd name="T92" fmla="*/ 1403 w 3012"/>
                <a:gd name="T93" fmla="*/ 1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012" h="1440">
                  <a:moveTo>
                    <a:pt x="1505" y="0"/>
                  </a:moveTo>
                  <a:lnTo>
                    <a:pt x="1608" y="1"/>
                  </a:lnTo>
                  <a:lnTo>
                    <a:pt x="1709" y="6"/>
                  </a:lnTo>
                  <a:lnTo>
                    <a:pt x="1809" y="14"/>
                  </a:lnTo>
                  <a:lnTo>
                    <a:pt x="1906" y="23"/>
                  </a:lnTo>
                  <a:lnTo>
                    <a:pt x="2000" y="37"/>
                  </a:lnTo>
                  <a:lnTo>
                    <a:pt x="2092" y="51"/>
                  </a:lnTo>
                  <a:lnTo>
                    <a:pt x="2180" y="70"/>
                  </a:lnTo>
                  <a:lnTo>
                    <a:pt x="2265" y="90"/>
                  </a:lnTo>
                  <a:lnTo>
                    <a:pt x="2348" y="113"/>
                  </a:lnTo>
                  <a:lnTo>
                    <a:pt x="2425" y="138"/>
                  </a:lnTo>
                  <a:lnTo>
                    <a:pt x="2500" y="166"/>
                  </a:lnTo>
                  <a:lnTo>
                    <a:pt x="2571" y="196"/>
                  </a:lnTo>
                  <a:lnTo>
                    <a:pt x="2636" y="227"/>
                  </a:lnTo>
                  <a:lnTo>
                    <a:pt x="2698" y="261"/>
                  </a:lnTo>
                  <a:lnTo>
                    <a:pt x="2754" y="297"/>
                  </a:lnTo>
                  <a:lnTo>
                    <a:pt x="2806" y="334"/>
                  </a:lnTo>
                  <a:lnTo>
                    <a:pt x="2852" y="374"/>
                  </a:lnTo>
                  <a:lnTo>
                    <a:pt x="2893" y="415"/>
                  </a:lnTo>
                  <a:lnTo>
                    <a:pt x="2929" y="458"/>
                  </a:lnTo>
                  <a:lnTo>
                    <a:pt x="2957" y="502"/>
                  </a:lnTo>
                  <a:lnTo>
                    <a:pt x="2980" y="547"/>
                  </a:lnTo>
                  <a:lnTo>
                    <a:pt x="2997" y="594"/>
                  </a:lnTo>
                  <a:lnTo>
                    <a:pt x="3008" y="642"/>
                  </a:lnTo>
                  <a:lnTo>
                    <a:pt x="3012" y="691"/>
                  </a:lnTo>
                  <a:lnTo>
                    <a:pt x="3008" y="742"/>
                  </a:lnTo>
                  <a:lnTo>
                    <a:pt x="2996" y="794"/>
                  </a:lnTo>
                  <a:lnTo>
                    <a:pt x="2978" y="844"/>
                  </a:lnTo>
                  <a:lnTo>
                    <a:pt x="2953" y="893"/>
                  </a:lnTo>
                  <a:lnTo>
                    <a:pt x="2921" y="941"/>
                  </a:lnTo>
                  <a:lnTo>
                    <a:pt x="2883" y="988"/>
                  </a:lnTo>
                  <a:lnTo>
                    <a:pt x="2838" y="1034"/>
                  </a:lnTo>
                  <a:lnTo>
                    <a:pt x="2789" y="1077"/>
                  </a:lnTo>
                  <a:lnTo>
                    <a:pt x="2733" y="1118"/>
                  </a:lnTo>
                  <a:lnTo>
                    <a:pt x="2672" y="1159"/>
                  </a:lnTo>
                  <a:lnTo>
                    <a:pt x="2605" y="1197"/>
                  </a:lnTo>
                  <a:lnTo>
                    <a:pt x="2534" y="1233"/>
                  </a:lnTo>
                  <a:lnTo>
                    <a:pt x="2458" y="1266"/>
                  </a:lnTo>
                  <a:lnTo>
                    <a:pt x="2379" y="1298"/>
                  </a:lnTo>
                  <a:lnTo>
                    <a:pt x="2295" y="1326"/>
                  </a:lnTo>
                  <a:lnTo>
                    <a:pt x="2206" y="1351"/>
                  </a:lnTo>
                  <a:lnTo>
                    <a:pt x="2115" y="1374"/>
                  </a:lnTo>
                  <a:lnTo>
                    <a:pt x="2020" y="1393"/>
                  </a:lnTo>
                  <a:lnTo>
                    <a:pt x="1922" y="1410"/>
                  </a:lnTo>
                  <a:lnTo>
                    <a:pt x="1822" y="1422"/>
                  </a:lnTo>
                  <a:lnTo>
                    <a:pt x="1719" y="1432"/>
                  </a:lnTo>
                  <a:lnTo>
                    <a:pt x="1614" y="1438"/>
                  </a:lnTo>
                  <a:lnTo>
                    <a:pt x="1505" y="1440"/>
                  </a:lnTo>
                  <a:lnTo>
                    <a:pt x="1398" y="1438"/>
                  </a:lnTo>
                  <a:lnTo>
                    <a:pt x="1292" y="1432"/>
                  </a:lnTo>
                  <a:lnTo>
                    <a:pt x="1189" y="1422"/>
                  </a:lnTo>
                  <a:lnTo>
                    <a:pt x="1088" y="1410"/>
                  </a:lnTo>
                  <a:lnTo>
                    <a:pt x="991" y="1393"/>
                  </a:lnTo>
                  <a:lnTo>
                    <a:pt x="897" y="1374"/>
                  </a:lnTo>
                  <a:lnTo>
                    <a:pt x="805" y="1351"/>
                  </a:lnTo>
                  <a:lnTo>
                    <a:pt x="717" y="1326"/>
                  </a:lnTo>
                  <a:lnTo>
                    <a:pt x="632" y="1298"/>
                  </a:lnTo>
                  <a:lnTo>
                    <a:pt x="552" y="1266"/>
                  </a:lnTo>
                  <a:lnTo>
                    <a:pt x="478" y="1233"/>
                  </a:lnTo>
                  <a:lnTo>
                    <a:pt x="406" y="1197"/>
                  </a:lnTo>
                  <a:lnTo>
                    <a:pt x="340" y="1159"/>
                  </a:lnTo>
                  <a:lnTo>
                    <a:pt x="279" y="1118"/>
                  </a:lnTo>
                  <a:lnTo>
                    <a:pt x="223" y="1077"/>
                  </a:lnTo>
                  <a:lnTo>
                    <a:pt x="172" y="1034"/>
                  </a:lnTo>
                  <a:lnTo>
                    <a:pt x="128" y="988"/>
                  </a:lnTo>
                  <a:lnTo>
                    <a:pt x="90" y="941"/>
                  </a:lnTo>
                  <a:lnTo>
                    <a:pt x="58" y="893"/>
                  </a:lnTo>
                  <a:lnTo>
                    <a:pt x="33" y="844"/>
                  </a:lnTo>
                  <a:lnTo>
                    <a:pt x="15" y="794"/>
                  </a:lnTo>
                  <a:lnTo>
                    <a:pt x="4" y="742"/>
                  </a:lnTo>
                  <a:lnTo>
                    <a:pt x="0" y="691"/>
                  </a:lnTo>
                  <a:lnTo>
                    <a:pt x="4" y="642"/>
                  </a:lnTo>
                  <a:lnTo>
                    <a:pt x="13" y="594"/>
                  </a:lnTo>
                  <a:lnTo>
                    <a:pt x="30" y="547"/>
                  </a:lnTo>
                  <a:lnTo>
                    <a:pt x="53" y="502"/>
                  </a:lnTo>
                  <a:lnTo>
                    <a:pt x="83" y="458"/>
                  </a:lnTo>
                  <a:lnTo>
                    <a:pt x="118" y="415"/>
                  </a:lnTo>
                  <a:lnTo>
                    <a:pt x="160" y="374"/>
                  </a:lnTo>
                  <a:lnTo>
                    <a:pt x="206" y="334"/>
                  </a:lnTo>
                  <a:lnTo>
                    <a:pt x="257" y="297"/>
                  </a:lnTo>
                  <a:lnTo>
                    <a:pt x="313" y="261"/>
                  </a:lnTo>
                  <a:lnTo>
                    <a:pt x="375" y="227"/>
                  </a:lnTo>
                  <a:lnTo>
                    <a:pt x="441" y="196"/>
                  </a:lnTo>
                  <a:lnTo>
                    <a:pt x="511" y="166"/>
                  </a:lnTo>
                  <a:lnTo>
                    <a:pt x="586" y="138"/>
                  </a:lnTo>
                  <a:lnTo>
                    <a:pt x="664" y="113"/>
                  </a:lnTo>
                  <a:lnTo>
                    <a:pt x="746" y="90"/>
                  </a:lnTo>
                  <a:lnTo>
                    <a:pt x="831" y="70"/>
                  </a:lnTo>
                  <a:lnTo>
                    <a:pt x="920" y="51"/>
                  </a:lnTo>
                  <a:lnTo>
                    <a:pt x="1011" y="37"/>
                  </a:lnTo>
                  <a:lnTo>
                    <a:pt x="1105" y="23"/>
                  </a:lnTo>
                  <a:lnTo>
                    <a:pt x="1202" y="14"/>
                  </a:lnTo>
                  <a:lnTo>
                    <a:pt x="1301" y="6"/>
                  </a:lnTo>
                  <a:lnTo>
                    <a:pt x="1403" y="1"/>
                  </a:lnTo>
                  <a:lnTo>
                    <a:pt x="1505" y="0"/>
                  </a:lnTo>
                  <a:close/>
                </a:path>
              </a:pathLst>
            </a:custGeom>
            <a:solidFill>
              <a:srgbClr val="FCC6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8" name="Freeform 43"/>
            <p:cNvSpPr>
              <a:spLocks/>
            </p:cNvSpPr>
            <p:nvPr/>
          </p:nvSpPr>
          <p:spPr bwMode="auto">
            <a:xfrm>
              <a:off x="5951968" y="3672721"/>
              <a:ext cx="254979" cy="103613"/>
            </a:xfrm>
            <a:custGeom>
              <a:avLst/>
              <a:gdLst>
                <a:gd name="T0" fmla="*/ 1381 w 2548"/>
                <a:gd name="T1" fmla="*/ 2 h 1034"/>
                <a:gd name="T2" fmla="*/ 1581 w 2548"/>
                <a:gd name="T3" fmla="*/ 15 h 1034"/>
                <a:gd name="T4" fmla="*/ 1765 w 2548"/>
                <a:gd name="T5" fmla="*/ 43 h 1034"/>
                <a:gd name="T6" fmla="*/ 1931 w 2548"/>
                <a:gd name="T7" fmla="*/ 80 h 1034"/>
                <a:gd name="T8" fmla="*/ 2080 w 2548"/>
                <a:gd name="T9" fmla="*/ 126 h 1034"/>
                <a:gd name="T10" fmla="*/ 2209 w 2548"/>
                <a:gd name="T11" fmla="*/ 180 h 1034"/>
                <a:gd name="T12" fmla="*/ 2319 w 2548"/>
                <a:gd name="T13" fmla="*/ 239 h 1034"/>
                <a:gd name="T14" fmla="*/ 2408 w 2548"/>
                <a:gd name="T15" fmla="*/ 300 h 1034"/>
                <a:gd name="T16" fmla="*/ 2476 w 2548"/>
                <a:gd name="T17" fmla="*/ 364 h 1034"/>
                <a:gd name="T18" fmla="*/ 2522 w 2548"/>
                <a:gd name="T19" fmla="*/ 427 h 1034"/>
                <a:gd name="T20" fmla="*/ 2545 w 2548"/>
                <a:gd name="T21" fmla="*/ 489 h 1034"/>
                <a:gd name="T22" fmla="*/ 2545 w 2548"/>
                <a:gd name="T23" fmla="*/ 549 h 1034"/>
                <a:gd name="T24" fmla="*/ 2520 w 2548"/>
                <a:gd name="T25" fmla="*/ 613 h 1034"/>
                <a:gd name="T26" fmla="*/ 2469 w 2548"/>
                <a:gd name="T27" fmla="*/ 679 h 1034"/>
                <a:gd name="T28" fmla="*/ 2394 w 2548"/>
                <a:gd name="T29" fmla="*/ 745 h 1034"/>
                <a:gd name="T30" fmla="*/ 2297 w 2548"/>
                <a:gd name="T31" fmla="*/ 809 h 1034"/>
                <a:gd name="T32" fmla="*/ 2177 w 2548"/>
                <a:gd name="T33" fmla="*/ 870 h 1034"/>
                <a:gd name="T34" fmla="*/ 2035 w 2548"/>
                <a:gd name="T35" fmla="*/ 923 h 1034"/>
                <a:gd name="T36" fmla="*/ 1873 w 2548"/>
                <a:gd name="T37" fmla="*/ 968 h 1034"/>
                <a:gd name="T38" fmla="*/ 1692 w 2548"/>
                <a:gd name="T39" fmla="*/ 1004 h 1034"/>
                <a:gd name="T40" fmla="*/ 1492 w 2548"/>
                <a:gd name="T41" fmla="*/ 1026 h 1034"/>
                <a:gd name="T42" fmla="*/ 1274 w 2548"/>
                <a:gd name="T43" fmla="*/ 1034 h 1034"/>
                <a:gd name="T44" fmla="*/ 1057 w 2548"/>
                <a:gd name="T45" fmla="*/ 1026 h 1034"/>
                <a:gd name="T46" fmla="*/ 857 w 2548"/>
                <a:gd name="T47" fmla="*/ 1004 h 1034"/>
                <a:gd name="T48" fmla="*/ 675 w 2548"/>
                <a:gd name="T49" fmla="*/ 968 h 1034"/>
                <a:gd name="T50" fmla="*/ 514 w 2548"/>
                <a:gd name="T51" fmla="*/ 923 h 1034"/>
                <a:gd name="T52" fmla="*/ 373 w 2548"/>
                <a:gd name="T53" fmla="*/ 870 h 1034"/>
                <a:gd name="T54" fmla="*/ 253 w 2548"/>
                <a:gd name="T55" fmla="*/ 809 h 1034"/>
                <a:gd name="T56" fmla="*/ 155 w 2548"/>
                <a:gd name="T57" fmla="*/ 745 h 1034"/>
                <a:gd name="T58" fmla="*/ 80 w 2548"/>
                <a:gd name="T59" fmla="*/ 679 h 1034"/>
                <a:gd name="T60" fmla="*/ 30 w 2548"/>
                <a:gd name="T61" fmla="*/ 613 h 1034"/>
                <a:gd name="T62" fmla="*/ 3 w 2548"/>
                <a:gd name="T63" fmla="*/ 549 h 1034"/>
                <a:gd name="T64" fmla="*/ 3 w 2548"/>
                <a:gd name="T65" fmla="*/ 489 h 1034"/>
                <a:gd name="T66" fmla="*/ 26 w 2548"/>
                <a:gd name="T67" fmla="*/ 427 h 1034"/>
                <a:gd name="T68" fmla="*/ 73 w 2548"/>
                <a:gd name="T69" fmla="*/ 364 h 1034"/>
                <a:gd name="T70" fmla="*/ 141 w 2548"/>
                <a:gd name="T71" fmla="*/ 300 h 1034"/>
                <a:gd name="T72" fmla="*/ 231 w 2548"/>
                <a:gd name="T73" fmla="*/ 239 h 1034"/>
                <a:gd name="T74" fmla="*/ 340 w 2548"/>
                <a:gd name="T75" fmla="*/ 180 h 1034"/>
                <a:gd name="T76" fmla="*/ 470 w 2548"/>
                <a:gd name="T77" fmla="*/ 126 h 1034"/>
                <a:gd name="T78" fmla="*/ 618 w 2548"/>
                <a:gd name="T79" fmla="*/ 80 h 1034"/>
                <a:gd name="T80" fmla="*/ 785 w 2548"/>
                <a:gd name="T81" fmla="*/ 43 h 1034"/>
                <a:gd name="T82" fmla="*/ 968 w 2548"/>
                <a:gd name="T83" fmla="*/ 15 h 1034"/>
                <a:gd name="T84" fmla="*/ 1169 w 2548"/>
                <a:gd name="T85" fmla="*/ 2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8" h="1034">
                  <a:moveTo>
                    <a:pt x="1274" y="0"/>
                  </a:moveTo>
                  <a:lnTo>
                    <a:pt x="1381" y="2"/>
                  </a:lnTo>
                  <a:lnTo>
                    <a:pt x="1483" y="7"/>
                  </a:lnTo>
                  <a:lnTo>
                    <a:pt x="1581" y="15"/>
                  </a:lnTo>
                  <a:lnTo>
                    <a:pt x="1675" y="28"/>
                  </a:lnTo>
                  <a:lnTo>
                    <a:pt x="1765" y="43"/>
                  </a:lnTo>
                  <a:lnTo>
                    <a:pt x="1850" y="60"/>
                  </a:lnTo>
                  <a:lnTo>
                    <a:pt x="1931" y="80"/>
                  </a:lnTo>
                  <a:lnTo>
                    <a:pt x="2007" y="102"/>
                  </a:lnTo>
                  <a:lnTo>
                    <a:pt x="2080" y="126"/>
                  </a:lnTo>
                  <a:lnTo>
                    <a:pt x="2146" y="153"/>
                  </a:lnTo>
                  <a:lnTo>
                    <a:pt x="2209" y="180"/>
                  </a:lnTo>
                  <a:lnTo>
                    <a:pt x="2266" y="208"/>
                  </a:lnTo>
                  <a:lnTo>
                    <a:pt x="2319" y="239"/>
                  </a:lnTo>
                  <a:lnTo>
                    <a:pt x="2366" y="269"/>
                  </a:lnTo>
                  <a:lnTo>
                    <a:pt x="2408" y="300"/>
                  </a:lnTo>
                  <a:lnTo>
                    <a:pt x="2444" y="333"/>
                  </a:lnTo>
                  <a:lnTo>
                    <a:pt x="2476" y="364"/>
                  </a:lnTo>
                  <a:lnTo>
                    <a:pt x="2502" y="396"/>
                  </a:lnTo>
                  <a:lnTo>
                    <a:pt x="2522" y="427"/>
                  </a:lnTo>
                  <a:lnTo>
                    <a:pt x="2537" y="458"/>
                  </a:lnTo>
                  <a:lnTo>
                    <a:pt x="2545" y="489"/>
                  </a:lnTo>
                  <a:lnTo>
                    <a:pt x="2548" y="518"/>
                  </a:lnTo>
                  <a:lnTo>
                    <a:pt x="2545" y="549"/>
                  </a:lnTo>
                  <a:lnTo>
                    <a:pt x="2536" y="581"/>
                  </a:lnTo>
                  <a:lnTo>
                    <a:pt x="2520" y="613"/>
                  </a:lnTo>
                  <a:lnTo>
                    <a:pt x="2498" y="646"/>
                  </a:lnTo>
                  <a:lnTo>
                    <a:pt x="2469" y="679"/>
                  </a:lnTo>
                  <a:lnTo>
                    <a:pt x="2435" y="713"/>
                  </a:lnTo>
                  <a:lnTo>
                    <a:pt x="2394" y="745"/>
                  </a:lnTo>
                  <a:lnTo>
                    <a:pt x="2348" y="778"/>
                  </a:lnTo>
                  <a:lnTo>
                    <a:pt x="2297" y="809"/>
                  </a:lnTo>
                  <a:lnTo>
                    <a:pt x="2240" y="841"/>
                  </a:lnTo>
                  <a:lnTo>
                    <a:pt x="2177" y="870"/>
                  </a:lnTo>
                  <a:lnTo>
                    <a:pt x="2109" y="897"/>
                  </a:lnTo>
                  <a:lnTo>
                    <a:pt x="2035" y="923"/>
                  </a:lnTo>
                  <a:lnTo>
                    <a:pt x="1958" y="948"/>
                  </a:lnTo>
                  <a:lnTo>
                    <a:pt x="1873" y="968"/>
                  </a:lnTo>
                  <a:lnTo>
                    <a:pt x="1786" y="988"/>
                  </a:lnTo>
                  <a:lnTo>
                    <a:pt x="1692" y="1004"/>
                  </a:lnTo>
                  <a:lnTo>
                    <a:pt x="1594" y="1017"/>
                  </a:lnTo>
                  <a:lnTo>
                    <a:pt x="1492" y="1026"/>
                  </a:lnTo>
                  <a:lnTo>
                    <a:pt x="1386" y="1032"/>
                  </a:lnTo>
                  <a:lnTo>
                    <a:pt x="1274" y="1034"/>
                  </a:lnTo>
                  <a:lnTo>
                    <a:pt x="1164" y="1032"/>
                  </a:lnTo>
                  <a:lnTo>
                    <a:pt x="1057" y="1026"/>
                  </a:lnTo>
                  <a:lnTo>
                    <a:pt x="954" y="1017"/>
                  </a:lnTo>
                  <a:lnTo>
                    <a:pt x="857" y="1004"/>
                  </a:lnTo>
                  <a:lnTo>
                    <a:pt x="764" y="988"/>
                  </a:lnTo>
                  <a:lnTo>
                    <a:pt x="675" y="968"/>
                  </a:lnTo>
                  <a:lnTo>
                    <a:pt x="592" y="948"/>
                  </a:lnTo>
                  <a:lnTo>
                    <a:pt x="514" y="923"/>
                  </a:lnTo>
                  <a:lnTo>
                    <a:pt x="440" y="897"/>
                  </a:lnTo>
                  <a:lnTo>
                    <a:pt x="373" y="870"/>
                  </a:lnTo>
                  <a:lnTo>
                    <a:pt x="310" y="841"/>
                  </a:lnTo>
                  <a:lnTo>
                    <a:pt x="253" y="809"/>
                  </a:lnTo>
                  <a:lnTo>
                    <a:pt x="201" y="778"/>
                  </a:lnTo>
                  <a:lnTo>
                    <a:pt x="155" y="745"/>
                  </a:lnTo>
                  <a:lnTo>
                    <a:pt x="115" y="713"/>
                  </a:lnTo>
                  <a:lnTo>
                    <a:pt x="80" y="679"/>
                  </a:lnTo>
                  <a:lnTo>
                    <a:pt x="52" y="646"/>
                  </a:lnTo>
                  <a:lnTo>
                    <a:pt x="30" y="613"/>
                  </a:lnTo>
                  <a:lnTo>
                    <a:pt x="14" y="581"/>
                  </a:lnTo>
                  <a:lnTo>
                    <a:pt x="3" y="549"/>
                  </a:lnTo>
                  <a:lnTo>
                    <a:pt x="0" y="518"/>
                  </a:lnTo>
                  <a:lnTo>
                    <a:pt x="3" y="489"/>
                  </a:lnTo>
                  <a:lnTo>
                    <a:pt x="13" y="458"/>
                  </a:lnTo>
                  <a:lnTo>
                    <a:pt x="26" y="427"/>
                  </a:lnTo>
                  <a:lnTo>
                    <a:pt x="48" y="396"/>
                  </a:lnTo>
                  <a:lnTo>
                    <a:pt x="73" y="364"/>
                  </a:lnTo>
                  <a:lnTo>
                    <a:pt x="104" y="333"/>
                  </a:lnTo>
                  <a:lnTo>
                    <a:pt x="141" y="300"/>
                  </a:lnTo>
                  <a:lnTo>
                    <a:pt x="183" y="269"/>
                  </a:lnTo>
                  <a:lnTo>
                    <a:pt x="231" y="239"/>
                  </a:lnTo>
                  <a:lnTo>
                    <a:pt x="283" y="208"/>
                  </a:lnTo>
                  <a:lnTo>
                    <a:pt x="340" y="180"/>
                  </a:lnTo>
                  <a:lnTo>
                    <a:pt x="402" y="153"/>
                  </a:lnTo>
                  <a:lnTo>
                    <a:pt x="470" y="126"/>
                  </a:lnTo>
                  <a:lnTo>
                    <a:pt x="541" y="102"/>
                  </a:lnTo>
                  <a:lnTo>
                    <a:pt x="618" y="80"/>
                  </a:lnTo>
                  <a:lnTo>
                    <a:pt x="699" y="60"/>
                  </a:lnTo>
                  <a:lnTo>
                    <a:pt x="785" y="43"/>
                  </a:lnTo>
                  <a:lnTo>
                    <a:pt x="874" y="28"/>
                  </a:lnTo>
                  <a:lnTo>
                    <a:pt x="968" y="15"/>
                  </a:lnTo>
                  <a:lnTo>
                    <a:pt x="1067" y="7"/>
                  </a:lnTo>
                  <a:lnTo>
                    <a:pt x="1169" y="2"/>
                  </a:lnTo>
                  <a:lnTo>
                    <a:pt x="1274" y="0"/>
                  </a:lnTo>
                  <a:close/>
                </a:path>
              </a:pathLst>
            </a:custGeom>
            <a:solidFill>
              <a:srgbClr val="FFD9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39" name="Freeform 44"/>
            <p:cNvSpPr>
              <a:spLocks/>
            </p:cNvSpPr>
            <p:nvPr/>
          </p:nvSpPr>
          <p:spPr bwMode="auto">
            <a:xfrm>
              <a:off x="6027650" y="3696146"/>
              <a:ext cx="100009" cy="80188"/>
            </a:xfrm>
            <a:custGeom>
              <a:avLst/>
              <a:gdLst>
                <a:gd name="T0" fmla="*/ 241 w 1007"/>
                <a:gd name="T1" fmla="*/ 2 h 807"/>
                <a:gd name="T2" fmla="*/ 272 w 1007"/>
                <a:gd name="T3" fmla="*/ 18 h 807"/>
                <a:gd name="T4" fmla="*/ 324 w 1007"/>
                <a:gd name="T5" fmla="*/ 36 h 807"/>
                <a:gd name="T6" fmla="*/ 399 w 1007"/>
                <a:gd name="T7" fmla="*/ 47 h 807"/>
                <a:gd name="T8" fmla="*/ 479 w 1007"/>
                <a:gd name="T9" fmla="*/ 49 h 807"/>
                <a:gd name="T10" fmla="*/ 558 w 1007"/>
                <a:gd name="T11" fmla="*/ 49 h 807"/>
                <a:gd name="T12" fmla="*/ 654 w 1007"/>
                <a:gd name="T13" fmla="*/ 58 h 807"/>
                <a:gd name="T14" fmla="*/ 735 w 1007"/>
                <a:gd name="T15" fmla="*/ 77 h 807"/>
                <a:gd name="T16" fmla="*/ 801 w 1007"/>
                <a:gd name="T17" fmla="*/ 105 h 807"/>
                <a:gd name="T18" fmla="*/ 853 w 1007"/>
                <a:gd name="T19" fmla="*/ 146 h 807"/>
                <a:gd name="T20" fmla="*/ 890 w 1007"/>
                <a:gd name="T21" fmla="*/ 200 h 807"/>
                <a:gd name="T22" fmla="*/ 931 w 1007"/>
                <a:gd name="T23" fmla="*/ 218 h 807"/>
                <a:gd name="T24" fmla="*/ 960 w 1007"/>
                <a:gd name="T25" fmla="*/ 243 h 807"/>
                <a:gd name="T26" fmla="*/ 978 w 1007"/>
                <a:gd name="T27" fmla="*/ 293 h 807"/>
                <a:gd name="T28" fmla="*/ 976 w 1007"/>
                <a:gd name="T29" fmla="*/ 325 h 807"/>
                <a:gd name="T30" fmla="*/ 954 w 1007"/>
                <a:gd name="T31" fmla="*/ 350 h 807"/>
                <a:gd name="T32" fmla="*/ 913 w 1007"/>
                <a:gd name="T33" fmla="*/ 367 h 807"/>
                <a:gd name="T34" fmla="*/ 897 w 1007"/>
                <a:gd name="T35" fmla="*/ 421 h 807"/>
                <a:gd name="T36" fmla="*/ 867 w 1007"/>
                <a:gd name="T37" fmla="*/ 471 h 807"/>
                <a:gd name="T38" fmla="*/ 819 w 1007"/>
                <a:gd name="T39" fmla="*/ 515 h 807"/>
                <a:gd name="T40" fmla="*/ 755 w 1007"/>
                <a:gd name="T41" fmla="*/ 552 h 807"/>
                <a:gd name="T42" fmla="*/ 722 w 1007"/>
                <a:gd name="T43" fmla="*/ 627 h 807"/>
                <a:gd name="T44" fmla="*/ 733 w 1007"/>
                <a:gd name="T45" fmla="*/ 649 h 807"/>
                <a:gd name="T46" fmla="*/ 757 w 1007"/>
                <a:gd name="T47" fmla="*/ 665 h 807"/>
                <a:gd name="T48" fmla="*/ 932 w 1007"/>
                <a:gd name="T49" fmla="*/ 772 h 807"/>
                <a:gd name="T50" fmla="*/ 771 w 1007"/>
                <a:gd name="T51" fmla="*/ 794 h 807"/>
                <a:gd name="T52" fmla="*/ 597 w 1007"/>
                <a:gd name="T53" fmla="*/ 804 h 807"/>
                <a:gd name="T54" fmla="*/ 414 w 1007"/>
                <a:gd name="T55" fmla="*/ 804 h 807"/>
                <a:gd name="T56" fmla="*/ 238 w 1007"/>
                <a:gd name="T57" fmla="*/ 793 h 807"/>
                <a:gd name="T58" fmla="*/ 76 w 1007"/>
                <a:gd name="T59" fmla="*/ 771 h 807"/>
                <a:gd name="T60" fmla="*/ 255 w 1007"/>
                <a:gd name="T61" fmla="*/ 665 h 807"/>
                <a:gd name="T62" fmla="*/ 279 w 1007"/>
                <a:gd name="T63" fmla="*/ 649 h 807"/>
                <a:gd name="T64" fmla="*/ 291 w 1007"/>
                <a:gd name="T65" fmla="*/ 626 h 807"/>
                <a:gd name="T66" fmla="*/ 258 w 1007"/>
                <a:gd name="T67" fmla="*/ 552 h 807"/>
                <a:gd name="T68" fmla="*/ 193 w 1007"/>
                <a:gd name="T69" fmla="*/ 515 h 807"/>
                <a:gd name="T70" fmla="*/ 146 w 1007"/>
                <a:gd name="T71" fmla="*/ 471 h 807"/>
                <a:gd name="T72" fmla="*/ 115 w 1007"/>
                <a:gd name="T73" fmla="*/ 421 h 807"/>
                <a:gd name="T74" fmla="*/ 99 w 1007"/>
                <a:gd name="T75" fmla="*/ 367 h 807"/>
                <a:gd name="T76" fmla="*/ 59 w 1007"/>
                <a:gd name="T77" fmla="*/ 350 h 807"/>
                <a:gd name="T78" fmla="*/ 36 w 1007"/>
                <a:gd name="T79" fmla="*/ 325 h 807"/>
                <a:gd name="T80" fmla="*/ 35 w 1007"/>
                <a:gd name="T81" fmla="*/ 294 h 807"/>
                <a:gd name="T82" fmla="*/ 53 w 1007"/>
                <a:gd name="T83" fmla="*/ 243 h 807"/>
                <a:gd name="T84" fmla="*/ 81 w 1007"/>
                <a:gd name="T85" fmla="*/ 218 h 807"/>
                <a:gd name="T86" fmla="*/ 123 w 1007"/>
                <a:gd name="T87" fmla="*/ 200 h 807"/>
                <a:gd name="T88" fmla="*/ 158 w 1007"/>
                <a:gd name="T89" fmla="*/ 140 h 807"/>
                <a:gd name="T90" fmla="*/ 196 w 1007"/>
                <a:gd name="T91" fmla="*/ 101 h 807"/>
                <a:gd name="T92" fmla="*/ 216 w 1007"/>
                <a:gd name="T93" fmla="*/ 82 h 807"/>
                <a:gd name="T94" fmla="*/ 226 w 1007"/>
                <a:gd name="T95" fmla="*/ 67 h 807"/>
                <a:gd name="T96" fmla="*/ 227 w 1007"/>
                <a:gd name="T97" fmla="*/ 48 h 807"/>
                <a:gd name="T98" fmla="*/ 223 w 1007"/>
                <a:gd name="T99" fmla="*/ 19 h 807"/>
                <a:gd name="T100" fmla="*/ 225 w 1007"/>
                <a:gd name="T101" fmla="*/ 2 h 807"/>
                <a:gd name="T102" fmla="*/ 236 w 1007"/>
                <a:gd name="T103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07" h="807">
                  <a:moveTo>
                    <a:pt x="236" y="0"/>
                  </a:moveTo>
                  <a:lnTo>
                    <a:pt x="241" y="2"/>
                  </a:lnTo>
                  <a:lnTo>
                    <a:pt x="255" y="11"/>
                  </a:lnTo>
                  <a:lnTo>
                    <a:pt x="272" y="18"/>
                  </a:lnTo>
                  <a:lnTo>
                    <a:pt x="292" y="26"/>
                  </a:lnTo>
                  <a:lnTo>
                    <a:pt x="324" y="36"/>
                  </a:lnTo>
                  <a:lnTo>
                    <a:pt x="360" y="43"/>
                  </a:lnTo>
                  <a:lnTo>
                    <a:pt x="399" y="47"/>
                  </a:lnTo>
                  <a:lnTo>
                    <a:pt x="438" y="49"/>
                  </a:lnTo>
                  <a:lnTo>
                    <a:pt x="479" y="49"/>
                  </a:lnTo>
                  <a:lnTo>
                    <a:pt x="506" y="48"/>
                  </a:lnTo>
                  <a:lnTo>
                    <a:pt x="558" y="49"/>
                  </a:lnTo>
                  <a:lnTo>
                    <a:pt x="608" y="53"/>
                  </a:lnTo>
                  <a:lnTo>
                    <a:pt x="654" y="58"/>
                  </a:lnTo>
                  <a:lnTo>
                    <a:pt x="696" y="66"/>
                  </a:lnTo>
                  <a:lnTo>
                    <a:pt x="735" y="77"/>
                  </a:lnTo>
                  <a:lnTo>
                    <a:pt x="770" y="89"/>
                  </a:lnTo>
                  <a:lnTo>
                    <a:pt x="801" y="105"/>
                  </a:lnTo>
                  <a:lnTo>
                    <a:pt x="829" y="124"/>
                  </a:lnTo>
                  <a:lnTo>
                    <a:pt x="853" y="146"/>
                  </a:lnTo>
                  <a:lnTo>
                    <a:pt x="873" y="171"/>
                  </a:lnTo>
                  <a:lnTo>
                    <a:pt x="890" y="200"/>
                  </a:lnTo>
                  <a:lnTo>
                    <a:pt x="912" y="207"/>
                  </a:lnTo>
                  <a:lnTo>
                    <a:pt x="931" y="218"/>
                  </a:lnTo>
                  <a:lnTo>
                    <a:pt x="948" y="229"/>
                  </a:lnTo>
                  <a:lnTo>
                    <a:pt x="960" y="243"/>
                  </a:lnTo>
                  <a:lnTo>
                    <a:pt x="968" y="259"/>
                  </a:lnTo>
                  <a:lnTo>
                    <a:pt x="978" y="293"/>
                  </a:lnTo>
                  <a:lnTo>
                    <a:pt x="980" y="310"/>
                  </a:lnTo>
                  <a:lnTo>
                    <a:pt x="976" y="325"/>
                  </a:lnTo>
                  <a:lnTo>
                    <a:pt x="968" y="338"/>
                  </a:lnTo>
                  <a:lnTo>
                    <a:pt x="954" y="350"/>
                  </a:lnTo>
                  <a:lnTo>
                    <a:pt x="935" y="359"/>
                  </a:lnTo>
                  <a:lnTo>
                    <a:pt x="913" y="367"/>
                  </a:lnTo>
                  <a:lnTo>
                    <a:pt x="908" y="394"/>
                  </a:lnTo>
                  <a:lnTo>
                    <a:pt x="897" y="421"/>
                  </a:lnTo>
                  <a:lnTo>
                    <a:pt x="884" y="447"/>
                  </a:lnTo>
                  <a:lnTo>
                    <a:pt x="867" y="471"/>
                  </a:lnTo>
                  <a:lnTo>
                    <a:pt x="846" y="494"/>
                  </a:lnTo>
                  <a:lnTo>
                    <a:pt x="819" y="515"/>
                  </a:lnTo>
                  <a:lnTo>
                    <a:pt x="790" y="535"/>
                  </a:lnTo>
                  <a:lnTo>
                    <a:pt x="755" y="552"/>
                  </a:lnTo>
                  <a:lnTo>
                    <a:pt x="715" y="567"/>
                  </a:lnTo>
                  <a:lnTo>
                    <a:pt x="722" y="627"/>
                  </a:lnTo>
                  <a:lnTo>
                    <a:pt x="726" y="639"/>
                  </a:lnTo>
                  <a:lnTo>
                    <a:pt x="733" y="649"/>
                  </a:lnTo>
                  <a:lnTo>
                    <a:pt x="743" y="658"/>
                  </a:lnTo>
                  <a:lnTo>
                    <a:pt x="757" y="665"/>
                  </a:lnTo>
                  <a:lnTo>
                    <a:pt x="1007" y="757"/>
                  </a:lnTo>
                  <a:lnTo>
                    <a:pt x="932" y="772"/>
                  </a:lnTo>
                  <a:lnTo>
                    <a:pt x="853" y="783"/>
                  </a:lnTo>
                  <a:lnTo>
                    <a:pt x="771" y="794"/>
                  </a:lnTo>
                  <a:lnTo>
                    <a:pt x="685" y="800"/>
                  </a:lnTo>
                  <a:lnTo>
                    <a:pt x="597" y="804"/>
                  </a:lnTo>
                  <a:lnTo>
                    <a:pt x="506" y="807"/>
                  </a:lnTo>
                  <a:lnTo>
                    <a:pt x="414" y="804"/>
                  </a:lnTo>
                  <a:lnTo>
                    <a:pt x="324" y="800"/>
                  </a:lnTo>
                  <a:lnTo>
                    <a:pt x="238" y="793"/>
                  </a:lnTo>
                  <a:lnTo>
                    <a:pt x="156" y="783"/>
                  </a:lnTo>
                  <a:lnTo>
                    <a:pt x="76" y="771"/>
                  </a:lnTo>
                  <a:lnTo>
                    <a:pt x="0" y="756"/>
                  </a:lnTo>
                  <a:lnTo>
                    <a:pt x="255" y="665"/>
                  </a:lnTo>
                  <a:lnTo>
                    <a:pt x="269" y="658"/>
                  </a:lnTo>
                  <a:lnTo>
                    <a:pt x="279" y="649"/>
                  </a:lnTo>
                  <a:lnTo>
                    <a:pt x="287" y="638"/>
                  </a:lnTo>
                  <a:lnTo>
                    <a:pt x="291" y="626"/>
                  </a:lnTo>
                  <a:lnTo>
                    <a:pt x="298" y="567"/>
                  </a:lnTo>
                  <a:lnTo>
                    <a:pt x="258" y="552"/>
                  </a:lnTo>
                  <a:lnTo>
                    <a:pt x="223" y="535"/>
                  </a:lnTo>
                  <a:lnTo>
                    <a:pt x="193" y="515"/>
                  </a:lnTo>
                  <a:lnTo>
                    <a:pt x="167" y="494"/>
                  </a:lnTo>
                  <a:lnTo>
                    <a:pt x="146" y="471"/>
                  </a:lnTo>
                  <a:lnTo>
                    <a:pt x="128" y="447"/>
                  </a:lnTo>
                  <a:lnTo>
                    <a:pt x="115" y="421"/>
                  </a:lnTo>
                  <a:lnTo>
                    <a:pt x="105" y="394"/>
                  </a:lnTo>
                  <a:lnTo>
                    <a:pt x="99" y="367"/>
                  </a:lnTo>
                  <a:lnTo>
                    <a:pt x="77" y="359"/>
                  </a:lnTo>
                  <a:lnTo>
                    <a:pt x="59" y="350"/>
                  </a:lnTo>
                  <a:lnTo>
                    <a:pt x="45" y="338"/>
                  </a:lnTo>
                  <a:lnTo>
                    <a:pt x="36" y="325"/>
                  </a:lnTo>
                  <a:lnTo>
                    <a:pt x="33" y="310"/>
                  </a:lnTo>
                  <a:lnTo>
                    <a:pt x="35" y="294"/>
                  </a:lnTo>
                  <a:lnTo>
                    <a:pt x="45" y="259"/>
                  </a:lnTo>
                  <a:lnTo>
                    <a:pt x="53" y="243"/>
                  </a:lnTo>
                  <a:lnTo>
                    <a:pt x="65" y="229"/>
                  </a:lnTo>
                  <a:lnTo>
                    <a:pt x="81" y="218"/>
                  </a:lnTo>
                  <a:lnTo>
                    <a:pt x="101" y="207"/>
                  </a:lnTo>
                  <a:lnTo>
                    <a:pt x="123" y="200"/>
                  </a:lnTo>
                  <a:lnTo>
                    <a:pt x="139" y="169"/>
                  </a:lnTo>
                  <a:lnTo>
                    <a:pt x="158" y="140"/>
                  </a:lnTo>
                  <a:lnTo>
                    <a:pt x="181" y="114"/>
                  </a:lnTo>
                  <a:lnTo>
                    <a:pt x="196" y="101"/>
                  </a:lnTo>
                  <a:lnTo>
                    <a:pt x="207" y="90"/>
                  </a:lnTo>
                  <a:lnTo>
                    <a:pt x="216" y="82"/>
                  </a:lnTo>
                  <a:lnTo>
                    <a:pt x="222" y="74"/>
                  </a:lnTo>
                  <a:lnTo>
                    <a:pt x="226" y="67"/>
                  </a:lnTo>
                  <a:lnTo>
                    <a:pt x="227" y="59"/>
                  </a:lnTo>
                  <a:lnTo>
                    <a:pt x="227" y="48"/>
                  </a:lnTo>
                  <a:lnTo>
                    <a:pt x="225" y="35"/>
                  </a:lnTo>
                  <a:lnTo>
                    <a:pt x="223" y="19"/>
                  </a:lnTo>
                  <a:lnTo>
                    <a:pt x="223" y="5"/>
                  </a:lnTo>
                  <a:lnTo>
                    <a:pt x="225" y="2"/>
                  </a:lnTo>
                  <a:lnTo>
                    <a:pt x="231" y="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F0C41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40" name="Group 4"/>
          <p:cNvGrpSpPr>
            <a:grpSpLocks noChangeAspect="1"/>
          </p:cNvGrpSpPr>
          <p:nvPr/>
        </p:nvGrpSpPr>
        <p:grpSpPr bwMode="auto">
          <a:xfrm>
            <a:off x="6209050" y="3596635"/>
            <a:ext cx="336068" cy="334266"/>
            <a:chOff x="4697" y="1010"/>
            <a:chExt cx="373" cy="371"/>
          </a:xfr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grpSpPr>
        <p:sp>
          <p:nvSpPr>
            <p:cNvPr id="141" name="Freeform 6"/>
            <p:cNvSpPr>
              <a:spLocks/>
            </p:cNvSpPr>
            <p:nvPr/>
          </p:nvSpPr>
          <p:spPr bwMode="auto">
            <a:xfrm>
              <a:off x="4737" y="1197"/>
              <a:ext cx="333" cy="133"/>
            </a:xfrm>
            <a:custGeom>
              <a:avLst/>
              <a:gdLst>
                <a:gd name="T0" fmla="*/ 2709 w 2999"/>
                <a:gd name="T1" fmla="*/ 33 h 1198"/>
                <a:gd name="T2" fmla="*/ 2809 w 2999"/>
                <a:gd name="T3" fmla="*/ 105 h 1198"/>
                <a:gd name="T4" fmla="*/ 2889 w 2999"/>
                <a:gd name="T5" fmla="*/ 183 h 1198"/>
                <a:gd name="T6" fmla="*/ 2949 w 2999"/>
                <a:gd name="T7" fmla="*/ 267 h 1198"/>
                <a:gd name="T8" fmla="*/ 2986 w 2999"/>
                <a:gd name="T9" fmla="*/ 356 h 1198"/>
                <a:gd name="T10" fmla="*/ 2999 w 2999"/>
                <a:gd name="T11" fmla="*/ 449 h 1198"/>
                <a:gd name="T12" fmla="*/ 2984 w 2999"/>
                <a:gd name="T13" fmla="*/ 552 h 1198"/>
                <a:gd name="T14" fmla="*/ 2941 w 2999"/>
                <a:gd name="T15" fmla="*/ 651 h 1198"/>
                <a:gd name="T16" fmla="*/ 2870 w 2999"/>
                <a:gd name="T17" fmla="*/ 746 h 1198"/>
                <a:gd name="T18" fmla="*/ 2777 w 2999"/>
                <a:gd name="T19" fmla="*/ 835 h 1198"/>
                <a:gd name="T20" fmla="*/ 2660 w 2999"/>
                <a:gd name="T21" fmla="*/ 917 h 1198"/>
                <a:gd name="T22" fmla="*/ 2522 w 2999"/>
                <a:gd name="T23" fmla="*/ 991 h 1198"/>
                <a:gd name="T24" fmla="*/ 2366 w 2999"/>
                <a:gd name="T25" fmla="*/ 1056 h 1198"/>
                <a:gd name="T26" fmla="*/ 2194 w 2999"/>
                <a:gd name="T27" fmla="*/ 1109 h 1198"/>
                <a:gd name="T28" fmla="*/ 2008 w 2999"/>
                <a:gd name="T29" fmla="*/ 1151 h 1198"/>
                <a:gd name="T30" fmla="*/ 1810 w 2999"/>
                <a:gd name="T31" fmla="*/ 1180 h 1198"/>
                <a:gd name="T32" fmla="*/ 1602 w 2999"/>
                <a:gd name="T33" fmla="*/ 1196 h 1198"/>
                <a:gd name="T34" fmla="*/ 1385 w 2999"/>
                <a:gd name="T35" fmla="*/ 1196 h 1198"/>
                <a:gd name="T36" fmla="*/ 1174 w 2999"/>
                <a:gd name="T37" fmla="*/ 1180 h 1198"/>
                <a:gd name="T38" fmla="*/ 974 w 2999"/>
                <a:gd name="T39" fmla="*/ 1151 h 1198"/>
                <a:gd name="T40" fmla="*/ 786 w 2999"/>
                <a:gd name="T41" fmla="*/ 1107 h 1198"/>
                <a:gd name="T42" fmla="*/ 613 w 2999"/>
                <a:gd name="T43" fmla="*/ 1052 h 1198"/>
                <a:gd name="T44" fmla="*/ 457 w 2999"/>
                <a:gd name="T45" fmla="*/ 986 h 1198"/>
                <a:gd name="T46" fmla="*/ 319 w 2999"/>
                <a:gd name="T47" fmla="*/ 911 h 1198"/>
                <a:gd name="T48" fmla="*/ 202 w 2999"/>
                <a:gd name="T49" fmla="*/ 828 h 1198"/>
                <a:gd name="T50" fmla="*/ 110 w 2999"/>
                <a:gd name="T51" fmla="*/ 737 h 1198"/>
                <a:gd name="T52" fmla="*/ 41 w 2999"/>
                <a:gd name="T53" fmla="*/ 641 h 1198"/>
                <a:gd name="T54" fmla="*/ 0 w 2999"/>
                <a:gd name="T55" fmla="*/ 540 h 1198"/>
                <a:gd name="T56" fmla="*/ 149 w 2999"/>
                <a:gd name="T57" fmla="*/ 614 h 1198"/>
                <a:gd name="T58" fmla="*/ 318 w 2999"/>
                <a:gd name="T59" fmla="*/ 675 h 1198"/>
                <a:gd name="T60" fmla="*/ 504 w 2999"/>
                <a:gd name="T61" fmla="*/ 726 h 1198"/>
                <a:gd name="T62" fmla="*/ 707 w 2999"/>
                <a:gd name="T63" fmla="*/ 763 h 1198"/>
                <a:gd name="T64" fmla="*/ 921 w 2999"/>
                <a:gd name="T65" fmla="*/ 786 h 1198"/>
                <a:gd name="T66" fmla="*/ 1146 w 2999"/>
                <a:gd name="T67" fmla="*/ 795 h 1198"/>
                <a:gd name="T68" fmla="*/ 1350 w 2999"/>
                <a:gd name="T69" fmla="*/ 787 h 1198"/>
                <a:gd name="T70" fmla="*/ 1547 w 2999"/>
                <a:gd name="T71" fmla="*/ 769 h 1198"/>
                <a:gd name="T72" fmla="*/ 1732 w 2999"/>
                <a:gd name="T73" fmla="*/ 738 h 1198"/>
                <a:gd name="T74" fmla="*/ 1906 w 2999"/>
                <a:gd name="T75" fmla="*/ 696 h 1198"/>
                <a:gd name="T76" fmla="*/ 2066 w 2999"/>
                <a:gd name="T77" fmla="*/ 644 h 1198"/>
                <a:gd name="T78" fmla="*/ 2211 w 2999"/>
                <a:gd name="T79" fmla="*/ 583 h 1198"/>
                <a:gd name="T80" fmla="*/ 2339 w 2999"/>
                <a:gd name="T81" fmla="*/ 513 h 1198"/>
                <a:gd name="T82" fmla="*/ 2446 w 2999"/>
                <a:gd name="T83" fmla="*/ 437 h 1198"/>
                <a:gd name="T84" fmla="*/ 2533 w 2999"/>
                <a:gd name="T85" fmla="*/ 353 h 1198"/>
                <a:gd name="T86" fmla="*/ 2598 w 2999"/>
                <a:gd name="T87" fmla="*/ 264 h 1198"/>
                <a:gd name="T88" fmla="*/ 2638 w 2999"/>
                <a:gd name="T89" fmla="*/ 170 h 1198"/>
                <a:gd name="T90" fmla="*/ 2652 w 2999"/>
                <a:gd name="T91" fmla="*/ 72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99" h="1198">
                  <a:moveTo>
                    <a:pt x="2652" y="0"/>
                  </a:moveTo>
                  <a:lnTo>
                    <a:pt x="2709" y="33"/>
                  </a:lnTo>
                  <a:lnTo>
                    <a:pt x="2761" y="68"/>
                  </a:lnTo>
                  <a:lnTo>
                    <a:pt x="2809" y="105"/>
                  </a:lnTo>
                  <a:lnTo>
                    <a:pt x="2851" y="143"/>
                  </a:lnTo>
                  <a:lnTo>
                    <a:pt x="2889" y="183"/>
                  </a:lnTo>
                  <a:lnTo>
                    <a:pt x="2922" y="224"/>
                  </a:lnTo>
                  <a:lnTo>
                    <a:pt x="2949" y="267"/>
                  </a:lnTo>
                  <a:lnTo>
                    <a:pt x="2970" y="310"/>
                  </a:lnTo>
                  <a:lnTo>
                    <a:pt x="2986" y="356"/>
                  </a:lnTo>
                  <a:lnTo>
                    <a:pt x="2996" y="402"/>
                  </a:lnTo>
                  <a:lnTo>
                    <a:pt x="2999" y="449"/>
                  </a:lnTo>
                  <a:lnTo>
                    <a:pt x="2996" y="500"/>
                  </a:lnTo>
                  <a:lnTo>
                    <a:pt x="2984" y="552"/>
                  </a:lnTo>
                  <a:lnTo>
                    <a:pt x="2966" y="602"/>
                  </a:lnTo>
                  <a:lnTo>
                    <a:pt x="2941" y="651"/>
                  </a:lnTo>
                  <a:lnTo>
                    <a:pt x="2909" y="699"/>
                  </a:lnTo>
                  <a:lnTo>
                    <a:pt x="2870" y="746"/>
                  </a:lnTo>
                  <a:lnTo>
                    <a:pt x="2826" y="792"/>
                  </a:lnTo>
                  <a:lnTo>
                    <a:pt x="2777" y="835"/>
                  </a:lnTo>
                  <a:lnTo>
                    <a:pt x="2721" y="876"/>
                  </a:lnTo>
                  <a:lnTo>
                    <a:pt x="2660" y="917"/>
                  </a:lnTo>
                  <a:lnTo>
                    <a:pt x="2593" y="955"/>
                  </a:lnTo>
                  <a:lnTo>
                    <a:pt x="2522" y="991"/>
                  </a:lnTo>
                  <a:lnTo>
                    <a:pt x="2446" y="1024"/>
                  </a:lnTo>
                  <a:lnTo>
                    <a:pt x="2366" y="1056"/>
                  </a:lnTo>
                  <a:lnTo>
                    <a:pt x="2283" y="1084"/>
                  </a:lnTo>
                  <a:lnTo>
                    <a:pt x="2194" y="1109"/>
                  </a:lnTo>
                  <a:lnTo>
                    <a:pt x="2103" y="1132"/>
                  </a:lnTo>
                  <a:lnTo>
                    <a:pt x="2008" y="1151"/>
                  </a:lnTo>
                  <a:lnTo>
                    <a:pt x="1910" y="1168"/>
                  </a:lnTo>
                  <a:lnTo>
                    <a:pt x="1810" y="1180"/>
                  </a:lnTo>
                  <a:lnTo>
                    <a:pt x="1707" y="1190"/>
                  </a:lnTo>
                  <a:lnTo>
                    <a:pt x="1602" y="1196"/>
                  </a:lnTo>
                  <a:lnTo>
                    <a:pt x="1494" y="1198"/>
                  </a:lnTo>
                  <a:lnTo>
                    <a:pt x="1385" y="1196"/>
                  </a:lnTo>
                  <a:lnTo>
                    <a:pt x="1278" y="1190"/>
                  </a:lnTo>
                  <a:lnTo>
                    <a:pt x="1174" y="1180"/>
                  </a:lnTo>
                  <a:lnTo>
                    <a:pt x="1073" y="1167"/>
                  </a:lnTo>
                  <a:lnTo>
                    <a:pt x="974" y="1151"/>
                  </a:lnTo>
                  <a:lnTo>
                    <a:pt x="878" y="1130"/>
                  </a:lnTo>
                  <a:lnTo>
                    <a:pt x="786" y="1107"/>
                  </a:lnTo>
                  <a:lnTo>
                    <a:pt x="697" y="1081"/>
                  </a:lnTo>
                  <a:lnTo>
                    <a:pt x="613" y="1052"/>
                  </a:lnTo>
                  <a:lnTo>
                    <a:pt x="533" y="1021"/>
                  </a:lnTo>
                  <a:lnTo>
                    <a:pt x="457" y="986"/>
                  </a:lnTo>
                  <a:lnTo>
                    <a:pt x="385" y="950"/>
                  </a:lnTo>
                  <a:lnTo>
                    <a:pt x="319" y="911"/>
                  </a:lnTo>
                  <a:lnTo>
                    <a:pt x="258" y="870"/>
                  </a:lnTo>
                  <a:lnTo>
                    <a:pt x="202" y="828"/>
                  </a:lnTo>
                  <a:lnTo>
                    <a:pt x="153" y="783"/>
                  </a:lnTo>
                  <a:lnTo>
                    <a:pt x="110" y="737"/>
                  </a:lnTo>
                  <a:lnTo>
                    <a:pt x="72" y="690"/>
                  </a:lnTo>
                  <a:lnTo>
                    <a:pt x="41" y="641"/>
                  </a:lnTo>
                  <a:lnTo>
                    <a:pt x="17" y="592"/>
                  </a:lnTo>
                  <a:lnTo>
                    <a:pt x="0" y="540"/>
                  </a:lnTo>
                  <a:lnTo>
                    <a:pt x="72" y="578"/>
                  </a:lnTo>
                  <a:lnTo>
                    <a:pt x="149" y="614"/>
                  </a:lnTo>
                  <a:lnTo>
                    <a:pt x="231" y="646"/>
                  </a:lnTo>
                  <a:lnTo>
                    <a:pt x="318" y="675"/>
                  </a:lnTo>
                  <a:lnTo>
                    <a:pt x="410" y="702"/>
                  </a:lnTo>
                  <a:lnTo>
                    <a:pt x="504" y="726"/>
                  </a:lnTo>
                  <a:lnTo>
                    <a:pt x="603" y="747"/>
                  </a:lnTo>
                  <a:lnTo>
                    <a:pt x="707" y="763"/>
                  </a:lnTo>
                  <a:lnTo>
                    <a:pt x="812" y="777"/>
                  </a:lnTo>
                  <a:lnTo>
                    <a:pt x="921" y="786"/>
                  </a:lnTo>
                  <a:lnTo>
                    <a:pt x="1032" y="793"/>
                  </a:lnTo>
                  <a:lnTo>
                    <a:pt x="1146" y="795"/>
                  </a:lnTo>
                  <a:lnTo>
                    <a:pt x="1249" y="793"/>
                  </a:lnTo>
                  <a:lnTo>
                    <a:pt x="1350" y="787"/>
                  </a:lnTo>
                  <a:lnTo>
                    <a:pt x="1450" y="780"/>
                  </a:lnTo>
                  <a:lnTo>
                    <a:pt x="1547" y="769"/>
                  </a:lnTo>
                  <a:lnTo>
                    <a:pt x="1641" y="755"/>
                  </a:lnTo>
                  <a:lnTo>
                    <a:pt x="1732" y="738"/>
                  </a:lnTo>
                  <a:lnTo>
                    <a:pt x="1821" y="718"/>
                  </a:lnTo>
                  <a:lnTo>
                    <a:pt x="1906" y="696"/>
                  </a:lnTo>
                  <a:lnTo>
                    <a:pt x="1988" y="671"/>
                  </a:lnTo>
                  <a:lnTo>
                    <a:pt x="2066" y="644"/>
                  </a:lnTo>
                  <a:lnTo>
                    <a:pt x="2141" y="615"/>
                  </a:lnTo>
                  <a:lnTo>
                    <a:pt x="2211" y="583"/>
                  </a:lnTo>
                  <a:lnTo>
                    <a:pt x="2276" y="549"/>
                  </a:lnTo>
                  <a:lnTo>
                    <a:pt x="2339" y="513"/>
                  </a:lnTo>
                  <a:lnTo>
                    <a:pt x="2394" y="476"/>
                  </a:lnTo>
                  <a:lnTo>
                    <a:pt x="2446" y="437"/>
                  </a:lnTo>
                  <a:lnTo>
                    <a:pt x="2492" y="396"/>
                  </a:lnTo>
                  <a:lnTo>
                    <a:pt x="2533" y="353"/>
                  </a:lnTo>
                  <a:lnTo>
                    <a:pt x="2569" y="309"/>
                  </a:lnTo>
                  <a:lnTo>
                    <a:pt x="2598" y="264"/>
                  </a:lnTo>
                  <a:lnTo>
                    <a:pt x="2621" y="218"/>
                  </a:lnTo>
                  <a:lnTo>
                    <a:pt x="2638" y="170"/>
                  </a:lnTo>
                  <a:lnTo>
                    <a:pt x="2648" y="121"/>
                  </a:lnTo>
                  <a:lnTo>
                    <a:pt x="2652" y="72"/>
                  </a:lnTo>
                  <a:lnTo>
                    <a:pt x="2652" y="0"/>
                  </a:lnTo>
                  <a:close/>
                </a:path>
              </a:pathLst>
            </a:custGeom>
            <a:solidFill>
              <a:srgbClr val="FCC6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2" name="Freeform 7"/>
            <p:cNvSpPr>
              <a:spLocks/>
            </p:cNvSpPr>
            <p:nvPr/>
          </p:nvSpPr>
          <p:spPr bwMode="auto">
            <a:xfrm>
              <a:off x="4735" y="1247"/>
              <a:ext cx="335" cy="134"/>
            </a:xfrm>
            <a:custGeom>
              <a:avLst/>
              <a:gdLst>
                <a:gd name="T0" fmla="*/ 5 w 3012"/>
                <a:gd name="T1" fmla="*/ 51 h 1210"/>
                <a:gd name="T2" fmla="*/ 34 w 3012"/>
                <a:gd name="T3" fmla="*/ 153 h 1210"/>
                <a:gd name="T4" fmla="*/ 91 w 3012"/>
                <a:gd name="T5" fmla="*/ 250 h 1210"/>
                <a:gd name="T6" fmla="*/ 174 w 3012"/>
                <a:gd name="T7" fmla="*/ 343 h 1210"/>
                <a:gd name="T8" fmla="*/ 279 w 3012"/>
                <a:gd name="T9" fmla="*/ 427 h 1210"/>
                <a:gd name="T10" fmla="*/ 407 w 3012"/>
                <a:gd name="T11" fmla="*/ 506 h 1210"/>
                <a:gd name="T12" fmla="*/ 553 w 3012"/>
                <a:gd name="T13" fmla="*/ 575 h 1210"/>
                <a:gd name="T14" fmla="*/ 717 w 3012"/>
                <a:gd name="T15" fmla="*/ 635 h 1210"/>
                <a:gd name="T16" fmla="*/ 898 w 3012"/>
                <a:gd name="T17" fmla="*/ 683 h 1210"/>
                <a:gd name="T18" fmla="*/ 1090 w 3012"/>
                <a:gd name="T19" fmla="*/ 719 h 1210"/>
                <a:gd name="T20" fmla="*/ 1293 w 3012"/>
                <a:gd name="T21" fmla="*/ 741 h 1210"/>
                <a:gd name="T22" fmla="*/ 1507 w 3012"/>
                <a:gd name="T23" fmla="*/ 749 h 1210"/>
                <a:gd name="T24" fmla="*/ 1720 w 3012"/>
                <a:gd name="T25" fmla="*/ 741 h 1210"/>
                <a:gd name="T26" fmla="*/ 1923 w 3012"/>
                <a:gd name="T27" fmla="*/ 719 h 1210"/>
                <a:gd name="T28" fmla="*/ 2116 w 3012"/>
                <a:gd name="T29" fmla="*/ 683 h 1210"/>
                <a:gd name="T30" fmla="*/ 2296 w 3012"/>
                <a:gd name="T31" fmla="*/ 635 h 1210"/>
                <a:gd name="T32" fmla="*/ 2459 w 3012"/>
                <a:gd name="T33" fmla="*/ 575 h 1210"/>
                <a:gd name="T34" fmla="*/ 2606 w 3012"/>
                <a:gd name="T35" fmla="*/ 506 h 1210"/>
                <a:gd name="T36" fmla="*/ 2734 w 3012"/>
                <a:gd name="T37" fmla="*/ 427 h 1210"/>
                <a:gd name="T38" fmla="*/ 2839 w 3012"/>
                <a:gd name="T39" fmla="*/ 343 h 1210"/>
                <a:gd name="T40" fmla="*/ 2922 w 3012"/>
                <a:gd name="T41" fmla="*/ 250 h 1210"/>
                <a:gd name="T42" fmla="*/ 2979 w 3012"/>
                <a:gd name="T43" fmla="*/ 153 h 1210"/>
                <a:gd name="T44" fmla="*/ 3009 w 3012"/>
                <a:gd name="T45" fmla="*/ 51 h 1210"/>
                <a:gd name="T46" fmla="*/ 3012 w 3012"/>
                <a:gd name="T47" fmla="*/ 487 h 1210"/>
                <a:gd name="T48" fmla="*/ 2998 w 3012"/>
                <a:gd name="T49" fmla="*/ 585 h 1210"/>
                <a:gd name="T50" fmla="*/ 2958 w 3012"/>
                <a:gd name="T51" fmla="*/ 679 h 1210"/>
                <a:gd name="T52" fmla="*/ 2894 w 3012"/>
                <a:gd name="T53" fmla="*/ 768 h 1210"/>
                <a:gd name="T54" fmla="*/ 2806 w 3012"/>
                <a:gd name="T55" fmla="*/ 852 h 1210"/>
                <a:gd name="T56" fmla="*/ 2698 w 3012"/>
                <a:gd name="T57" fmla="*/ 928 h 1210"/>
                <a:gd name="T58" fmla="*/ 2571 w 3012"/>
                <a:gd name="T59" fmla="*/ 998 h 1210"/>
                <a:gd name="T60" fmla="*/ 2426 w 3012"/>
                <a:gd name="T61" fmla="*/ 1059 h 1210"/>
                <a:gd name="T62" fmla="*/ 2266 w 3012"/>
                <a:gd name="T63" fmla="*/ 1111 h 1210"/>
                <a:gd name="T64" fmla="*/ 2093 w 3012"/>
                <a:gd name="T65" fmla="*/ 1153 h 1210"/>
                <a:gd name="T66" fmla="*/ 1907 w 3012"/>
                <a:gd name="T67" fmla="*/ 1184 h 1210"/>
                <a:gd name="T68" fmla="*/ 1710 w 3012"/>
                <a:gd name="T69" fmla="*/ 1202 h 1210"/>
                <a:gd name="T70" fmla="*/ 1507 w 3012"/>
                <a:gd name="T71" fmla="*/ 1210 h 1210"/>
                <a:gd name="T72" fmla="*/ 1302 w 3012"/>
                <a:gd name="T73" fmla="*/ 1202 h 1210"/>
                <a:gd name="T74" fmla="*/ 1106 w 3012"/>
                <a:gd name="T75" fmla="*/ 1184 h 1210"/>
                <a:gd name="T76" fmla="*/ 921 w 3012"/>
                <a:gd name="T77" fmla="*/ 1153 h 1210"/>
                <a:gd name="T78" fmla="*/ 747 w 3012"/>
                <a:gd name="T79" fmla="*/ 1111 h 1210"/>
                <a:gd name="T80" fmla="*/ 587 w 3012"/>
                <a:gd name="T81" fmla="*/ 1059 h 1210"/>
                <a:gd name="T82" fmla="*/ 442 w 3012"/>
                <a:gd name="T83" fmla="*/ 998 h 1210"/>
                <a:gd name="T84" fmla="*/ 314 w 3012"/>
                <a:gd name="T85" fmla="*/ 928 h 1210"/>
                <a:gd name="T86" fmla="*/ 207 w 3012"/>
                <a:gd name="T87" fmla="*/ 852 h 1210"/>
                <a:gd name="T88" fmla="*/ 119 w 3012"/>
                <a:gd name="T89" fmla="*/ 768 h 1210"/>
                <a:gd name="T90" fmla="*/ 55 w 3012"/>
                <a:gd name="T91" fmla="*/ 679 h 1210"/>
                <a:gd name="T92" fmla="*/ 14 w 3012"/>
                <a:gd name="T93" fmla="*/ 585 h 1210"/>
                <a:gd name="T94" fmla="*/ 0 w 3012"/>
                <a:gd name="T95" fmla="*/ 487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12" h="1210">
                  <a:moveTo>
                    <a:pt x="0" y="0"/>
                  </a:moveTo>
                  <a:lnTo>
                    <a:pt x="5" y="51"/>
                  </a:lnTo>
                  <a:lnTo>
                    <a:pt x="16" y="103"/>
                  </a:lnTo>
                  <a:lnTo>
                    <a:pt x="34" y="153"/>
                  </a:lnTo>
                  <a:lnTo>
                    <a:pt x="59" y="202"/>
                  </a:lnTo>
                  <a:lnTo>
                    <a:pt x="91" y="250"/>
                  </a:lnTo>
                  <a:lnTo>
                    <a:pt x="129" y="297"/>
                  </a:lnTo>
                  <a:lnTo>
                    <a:pt x="174" y="343"/>
                  </a:lnTo>
                  <a:lnTo>
                    <a:pt x="224" y="386"/>
                  </a:lnTo>
                  <a:lnTo>
                    <a:pt x="279" y="427"/>
                  </a:lnTo>
                  <a:lnTo>
                    <a:pt x="341" y="468"/>
                  </a:lnTo>
                  <a:lnTo>
                    <a:pt x="407" y="506"/>
                  </a:lnTo>
                  <a:lnTo>
                    <a:pt x="478" y="542"/>
                  </a:lnTo>
                  <a:lnTo>
                    <a:pt x="553" y="575"/>
                  </a:lnTo>
                  <a:lnTo>
                    <a:pt x="633" y="607"/>
                  </a:lnTo>
                  <a:lnTo>
                    <a:pt x="717" y="635"/>
                  </a:lnTo>
                  <a:lnTo>
                    <a:pt x="806" y="660"/>
                  </a:lnTo>
                  <a:lnTo>
                    <a:pt x="898" y="683"/>
                  </a:lnTo>
                  <a:lnTo>
                    <a:pt x="992" y="702"/>
                  </a:lnTo>
                  <a:lnTo>
                    <a:pt x="1090" y="719"/>
                  </a:lnTo>
                  <a:lnTo>
                    <a:pt x="1190" y="731"/>
                  </a:lnTo>
                  <a:lnTo>
                    <a:pt x="1293" y="741"/>
                  </a:lnTo>
                  <a:lnTo>
                    <a:pt x="1399" y="747"/>
                  </a:lnTo>
                  <a:lnTo>
                    <a:pt x="1507" y="749"/>
                  </a:lnTo>
                  <a:lnTo>
                    <a:pt x="1615" y="747"/>
                  </a:lnTo>
                  <a:lnTo>
                    <a:pt x="1720" y="741"/>
                  </a:lnTo>
                  <a:lnTo>
                    <a:pt x="1823" y="731"/>
                  </a:lnTo>
                  <a:lnTo>
                    <a:pt x="1923" y="719"/>
                  </a:lnTo>
                  <a:lnTo>
                    <a:pt x="2021" y="702"/>
                  </a:lnTo>
                  <a:lnTo>
                    <a:pt x="2116" y="683"/>
                  </a:lnTo>
                  <a:lnTo>
                    <a:pt x="2207" y="660"/>
                  </a:lnTo>
                  <a:lnTo>
                    <a:pt x="2296" y="635"/>
                  </a:lnTo>
                  <a:lnTo>
                    <a:pt x="2379" y="607"/>
                  </a:lnTo>
                  <a:lnTo>
                    <a:pt x="2459" y="575"/>
                  </a:lnTo>
                  <a:lnTo>
                    <a:pt x="2535" y="542"/>
                  </a:lnTo>
                  <a:lnTo>
                    <a:pt x="2606" y="506"/>
                  </a:lnTo>
                  <a:lnTo>
                    <a:pt x="2673" y="468"/>
                  </a:lnTo>
                  <a:lnTo>
                    <a:pt x="2734" y="427"/>
                  </a:lnTo>
                  <a:lnTo>
                    <a:pt x="2790" y="386"/>
                  </a:lnTo>
                  <a:lnTo>
                    <a:pt x="2839" y="343"/>
                  </a:lnTo>
                  <a:lnTo>
                    <a:pt x="2883" y="297"/>
                  </a:lnTo>
                  <a:lnTo>
                    <a:pt x="2922" y="250"/>
                  </a:lnTo>
                  <a:lnTo>
                    <a:pt x="2954" y="202"/>
                  </a:lnTo>
                  <a:lnTo>
                    <a:pt x="2979" y="153"/>
                  </a:lnTo>
                  <a:lnTo>
                    <a:pt x="2997" y="103"/>
                  </a:lnTo>
                  <a:lnTo>
                    <a:pt x="3009" y="51"/>
                  </a:lnTo>
                  <a:lnTo>
                    <a:pt x="3012" y="0"/>
                  </a:lnTo>
                  <a:lnTo>
                    <a:pt x="3012" y="487"/>
                  </a:lnTo>
                  <a:lnTo>
                    <a:pt x="3009" y="536"/>
                  </a:lnTo>
                  <a:lnTo>
                    <a:pt x="2998" y="585"/>
                  </a:lnTo>
                  <a:lnTo>
                    <a:pt x="2981" y="633"/>
                  </a:lnTo>
                  <a:lnTo>
                    <a:pt x="2958" y="679"/>
                  </a:lnTo>
                  <a:lnTo>
                    <a:pt x="2929" y="724"/>
                  </a:lnTo>
                  <a:lnTo>
                    <a:pt x="2894" y="768"/>
                  </a:lnTo>
                  <a:lnTo>
                    <a:pt x="2853" y="811"/>
                  </a:lnTo>
                  <a:lnTo>
                    <a:pt x="2806" y="852"/>
                  </a:lnTo>
                  <a:lnTo>
                    <a:pt x="2755" y="890"/>
                  </a:lnTo>
                  <a:lnTo>
                    <a:pt x="2698" y="928"/>
                  </a:lnTo>
                  <a:lnTo>
                    <a:pt x="2637" y="964"/>
                  </a:lnTo>
                  <a:lnTo>
                    <a:pt x="2571" y="998"/>
                  </a:lnTo>
                  <a:lnTo>
                    <a:pt x="2501" y="1030"/>
                  </a:lnTo>
                  <a:lnTo>
                    <a:pt x="2426" y="1059"/>
                  </a:lnTo>
                  <a:lnTo>
                    <a:pt x="2348" y="1086"/>
                  </a:lnTo>
                  <a:lnTo>
                    <a:pt x="2266" y="1111"/>
                  </a:lnTo>
                  <a:lnTo>
                    <a:pt x="2181" y="1133"/>
                  </a:lnTo>
                  <a:lnTo>
                    <a:pt x="2093" y="1153"/>
                  </a:lnTo>
                  <a:lnTo>
                    <a:pt x="2001" y="1170"/>
                  </a:lnTo>
                  <a:lnTo>
                    <a:pt x="1907" y="1184"/>
                  </a:lnTo>
                  <a:lnTo>
                    <a:pt x="1810" y="1195"/>
                  </a:lnTo>
                  <a:lnTo>
                    <a:pt x="1710" y="1202"/>
                  </a:lnTo>
                  <a:lnTo>
                    <a:pt x="1609" y="1208"/>
                  </a:lnTo>
                  <a:lnTo>
                    <a:pt x="1507" y="1210"/>
                  </a:lnTo>
                  <a:lnTo>
                    <a:pt x="1404" y="1208"/>
                  </a:lnTo>
                  <a:lnTo>
                    <a:pt x="1302" y="1202"/>
                  </a:lnTo>
                  <a:lnTo>
                    <a:pt x="1203" y="1195"/>
                  </a:lnTo>
                  <a:lnTo>
                    <a:pt x="1106" y="1184"/>
                  </a:lnTo>
                  <a:lnTo>
                    <a:pt x="1012" y="1170"/>
                  </a:lnTo>
                  <a:lnTo>
                    <a:pt x="921" y="1153"/>
                  </a:lnTo>
                  <a:lnTo>
                    <a:pt x="832" y="1133"/>
                  </a:lnTo>
                  <a:lnTo>
                    <a:pt x="747" y="1111"/>
                  </a:lnTo>
                  <a:lnTo>
                    <a:pt x="665" y="1086"/>
                  </a:lnTo>
                  <a:lnTo>
                    <a:pt x="587" y="1059"/>
                  </a:lnTo>
                  <a:lnTo>
                    <a:pt x="512" y="1030"/>
                  </a:lnTo>
                  <a:lnTo>
                    <a:pt x="442" y="998"/>
                  </a:lnTo>
                  <a:lnTo>
                    <a:pt x="376" y="964"/>
                  </a:lnTo>
                  <a:lnTo>
                    <a:pt x="314" y="928"/>
                  </a:lnTo>
                  <a:lnTo>
                    <a:pt x="258" y="890"/>
                  </a:lnTo>
                  <a:lnTo>
                    <a:pt x="207" y="852"/>
                  </a:lnTo>
                  <a:lnTo>
                    <a:pt x="160" y="811"/>
                  </a:lnTo>
                  <a:lnTo>
                    <a:pt x="119" y="768"/>
                  </a:lnTo>
                  <a:lnTo>
                    <a:pt x="84" y="724"/>
                  </a:lnTo>
                  <a:lnTo>
                    <a:pt x="55" y="679"/>
                  </a:lnTo>
                  <a:lnTo>
                    <a:pt x="31" y="633"/>
                  </a:lnTo>
                  <a:lnTo>
                    <a:pt x="14" y="585"/>
                  </a:lnTo>
                  <a:lnTo>
                    <a:pt x="5" y="536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AF1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3" name="Freeform 8"/>
            <p:cNvSpPr>
              <a:spLocks/>
            </p:cNvSpPr>
            <p:nvPr/>
          </p:nvSpPr>
          <p:spPr bwMode="auto">
            <a:xfrm>
              <a:off x="4755" y="1285"/>
              <a:ext cx="13" cy="63"/>
            </a:xfrm>
            <a:custGeom>
              <a:avLst/>
              <a:gdLst>
                <a:gd name="T0" fmla="*/ 0 w 116"/>
                <a:gd name="T1" fmla="*/ 0 h 569"/>
                <a:gd name="T2" fmla="*/ 36 w 116"/>
                <a:gd name="T3" fmla="*/ 31 h 569"/>
                <a:gd name="T4" fmla="*/ 75 w 116"/>
                <a:gd name="T5" fmla="*/ 63 h 569"/>
                <a:gd name="T6" fmla="*/ 116 w 116"/>
                <a:gd name="T7" fmla="*/ 92 h 569"/>
                <a:gd name="T8" fmla="*/ 116 w 116"/>
                <a:gd name="T9" fmla="*/ 569 h 569"/>
                <a:gd name="T10" fmla="*/ 75 w 116"/>
                <a:gd name="T11" fmla="*/ 541 h 569"/>
                <a:gd name="T12" fmla="*/ 36 w 116"/>
                <a:gd name="T13" fmla="*/ 511 h 569"/>
                <a:gd name="T14" fmla="*/ 0 w 116"/>
                <a:gd name="T15" fmla="*/ 480 h 569"/>
                <a:gd name="T16" fmla="*/ 0 w 116"/>
                <a:gd name="T17" fmla="*/ 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69">
                  <a:moveTo>
                    <a:pt x="0" y="0"/>
                  </a:moveTo>
                  <a:lnTo>
                    <a:pt x="36" y="31"/>
                  </a:lnTo>
                  <a:lnTo>
                    <a:pt x="75" y="63"/>
                  </a:lnTo>
                  <a:lnTo>
                    <a:pt x="116" y="92"/>
                  </a:lnTo>
                  <a:lnTo>
                    <a:pt x="116" y="569"/>
                  </a:lnTo>
                  <a:lnTo>
                    <a:pt x="75" y="541"/>
                  </a:lnTo>
                  <a:lnTo>
                    <a:pt x="36" y="511"/>
                  </a:lnTo>
                  <a:lnTo>
                    <a:pt x="0" y="4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4" name="Freeform 9"/>
            <p:cNvSpPr>
              <a:spLocks/>
            </p:cNvSpPr>
            <p:nvPr/>
          </p:nvSpPr>
          <p:spPr bwMode="auto">
            <a:xfrm>
              <a:off x="5038" y="1285"/>
              <a:ext cx="13" cy="63"/>
            </a:xfrm>
            <a:custGeom>
              <a:avLst/>
              <a:gdLst>
                <a:gd name="T0" fmla="*/ 116 w 116"/>
                <a:gd name="T1" fmla="*/ 0 h 569"/>
                <a:gd name="T2" fmla="*/ 116 w 116"/>
                <a:gd name="T3" fmla="*/ 480 h 569"/>
                <a:gd name="T4" fmla="*/ 80 w 116"/>
                <a:gd name="T5" fmla="*/ 511 h 569"/>
                <a:gd name="T6" fmla="*/ 42 w 116"/>
                <a:gd name="T7" fmla="*/ 541 h 569"/>
                <a:gd name="T8" fmla="*/ 0 w 116"/>
                <a:gd name="T9" fmla="*/ 569 h 569"/>
                <a:gd name="T10" fmla="*/ 0 w 116"/>
                <a:gd name="T11" fmla="*/ 92 h 569"/>
                <a:gd name="T12" fmla="*/ 42 w 116"/>
                <a:gd name="T13" fmla="*/ 63 h 569"/>
                <a:gd name="T14" fmla="*/ 80 w 116"/>
                <a:gd name="T15" fmla="*/ 31 h 569"/>
                <a:gd name="T16" fmla="*/ 116 w 116"/>
                <a:gd name="T17" fmla="*/ 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69">
                  <a:moveTo>
                    <a:pt x="116" y="0"/>
                  </a:moveTo>
                  <a:lnTo>
                    <a:pt x="116" y="480"/>
                  </a:lnTo>
                  <a:lnTo>
                    <a:pt x="80" y="511"/>
                  </a:lnTo>
                  <a:lnTo>
                    <a:pt x="42" y="541"/>
                  </a:lnTo>
                  <a:lnTo>
                    <a:pt x="0" y="569"/>
                  </a:lnTo>
                  <a:lnTo>
                    <a:pt x="0" y="92"/>
                  </a:lnTo>
                  <a:lnTo>
                    <a:pt x="42" y="63"/>
                  </a:lnTo>
                  <a:lnTo>
                    <a:pt x="80" y="31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5" name="Freeform 10"/>
            <p:cNvSpPr>
              <a:spLocks/>
            </p:cNvSpPr>
            <p:nvPr/>
          </p:nvSpPr>
          <p:spPr bwMode="auto">
            <a:xfrm>
              <a:off x="4781" y="1303"/>
              <a:ext cx="12" cy="59"/>
            </a:xfrm>
            <a:custGeom>
              <a:avLst/>
              <a:gdLst>
                <a:gd name="T0" fmla="*/ 0 w 116"/>
                <a:gd name="T1" fmla="*/ 0 h 528"/>
                <a:gd name="T2" fmla="*/ 57 w 116"/>
                <a:gd name="T3" fmla="*/ 29 h 528"/>
                <a:gd name="T4" fmla="*/ 116 w 116"/>
                <a:gd name="T5" fmla="*/ 57 h 528"/>
                <a:gd name="T6" fmla="*/ 116 w 116"/>
                <a:gd name="T7" fmla="*/ 528 h 528"/>
                <a:gd name="T8" fmla="*/ 57 w 116"/>
                <a:gd name="T9" fmla="*/ 502 h 528"/>
                <a:gd name="T10" fmla="*/ 0 w 116"/>
                <a:gd name="T11" fmla="*/ 474 h 528"/>
                <a:gd name="T12" fmla="*/ 0 w 116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28">
                  <a:moveTo>
                    <a:pt x="0" y="0"/>
                  </a:moveTo>
                  <a:lnTo>
                    <a:pt x="57" y="29"/>
                  </a:lnTo>
                  <a:lnTo>
                    <a:pt x="116" y="57"/>
                  </a:lnTo>
                  <a:lnTo>
                    <a:pt x="116" y="528"/>
                  </a:lnTo>
                  <a:lnTo>
                    <a:pt x="57" y="502"/>
                  </a:lnTo>
                  <a:lnTo>
                    <a:pt x="0" y="4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6" name="Freeform 11"/>
            <p:cNvSpPr>
              <a:spLocks/>
            </p:cNvSpPr>
            <p:nvPr/>
          </p:nvSpPr>
          <p:spPr bwMode="auto">
            <a:xfrm>
              <a:off x="5012" y="1303"/>
              <a:ext cx="13" cy="59"/>
            </a:xfrm>
            <a:custGeom>
              <a:avLst/>
              <a:gdLst>
                <a:gd name="T0" fmla="*/ 115 w 115"/>
                <a:gd name="T1" fmla="*/ 0 h 528"/>
                <a:gd name="T2" fmla="*/ 115 w 115"/>
                <a:gd name="T3" fmla="*/ 474 h 528"/>
                <a:gd name="T4" fmla="*/ 60 w 115"/>
                <a:gd name="T5" fmla="*/ 502 h 528"/>
                <a:gd name="T6" fmla="*/ 0 w 115"/>
                <a:gd name="T7" fmla="*/ 528 h 528"/>
                <a:gd name="T8" fmla="*/ 0 w 115"/>
                <a:gd name="T9" fmla="*/ 57 h 528"/>
                <a:gd name="T10" fmla="*/ 60 w 115"/>
                <a:gd name="T11" fmla="*/ 29 h 528"/>
                <a:gd name="T12" fmla="*/ 115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115" y="0"/>
                  </a:moveTo>
                  <a:lnTo>
                    <a:pt x="115" y="474"/>
                  </a:lnTo>
                  <a:lnTo>
                    <a:pt x="60" y="502"/>
                  </a:lnTo>
                  <a:lnTo>
                    <a:pt x="0" y="528"/>
                  </a:lnTo>
                  <a:lnTo>
                    <a:pt x="0" y="57"/>
                  </a:lnTo>
                  <a:lnTo>
                    <a:pt x="60" y="29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7" name="Freeform 12"/>
            <p:cNvSpPr>
              <a:spLocks/>
            </p:cNvSpPr>
            <p:nvPr/>
          </p:nvSpPr>
          <p:spPr bwMode="auto">
            <a:xfrm>
              <a:off x="4806" y="1314"/>
              <a:ext cx="13" cy="56"/>
            </a:xfrm>
            <a:custGeom>
              <a:avLst/>
              <a:gdLst>
                <a:gd name="T0" fmla="*/ 0 w 115"/>
                <a:gd name="T1" fmla="*/ 0 h 505"/>
                <a:gd name="T2" fmla="*/ 57 w 115"/>
                <a:gd name="T3" fmla="*/ 20 h 505"/>
                <a:gd name="T4" fmla="*/ 115 w 115"/>
                <a:gd name="T5" fmla="*/ 38 h 505"/>
                <a:gd name="T6" fmla="*/ 115 w 115"/>
                <a:gd name="T7" fmla="*/ 505 h 505"/>
                <a:gd name="T8" fmla="*/ 57 w 115"/>
                <a:gd name="T9" fmla="*/ 488 h 505"/>
                <a:gd name="T10" fmla="*/ 0 w 115"/>
                <a:gd name="T11" fmla="*/ 470 h 505"/>
                <a:gd name="T12" fmla="*/ 0 w 115"/>
                <a:gd name="T1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05">
                  <a:moveTo>
                    <a:pt x="0" y="0"/>
                  </a:moveTo>
                  <a:lnTo>
                    <a:pt x="57" y="20"/>
                  </a:lnTo>
                  <a:lnTo>
                    <a:pt x="115" y="38"/>
                  </a:lnTo>
                  <a:lnTo>
                    <a:pt x="115" y="505"/>
                  </a:lnTo>
                  <a:lnTo>
                    <a:pt x="57" y="488"/>
                  </a:lnTo>
                  <a:lnTo>
                    <a:pt x="0" y="4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8" name="Freeform 13"/>
            <p:cNvSpPr>
              <a:spLocks/>
            </p:cNvSpPr>
            <p:nvPr/>
          </p:nvSpPr>
          <p:spPr bwMode="auto">
            <a:xfrm>
              <a:off x="4986" y="1314"/>
              <a:ext cx="13" cy="56"/>
            </a:xfrm>
            <a:custGeom>
              <a:avLst/>
              <a:gdLst>
                <a:gd name="T0" fmla="*/ 117 w 117"/>
                <a:gd name="T1" fmla="*/ 0 h 505"/>
                <a:gd name="T2" fmla="*/ 117 w 117"/>
                <a:gd name="T3" fmla="*/ 470 h 505"/>
                <a:gd name="T4" fmla="*/ 59 w 117"/>
                <a:gd name="T5" fmla="*/ 488 h 505"/>
                <a:gd name="T6" fmla="*/ 0 w 117"/>
                <a:gd name="T7" fmla="*/ 505 h 505"/>
                <a:gd name="T8" fmla="*/ 0 w 117"/>
                <a:gd name="T9" fmla="*/ 38 h 505"/>
                <a:gd name="T10" fmla="*/ 59 w 117"/>
                <a:gd name="T11" fmla="*/ 20 h 505"/>
                <a:gd name="T12" fmla="*/ 117 w 117"/>
                <a:gd name="T1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505">
                  <a:moveTo>
                    <a:pt x="117" y="0"/>
                  </a:moveTo>
                  <a:lnTo>
                    <a:pt x="117" y="470"/>
                  </a:lnTo>
                  <a:lnTo>
                    <a:pt x="59" y="488"/>
                  </a:lnTo>
                  <a:lnTo>
                    <a:pt x="0" y="505"/>
                  </a:lnTo>
                  <a:lnTo>
                    <a:pt x="0" y="38"/>
                  </a:lnTo>
                  <a:lnTo>
                    <a:pt x="59" y="20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49" name="Freeform 14"/>
            <p:cNvSpPr>
              <a:spLocks/>
            </p:cNvSpPr>
            <p:nvPr/>
          </p:nvSpPr>
          <p:spPr bwMode="auto">
            <a:xfrm>
              <a:off x="4839" y="1323"/>
              <a:ext cx="12" cy="54"/>
            </a:xfrm>
            <a:custGeom>
              <a:avLst/>
              <a:gdLst>
                <a:gd name="T0" fmla="*/ 0 w 115"/>
                <a:gd name="T1" fmla="*/ 0 h 485"/>
                <a:gd name="T2" fmla="*/ 57 w 115"/>
                <a:gd name="T3" fmla="*/ 12 h 485"/>
                <a:gd name="T4" fmla="*/ 115 w 115"/>
                <a:gd name="T5" fmla="*/ 22 h 485"/>
                <a:gd name="T6" fmla="*/ 115 w 115"/>
                <a:gd name="T7" fmla="*/ 485 h 485"/>
                <a:gd name="T8" fmla="*/ 57 w 115"/>
                <a:gd name="T9" fmla="*/ 476 h 485"/>
                <a:gd name="T10" fmla="*/ 0 w 115"/>
                <a:gd name="T11" fmla="*/ 465 h 485"/>
                <a:gd name="T12" fmla="*/ 0 w 115"/>
                <a:gd name="T13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485">
                  <a:moveTo>
                    <a:pt x="0" y="0"/>
                  </a:moveTo>
                  <a:lnTo>
                    <a:pt x="57" y="12"/>
                  </a:lnTo>
                  <a:lnTo>
                    <a:pt x="115" y="22"/>
                  </a:lnTo>
                  <a:lnTo>
                    <a:pt x="115" y="485"/>
                  </a:lnTo>
                  <a:lnTo>
                    <a:pt x="57" y="476"/>
                  </a:lnTo>
                  <a:lnTo>
                    <a:pt x="0" y="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0" name="Freeform 15"/>
            <p:cNvSpPr>
              <a:spLocks/>
            </p:cNvSpPr>
            <p:nvPr/>
          </p:nvSpPr>
          <p:spPr bwMode="auto">
            <a:xfrm>
              <a:off x="4954" y="1323"/>
              <a:ext cx="13" cy="54"/>
            </a:xfrm>
            <a:custGeom>
              <a:avLst/>
              <a:gdLst>
                <a:gd name="T0" fmla="*/ 117 w 117"/>
                <a:gd name="T1" fmla="*/ 0 h 485"/>
                <a:gd name="T2" fmla="*/ 117 w 117"/>
                <a:gd name="T3" fmla="*/ 465 h 485"/>
                <a:gd name="T4" fmla="*/ 59 w 117"/>
                <a:gd name="T5" fmla="*/ 476 h 485"/>
                <a:gd name="T6" fmla="*/ 0 w 117"/>
                <a:gd name="T7" fmla="*/ 485 h 485"/>
                <a:gd name="T8" fmla="*/ 0 w 117"/>
                <a:gd name="T9" fmla="*/ 22 h 485"/>
                <a:gd name="T10" fmla="*/ 59 w 117"/>
                <a:gd name="T11" fmla="*/ 12 h 485"/>
                <a:gd name="T12" fmla="*/ 117 w 117"/>
                <a:gd name="T13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85">
                  <a:moveTo>
                    <a:pt x="117" y="0"/>
                  </a:moveTo>
                  <a:lnTo>
                    <a:pt x="117" y="465"/>
                  </a:lnTo>
                  <a:lnTo>
                    <a:pt x="59" y="476"/>
                  </a:lnTo>
                  <a:lnTo>
                    <a:pt x="0" y="485"/>
                  </a:lnTo>
                  <a:lnTo>
                    <a:pt x="0" y="22"/>
                  </a:lnTo>
                  <a:lnTo>
                    <a:pt x="59" y="12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1" name="Freeform 16"/>
            <p:cNvSpPr>
              <a:spLocks/>
            </p:cNvSpPr>
            <p:nvPr/>
          </p:nvSpPr>
          <p:spPr bwMode="auto">
            <a:xfrm>
              <a:off x="4877" y="1329"/>
              <a:ext cx="13" cy="52"/>
            </a:xfrm>
            <a:custGeom>
              <a:avLst/>
              <a:gdLst>
                <a:gd name="T0" fmla="*/ 0 w 116"/>
                <a:gd name="T1" fmla="*/ 0 h 467"/>
                <a:gd name="T2" fmla="*/ 58 w 116"/>
                <a:gd name="T3" fmla="*/ 3 h 467"/>
                <a:gd name="T4" fmla="*/ 116 w 116"/>
                <a:gd name="T5" fmla="*/ 6 h 467"/>
                <a:gd name="T6" fmla="*/ 116 w 116"/>
                <a:gd name="T7" fmla="*/ 467 h 467"/>
                <a:gd name="T8" fmla="*/ 0 w 116"/>
                <a:gd name="T9" fmla="*/ 460 h 467"/>
                <a:gd name="T10" fmla="*/ 0 w 116"/>
                <a:gd name="T11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467">
                  <a:moveTo>
                    <a:pt x="0" y="0"/>
                  </a:moveTo>
                  <a:lnTo>
                    <a:pt x="58" y="3"/>
                  </a:lnTo>
                  <a:lnTo>
                    <a:pt x="116" y="6"/>
                  </a:lnTo>
                  <a:lnTo>
                    <a:pt x="116" y="467"/>
                  </a:lnTo>
                  <a:lnTo>
                    <a:pt x="0" y="4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2" name="Freeform 17"/>
            <p:cNvSpPr>
              <a:spLocks/>
            </p:cNvSpPr>
            <p:nvPr/>
          </p:nvSpPr>
          <p:spPr bwMode="auto">
            <a:xfrm>
              <a:off x="4916" y="1329"/>
              <a:ext cx="13" cy="52"/>
            </a:xfrm>
            <a:custGeom>
              <a:avLst/>
              <a:gdLst>
                <a:gd name="T0" fmla="*/ 116 w 116"/>
                <a:gd name="T1" fmla="*/ 0 h 467"/>
                <a:gd name="T2" fmla="*/ 116 w 116"/>
                <a:gd name="T3" fmla="*/ 460 h 467"/>
                <a:gd name="T4" fmla="*/ 0 w 116"/>
                <a:gd name="T5" fmla="*/ 467 h 467"/>
                <a:gd name="T6" fmla="*/ 0 w 116"/>
                <a:gd name="T7" fmla="*/ 6 h 467"/>
                <a:gd name="T8" fmla="*/ 59 w 116"/>
                <a:gd name="T9" fmla="*/ 3 h 467"/>
                <a:gd name="T10" fmla="*/ 116 w 116"/>
                <a:gd name="T11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467">
                  <a:moveTo>
                    <a:pt x="116" y="0"/>
                  </a:moveTo>
                  <a:lnTo>
                    <a:pt x="116" y="460"/>
                  </a:lnTo>
                  <a:lnTo>
                    <a:pt x="0" y="467"/>
                  </a:lnTo>
                  <a:lnTo>
                    <a:pt x="0" y="6"/>
                  </a:lnTo>
                  <a:lnTo>
                    <a:pt x="59" y="3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3" name="Freeform 18"/>
            <p:cNvSpPr>
              <a:spLocks/>
            </p:cNvSpPr>
            <p:nvPr/>
          </p:nvSpPr>
          <p:spPr bwMode="auto">
            <a:xfrm>
              <a:off x="4697" y="1150"/>
              <a:ext cx="335" cy="135"/>
            </a:xfrm>
            <a:custGeom>
              <a:avLst/>
              <a:gdLst>
                <a:gd name="T0" fmla="*/ 4 w 3012"/>
                <a:gd name="T1" fmla="*/ 52 h 1210"/>
                <a:gd name="T2" fmla="*/ 34 w 3012"/>
                <a:gd name="T3" fmla="*/ 154 h 1210"/>
                <a:gd name="T4" fmla="*/ 90 w 3012"/>
                <a:gd name="T5" fmla="*/ 250 h 1210"/>
                <a:gd name="T6" fmla="*/ 173 w 3012"/>
                <a:gd name="T7" fmla="*/ 343 h 1210"/>
                <a:gd name="T8" fmla="*/ 279 w 3012"/>
                <a:gd name="T9" fmla="*/ 428 h 1210"/>
                <a:gd name="T10" fmla="*/ 406 w 3012"/>
                <a:gd name="T11" fmla="*/ 507 h 1210"/>
                <a:gd name="T12" fmla="*/ 553 w 3012"/>
                <a:gd name="T13" fmla="*/ 576 h 1210"/>
                <a:gd name="T14" fmla="*/ 717 w 3012"/>
                <a:gd name="T15" fmla="*/ 635 h 1210"/>
                <a:gd name="T16" fmla="*/ 897 w 3012"/>
                <a:gd name="T17" fmla="*/ 683 h 1210"/>
                <a:gd name="T18" fmla="*/ 1089 w 3012"/>
                <a:gd name="T19" fmla="*/ 720 h 1210"/>
                <a:gd name="T20" fmla="*/ 1293 w 3012"/>
                <a:gd name="T21" fmla="*/ 742 h 1210"/>
                <a:gd name="T22" fmla="*/ 1506 w 3012"/>
                <a:gd name="T23" fmla="*/ 750 h 1210"/>
                <a:gd name="T24" fmla="*/ 1719 w 3012"/>
                <a:gd name="T25" fmla="*/ 742 h 1210"/>
                <a:gd name="T26" fmla="*/ 1923 w 3012"/>
                <a:gd name="T27" fmla="*/ 720 h 1210"/>
                <a:gd name="T28" fmla="*/ 2115 w 3012"/>
                <a:gd name="T29" fmla="*/ 683 h 1210"/>
                <a:gd name="T30" fmla="*/ 2295 w 3012"/>
                <a:gd name="T31" fmla="*/ 635 h 1210"/>
                <a:gd name="T32" fmla="*/ 2459 w 3012"/>
                <a:gd name="T33" fmla="*/ 576 h 1210"/>
                <a:gd name="T34" fmla="*/ 2606 w 3012"/>
                <a:gd name="T35" fmla="*/ 507 h 1210"/>
                <a:gd name="T36" fmla="*/ 2733 w 3012"/>
                <a:gd name="T37" fmla="*/ 428 h 1210"/>
                <a:gd name="T38" fmla="*/ 2839 w 3012"/>
                <a:gd name="T39" fmla="*/ 343 h 1210"/>
                <a:gd name="T40" fmla="*/ 2922 w 3012"/>
                <a:gd name="T41" fmla="*/ 250 h 1210"/>
                <a:gd name="T42" fmla="*/ 2979 w 3012"/>
                <a:gd name="T43" fmla="*/ 154 h 1210"/>
                <a:gd name="T44" fmla="*/ 3008 w 3012"/>
                <a:gd name="T45" fmla="*/ 52 h 1210"/>
                <a:gd name="T46" fmla="*/ 3012 w 3012"/>
                <a:gd name="T47" fmla="*/ 487 h 1210"/>
                <a:gd name="T48" fmla="*/ 2998 w 3012"/>
                <a:gd name="T49" fmla="*/ 586 h 1210"/>
                <a:gd name="T50" fmla="*/ 2958 w 3012"/>
                <a:gd name="T51" fmla="*/ 680 h 1210"/>
                <a:gd name="T52" fmla="*/ 2893 w 3012"/>
                <a:gd name="T53" fmla="*/ 769 h 1210"/>
                <a:gd name="T54" fmla="*/ 2806 w 3012"/>
                <a:gd name="T55" fmla="*/ 853 h 1210"/>
                <a:gd name="T56" fmla="*/ 2699 w 3012"/>
                <a:gd name="T57" fmla="*/ 929 h 1210"/>
                <a:gd name="T58" fmla="*/ 2571 w 3012"/>
                <a:gd name="T59" fmla="*/ 998 h 1210"/>
                <a:gd name="T60" fmla="*/ 2426 w 3012"/>
                <a:gd name="T61" fmla="*/ 1060 h 1210"/>
                <a:gd name="T62" fmla="*/ 2266 w 3012"/>
                <a:gd name="T63" fmla="*/ 1111 h 1210"/>
                <a:gd name="T64" fmla="*/ 2092 w 3012"/>
                <a:gd name="T65" fmla="*/ 1153 h 1210"/>
                <a:gd name="T66" fmla="*/ 1907 w 3012"/>
                <a:gd name="T67" fmla="*/ 1185 h 1210"/>
                <a:gd name="T68" fmla="*/ 1710 w 3012"/>
                <a:gd name="T69" fmla="*/ 1203 h 1210"/>
                <a:gd name="T70" fmla="*/ 1506 w 3012"/>
                <a:gd name="T71" fmla="*/ 1210 h 1210"/>
                <a:gd name="T72" fmla="*/ 1301 w 3012"/>
                <a:gd name="T73" fmla="*/ 1203 h 1210"/>
                <a:gd name="T74" fmla="*/ 1106 w 3012"/>
                <a:gd name="T75" fmla="*/ 1185 h 1210"/>
                <a:gd name="T76" fmla="*/ 920 w 3012"/>
                <a:gd name="T77" fmla="*/ 1153 h 1210"/>
                <a:gd name="T78" fmla="*/ 746 w 3012"/>
                <a:gd name="T79" fmla="*/ 1111 h 1210"/>
                <a:gd name="T80" fmla="*/ 586 w 3012"/>
                <a:gd name="T81" fmla="*/ 1060 h 1210"/>
                <a:gd name="T82" fmla="*/ 441 w 3012"/>
                <a:gd name="T83" fmla="*/ 998 h 1210"/>
                <a:gd name="T84" fmla="*/ 314 w 3012"/>
                <a:gd name="T85" fmla="*/ 929 h 1210"/>
                <a:gd name="T86" fmla="*/ 206 w 3012"/>
                <a:gd name="T87" fmla="*/ 853 h 1210"/>
                <a:gd name="T88" fmla="*/ 119 w 3012"/>
                <a:gd name="T89" fmla="*/ 769 h 1210"/>
                <a:gd name="T90" fmla="*/ 54 w 3012"/>
                <a:gd name="T91" fmla="*/ 680 h 1210"/>
                <a:gd name="T92" fmla="*/ 14 w 3012"/>
                <a:gd name="T93" fmla="*/ 586 h 1210"/>
                <a:gd name="T94" fmla="*/ 0 w 3012"/>
                <a:gd name="T95" fmla="*/ 487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12" h="1210">
                  <a:moveTo>
                    <a:pt x="0" y="0"/>
                  </a:moveTo>
                  <a:lnTo>
                    <a:pt x="4" y="52"/>
                  </a:lnTo>
                  <a:lnTo>
                    <a:pt x="16" y="104"/>
                  </a:lnTo>
                  <a:lnTo>
                    <a:pt x="34" y="154"/>
                  </a:lnTo>
                  <a:lnTo>
                    <a:pt x="59" y="203"/>
                  </a:lnTo>
                  <a:lnTo>
                    <a:pt x="90" y="250"/>
                  </a:lnTo>
                  <a:lnTo>
                    <a:pt x="128" y="298"/>
                  </a:lnTo>
                  <a:lnTo>
                    <a:pt x="173" y="343"/>
                  </a:lnTo>
                  <a:lnTo>
                    <a:pt x="223" y="387"/>
                  </a:lnTo>
                  <a:lnTo>
                    <a:pt x="279" y="428"/>
                  </a:lnTo>
                  <a:lnTo>
                    <a:pt x="340" y="468"/>
                  </a:lnTo>
                  <a:lnTo>
                    <a:pt x="406" y="507"/>
                  </a:lnTo>
                  <a:lnTo>
                    <a:pt x="478" y="543"/>
                  </a:lnTo>
                  <a:lnTo>
                    <a:pt x="553" y="576"/>
                  </a:lnTo>
                  <a:lnTo>
                    <a:pt x="633" y="606"/>
                  </a:lnTo>
                  <a:lnTo>
                    <a:pt x="717" y="635"/>
                  </a:lnTo>
                  <a:lnTo>
                    <a:pt x="805" y="661"/>
                  </a:lnTo>
                  <a:lnTo>
                    <a:pt x="897" y="683"/>
                  </a:lnTo>
                  <a:lnTo>
                    <a:pt x="992" y="703"/>
                  </a:lnTo>
                  <a:lnTo>
                    <a:pt x="1089" y="720"/>
                  </a:lnTo>
                  <a:lnTo>
                    <a:pt x="1190" y="732"/>
                  </a:lnTo>
                  <a:lnTo>
                    <a:pt x="1293" y="742"/>
                  </a:lnTo>
                  <a:lnTo>
                    <a:pt x="1398" y="748"/>
                  </a:lnTo>
                  <a:lnTo>
                    <a:pt x="1506" y="750"/>
                  </a:lnTo>
                  <a:lnTo>
                    <a:pt x="1614" y="748"/>
                  </a:lnTo>
                  <a:lnTo>
                    <a:pt x="1719" y="742"/>
                  </a:lnTo>
                  <a:lnTo>
                    <a:pt x="1823" y="732"/>
                  </a:lnTo>
                  <a:lnTo>
                    <a:pt x="1923" y="720"/>
                  </a:lnTo>
                  <a:lnTo>
                    <a:pt x="2021" y="703"/>
                  </a:lnTo>
                  <a:lnTo>
                    <a:pt x="2115" y="683"/>
                  </a:lnTo>
                  <a:lnTo>
                    <a:pt x="2207" y="661"/>
                  </a:lnTo>
                  <a:lnTo>
                    <a:pt x="2295" y="635"/>
                  </a:lnTo>
                  <a:lnTo>
                    <a:pt x="2380" y="606"/>
                  </a:lnTo>
                  <a:lnTo>
                    <a:pt x="2459" y="576"/>
                  </a:lnTo>
                  <a:lnTo>
                    <a:pt x="2534" y="543"/>
                  </a:lnTo>
                  <a:lnTo>
                    <a:pt x="2606" y="507"/>
                  </a:lnTo>
                  <a:lnTo>
                    <a:pt x="2672" y="468"/>
                  </a:lnTo>
                  <a:lnTo>
                    <a:pt x="2733" y="428"/>
                  </a:lnTo>
                  <a:lnTo>
                    <a:pt x="2789" y="387"/>
                  </a:lnTo>
                  <a:lnTo>
                    <a:pt x="2839" y="343"/>
                  </a:lnTo>
                  <a:lnTo>
                    <a:pt x="2884" y="298"/>
                  </a:lnTo>
                  <a:lnTo>
                    <a:pt x="2922" y="250"/>
                  </a:lnTo>
                  <a:lnTo>
                    <a:pt x="2953" y="203"/>
                  </a:lnTo>
                  <a:lnTo>
                    <a:pt x="2979" y="154"/>
                  </a:lnTo>
                  <a:lnTo>
                    <a:pt x="2997" y="104"/>
                  </a:lnTo>
                  <a:lnTo>
                    <a:pt x="3008" y="52"/>
                  </a:lnTo>
                  <a:lnTo>
                    <a:pt x="3012" y="0"/>
                  </a:lnTo>
                  <a:lnTo>
                    <a:pt x="3012" y="487"/>
                  </a:lnTo>
                  <a:lnTo>
                    <a:pt x="3008" y="536"/>
                  </a:lnTo>
                  <a:lnTo>
                    <a:pt x="2998" y="586"/>
                  </a:lnTo>
                  <a:lnTo>
                    <a:pt x="2981" y="633"/>
                  </a:lnTo>
                  <a:lnTo>
                    <a:pt x="2958" y="680"/>
                  </a:lnTo>
                  <a:lnTo>
                    <a:pt x="2929" y="725"/>
                  </a:lnTo>
                  <a:lnTo>
                    <a:pt x="2893" y="769"/>
                  </a:lnTo>
                  <a:lnTo>
                    <a:pt x="2852" y="811"/>
                  </a:lnTo>
                  <a:lnTo>
                    <a:pt x="2806" y="853"/>
                  </a:lnTo>
                  <a:lnTo>
                    <a:pt x="2754" y="891"/>
                  </a:lnTo>
                  <a:lnTo>
                    <a:pt x="2699" y="929"/>
                  </a:lnTo>
                  <a:lnTo>
                    <a:pt x="2636" y="965"/>
                  </a:lnTo>
                  <a:lnTo>
                    <a:pt x="2571" y="998"/>
                  </a:lnTo>
                  <a:lnTo>
                    <a:pt x="2501" y="1031"/>
                  </a:lnTo>
                  <a:lnTo>
                    <a:pt x="2426" y="1060"/>
                  </a:lnTo>
                  <a:lnTo>
                    <a:pt x="2348" y="1087"/>
                  </a:lnTo>
                  <a:lnTo>
                    <a:pt x="2266" y="1111"/>
                  </a:lnTo>
                  <a:lnTo>
                    <a:pt x="2181" y="1133"/>
                  </a:lnTo>
                  <a:lnTo>
                    <a:pt x="2092" y="1153"/>
                  </a:lnTo>
                  <a:lnTo>
                    <a:pt x="2001" y="1170"/>
                  </a:lnTo>
                  <a:lnTo>
                    <a:pt x="1907" y="1185"/>
                  </a:lnTo>
                  <a:lnTo>
                    <a:pt x="1810" y="1195"/>
                  </a:lnTo>
                  <a:lnTo>
                    <a:pt x="1710" y="1203"/>
                  </a:lnTo>
                  <a:lnTo>
                    <a:pt x="1609" y="1209"/>
                  </a:lnTo>
                  <a:lnTo>
                    <a:pt x="1506" y="1210"/>
                  </a:lnTo>
                  <a:lnTo>
                    <a:pt x="1403" y="1209"/>
                  </a:lnTo>
                  <a:lnTo>
                    <a:pt x="1301" y="1203"/>
                  </a:lnTo>
                  <a:lnTo>
                    <a:pt x="1202" y="1195"/>
                  </a:lnTo>
                  <a:lnTo>
                    <a:pt x="1106" y="1185"/>
                  </a:lnTo>
                  <a:lnTo>
                    <a:pt x="1012" y="1170"/>
                  </a:lnTo>
                  <a:lnTo>
                    <a:pt x="920" y="1153"/>
                  </a:lnTo>
                  <a:lnTo>
                    <a:pt x="832" y="1133"/>
                  </a:lnTo>
                  <a:lnTo>
                    <a:pt x="746" y="1111"/>
                  </a:lnTo>
                  <a:lnTo>
                    <a:pt x="664" y="1087"/>
                  </a:lnTo>
                  <a:lnTo>
                    <a:pt x="586" y="1060"/>
                  </a:lnTo>
                  <a:lnTo>
                    <a:pt x="512" y="1031"/>
                  </a:lnTo>
                  <a:lnTo>
                    <a:pt x="441" y="998"/>
                  </a:lnTo>
                  <a:lnTo>
                    <a:pt x="376" y="965"/>
                  </a:lnTo>
                  <a:lnTo>
                    <a:pt x="314" y="929"/>
                  </a:lnTo>
                  <a:lnTo>
                    <a:pt x="258" y="891"/>
                  </a:lnTo>
                  <a:lnTo>
                    <a:pt x="206" y="853"/>
                  </a:lnTo>
                  <a:lnTo>
                    <a:pt x="160" y="811"/>
                  </a:lnTo>
                  <a:lnTo>
                    <a:pt x="119" y="769"/>
                  </a:lnTo>
                  <a:lnTo>
                    <a:pt x="83" y="725"/>
                  </a:lnTo>
                  <a:lnTo>
                    <a:pt x="54" y="680"/>
                  </a:lnTo>
                  <a:lnTo>
                    <a:pt x="30" y="633"/>
                  </a:lnTo>
                  <a:lnTo>
                    <a:pt x="14" y="586"/>
                  </a:lnTo>
                  <a:lnTo>
                    <a:pt x="4" y="536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AF1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4" name="Freeform 19"/>
            <p:cNvSpPr>
              <a:spLocks/>
            </p:cNvSpPr>
            <p:nvPr/>
          </p:nvSpPr>
          <p:spPr bwMode="auto">
            <a:xfrm>
              <a:off x="4716" y="1189"/>
              <a:ext cx="13" cy="63"/>
            </a:xfrm>
            <a:custGeom>
              <a:avLst/>
              <a:gdLst>
                <a:gd name="T0" fmla="*/ 0 w 116"/>
                <a:gd name="T1" fmla="*/ 0 h 570"/>
                <a:gd name="T2" fmla="*/ 35 w 116"/>
                <a:gd name="T3" fmla="*/ 32 h 570"/>
                <a:gd name="T4" fmla="*/ 74 w 116"/>
                <a:gd name="T5" fmla="*/ 63 h 570"/>
                <a:gd name="T6" fmla="*/ 116 w 116"/>
                <a:gd name="T7" fmla="*/ 93 h 570"/>
                <a:gd name="T8" fmla="*/ 116 w 116"/>
                <a:gd name="T9" fmla="*/ 570 h 570"/>
                <a:gd name="T10" fmla="*/ 74 w 116"/>
                <a:gd name="T11" fmla="*/ 541 h 570"/>
                <a:gd name="T12" fmla="*/ 35 w 116"/>
                <a:gd name="T13" fmla="*/ 512 h 570"/>
                <a:gd name="T14" fmla="*/ 0 w 116"/>
                <a:gd name="T15" fmla="*/ 481 h 570"/>
                <a:gd name="T16" fmla="*/ 0 w 116"/>
                <a:gd name="T1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70">
                  <a:moveTo>
                    <a:pt x="0" y="0"/>
                  </a:moveTo>
                  <a:lnTo>
                    <a:pt x="35" y="32"/>
                  </a:lnTo>
                  <a:lnTo>
                    <a:pt x="74" y="63"/>
                  </a:lnTo>
                  <a:lnTo>
                    <a:pt x="116" y="93"/>
                  </a:lnTo>
                  <a:lnTo>
                    <a:pt x="116" y="570"/>
                  </a:lnTo>
                  <a:lnTo>
                    <a:pt x="74" y="541"/>
                  </a:lnTo>
                  <a:lnTo>
                    <a:pt x="35" y="512"/>
                  </a:lnTo>
                  <a:lnTo>
                    <a:pt x="0" y="4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5" name="Freeform 20"/>
            <p:cNvSpPr>
              <a:spLocks/>
            </p:cNvSpPr>
            <p:nvPr/>
          </p:nvSpPr>
          <p:spPr bwMode="auto">
            <a:xfrm>
              <a:off x="4999" y="1189"/>
              <a:ext cx="13" cy="63"/>
            </a:xfrm>
            <a:custGeom>
              <a:avLst/>
              <a:gdLst>
                <a:gd name="T0" fmla="*/ 115 w 115"/>
                <a:gd name="T1" fmla="*/ 0 h 570"/>
                <a:gd name="T2" fmla="*/ 115 w 115"/>
                <a:gd name="T3" fmla="*/ 481 h 570"/>
                <a:gd name="T4" fmla="*/ 79 w 115"/>
                <a:gd name="T5" fmla="*/ 512 h 570"/>
                <a:gd name="T6" fmla="*/ 41 w 115"/>
                <a:gd name="T7" fmla="*/ 541 h 570"/>
                <a:gd name="T8" fmla="*/ 0 w 115"/>
                <a:gd name="T9" fmla="*/ 570 h 570"/>
                <a:gd name="T10" fmla="*/ 0 w 115"/>
                <a:gd name="T11" fmla="*/ 93 h 570"/>
                <a:gd name="T12" fmla="*/ 41 w 115"/>
                <a:gd name="T13" fmla="*/ 63 h 570"/>
                <a:gd name="T14" fmla="*/ 80 w 115"/>
                <a:gd name="T15" fmla="*/ 32 h 570"/>
                <a:gd name="T16" fmla="*/ 115 w 115"/>
                <a:gd name="T1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570">
                  <a:moveTo>
                    <a:pt x="115" y="0"/>
                  </a:moveTo>
                  <a:lnTo>
                    <a:pt x="115" y="481"/>
                  </a:lnTo>
                  <a:lnTo>
                    <a:pt x="79" y="512"/>
                  </a:lnTo>
                  <a:lnTo>
                    <a:pt x="41" y="541"/>
                  </a:lnTo>
                  <a:lnTo>
                    <a:pt x="0" y="570"/>
                  </a:lnTo>
                  <a:lnTo>
                    <a:pt x="0" y="93"/>
                  </a:lnTo>
                  <a:lnTo>
                    <a:pt x="41" y="63"/>
                  </a:lnTo>
                  <a:lnTo>
                    <a:pt x="80" y="32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6" name="Freeform 21"/>
            <p:cNvSpPr>
              <a:spLocks/>
            </p:cNvSpPr>
            <p:nvPr/>
          </p:nvSpPr>
          <p:spPr bwMode="auto">
            <a:xfrm>
              <a:off x="4742" y="1207"/>
              <a:ext cx="13" cy="59"/>
            </a:xfrm>
            <a:custGeom>
              <a:avLst/>
              <a:gdLst>
                <a:gd name="T0" fmla="*/ 0 w 115"/>
                <a:gd name="T1" fmla="*/ 0 h 528"/>
                <a:gd name="T2" fmla="*/ 56 w 115"/>
                <a:gd name="T3" fmla="*/ 28 h 528"/>
                <a:gd name="T4" fmla="*/ 115 w 115"/>
                <a:gd name="T5" fmla="*/ 56 h 528"/>
                <a:gd name="T6" fmla="*/ 115 w 115"/>
                <a:gd name="T7" fmla="*/ 528 h 528"/>
                <a:gd name="T8" fmla="*/ 56 w 115"/>
                <a:gd name="T9" fmla="*/ 502 h 528"/>
                <a:gd name="T10" fmla="*/ 0 w 115"/>
                <a:gd name="T11" fmla="*/ 474 h 528"/>
                <a:gd name="T12" fmla="*/ 0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0" y="0"/>
                  </a:moveTo>
                  <a:lnTo>
                    <a:pt x="56" y="28"/>
                  </a:lnTo>
                  <a:lnTo>
                    <a:pt x="115" y="56"/>
                  </a:lnTo>
                  <a:lnTo>
                    <a:pt x="115" y="528"/>
                  </a:lnTo>
                  <a:lnTo>
                    <a:pt x="56" y="502"/>
                  </a:lnTo>
                  <a:lnTo>
                    <a:pt x="0" y="4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7" name="Freeform 22"/>
            <p:cNvSpPr>
              <a:spLocks/>
            </p:cNvSpPr>
            <p:nvPr/>
          </p:nvSpPr>
          <p:spPr bwMode="auto">
            <a:xfrm>
              <a:off x="4974" y="1207"/>
              <a:ext cx="12" cy="59"/>
            </a:xfrm>
            <a:custGeom>
              <a:avLst/>
              <a:gdLst>
                <a:gd name="T0" fmla="*/ 116 w 116"/>
                <a:gd name="T1" fmla="*/ 0 h 528"/>
                <a:gd name="T2" fmla="*/ 116 w 116"/>
                <a:gd name="T3" fmla="*/ 474 h 528"/>
                <a:gd name="T4" fmla="*/ 60 w 116"/>
                <a:gd name="T5" fmla="*/ 502 h 528"/>
                <a:gd name="T6" fmla="*/ 0 w 116"/>
                <a:gd name="T7" fmla="*/ 528 h 528"/>
                <a:gd name="T8" fmla="*/ 0 w 116"/>
                <a:gd name="T9" fmla="*/ 56 h 528"/>
                <a:gd name="T10" fmla="*/ 60 w 116"/>
                <a:gd name="T11" fmla="*/ 28 h 528"/>
                <a:gd name="T12" fmla="*/ 116 w 116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28">
                  <a:moveTo>
                    <a:pt x="116" y="0"/>
                  </a:moveTo>
                  <a:lnTo>
                    <a:pt x="116" y="474"/>
                  </a:lnTo>
                  <a:lnTo>
                    <a:pt x="60" y="502"/>
                  </a:lnTo>
                  <a:lnTo>
                    <a:pt x="0" y="528"/>
                  </a:lnTo>
                  <a:lnTo>
                    <a:pt x="0" y="56"/>
                  </a:lnTo>
                  <a:lnTo>
                    <a:pt x="60" y="28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8" name="Freeform 23"/>
            <p:cNvSpPr>
              <a:spLocks/>
            </p:cNvSpPr>
            <p:nvPr/>
          </p:nvSpPr>
          <p:spPr bwMode="auto">
            <a:xfrm>
              <a:off x="4768" y="1218"/>
              <a:ext cx="13" cy="56"/>
            </a:xfrm>
            <a:custGeom>
              <a:avLst/>
              <a:gdLst>
                <a:gd name="T0" fmla="*/ 0 w 116"/>
                <a:gd name="T1" fmla="*/ 0 h 505"/>
                <a:gd name="T2" fmla="*/ 58 w 116"/>
                <a:gd name="T3" fmla="*/ 20 h 505"/>
                <a:gd name="T4" fmla="*/ 116 w 116"/>
                <a:gd name="T5" fmla="*/ 37 h 505"/>
                <a:gd name="T6" fmla="*/ 116 w 116"/>
                <a:gd name="T7" fmla="*/ 505 h 505"/>
                <a:gd name="T8" fmla="*/ 58 w 116"/>
                <a:gd name="T9" fmla="*/ 488 h 505"/>
                <a:gd name="T10" fmla="*/ 0 w 116"/>
                <a:gd name="T11" fmla="*/ 469 h 505"/>
                <a:gd name="T12" fmla="*/ 0 w 116"/>
                <a:gd name="T1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05">
                  <a:moveTo>
                    <a:pt x="0" y="0"/>
                  </a:moveTo>
                  <a:lnTo>
                    <a:pt x="58" y="20"/>
                  </a:lnTo>
                  <a:lnTo>
                    <a:pt x="116" y="37"/>
                  </a:lnTo>
                  <a:lnTo>
                    <a:pt x="116" y="505"/>
                  </a:lnTo>
                  <a:lnTo>
                    <a:pt x="58" y="488"/>
                  </a:lnTo>
                  <a:lnTo>
                    <a:pt x="0" y="4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9" name="Freeform 24"/>
            <p:cNvSpPr>
              <a:spLocks/>
            </p:cNvSpPr>
            <p:nvPr/>
          </p:nvSpPr>
          <p:spPr bwMode="auto">
            <a:xfrm>
              <a:off x="4948" y="1218"/>
              <a:ext cx="13" cy="56"/>
            </a:xfrm>
            <a:custGeom>
              <a:avLst/>
              <a:gdLst>
                <a:gd name="T0" fmla="*/ 116 w 116"/>
                <a:gd name="T1" fmla="*/ 0 h 505"/>
                <a:gd name="T2" fmla="*/ 116 w 116"/>
                <a:gd name="T3" fmla="*/ 469 h 505"/>
                <a:gd name="T4" fmla="*/ 59 w 116"/>
                <a:gd name="T5" fmla="*/ 488 h 505"/>
                <a:gd name="T6" fmla="*/ 0 w 116"/>
                <a:gd name="T7" fmla="*/ 505 h 505"/>
                <a:gd name="T8" fmla="*/ 0 w 116"/>
                <a:gd name="T9" fmla="*/ 37 h 505"/>
                <a:gd name="T10" fmla="*/ 59 w 116"/>
                <a:gd name="T11" fmla="*/ 20 h 505"/>
                <a:gd name="T12" fmla="*/ 116 w 116"/>
                <a:gd name="T1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05">
                  <a:moveTo>
                    <a:pt x="116" y="0"/>
                  </a:moveTo>
                  <a:lnTo>
                    <a:pt x="116" y="469"/>
                  </a:lnTo>
                  <a:lnTo>
                    <a:pt x="59" y="488"/>
                  </a:lnTo>
                  <a:lnTo>
                    <a:pt x="0" y="505"/>
                  </a:lnTo>
                  <a:lnTo>
                    <a:pt x="0" y="37"/>
                  </a:lnTo>
                  <a:lnTo>
                    <a:pt x="59" y="2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0" name="Freeform 25"/>
            <p:cNvSpPr>
              <a:spLocks/>
            </p:cNvSpPr>
            <p:nvPr/>
          </p:nvSpPr>
          <p:spPr bwMode="auto">
            <a:xfrm>
              <a:off x="4800" y="1227"/>
              <a:ext cx="13" cy="54"/>
            </a:xfrm>
            <a:custGeom>
              <a:avLst/>
              <a:gdLst>
                <a:gd name="T0" fmla="*/ 0 w 115"/>
                <a:gd name="T1" fmla="*/ 0 h 486"/>
                <a:gd name="T2" fmla="*/ 57 w 115"/>
                <a:gd name="T3" fmla="*/ 12 h 486"/>
                <a:gd name="T4" fmla="*/ 115 w 115"/>
                <a:gd name="T5" fmla="*/ 22 h 486"/>
                <a:gd name="T6" fmla="*/ 115 w 115"/>
                <a:gd name="T7" fmla="*/ 486 h 486"/>
                <a:gd name="T8" fmla="*/ 57 w 115"/>
                <a:gd name="T9" fmla="*/ 476 h 486"/>
                <a:gd name="T10" fmla="*/ 0 w 115"/>
                <a:gd name="T11" fmla="*/ 465 h 486"/>
                <a:gd name="T12" fmla="*/ 0 w 115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486">
                  <a:moveTo>
                    <a:pt x="0" y="0"/>
                  </a:moveTo>
                  <a:lnTo>
                    <a:pt x="57" y="12"/>
                  </a:lnTo>
                  <a:lnTo>
                    <a:pt x="115" y="22"/>
                  </a:lnTo>
                  <a:lnTo>
                    <a:pt x="115" y="486"/>
                  </a:lnTo>
                  <a:lnTo>
                    <a:pt x="57" y="476"/>
                  </a:lnTo>
                  <a:lnTo>
                    <a:pt x="0" y="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1" name="Freeform 26"/>
            <p:cNvSpPr>
              <a:spLocks/>
            </p:cNvSpPr>
            <p:nvPr/>
          </p:nvSpPr>
          <p:spPr bwMode="auto">
            <a:xfrm>
              <a:off x="4916" y="1227"/>
              <a:ext cx="13" cy="54"/>
            </a:xfrm>
            <a:custGeom>
              <a:avLst/>
              <a:gdLst>
                <a:gd name="T0" fmla="*/ 116 w 116"/>
                <a:gd name="T1" fmla="*/ 0 h 486"/>
                <a:gd name="T2" fmla="*/ 116 w 116"/>
                <a:gd name="T3" fmla="*/ 465 h 486"/>
                <a:gd name="T4" fmla="*/ 59 w 116"/>
                <a:gd name="T5" fmla="*/ 476 h 486"/>
                <a:gd name="T6" fmla="*/ 0 w 116"/>
                <a:gd name="T7" fmla="*/ 486 h 486"/>
                <a:gd name="T8" fmla="*/ 0 w 116"/>
                <a:gd name="T9" fmla="*/ 22 h 486"/>
                <a:gd name="T10" fmla="*/ 59 w 116"/>
                <a:gd name="T11" fmla="*/ 12 h 486"/>
                <a:gd name="T12" fmla="*/ 116 w 116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486">
                  <a:moveTo>
                    <a:pt x="116" y="0"/>
                  </a:moveTo>
                  <a:lnTo>
                    <a:pt x="116" y="465"/>
                  </a:lnTo>
                  <a:lnTo>
                    <a:pt x="59" y="476"/>
                  </a:lnTo>
                  <a:lnTo>
                    <a:pt x="0" y="486"/>
                  </a:lnTo>
                  <a:lnTo>
                    <a:pt x="0" y="22"/>
                  </a:lnTo>
                  <a:lnTo>
                    <a:pt x="59" y="12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2" name="Freeform 27"/>
            <p:cNvSpPr>
              <a:spLocks/>
            </p:cNvSpPr>
            <p:nvPr/>
          </p:nvSpPr>
          <p:spPr bwMode="auto">
            <a:xfrm>
              <a:off x="4839" y="1233"/>
              <a:ext cx="12" cy="52"/>
            </a:xfrm>
            <a:custGeom>
              <a:avLst/>
              <a:gdLst>
                <a:gd name="T0" fmla="*/ 0 w 115"/>
                <a:gd name="T1" fmla="*/ 0 h 468"/>
                <a:gd name="T2" fmla="*/ 57 w 115"/>
                <a:gd name="T3" fmla="*/ 4 h 468"/>
                <a:gd name="T4" fmla="*/ 115 w 115"/>
                <a:gd name="T5" fmla="*/ 7 h 468"/>
                <a:gd name="T6" fmla="*/ 115 w 115"/>
                <a:gd name="T7" fmla="*/ 468 h 468"/>
                <a:gd name="T8" fmla="*/ 57 w 115"/>
                <a:gd name="T9" fmla="*/ 465 h 468"/>
                <a:gd name="T10" fmla="*/ 0 w 115"/>
                <a:gd name="T11" fmla="*/ 461 h 468"/>
                <a:gd name="T12" fmla="*/ 0 w 115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468">
                  <a:moveTo>
                    <a:pt x="0" y="0"/>
                  </a:moveTo>
                  <a:lnTo>
                    <a:pt x="57" y="4"/>
                  </a:lnTo>
                  <a:lnTo>
                    <a:pt x="115" y="7"/>
                  </a:lnTo>
                  <a:lnTo>
                    <a:pt x="115" y="468"/>
                  </a:lnTo>
                  <a:lnTo>
                    <a:pt x="57" y="465"/>
                  </a:lnTo>
                  <a:lnTo>
                    <a:pt x="0" y="4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3" name="Freeform 28"/>
            <p:cNvSpPr>
              <a:spLocks/>
            </p:cNvSpPr>
            <p:nvPr/>
          </p:nvSpPr>
          <p:spPr bwMode="auto">
            <a:xfrm>
              <a:off x="4877" y="1233"/>
              <a:ext cx="13" cy="52"/>
            </a:xfrm>
            <a:custGeom>
              <a:avLst/>
              <a:gdLst>
                <a:gd name="T0" fmla="*/ 116 w 116"/>
                <a:gd name="T1" fmla="*/ 0 h 468"/>
                <a:gd name="T2" fmla="*/ 116 w 116"/>
                <a:gd name="T3" fmla="*/ 461 h 468"/>
                <a:gd name="T4" fmla="*/ 59 w 116"/>
                <a:gd name="T5" fmla="*/ 465 h 468"/>
                <a:gd name="T6" fmla="*/ 0 w 116"/>
                <a:gd name="T7" fmla="*/ 468 h 468"/>
                <a:gd name="T8" fmla="*/ 0 w 116"/>
                <a:gd name="T9" fmla="*/ 7 h 468"/>
                <a:gd name="T10" fmla="*/ 116 w 11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468">
                  <a:moveTo>
                    <a:pt x="116" y="0"/>
                  </a:moveTo>
                  <a:lnTo>
                    <a:pt x="116" y="461"/>
                  </a:lnTo>
                  <a:lnTo>
                    <a:pt x="59" y="465"/>
                  </a:lnTo>
                  <a:lnTo>
                    <a:pt x="0" y="468"/>
                  </a:lnTo>
                  <a:lnTo>
                    <a:pt x="0" y="7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4" name="Freeform 29"/>
            <p:cNvSpPr>
              <a:spLocks/>
            </p:cNvSpPr>
            <p:nvPr/>
          </p:nvSpPr>
          <p:spPr bwMode="auto">
            <a:xfrm>
              <a:off x="4783" y="1223"/>
              <a:ext cx="261" cy="81"/>
            </a:xfrm>
            <a:custGeom>
              <a:avLst/>
              <a:gdLst>
                <a:gd name="T0" fmla="*/ 2240 w 2355"/>
                <a:gd name="T1" fmla="*/ 31 h 730"/>
                <a:gd name="T2" fmla="*/ 2304 w 2355"/>
                <a:gd name="T3" fmla="*/ 92 h 730"/>
                <a:gd name="T4" fmla="*/ 2342 w 2355"/>
                <a:gd name="T5" fmla="*/ 153 h 730"/>
                <a:gd name="T6" fmla="*/ 2355 w 2355"/>
                <a:gd name="T7" fmla="*/ 214 h 730"/>
                <a:gd name="T8" fmla="*/ 2342 w 2355"/>
                <a:gd name="T9" fmla="*/ 277 h 730"/>
                <a:gd name="T10" fmla="*/ 2305 w 2355"/>
                <a:gd name="T11" fmla="*/ 342 h 730"/>
                <a:gd name="T12" fmla="*/ 2241 w 2355"/>
                <a:gd name="T13" fmla="*/ 409 h 730"/>
                <a:gd name="T14" fmla="*/ 2155 w 2355"/>
                <a:gd name="T15" fmla="*/ 474 h 730"/>
                <a:gd name="T16" fmla="*/ 2047 w 2355"/>
                <a:gd name="T17" fmla="*/ 537 h 730"/>
                <a:gd name="T18" fmla="*/ 1916 w 2355"/>
                <a:gd name="T19" fmla="*/ 593 h 730"/>
                <a:gd name="T20" fmla="*/ 1764 w 2355"/>
                <a:gd name="T21" fmla="*/ 644 h 730"/>
                <a:gd name="T22" fmla="*/ 1593 w 2355"/>
                <a:gd name="T23" fmla="*/ 684 h 730"/>
                <a:gd name="T24" fmla="*/ 1401 w 2355"/>
                <a:gd name="T25" fmla="*/ 713 h 730"/>
                <a:gd name="T26" fmla="*/ 1193 w 2355"/>
                <a:gd name="T27" fmla="*/ 728 h 730"/>
                <a:gd name="T28" fmla="*/ 977 w 2355"/>
                <a:gd name="T29" fmla="*/ 728 h 730"/>
                <a:gd name="T30" fmla="*/ 779 w 2355"/>
                <a:gd name="T31" fmla="*/ 715 h 730"/>
                <a:gd name="T32" fmla="*/ 598 w 2355"/>
                <a:gd name="T33" fmla="*/ 689 h 730"/>
                <a:gd name="T34" fmla="*/ 432 w 2355"/>
                <a:gd name="T35" fmla="*/ 652 h 730"/>
                <a:gd name="T36" fmla="*/ 286 w 2355"/>
                <a:gd name="T37" fmla="*/ 607 h 730"/>
                <a:gd name="T38" fmla="*/ 158 w 2355"/>
                <a:gd name="T39" fmla="*/ 556 h 730"/>
                <a:gd name="T40" fmla="*/ 47 w 2355"/>
                <a:gd name="T41" fmla="*/ 498 h 730"/>
                <a:gd name="T42" fmla="*/ 96 w 2355"/>
                <a:gd name="T43" fmla="*/ 492 h 730"/>
                <a:gd name="T44" fmla="*/ 296 w 2355"/>
                <a:gd name="T45" fmla="*/ 528 h 730"/>
                <a:gd name="T46" fmla="*/ 510 w 2355"/>
                <a:gd name="T47" fmla="*/ 551 h 730"/>
                <a:gd name="T48" fmla="*/ 734 w 2355"/>
                <a:gd name="T49" fmla="*/ 560 h 730"/>
                <a:gd name="T50" fmla="*/ 944 w 2355"/>
                <a:gd name="T51" fmla="*/ 552 h 730"/>
                <a:gd name="T52" fmla="*/ 1145 w 2355"/>
                <a:gd name="T53" fmla="*/ 533 h 730"/>
                <a:gd name="T54" fmla="*/ 1336 w 2355"/>
                <a:gd name="T55" fmla="*/ 499 h 730"/>
                <a:gd name="T56" fmla="*/ 1514 w 2355"/>
                <a:gd name="T57" fmla="*/ 455 h 730"/>
                <a:gd name="T58" fmla="*/ 1677 w 2355"/>
                <a:gd name="T59" fmla="*/ 401 h 730"/>
                <a:gd name="T60" fmla="*/ 1822 w 2355"/>
                <a:gd name="T61" fmla="*/ 336 h 730"/>
                <a:gd name="T62" fmla="*/ 1950 w 2355"/>
                <a:gd name="T63" fmla="*/ 262 h 730"/>
                <a:gd name="T64" fmla="*/ 2057 w 2355"/>
                <a:gd name="T65" fmla="*/ 182 h 730"/>
                <a:gd name="T66" fmla="*/ 2140 w 2355"/>
                <a:gd name="T67" fmla="*/ 95 h 730"/>
                <a:gd name="T68" fmla="*/ 2200 w 2355"/>
                <a:gd name="T69" fmla="*/ 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55" h="730">
                  <a:moveTo>
                    <a:pt x="2200" y="0"/>
                  </a:moveTo>
                  <a:lnTo>
                    <a:pt x="2240" y="31"/>
                  </a:lnTo>
                  <a:lnTo>
                    <a:pt x="2275" y="61"/>
                  </a:lnTo>
                  <a:lnTo>
                    <a:pt x="2304" y="92"/>
                  </a:lnTo>
                  <a:lnTo>
                    <a:pt x="2326" y="122"/>
                  </a:lnTo>
                  <a:lnTo>
                    <a:pt x="2342" y="153"/>
                  </a:lnTo>
                  <a:lnTo>
                    <a:pt x="2352" y="184"/>
                  </a:lnTo>
                  <a:lnTo>
                    <a:pt x="2355" y="214"/>
                  </a:lnTo>
                  <a:lnTo>
                    <a:pt x="2352" y="245"/>
                  </a:lnTo>
                  <a:lnTo>
                    <a:pt x="2342" y="277"/>
                  </a:lnTo>
                  <a:lnTo>
                    <a:pt x="2327" y="309"/>
                  </a:lnTo>
                  <a:lnTo>
                    <a:pt x="2305" y="342"/>
                  </a:lnTo>
                  <a:lnTo>
                    <a:pt x="2276" y="375"/>
                  </a:lnTo>
                  <a:lnTo>
                    <a:pt x="2241" y="409"/>
                  </a:lnTo>
                  <a:lnTo>
                    <a:pt x="2201" y="441"/>
                  </a:lnTo>
                  <a:lnTo>
                    <a:pt x="2155" y="474"/>
                  </a:lnTo>
                  <a:lnTo>
                    <a:pt x="2103" y="505"/>
                  </a:lnTo>
                  <a:lnTo>
                    <a:pt x="2047" y="537"/>
                  </a:lnTo>
                  <a:lnTo>
                    <a:pt x="1983" y="566"/>
                  </a:lnTo>
                  <a:lnTo>
                    <a:pt x="1916" y="593"/>
                  </a:lnTo>
                  <a:lnTo>
                    <a:pt x="1842" y="619"/>
                  </a:lnTo>
                  <a:lnTo>
                    <a:pt x="1764" y="644"/>
                  </a:lnTo>
                  <a:lnTo>
                    <a:pt x="1680" y="664"/>
                  </a:lnTo>
                  <a:lnTo>
                    <a:pt x="1593" y="684"/>
                  </a:lnTo>
                  <a:lnTo>
                    <a:pt x="1499" y="700"/>
                  </a:lnTo>
                  <a:lnTo>
                    <a:pt x="1401" y="713"/>
                  </a:lnTo>
                  <a:lnTo>
                    <a:pt x="1299" y="722"/>
                  </a:lnTo>
                  <a:lnTo>
                    <a:pt x="1193" y="728"/>
                  </a:lnTo>
                  <a:lnTo>
                    <a:pt x="1082" y="730"/>
                  </a:lnTo>
                  <a:lnTo>
                    <a:pt x="977" y="728"/>
                  </a:lnTo>
                  <a:lnTo>
                    <a:pt x="876" y="723"/>
                  </a:lnTo>
                  <a:lnTo>
                    <a:pt x="779" y="715"/>
                  </a:lnTo>
                  <a:lnTo>
                    <a:pt x="686" y="703"/>
                  </a:lnTo>
                  <a:lnTo>
                    <a:pt x="598" y="689"/>
                  </a:lnTo>
                  <a:lnTo>
                    <a:pt x="514" y="672"/>
                  </a:lnTo>
                  <a:lnTo>
                    <a:pt x="432" y="652"/>
                  </a:lnTo>
                  <a:lnTo>
                    <a:pt x="358" y="631"/>
                  </a:lnTo>
                  <a:lnTo>
                    <a:pt x="286" y="607"/>
                  </a:lnTo>
                  <a:lnTo>
                    <a:pt x="219" y="582"/>
                  </a:lnTo>
                  <a:lnTo>
                    <a:pt x="158" y="556"/>
                  </a:lnTo>
                  <a:lnTo>
                    <a:pt x="100" y="527"/>
                  </a:lnTo>
                  <a:lnTo>
                    <a:pt x="47" y="498"/>
                  </a:lnTo>
                  <a:lnTo>
                    <a:pt x="0" y="468"/>
                  </a:lnTo>
                  <a:lnTo>
                    <a:pt x="96" y="492"/>
                  </a:lnTo>
                  <a:lnTo>
                    <a:pt x="193" y="512"/>
                  </a:lnTo>
                  <a:lnTo>
                    <a:pt x="296" y="528"/>
                  </a:lnTo>
                  <a:lnTo>
                    <a:pt x="402" y="542"/>
                  </a:lnTo>
                  <a:lnTo>
                    <a:pt x="510" y="551"/>
                  </a:lnTo>
                  <a:lnTo>
                    <a:pt x="621" y="558"/>
                  </a:lnTo>
                  <a:lnTo>
                    <a:pt x="734" y="560"/>
                  </a:lnTo>
                  <a:lnTo>
                    <a:pt x="840" y="558"/>
                  </a:lnTo>
                  <a:lnTo>
                    <a:pt x="944" y="552"/>
                  </a:lnTo>
                  <a:lnTo>
                    <a:pt x="1046" y="544"/>
                  </a:lnTo>
                  <a:lnTo>
                    <a:pt x="1145" y="533"/>
                  </a:lnTo>
                  <a:lnTo>
                    <a:pt x="1242" y="517"/>
                  </a:lnTo>
                  <a:lnTo>
                    <a:pt x="1336" y="499"/>
                  </a:lnTo>
                  <a:lnTo>
                    <a:pt x="1426" y="478"/>
                  </a:lnTo>
                  <a:lnTo>
                    <a:pt x="1514" y="455"/>
                  </a:lnTo>
                  <a:lnTo>
                    <a:pt x="1597" y="429"/>
                  </a:lnTo>
                  <a:lnTo>
                    <a:pt x="1677" y="401"/>
                  </a:lnTo>
                  <a:lnTo>
                    <a:pt x="1752" y="369"/>
                  </a:lnTo>
                  <a:lnTo>
                    <a:pt x="1822" y="336"/>
                  </a:lnTo>
                  <a:lnTo>
                    <a:pt x="1889" y="300"/>
                  </a:lnTo>
                  <a:lnTo>
                    <a:pt x="1950" y="262"/>
                  </a:lnTo>
                  <a:lnTo>
                    <a:pt x="2006" y="224"/>
                  </a:lnTo>
                  <a:lnTo>
                    <a:pt x="2057" y="182"/>
                  </a:lnTo>
                  <a:lnTo>
                    <a:pt x="2101" y="139"/>
                  </a:lnTo>
                  <a:lnTo>
                    <a:pt x="2140" y="95"/>
                  </a:lnTo>
                  <a:lnTo>
                    <a:pt x="2174" y="49"/>
                  </a:lnTo>
                  <a:lnTo>
                    <a:pt x="2200" y="0"/>
                  </a:lnTo>
                  <a:close/>
                </a:path>
              </a:pathLst>
            </a:custGeom>
            <a:solidFill>
              <a:srgbClr val="FFD9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5" name="Freeform 30"/>
            <p:cNvSpPr>
              <a:spLocks/>
            </p:cNvSpPr>
            <p:nvPr/>
          </p:nvSpPr>
          <p:spPr bwMode="auto">
            <a:xfrm>
              <a:off x="4697" y="1104"/>
              <a:ext cx="282" cy="130"/>
            </a:xfrm>
            <a:custGeom>
              <a:avLst/>
              <a:gdLst>
                <a:gd name="T0" fmla="*/ 290 w 2540"/>
                <a:gd name="T1" fmla="*/ 326 h 1164"/>
                <a:gd name="T2" fmla="*/ 303 w 2540"/>
                <a:gd name="T3" fmla="*/ 424 h 1164"/>
                <a:gd name="T4" fmla="*/ 343 w 2540"/>
                <a:gd name="T5" fmla="*/ 518 h 1164"/>
                <a:gd name="T6" fmla="*/ 408 w 2540"/>
                <a:gd name="T7" fmla="*/ 607 h 1164"/>
                <a:gd name="T8" fmla="*/ 496 w 2540"/>
                <a:gd name="T9" fmla="*/ 691 h 1164"/>
                <a:gd name="T10" fmla="*/ 603 w 2540"/>
                <a:gd name="T11" fmla="*/ 767 h 1164"/>
                <a:gd name="T12" fmla="*/ 731 w 2540"/>
                <a:gd name="T13" fmla="*/ 837 h 1164"/>
                <a:gd name="T14" fmla="*/ 876 w 2540"/>
                <a:gd name="T15" fmla="*/ 898 h 1164"/>
                <a:gd name="T16" fmla="*/ 1036 w 2540"/>
                <a:gd name="T17" fmla="*/ 950 h 1164"/>
                <a:gd name="T18" fmla="*/ 1210 w 2540"/>
                <a:gd name="T19" fmla="*/ 992 h 1164"/>
                <a:gd name="T20" fmla="*/ 1395 w 2540"/>
                <a:gd name="T21" fmla="*/ 1023 h 1164"/>
                <a:gd name="T22" fmla="*/ 1591 w 2540"/>
                <a:gd name="T23" fmla="*/ 1041 h 1164"/>
                <a:gd name="T24" fmla="*/ 1795 w 2540"/>
                <a:gd name="T25" fmla="*/ 1049 h 1164"/>
                <a:gd name="T26" fmla="*/ 2023 w 2540"/>
                <a:gd name="T27" fmla="*/ 1040 h 1164"/>
                <a:gd name="T28" fmla="*/ 2240 w 2540"/>
                <a:gd name="T29" fmla="*/ 1016 h 1164"/>
                <a:gd name="T30" fmla="*/ 2444 w 2540"/>
                <a:gd name="T31" fmla="*/ 979 h 1164"/>
                <a:gd name="T32" fmla="*/ 2464 w 2540"/>
                <a:gd name="T33" fmla="*/ 988 h 1164"/>
                <a:gd name="T34" fmla="*/ 2300 w 2540"/>
                <a:gd name="T35" fmla="*/ 1048 h 1164"/>
                <a:gd name="T36" fmla="*/ 2119 w 2540"/>
                <a:gd name="T37" fmla="*/ 1097 h 1164"/>
                <a:gd name="T38" fmla="*/ 1926 w 2540"/>
                <a:gd name="T39" fmla="*/ 1134 h 1164"/>
                <a:gd name="T40" fmla="*/ 1720 w 2540"/>
                <a:gd name="T41" fmla="*/ 1156 h 1164"/>
                <a:gd name="T42" fmla="*/ 1506 w 2540"/>
                <a:gd name="T43" fmla="*/ 1164 h 1164"/>
                <a:gd name="T44" fmla="*/ 1293 w 2540"/>
                <a:gd name="T45" fmla="*/ 1156 h 1164"/>
                <a:gd name="T46" fmla="*/ 1089 w 2540"/>
                <a:gd name="T47" fmla="*/ 1134 h 1164"/>
                <a:gd name="T48" fmla="*/ 897 w 2540"/>
                <a:gd name="T49" fmla="*/ 1098 h 1164"/>
                <a:gd name="T50" fmla="*/ 717 w 2540"/>
                <a:gd name="T51" fmla="*/ 1050 h 1164"/>
                <a:gd name="T52" fmla="*/ 553 w 2540"/>
                <a:gd name="T53" fmla="*/ 990 h 1164"/>
                <a:gd name="T54" fmla="*/ 406 w 2540"/>
                <a:gd name="T55" fmla="*/ 921 h 1164"/>
                <a:gd name="T56" fmla="*/ 279 w 2540"/>
                <a:gd name="T57" fmla="*/ 842 h 1164"/>
                <a:gd name="T58" fmla="*/ 173 w 2540"/>
                <a:gd name="T59" fmla="*/ 758 h 1164"/>
                <a:gd name="T60" fmla="*/ 90 w 2540"/>
                <a:gd name="T61" fmla="*/ 665 h 1164"/>
                <a:gd name="T62" fmla="*/ 34 w 2540"/>
                <a:gd name="T63" fmla="*/ 568 h 1164"/>
                <a:gd name="T64" fmla="*/ 4 w 2540"/>
                <a:gd name="T65" fmla="*/ 466 h 1164"/>
                <a:gd name="T66" fmla="*/ 3 w 2540"/>
                <a:gd name="T67" fmla="*/ 368 h 1164"/>
                <a:gd name="T68" fmla="*/ 28 w 2540"/>
                <a:gd name="T69" fmla="*/ 277 h 1164"/>
                <a:gd name="T70" fmla="*/ 77 w 2540"/>
                <a:gd name="T71" fmla="*/ 190 h 1164"/>
                <a:gd name="T72" fmla="*/ 147 w 2540"/>
                <a:gd name="T73" fmla="*/ 109 h 1164"/>
                <a:gd name="T74" fmla="*/ 238 w 2540"/>
                <a:gd name="T75" fmla="*/ 35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40" h="1164">
                  <a:moveTo>
                    <a:pt x="290" y="0"/>
                  </a:moveTo>
                  <a:lnTo>
                    <a:pt x="290" y="326"/>
                  </a:lnTo>
                  <a:lnTo>
                    <a:pt x="294" y="375"/>
                  </a:lnTo>
                  <a:lnTo>
                    <a:pt x="303" y="424"/>
                  </a:lnTo>
                  <a:lnTo>
                    <a:pt x="320" y="472"/>
                  </a:lnTo>
                  <a:lnTo>
                    <a:pt x="343" y="518"/>
                  </a:lnTo>
                  <a:lnTo>
                    <a:pt x="373" y="563"/>
                  </a:lnTo>
                  <a:lnTo>
                    <a:pt x="408" y="607"/>
                  </a:lnTo>
                  <a:lnTo>
                    <a:pt x="450" y="650"/>
                  </a:lnTo>
                  <a:lnTo>
                    <a:pt x="496" y="691"/>
                  </a:lnTo>
                  <a:lnTo>
                    <a:pt x="547" y="729"/>
                  </a:lnTo>
                  <a:lnTo>
                    <a:pt x="603" y="767"/>
                  </a:lnTo>
                  <a:lnTo>
                    <a:pt x="665" y="803"/>
                  </a:lnTo>
                  <a:lnTo>
                    <a:pt x="731" y="837"/>
                  </a:lnTo>
                  <a:lnTo>
                    <a:pt x="801" y="869"/>
                  </a:lnTo>
                  <a:lnTo>
                    <a:pt x="876" y="898"/>
                  </a:lnTo>
                  <a:lnTo>
                    <a:pt x="954" y="925"/>
                  </a:lnTo>
                  <a:lnTo>
                    <a:pt x="1036" y="950"/>
                  </a:lnTo>
                  <a:lnTo>
                    <a:pt x="1121" y="972"/>
                  </a:lnTo>
                  <a:lnTo>
                    <a:pt x="1210" y="992"/>
                  </a:lnTo>
                  <a:lnTo>
                    <a:pt x="1301" y="1009"/>
                  </a:lnTo>
                  <a:lnTo>
                    <a:pt x="1395" y="1023"/>
                  </a:lnTo>
                  <a:lnTo>
                    <a:pt x="1492" y="1034"/>
                  </a:lnTo>
                  <a:lnTo>
                    <a:pt x="1591" y="1041"/>
                  </a:lnTo>
                  <a:lnTo>
                    <a:pt x="1693" y="1047"/>
                  </a:lnTo>
                  <a:lnTo>
                    <a:pt x="1795" y="1049"/>
                  </a:lnTo>
                  <a:lnTo>
                    <a:pt x="1911" y="1047"/>
                  </a:lnTo>
                  <a:lnTo>
                    <a:pt x="2023" y="1040"/>
                  </a:lnTo>
                  <a:lnTo>
                    <a:pt x="2133" y="1030"/>
                  </a:lnTo>
                  <a:lnTo>
                    <a:pt x="2240" y="1016"/>
                  </a:lnTo>
                  <a:lnTo>
                    <a:pt x="2344" y="1000"/>
                  </a:lnTo>
                  <a:lnTo>
                    <a:pt x="2444" y="979"/>
                  </a:lnTo>
                  <a:lnTo>
                    <a:pt x="2540" y="953"/>
                  </a:lnTo>
                  <a:lnTo>
                    <a:pt x="2464" y="988"/>
                  </a:lnTo>
                  <a:lnTo>
                    <a:pt x="2384" y="1019"/>
                  </a:lnTo>
                  <a:lnTo>
                    <a:pt x="2300" y="1048"/>
                  </a:lnTo>
                  <a:lnTo>
                    <a:pt x="2211" y="1074"/>
                  </a:lnTo>
                  <a:lnTo>
                    <a:pt x="2119" y="1097"/>
                  </a:lnTo>
                  <a:lnTo>
                    <a:pt x="2024" y="1117"/>
                  </a:lnTo>
                  <a:lnTo>
                    <a:pt x="1926" y="1134"/>
                  </a:lnTo>
                  <a:lnTo>
                    <a:pt x="1825" y="1146"/>
                  </a:lnTo>
                  <a:lnTo>
                    <a:pt x="1720" y="1156"/>
                  </a:lnTo>
                  <a:lnTo>
                    <a:pt x="1614" y="1162"/>
                  </a:lnTo>
                  <a:lnTo>
                    <a:pt x="1506" y="1164"/>
                  </a:lnTo>
                  <a:lnTo>
                    <a:pt x="1398" y="1162"/>
                  </a:lnTo>
                  <a:lnTo>
                    <a:pt x="1293" y="1156"/>
                  </a:lnTo>
                  <a:lnTo>
                    <a:pt x="1190" y="1146"/>
                  </a:lnTo>
                  <a:lnTo>
                    <a:pt x="1089" y="1134"/>
                  </a:lnTo>
                  <a:lnTo>
                    <a:pt x="992" y="1117"/>
                  </a:lnTo>
                  <a:lnTo>
                    <a:pt x="897" y="1098"/>
                  </a:lnTo>
                  <a:lnTo>
                    <a:pt x="805" y="1075"/>
                  </a:lnTo>
                  <a:lnTo>
                    <a:pt x="717" y="1050"/>
                  </a:lnTo>
                  <a:lnTo>
                    <a:pt x="633" y="1022"/>
                  </a:lnTo>
                  <a:lnTo>
                    <a:pt x="553" y="990"/>
                  </a:lnTo>
                  <a:lnTo>
                    <a:pt x="478" y="957"/>
                  </a:lnTo>
                  <a:lnTo>
                    <a:pt x="406" y="921"/>
                  </a:lnTo>
                  <a:lnTo>
                    <a:pt x="340" y="883"/>
                  </a:lnTo>
                  <a:lnTo>
                    <a:pt x="279" y="842"/>
                  </a:lnTo>
                  <a:lnTo>
                    <a:pt x="223" y="801"/>
                  </a:lnTo>
                  <a:lnTo>
                    <a:pt x="173" y="758"/>
                  </a:lnTo>
                  <a:lnTo>
                    <a:pt x="128" y="712"/>
                  </a:lnTo>
                  <a:lnTo>
                    <a:pt x="90" y="665"/>
                  </a:lnTo>
                  <a:lnTo>
                    <a:pt x="59" y="617"/>
                  </a:lnTo>
                  <a:lnTo>
                    <a:pt x="34" y="568"/>
                  </a:lnTo>
                  <a:lnTo>
                    <a:pt x="16" y="518"/>
                  </a:lnTo>
                  <a:lnTo>
                    <a:pt x="4" y="466"/>
                  </a:lnTo>
                  <a:lnTo>
                    <a:pt x="0" y="415"/>
                  </a:lnTo>
                  <a:lnTo>
                    <a:pt x="3" y="368"/>
                  </a:lnTo>
                  <a:lnTo>
                    <a:pt x="13" y="322"/>
                  </a:lnTo>
                  <a:lnTo>
                    <a:pt x="28" y="277"/>
                  </a:lnTo>
                  <a:lnTo>
                    <a:pt x="49" y="233"/>
                  </a:lnTo>
                  <a:lnTo>
                    <a:pt x="77" y="190"/>
                  </a:lnTo>
                  <a:lnTo>
                    <a:pt x="109" y="149"/>
                  </a:lnTo>
                  <a:lnTo>
                    <a:pt x="147" y="109"/>
                  </a:lnTo>
                  <a:lnTo>
                    <a:pt x="189" y="72"/>
                  </a:lnTo>
                  <a:lnTo>
                    <a:pt x="238" y="35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rgbClr val="FFD9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6" name="Freeform 31"/>
            <p:cNvSpPr>
              <a:spLocks/>
            </p:cNvSpPr>
            <p:nvPr/>
          </p:nvSpPr>
          <p:spPr bwMode="auto">
            <a:xfrm>
              <a:off x="4729" y="1086"/>
              <a:ext cx="335" cy="135"/>
            </a:xfrm>
            <a:custGeom>
              <a:avLst/>
              <a:gdLst>
                <a:gd name="T0" fmla="*/ 4 w 3012"/>
                <a:gd name="T1" fmla="*/ 52 h 1210"/>
                <a:gd name="T2" fmla="*/ 33 w 3012"/>
                <a:gd name="T3" fmla="*/ 154 h 1210"/>
                <a:gd name="T4" fmla="*/ 90 w 3012"/>
                <a:gd name="T5" fmla="*/ 250 h 1210"/>
                <a:gd name="T6" fmla="*/ 172 w 3012"/>
                <a:gd name="T7" fmla="*/ 343 h 1210"/>
                <a:gd name="T8" fmla="*/ 279 w 3012"/>
                <a:gd name="T9" fmla="*/ 428 h 1210"/>
                <a:gd name="T10" fmla="*/ 406 w 3012"/>
                <a:gd name="T11" fmla="*/ 507 h 1210"/>
                <a:gd name="T12" fmla="*/ 552 w 3012"/>
                <a:gd name="T13" fmla="*/ 576 h 1210"/>
                <a:gd name="T14" fmla="*/ 717 w 3012"/>
                <a:gd name="T15" fmla="*/ 635 h 1210"/>
                <a:gd name="T16" fmla="*/ 897 w 3012"/>
                <a:gd name="T17" fmla="*/ 683 h 1210"/>
                <a:gd name="T18" fmla="*/ 1088 w 3012"/>
                <a:gd name="T19" fmla="*/ 720 h 1210"/>
                <a:gd name="T20" fmla="*/ 1292 w 3012"/>
                <a:gd name="T21" fmla="*/ 742 h 1210"/>
                <a:gd name="T22" fmla="*/ 1505 w 3012"/>
                <a:gd name="T23" fmla="*/ 750 h 1210"/>
                <a:gd name="T24" fmla="*/ 1719 w 3012"/>
                <a:gd name="T25" fmla="*/ 742 h 1210"/>
                <a:gd name="T26" fmla="*/ 1922 w 3012"/>
                <a:gd name="T27" fmla="*/ 720 h 1210"/>
                <a:gd name="T28" fmla="*/ 2115 w 3012"/>
                <a:gd name="T29" fmla="*/ 683 h 1210"/>
                <a:gd name="T30" fmla="*/ 2295 w 3012"/>
                <a:gd name="T31" fmla="*/ 635 h 1210"/>
                <a:gd name="T32" fmla="*/ 2458 w 3012"/>
                <a:gd name="T33" fmla="*/ 576 h 1210"/>
                <a:gd name="T34" fmla="*/ 2605 w 3012"/>
                <a:gd name="T35" fmla="*/ 507 h 1210"/>
                <a:gd name="T36" fmla="*/ 2733 w 3012"/>
                <a:gd name="T37" fmla="*/ 428 h 1210"/>
                <a:gd name="T38" fmla="*/ 2838 w 3012"/>
                <a:gd name="T39" fmla="*/ 343 h 1210"/>
                <a:gd name="T40" fmla="*/ 2921 w 3012"/>
                <a:gd name="T41" fmla="*/ 250 h 1210"/>
                <a:gd name="T42" fmla="*/ 2978 w 3012"/>
                <a:gd name="T43" fmla="*/ 154 h 1210"/>
                <a:gd name="T44" fmla="*/ 3008 w 3012"/>
                <a:gd name="T45" fmla="*/ 52 h 1210"/>
                <a:gd name="T46" fmla="*/ 3012 w 3012"/>
                <a:gd name="T47" fmla="*/ 487 h 1210"/>
                <a:gd name="T48" fmla="*/ 2997 w 3012"/>
                <a:gd name="T49" fmla="*/ 586 h 1210"/>
                <a:gd name="T50" fmla="*/ 2957 w 3012"/>
                <a:gd name="T51" fmla="*/ 680 h 1210"/>
                <a:gd name="T52" fmla="*/ 2893 w 3012"/>
                <a:gd name="T53" fmla="*/ 769 h 1210"/>
                <a:gd name="T54" fmla="*/ 2806 w 3012"/>
                <a:gd name="T55" fmla="*/ 853 h 1210"/>
                <a:gd name="T56" fmla="*/ 2698 w 3012"/>
                <a:gd name="T57" fmla="*/ 929 h 1210"/>
                <a:gd name="T58" fmla="*/ 2571 w 3012"/>
                <a:gd name="T59" fmla="*/ 998 h 1210"/>
                <a:gd name="T60" fmla="*/ 2425 w 3012"/>
                <a:gd name="T61" fmla="*/ 1060 h 1210"/>
                <a:gd name="T62" fmla="*/ 2265 w 3012"/>
                <a:gd name="T63" fmla="*/ 1111 h 1210"/>
                <a:gd name="T64" fmla="*/ 2092 w 3012"/>
                <a:gd name="T65" fmla="*/ 1153 h 1210"/>
                <a:gd name="T66" fmla="*/ 1906 w 3012"/>
                <a:gd name="T67" fmla="*/ 1185 h 1210"/>
                <a:gd name="T68" fmla="*/ 1709 w 3012"/>
                <a:gd name="T69" fmla="*/ 1203 h 1210"/>
                <a:gd name="T70" fmla="*/ 1505 w 3012"/>
                <a:gd name="T71" fmla="*/ 1210 h 1210"/>
                <a:gd name="T72" fmla="*/ 1301 w 3012"/>
                <a:gd name="T73" fmla="*/ 1203 h 1210"/>
                <a:gd name="T74" fmla="*/ 1105 w 3012"/>
                <a:gd name="T75" fmla="*/ 1185 h 1210"/>
                <a:gd name="T76" fmla="*/ 920 w 3012"/>
                <a:gd name="T77" fmla="*/ 1153 h 1210"/>
                <a:gd name="T78" fmla="*/ 746 w 3012"/>
                <a:gd name="T79" fmla="*/ 1111 h 1210"/>
                <a:gd name="T80" fmla="*/ 586 w 3012"/>
                <a:gd name="T81" fmla="*/ 1060 h 1210"/>
                <a:gd name="T82" fmla="*/ 441 w 3012"/>
                <a:gd name="T83" fmla="*/ 998 h 1210"/>
                <a:gd name="T84" fmla="*/ 313 w 3012"/>
                <a:gd name="T85" fmla="*/ 929 h 1210"/>
                <a:gd name="T86" fmla="*/ 206 w 3012"/>
                <a:gd name="T87" fmla="*/ 853 h 1210"/>
                <a:gd name="T88" fmla="*/ 118 w 3012"/>
                <a:gd name="T89" fmla="*/ 769 h 1210"/>
                <a:gd name="T90" fmla="*/ 53 w 3012"/>
                <a:gd name="T91" fmla="*/ 680 h 1210"/>
                <a:gd name="T92" fmla="*/ 13 w 3012"/>
                <a:gd name="T93" fmla="*/ 586 h 1210"/>
                <a:gd name="T94" fmla="*/ 0 w 3012"/>
                <a:gd name="T95" fmla="*/ 487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12" h="1210">
                  <a:moveTo>
                    <a:pt x="0" y="0"/>
                  </a:moveTo>
                  <a:lnTo>
                    <a:pt x="4" y="52"/>
                  </a:lnTo>
                  <a:lnTo>
                    <a:pt x="15" y="104"/>
                  </a:lnTo>
                  <a:lnTo>
                    <a:pt x="33" y="154"/>
                  </a:lnTo>
                  <a:lnTo>
                    <a:pt x="58" y="203"/>
                  </a:lnTo>
                  <a:lnTo>
                    <a:pt x="90" y="250"/>
                  </a:lnTo>
                  <a:lnTo>
                    <a:pt x="128" y="298"/>
                  </a:lnTo>
                  <a:lnTo>
                    <a:pt x="172" y="343"/>
                  </a:lnTo>
                  <a:lnTo>
                    <a:pt x="223" y="387"/>
                  </a:lnTo>
                  <a:lnTo>
                    <a:pt x="279" y="428"/>
                  </a:lnTo>
                  <a:lnTo>
                    <a:pt x="340" y="468"/>
                  </a:lnTo>
                  <a:lnTo>
                    <a:pt x="406" y="507"/>
                  </a:lnTo>
                  <a:lnTo>
                    <a:pt x="478" y="543"/>
                  </a:lnTo>
                  <a:lnTo>
                    <a:pt x="552" y="576"/>
                  </a:lnTo>
                  <a:lnTo>
                    <a:pt x="632" y="606"/>
                  </a:lnTo>
                  <a:lnTo>
                    <a:pt x="717" y="635"/>
                  </a:lnTo>
                  <a:lnTo>
                    <a:pt x="805" y="661"/>
                  </a:lnTo>
                  <a:lnTo>
                    <a:pt x="897" y="683"/>
                  </a:lnTo>
                  <a:lnTo>
                    <a:pt x="991" y="703"/>
                  </a:lnTo>
                  <a:lnTo>
                    <a:pt x="1088" y="720"/>
                  </a:lnTo>
                  <a:lnTo>
                    <a:pt x="1189" y="732"/>
                  </a:lnTo>
                  <a:lnTo>
                    <a:pt x="1292" y="742"/>
                  </a:lnTo>
                  <a:lnTo>
                    <a:pt x="1398" y="748"/>
                  </a:lnTo>
                  <a:lnTo>
                    <a:pt x="1505" y="750"/>
                  </a:lnTo>
                  <a:lnTo>
                    <a:pt x="1614" y="748"/>
                  </a:lnTo>
                  <a:lnTo>
                    <a:pt x="1719" y="742"/>
                  </a:lnTo>
                  <a:lnTo>
                    <a:pt x="1822" y="732"/>
                  </a:lnTo>
                  <a:lnTo>
                    <a:pt x="1922" y="720"/>
                  </a:lnTo>
                  <a:lnTo>
                    <a:pt x="2020" y="703"/>
                  </a:lnTo>
                  <a:lnTo>
                    <a:pt x="2115" y="683"/>
                  </a:lnTo>
                  <a:lnTo>
                    <a:pt x="2206" y="661"/>
                  </a:lnTo>
                  <a:lnTo>
                    <a:pt x="2295" y="635"/>
                  </a:lnTo>
                  <a:lnTo>
                    <a:pt x="2379" y="606"/>
                  </a:lnTo>
                  <a:lnTo>
                    <a:pt x="2458" y="576"/>
                  </a:lnTo>
                  <a:lnTo>
                    <a:pt x="2534" y="543"/>
                  </a:lnTo>
                  <a:lnTo>
                    <a:pt x="2605" y="507"/>
                  </a:lnTo>
                  <a:lnTo>
                    <a:pt x="2672" y="468"/>
                  </a:lnTo>
                  <a:lnTo>
                    <a:pt x="2733" y="428"/>
                  </a:lnTo>
                  <a:lnTo>
                    <a:pt x="2789" y="387"/>
                  </a:lnTo>
                  <a:lnTo>
                    <a:pt x="2838" y="343"/>
                  </a:lnTo>
                  <a:lnTo>
                    <a:pt x="2883" y="298"/>
                  </a:lnTo>
                  <a:lnTo>
                    <a:pt x="2921" y="250"/>
                  </a:lnTo>
                  <a:lnTo>
                    <a:pt x="2953" y="203"/>
                  </a:lnTo>
                  <a:lnTo>
                    <a:pt x="2978" y="154"/>
                  </a:lnTo>
                  <a:lnTo>
                    <a:pt x="2996" y="104"/>
                  </a:lnTo>
                  <a:lnTo>
                    <a:pt x="3008" y="52"/>
                  </a:lnTo>
                  <a:lnTo>
                    <a:pt x="3012" y="0"/>
                  </a:lnTo>
                  <a:lnTo>
                    <a:pt x="3012" y="487"/>
                  </a:lnTo>
                  <a:lnTo>
                    <a:pt x="3008" y="536"/>
                  </a:lnTo>
                  <a:lnTo>
                    <a:pt x="2997" y="586"/>
                  </a:lnTo>
                  <a:lnTo>
                    <a:pt x="2980" y="633"/>
                  </a:lnTo>
                  <a:lnTo>
                    <a:pt x="2957" y="680"/>
                  </a:lnTo>
                  <a:lnTo>
                    <a:pt x="2929" y="725"/>
                  </a:lnTo>
                  <a:lnTo>
                    <a:pt x="2893" y="769"/>
                  </a:lnTo>
                  <a:lnTo>
                    <a:pt x="2852" y="811"/>
                  </a:lnTo>
                  <a:lnTo>
                    <a:pt x="2806" y="853"/>
                  </a:lnTo>
                  <a:lnTo>
                    <a:pt x="2754" y="891"/>
                  </a:lnTo>
                  <a:lnTo>
                    <a:pt x="2698" y="929"/>
                  </a:lnTo>
                  <a:lnTo>
                    <a:pt x="2636" y="965"/>
                  </a:lnTo>
                  <a:lnTo>
                    <a:pt x="2571" y="998"/>
                  </a:lnTo>
                  <a:lnTo>
                    <a:pt x="2500" y="1031"/>
                  </a:lnTo>
                  <a:lnTo>
                    <a:pt x="2425" y="1060"/>
                  </a:lnTo>
                  <a:lnTo>
                    <a:pt x="2348" y="1087"/>
                  </a:lnTo>
                  <a:lnTo>
                    <a:pt x="2265" y="1111"/>
                  </a:lnTo>
                  <a:lnTo>
                    <a:pt x="2180" y="1133"/>
                  </a:lnTo>
                  <a:lnTo>
                    <a:pt x="2092" y="1153"/>
                  </a:lnTo>
                  <a:lnTo>
                    <a:pt x="2000" y="1170"/>
                  </a:lnTo>
                  <a:lnTo>
                    <a:pt x="1906" y="1185"/>
                  </a:lnTo>
                  <a:lnTo>
                    <a:pt x="1809" y="1195"/>
                  </a:lnTo>
                  <a:lnTo>
                    <a:pt x="1709" y="1203"/>
                  </a:lnTo>
                  <a:lnTo>
                    <a:pt x="1608" y="1209"/>
                  </a:lnTo>
                  <a:lnTo>
                    <a:pt x="1505" y="1210"/>
                  </a:lnTo>
                  <a:lnTo>
                    <a:pt x="1403" y="1209"/>
                  </a:lnTo>
                  <a:lnTo>
                    <a:pt x="1301" y="1203"/>
                  </a:lnTo>
                  <a:lnTo>
                    <a:pt x="1202" y="1195"/>
                  </a:lnTo>
                  <a:lnTo>
                    <a:pt x="1105" y="1185"/>
                  </a:lnTo>
                  <a:lnTo>
                    <a:pt x="1011" y="1170"/>
                  </a:lnTo>
                  <a:lnTo>
                    <a:pt x="920" y="1153"/>
                  </a:lnTo>
                  <a:lnTo>
                    <a:pt x="831" y="1133"/>
                  </a:lnTo>
                  <a:lnTo>
                    <a:pt x="746" y="1111"/>
                  </a:lnTo>
                  <a:lnTo>
                    <a:pt x="664" y="1087"/>
                  </a:lnTo>
                  <a:lnTo>
                    <a:pt x="586" y="1060"/>
                  </a:lnTo>
                  <a:lnTo>
                    <a:pt x="511" y="1031"/>
                  </a:lnTo>
                  <a:lnTo>
                    <a:pt x="441" y="998"/>
                  </a:lnTo>
                  <a:lnTo>
                    <a:pt x="375" y="965"/>
                  </a:lnTo>
                  <a:lnTo>
                    <a:pt x="313" y="929"/>
                  </a:lnTo>
                  <a:lnTo>
                    <a:pt x="257" y="891"/>
                  </a:lnTo>
                  <a:lnTo>
                    <a:pt x="206" y="853"/>
                  </a:lnTo>
                  <a:lnTo>
                    <a:pt x="160" y="811"/>
                  </a:lnTo>
                  <a:lnTo>
                    <a:pt x="118" y="769"/>
                  </a:lnTo>
                  <a:lnTo>
                    <a:pt x="83" y="725"/>
                  </a:lnTo>
                  <a:lnTo>
                    <a:pt x="53" y="680"/>
                  </a:lnTo>
                  <a:lnTo>
                    <a:pt x="30" y="633"/>
                  </a:lnTo>
                  <a:lnTo>
                    <a:pt x="13" y="586"/>
                  </a:lnTo>
                  <a:lnTo>
                    <a:pt x="4" y="536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AF1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7" name="Freeform 32"/>
            <p:cNvSpPr>
              <a:spLocks/>
            </p:cNvSpPr>
            <p:nvPr/>
          </p:nvSpPr>
          <p:spPr bwMode="auto">
            <a:xfrm>
              <a:off x="4748" y="1125"/>
              <a:ext cx="13" cy="63"/>
            </a:xfrm>
            <a:custGeom>
              <a:avLst/>
              <a:gdLst>
                <a:gd name="T0" fmla="*/ 0 w 116"/>
                <a:gd name="T1" fmla="*/ 0 h 570"/>
                <a:gd name="T2" fmla="*/ 36 w 116"/>
                <a:gd name="T3" fmla="*/ 32 h 570"/>
                <a:gd name="T4" fmla="*/ 75 w 116"/>
                <a:gd name="T5" fmla="*/ 63 h 570"/>
                <a:gd name="T6" fmla="*/ 116 w 116"/>
                <a:gd name="T7" fmla="*/ 93 h 570"/>
                <a:gd name="T8" fmla="*/ 116 w 116"/>
                <a:gd name="T9" fmla="*/ 570 h 570"/>
                <a:gd name="T10" fmla="*/ 75 w 116"/>
                <a:gd name="T11" fmla="*/ 541 h 570"/>
                <a:gd name="T12" fmla="*/ 36 w 116"/>
                <a:gd name="T13" fmla="*/ 512 h 570"/>
                <a:gd name="T14" fmla="*/ 0 w 116"/>
                <a:gd name="T15" fmla="*/ 481 h 570"/>
                <a:gd name="T16" fmla="*/ 0 w 116"/>
                <a:gd name="T1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70">
                  <a:moveTo>
                    <a:pt x="0" y="0"/>
                  </a:moveTo>
                  <a:lnTo>
                    <a:pt x="36" y="32"/>
                  </a:lnTo>
                  <a:lnTo>
                    <a:pt x="75" y="63"/>
                  </a:lnTo>
                  <a:lnTo>
                    <a:pt x="116" y="93"/>
                  </a:lnTo>
                  <a:lnTo>
                    <a:pt x="116" y="570"/>
                  </a:lnTo>
                  <a:lnTo>
                    <a:pt x="75" y="541"/>
                  </a:lnTo>
                  <a:lnTo>
                    <a:pt x="36" y="512"/>
                  </a:lnTo>
                  <a:lnTo>
                    <a:pt x="0" y="4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8" name="Freeform 33"/>
            <p:cNvSpPr>
              <a:spLocks/>
            </p:cNvSpPr>
            <p:nvPr/>
          </p:nvSpPr>
          <p:spPr bwMode="auto">
            <a:xfrm>
              <a:off x="5032" y="1125"/>
              <a:ext cx="12" cy="63"/>
            </a:xfrm>
            <a:custGeom>
              <a:avLst/>
              <a:gdLst>
                <a:gd name="T0" fmla="*/ 115 w 115"/>
                <a:gd name="T1" fmla="*/ 0 h 570"/>
                <a:gd name="T2" fmla="*/ 115 w 115"/>
                <a:gd name="T3" fmla="*/ 481 h 570"/>
                <a:gd name="T4" fmla="*/ 79 w 115"/>
                <a:gd name="T5" fmla="*/ 512 h 570"/>
                <a:gd name="T6" fmla="*/ 41 w 115"/>
                <a:gd name="T7" fmla="*/ 541 h 570"/>
                <a:gd name="T8" fmla="*/ 0 w 115"/>
                <a:gd name="T9" fmla="*/ 570 h 570"/>
                <a:gd name="T10" fmla="*/ 0 w 115"/>
                <a:gd name="T11" fmla="*/ 93 h 570"/>
                <a:gd name="T12" fmla="*/ 41 w 115"/>
                <a:gd name="T13" fmla="*/ 63 h 570"/>
                <a:gd name="T14" fmla="*/ 80 w 115"/>
                <a:gd name="T15" fmla="*/ 32 h 570"/>
                <a:gd name="T16" fmla="*/ 115 w 115"/>
                <a:gd name="T1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570">
                  <a:moveTo>
                    <a:pt x="115" y="0"/>
                  </a:moveTo>
                  <a:lnTo>
                    <a:pt x="115" y="481"/>
                  </a:lnTo>
                  <a:lnTo>
                    <a:pt x="79" y="512"/>
                  </a:lnTo>
                  <a:lnTo>
                    <a:pt x="41" y="541"/>
                  </a:lnTo>
                  <a:lnTo>
                    <a:pt x="0" y="570"/>
                  </a:lnTo>
                  <a:lnTo>
                    <a:pt x="0" y="93"/>
                  </a:lnTo>
                  <a:lnTo>
                    <a:pt x="41" y="63"/>
                  </a:lnTo>
                  <a:lnTo>
                    <a:pt x="80" y="32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69" name="Freeform 34"/>
            <p:cNvSpPr>
              <a:spLocks/>
            </p:cNvSpPr>
            <p:nvPr/>
          </p:nvSpPr>
          <p:spPr bwMode="auto">
            <a:xfrm>
              <a:off x="4774" y="1143"/>
              <a:ext cx="13" cy="59"/>
            </a:xfrm>
            <a:custGeom>
              <a:avLst/>
              <a:gdLst>
                <a:gd name="T0" fmla="*/ 0 w 115"/>
                <a:gd name="T1" fmla="*/ 0 h 528"/>
                <a:gd name="T2" fmla="*/ 56 w 115"/>
                <a:gd name="T3" fmla="*/ 28 h 528"/>
                <a:gd name="T4" fmla="*/ 115 w 115"/>
                <a:gd name="T5" fmla="*/ 56 h 528"/>
                <a:gd name="T6" fmla="*/ 115 w 115"/>
                <a:gd name="T7" fmla="*/ 528 h 528"/>
                <a:gd name="T8" fmla="*/ 56 w 115"/>
                <a:gd name="T9" fmla="*/ 502 h 528"/>
                <a:gd name="T10" fmla="*/ 0 w 115"/>
                <a:gd name="T11" fmla="*/ 474 h 528"/>
                <a:gd name="T12" fmla="*/ 0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0" y="0"/>
                  </a:moveTo>
                  <a:lnTo>
                    <a:pt x="56" y="28"/>
                  </a:lnTo>
                  <a:lnTo>
                    <a:pt x="115" y="56"/>
                  </a:lnTo>
                  <a:lnTo>
                    <a:pt x="115" y="528"/>
                  </a:lnTo>
                  <a:lnTo>
                    <a:pt x="56" y="502"/>
                  </a:lnTo>
                  <a:lnTo>
                    <a:pt x="0" y="4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0" name="Freeform 35"/>
            <p:cNvSpPr>
              <a:spLocks/>
            </p:cNvSpPr>
            <p:nvPr/>
          </p:nvSpPr>
          <p:spPr bwMode="auto">
            <a:xfrm>
              <a:off x="5006" y="1143"/>
              <a:ext cx="13" cy="59"/>
            </a:xfrm>
            <a:custGeom>
              <a:avLst/>
              <a:gdLst>
                <a:gd name="T0" fmla="*/ 115 w 115"/>
                <a:gd name="T1" fmla="*/ 0 h 528"/>
                <a:gd name="T2" fmla="*/ 115 w 115"/>
                <a:gd name="T3" fmla="*/ 474 h 528"/>
                <a:gd name="T4" fmla="*/ 60 w 115"/>
                <a:gd name="T5" fmla="*/ 502 h 528"/>
                <a:gd name="T6" fmla="*/ 0 w 115"/>
                <a:gd name="T7" fmla="*/ 528 h 528"/>
                <a:gd name="T8" fmla="*/ 0 w 115"/>
                <a:gd name="T9" fmla="*/ 56 h 528"/>
                <a:gd name="T10" fmla="*/ 60 w 115"/>
                <a:gd name="T11" fmla="*/ 28 h 528"/>
                <a:gd name="T12" fmla="*/ 115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115" y="0"/>
                  </a:moveTo>
                  <a:lnTo>
                    <a:pt x="115" y="474"/>
                  </a:lnTo>
                  <a:lnTo>
                    <a:pt x="60" y="502"/>
                  </a:lnTo>
                  <a:lnTo>
                    <a:pt x="0" y="528"/>
                  </a:lnTo>
                  <a:lnTo>
                    <a:pt x="0" y="56"/>
                  </a:lnTo>
                  <a:lnTo>
                    <a:pt x="60" y="28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1" name="Freeform 36"/>
            <p:cNvSpPr>
              <a:spLocks/>
            </p:cNvSpPr>
            <p:nvPr/>
          </p:nvSpPr>
          <p:spPr bwMode="auto">
            <a:xfrm>
              <a:off x="4800" y="1154"/>
              <a:ext cx="13" cy="56"/>
            </a:xfrm>
            <a:custGeom>
              <a:avLst/>
              <a:gdLst>
                <a:gd name="T0" fmla="*/ 0 w 115"/>
                <a:gd name="T1" fmla="*/ 0 h 504"/>
                <a:gd name="T2" fmla="*/ 57 w 115"/>
                <a:gd name="T3" fmla="*/ 20 h 504"/>
                <a:gd name="T4" fmla="*/ 115 w 115"/>
                <a:gd name="T5" fmla="*/ 37 h 504"/>
                <a:gd name="T6" fmla="*/ 115 w 115"/>
                <a:gd name="T7" fmla="*/ 504 h 504"/>
                <a:gd name="T8" fmla="*/ 57 w 115"/>
                <a:gd name="T9" fmla="*/ 488 h 504"/>
                <a:gd name="T10" fmla="*/ 0 w 115"/>
                <a:gd name="T11" fmla="*/ 469 h 504"/>
                <a:gd name="T12" fmla="*/ 0 w 11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04">
                  <a:moveTo>
                    <a:pt x="0" y="0"/>
                  </a:moveTo>
                  <a:lnTo>
                    <a:pt x="57" y="20"/>
                  </a:lnTo>
                  <a:lnTo>
                    <a:pt x="115" y="37"/>
                  </a:lnTo>
                  <a:lnTo>
                    <a:pt x="115" y="504"/>
                  </a:lnTo>
                  <a:lnTo>
                    <a:pt x="57" y="488"/>
                  </a:lnTo>
                  <a:lnTo>
                    <a:pt x="0" y="4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2" name="Freeform 37"/>
            <p:cNvSpPr>
              <a:spLocks/>
            </p:cNvSpPr>
            <p:nvPr/>
          </p:nvSpPr>
          <p:spPr bwMode="auto">
            <a:xfrm>
              <a:off x="4980" y="1154"/>
              <a:ext cx="13" cy="56"/>
            </a:xfrm>
            <a:custGeom>
              <a:avLst/>
              <a:gdLst>
                <a:gd name="T0" fmla="*/ 116 w 116"/>
                <a:gd name="T1" fmla="*/ 0 h 504"/>
                <a:gd name="T2" fmla="*/ 116 w 116"/>
                <a:gd name="T3" fmla="*/ 469 h 504"/>
                <a:gd name="T4" fmla="*/ 59 w 116"/>
                <a:gd name="T5" fmla="*/ 488 h 504"/>
                <a:gd name="T6" fmla="*/ 0 w 116"/>
                <a:gd name="T7" fmla="*/ 504 h 504"/>
                <a:gd name="T8" fmla="*/ 0 w 116"/>
                <a:gd name="T9" fmla="*/ 37 h 504"/>
                <a:gd name="T10" fmla="*/ 59 w 116"/>
                <a:gd name="T11" fmla="*/ 20 h 504"/>
                <a:gd name="T12" fmla="*/ 116 w 116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04">
                  <a:moveTo>
                    <a:pt x="116" y="0"/>
                  </a:moveTo>
                  <a:lnTo>
                    <a:pt x="116" y="469"/>
                  </a:lnTo>
                  <a:lnTo>
                    <a:pt x="59" y="488"/>
                  </a:lnTo>
                  <a:lnTo>
                    <a:pt x="0" y="504"/>
                  </a:lnTo>
                  <a:lnTo>
                    <a:pt x="0" y="37"/>
                  </a:lnTo>
                  <a:lnTo>
                    <a:pt x="59" y="2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3" name="Freeform 38"/>
            <p:cNvSpPr>
              <a:spLocks/>
            </p:cNvSpPr>
            <p:nvPr/>
          </p:nvSpPr>
          <p:spPr bwMode="auto">
            <a:xfrm>
              <a:off x="4832" y="1163"/>
              <a:ext cx="13" cy="54"/>
            </a:xfrm>
            <a:custGeom>
              <a:avLst/>
              <a:gdLst>
                <a:gd name="T0" fmla="*/ 0 w 116"/>
                <a:gd name="T1" fmla="*/ 0 h 486"/>
                <a:gd name="T2" fmla="*/ 58 w 116"/>
                <a:gd name="T3" fmla="*/ 12 h 486"/>
                <a:gd name="T4" fmla="*/ 116 w 116"/>
                <a:gd name="T5" fmla="*/ 22 h 486"/>
                <a:gd name="T6" fmla="*/ 116 w 116"/>
                <a:gd name="T7" fmla="*/ 486 h 486"/>
                <a:gd name="T8" fmla="*/ 58 w 116"/>
                <a:gd name="T9" fmla="*/ 476 h 486"/>
                <a:gd name="T10" fmla="*/ 0 w 116"/>
                <a:gd name="T11" fmla="*/ 465 h 486"/>
                <a:gd name="T12" fmla="*/ 0 w 116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486">
                  <a:moveTo>
                    <a:pt x="0" y="0"/>
                  </a:moveTo>
                  <a:lnTo>
                    <a:pt x="58" y="12"/>
                  </a:lnTo>
                  <a:lnTo>
                    <a:pt x="116" y="22"/>
                  </a:lnTo>
                  <a:lnTo>
                    <a:pt x="116" y="486"/>
                  </a:lnTo>
                  <a:lnTo>
                    <a:pt x="58" y="476"/>
                  </a:lnTo>
                  <a:lnTo>
                    <a:pt x="0" y="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4" name="Freeform 39"/>
            <p:cNvSpPr>
              <a:spLocks/>
            </p:cNvSpPr>
            <p:nvPr/>
          </p:nvSpPr>
          <p:spPr bwMode="auto">
            <a:xfrm>
              <a:off x="4948" y="1163"/>
              <a:ext cx="13" cy="54"/>
            </a:xfrm>
            <a:custGeom>
              <a:avLst/>
              <a:gdLst>
                <a:gd name="T0" fmla="*/ 116 w 116"/>
                <a:gd name="T1" fmla="*/ 0 h 486"/>
                <a:gd name="T2" fmla="*/ 116 w 116"/>
                <a:gd name="T3" fmla="*/ 465 h 486"/>
                <a:gd name="T4" fmla="*/ 59 w 116"/>
                <a:gd name="T5" fmla="*/ 476 h 486"/>
                <a:gd name="T6" fmla="*/ 0 w 116"/>
                <a:gd name="T7" fmla="*/ 486 h 486"/>
                <a:gd name="T8" fmla="*/ 0 w 116"/>
                <a:gd name="T9" fmla="*/ 22 h 486"/>
                <a:gd name="T10" fmla="*/ 59 w 116"/>
                <a:gd name="T11" fmla="*/ 12 h 486"/>
                <a:gd name="T12" fmla="*/ 116 w 116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486">
                  <a:moveTo>
                    <a:pt x="116" y="0"/>
                  </a:moveTo>
                  <a:lnTo>
                    <a:pt x="116" y="465"/>
                  </a:lnTo>
                  <a:lnTo>
                    <a:pt x="59" y="476"/>
                  </a:lnTo>
                  <a:lnTo>
                    <a:pt x="0" y="486"/>
                  </a:lnTo>
                  <a:lnTo>
                    <a:pt x="0" y="22"/>
                  </a:lnTo>
                  <a:lnTo>
                    <a:pt x="59" y="12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5" name="Freeform 40"/>
            <p:cNvSpPr>
              <a:spLocks/>
            </p:cNvSpPr>
            <p:nvPr/>
          </p:nvSpPr>
          <p:spPr bwMode="auto">
            <a:xfrm>
              <a:off x="4871" y="1169"/>
              <a:ext cx="12" cy="52"/>
            </a:xfrm>
            <a:custGeom>
              <a:avLst/>
              <a:gdLst>
                <a:gd name="T0" fmla="*/ 0 w 114"/>
                <a:gd name="T1" fmla="*/ 0 h 468"/>
                <a:gd name="T2" fmla="*/ 56 w 114"/>
                <a:gd name="T3" fmla="*/ 4 h 468"/>
                <a:gd name="T4" fmla="*/ 114 w 114"/>
                <a:gd name="T5" fmla="*/ 7 h 468"/>
                <a:gd name="T6" fmla="*/ 114 w 114"/>
                <a:gd name="T7" fmla="*/ 468 h 468"/>
                <a:gd name="T8" fmla="*/ 56 w 114"/>
                <a:gd name="T9" fmla="*/ 465 h 468"/>
                <a:gd name="T10" fmla="*/ 0 w 114"/>
                <a:gd name="T11" fmla="*/ 461 h 468"/>
                <a:gd name="T12" fmla="*/ 0 w 11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68">
                  <a:moveTo>
                    <a:pt x="0" y="0"/>
                  </a:moveTo>
                  <a:lnTo>
                    <a:pt x="56" y="4"/>
                  </a:lnTo>
                  <a:lnTo>
                    <a:pt x="114" y="7"/>
                  </a:lnTo>
                  <a:lnTo>
                    <a:pt x="114" y="468"/>
                  </a:lnTo>
                  <a:lnTo>
                    <a:pt x="56" y="465"/>
                  </a:lnTo>
                  <a:lnTo>
                    <a:pt x="0" y="4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6" name="Freeform 41"/>
            <p:cNvSpPr>
              <a:spLocks/>
            </p:cNvSpPr>
            <p:nvPr/>
          </p:nvSpPr>
          <p:spPr bwMode="auto">
            <a:xfrm>
              <a:off x="4909" y="1169"/>
              <a:ext cx="13" cy="52"/>
            </a:xfrm>
            <a:custGeom>
              <a:avLst/>
              <a:gdLst>
                <a:gd name="T0" fmla="*/ 116 w 116"/>
                <a:gd name="T1" fmla="*/ 0 h 468"/>
                <a:gd name="T2" fmla="*/ 116 w 116"/>
                <a:gd name="T3" fmla="*/ 461 h 468"/>
                <a:gd name="T4" fmla="*/ 59 w 116"/>
                <a:gd name="T5" fmla="*/ 465 h 468"/>
                <a:gd name="T6" fmla="*/ 0 w 116"/>
                <a:gd name="T7" fmla="*/ 468 h 468"/>
                <a:gd name="T8" fmla="*/ 0 w 116"/>
                <a:gd name="T9" fmla="*/ 7 h 468"/>
                <a:gd name="T10" fmla="*/ 116 w 11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468">
                  <a:moveTo>
                    <a:pt x="116" y="0"/>
                  </a:moveTo>
                  <a:lnTo>
                    <a:pt x="116" y="461"/>
                  </a:lnTo>
                  <a:lnTo>
                    <a:pt x="59" y="465"/>
                  </a:lnTo>
                  <a:lnTo>
                    <a:pt x="0" y="468"/>
                  </a:lnTo>
                  <a:lnTo>
                    <a:pt x="0" y="7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7" name="Freeform 42"/>
            <p:cNvSpPr>
              <a:spLocks/>
            </p:cNvSpPr>
            <p:nvPr/>
          </p:nvSpPr>
          <p:spPr bwMode="auto">
            <a:xfrm>
              <a:off x="4729" y="1010"/>
              <a:ext cx="335" cy="160"/>
            </a:xfrm>
            <a:custGeom>
              <a:avLst/>
              <a:gdLst>
                <a:gd name="T0" fmla="*/ 1608 w 3012"/>
                <a:gd name="T1" fmla="*/ 1 h 1440"/>
                <a:gd name="T2" fmla="*/ 1809 w 3012"/>
                <a:gd name="T3" fmla="*/ 14 h 1440"/>
                <a:gd name="T4" fmla="*/ 2000 w 3012"/>
                <a:gd name="T5" fmla="*/ 37 h 1440"/>
                <a:gd name="T6" fmla="*/ 2180 w 3012"/>
                <a:gd name="T7" fmla="*/ 70 h 1440"/>
                <a:gd name="T8" fmla="*/ 2348 w 3012"/>
                <a:gd name="T9" fmla="*/ 113 h 1440"/>
                <a:gd name="T10" fmla="*/ 2500 w 3012"/>
                <a:gd name="T11" fmla="*/ 166 h 1440"/>
                <a:gd name="T12" fmla="*/ 2636 w 3012"/>
                <a:gd name="T13" fmla="*/ 227 h 1440"/>
                <a:gd name="T14" fmla="*/ 2754 w 3012"/>
                <a:gd name="T15" fmla="*/ 297 h 1440"/>
                <a:gd name="T16" fmla="*/ 2852 w 3012"/>
                <a:gd name="T17" fmla="*/ 374 h 1440"/>
                <a:gd name="T18" fmla="*/ 2929 w 3012"/>
                <a:gd name="T19" fmla="*/ 458 h 1440"/>
                <a:gd name="T20" fmla="*/ 2980 w 3012"/>
                <a:gd name="T21" fmla="*/ 547 h 1440"/>
                <a:gd name="T22" fmla="*/ 3008 w 3012"/>
                <a:gd name="T23" fmla="*/ 642 h 1440"/>
                <a:gd name="T24" fmla="*/ 3008 w 3012"/>
                <a:gd name="T25" fmla="*/ 742 h 1440"/>
                <a:gd name="T26" fmla="*/ 2978 w 3012"/>
                <a:gd name="T27" fmla="*/ 844 h 1440"/>
                <a:gd name="T28" fmla="*/ 2921 w 3012"/>
                <a:gd name="T29" fmla="*/ 941 h 1440"/>
                <a:gd name="T30" fmla="*/ 2838 w 3012"/>
                <a:gd name="T31" fmla="*/ 1034 h 1440"/>
                <a:gd name="T32" fmla="*/ 2733 w 3012"/>
                <a:gd name="T33" fmla="*/ 1118 h 1440"/>
                <a:gd name="T34" fmla="*/ 2605 w 3012"/>
                <a:gd name="T35" fmla="*/ 1197 h 1440"/>
                <a:gd name="T36" fmla="*/ 2458 w 3012"/>
                <a:gd name="T37" fmla="*/ 1266 h 1440"/>
                <a:gd name="T38" fmla="*/ 2295 w 3012"/>
                <a:gd name="T39" fmla="*/ 1326 h 1440"/>
                <a:gd name="T40" fmla="*/ 2115 w 3012"/>
                <a:gd name="T41" fmla="*/ 1374 h 1440"/>
                <a:gd name="T42" fmla="*/ 1922 w 3012"/>
                <a:gd name="T43" fmla="*/ 1410 h 1440"/>
                <a:gd name="T44" fmla="*/ 1719 w 3012"/>
                <a:gd name="T45" fmla="*/ 1432 h 1440"/>
                <a:gd name="T46" fmla="*/ 1505 w 3012"/>
                <a:gd name="T47" fmla="*/ 1440 h 1440"/>
                <a:gd name="T48" fmla="*/ 1292 w 3012"/>
                <a:gd name="T49" fmla="*/ 1432 h 1440"/>
                <a:gd name="T50" fmla="*/ 1088 w 3012"/>
                <a:gd name="T51" fmla="*/ 1410 h 1440"/>
                <a:gd name="T52" fmla="*/ 897 w 3012"/>
                <a:gd name="T53" fmla="*/ 1374 h 1440"/>
                <a:gd name="T54" fmla="*/ 717 w 3012"/>
                <a:gd name="T55" fmla="*/ 1326 h 1440"/>
                <a:gd name="T56" fmla="*/ 552 w 3012"/>
                <a:gd name="T57" fmla="*/ 1266 h 1440"/>
                <a:gd name="T58" fmla="*/ 406 w 3012"/>
                <a:gd name="T59" fmla="*/ 1197 h 1440"/>
                <a:gd name="T60" fmla="*/ 279 w 3012"/>
                <a:gd name="T61" fmla="*/ 1118 h 1440"/>
                <a:gd name="T62" fmla="*/ 172 w 3012"/>
                <a:gd name="T63" fmla="*/ 1034 h 1440"/>
                <a:gd name="T64" fmla="*/ 90 w 3012"/>
                <a:gd name="T65" fmla="*/ 941 h 1440"/>
                <a:gd name="T66" fmla="*/ 33 w 3012"/>
                <a:gd name="T67" fmla="*/ 844 h 1440"/>
                <a:gd name="T68" fmla="*/ 4 w 3012"/>
                <a:gd name="T69" fmla="*/ 742 h 1440"/>
                <a:gd name="T70" fmla="*/ 4 w 3012"/>
                <a:gd name="T71" fmla="*/ 642 h 1440"/>
                <a:gd name="T72" fmla="*/ 30 w 3012"/>
                <a:gd name="T73" fmla="*/ 547 h 1440"/>
                <a:gd name="T74" fmla="*/ 83 w 3012"/>
                <a:gd name="T75" fmla="*/ 458 h 1440"/>
                <a:gd name="T76" fmla="*/ 160 w 3012"/>
                <a:gd name="T77" fmla="*/ 374 h 1440"/>
                <a:gd name="T78" fmla="*/ 257 w 3012"/>
                <a:gd name="T79" fmla="*/ 297 h 1440"/>
                <a:gd name="T80" fmla="*/ 375 w 3012"/>
                <a:gd name="T81" fmla="*/ 227 h 1440"/>
                <a:gd name="T82" fmla="*/ 511 w 3012"/>
                <a:gd name="T83" fmla="*/ 166 h 1440"/>
                <a:gd name="T84" fmla="*/ 664 w 3012"/>
                <a:gd name="T85" fmla="*/ 113 h 1440"/>
                <a:gd name="T86" fmla="*/ 831 w 3012"/>
                <a:gd name="T87" fmla="*/ 70 h 1440"/>
                <a:gd name="T88" fmla="*/ 1011 w 3012"/>
                <a:gd name="T89" fmla="*/ 37 h 1440"/>
                <a:gd name="T90" fmla="*/ 1202 w 3012"/>
                <a:gd name="T91" fmla="*/ 14 h 1440"/>
                <a:gd name="T92" fmla="*/ 1403 w 3012"/>
                <a:gd name="T93" fmla="*/ 1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012" h="1440">
                  <a:moveTo>
                    <a:pt x="1505" y="0"/>
                  </a:moveTo>
                  <a:lnTo>
                    <a:pt x="1608" y="1"/>
                  </a:lnTo>
                  <a:lnTo>
                    <a:pt x="1709" y="6"/>
                  </a:lnTo>
                  <a:lnTo>
                    <a:pt x="1809" y="14"/>
                  </a:lnTo>
                  <a:lnTo>
                    <a:pt x="1906" y="23"/>
                  </a:lnTo>
                  <a:lnTo>
                    <a:pt x="2000" y="37"/>
                  </a:lnTo>
                  <a:lnTo>
                    <a:pt x="2092" y="51"/>
                  </a:lnTo>
                  <a:lnTo>
                    <a:pt x="2180" y="70"/>
                  </a:lnTo>
                  <a:lnTo>
                    <a:pt x="2265" y="90"/>
                  </a:lnTo>
                  <a:lnTo>
                    <a:pt x="2348" y="113"/>
                  </a:lnTo>
                  <a:lnTo>
                    <a:pt x="2425" y="138"/>
                  </a:lnTo>
                  <a:lnTo>
                    <a:pt x="2500" y="166"/>
                  </a:lnTo>
                  <a:lnTo>
                    <a:pt x="2571" y="196"/>
                  </a:lnTo>
                  <a:lnTo>
                    <a:pt x="2636" y="227"/>
                  </a:lnTo>
                  <a:lnTo>
                    <a:pt x="2698" y="261"/>
                  </a:lnTo>
                  <a:lnTo>
                    <a:pt x="2754" y="297"/>
                  </a:lnTo>
                  <a:lnTo>
                    <a:pt x="2806" y="334"/>
                  </a:lnTo>
                  <a:lnTo>
                    <a:pt x="2852" y="374"/>
                  </a:lnTo>
                  <a:lnTo>
                    <a:pt x="2893" y="415"/>
                  </a:lnTo>
                  <a:lnTo>
                    <a:pt x="2929" y="458"/>
                  </a:lnTo>
                  <a:lnTo>
                    <a:pt x="2957" y="502"/>
                  </a:lnTo>
                  <a:lnTo>
                    <a:pt x="2980" y="547"/>
                  </a:lnTo>
                  <a:lnTo>
                    <a:pt x="2997" y="594"/>
                  </a:lnTo>
                  <a:lnTo>
                    <a:pt x="3008" y="642"/>
                  </a:lnTo>
                  <a:lnTo>
                    <a:pt x="3012" y="691"/>
                  </a:lnTo>
                  <a:lnTo>
                    <a:pt x="3008" y="742"/>
                  </a:lnTo>
                  <a:lnTo>
                    <a:pt x="2996" y="794"/>
                  </a:lnTo>
                  <a:lnTo>
                    <a:pt x="2978" y="844"/>
                  </a:lnTo>
                  <a:lnTo>
                    <a:pt x="2953" y="893"/>
                  </a:lnTo>
                  <a:lnTo>
                    <a:pt x="2921" y="941"/>
                  </a:lnTo>
                  <a:lnTo>
                    <a:pt x="2883" y="988"/>
                  </a:lnTo>
                  <a:lnTo>
                    <a:pt x="2838" y="1034"/>
                  </a:lnTo>
                  <a:lnTo>
                    <a:pt x="2789" y="1077"/>
                  </a:lnTo>
                  <a:lnTo>
                    <a:pt x="2733" y="1118"/>
                  </a:lnTo>
                  <a:lnTo>
                    <a:pt x="2672" y="1159"/>
                  </a:lnTo>
                  <a:lnTo>
                    <a:pt x="2605" y="1197"/>
                  </a:lnTo>
                  <a:lnTo>
                    <a:pt x="2534" y="1233"/>
                  </a:lnTo>
                  <a:lnTo>
                    <a:pt x="2458" y="1266"/>
                  </a:lnTo>
                  <a:lnTo>
                    <a:pt x="2379" y="1298"/>
                  </a:lnTo>
                  <a:lnTo>
                    <a:pt x="2295" y="1326"/>
                  </a:lnTo>
                  <a:lnTo>
                    <a:pt x="2206" y="1351"/>
                  </a:lnTo>
                  <a:lnTo>
                    <a:pt x="2115" y="1374"/>
                  </a:lnTo>
                  <a:lnTo>
                    <a:pt x="2020" y="1393"/>
                  </a:lnTo>
                  <a:lnTo>
                    <a:pt x="1922" y="1410"/>
                  </a:lnTo>
                  <a:lnTo>
                    <a:pt x="1822" y="1422"/>
                  </a:lnTo>
                  <a:lnTo>
                    <a:pt x="1719" y="1432"/>
                  </a:lnTo>
                  <a:lnTo>
                    <a:pt x="1614" y="1438"/>
                  </a:lnTo>
                  <a:lnTo>
                    <a:pt x="1505" y="1440"/>
                  </a:lnTo>
                  <a:lnTo>
                    <a:pt x="1398" y="1438"/>
                  </a:lnTo>
                  <a:lnTo>
                    <a:pt x="1292" y="1432"/>
                  </a:lnTo>
                  <a:lnTo>
                    <a:pt x="1189" y="1422"/>
                  </a:lnTo>
                  <a:lnTo>
                    <a:pt x="1088" y="1410"/>
                  </a:lnTo>
                  <a:lnTo>
                    <a:pt x="991" y="1393"/>
                  </a:lnTo>
                  <a:lnTo>
                    <a:pt x="897" y="1374"/>
                  </a:lnTo>
                  <a:lnTo>
                    <a:pt x="805" y="1351"/>
                  </a:lnTo>
                  <a:lnTo>
                    <a:pt x="717" y="1326"/>
                  </a:lnTo>
                  <a:lnTo>
                    <a:pt x="632" y="1298"/>
                  </a:lnTo>
                  <a:lnTo>
                    <a:pt x="552" y="1266"/>
                  </a:lnTo>
                  <a:lnTo>
                    <a:pt x="478" y="1233"/>
                  </a:lnTo>
                  <a:lnTo>
                    <a:pt x="406" y="1197"/>
                  </a:lnTo>
                  <a:lnTo>
                    <a:pt x="340" y="1159"/>
                  </a:lnTo>
                  <a:lnTo>
                    <a:pt x="279" y="1118"/>
                  </a:lnTo>
                  <a:lnTo>
                    <a:pt x="223" y="1077"/>
                  </a:lnTo>
                  <a:lnTo>
                    <a:pt x="172" y="1034"/>
                  </a:lnTo>
                  <a:lnTo>
                    <a:pt x="128" y="988"/>
                  </a:lnTo>
                  <a:lnTo>
                    <a:pt x="90" y="941"/>
                  </a:lnTo>
                  <a:lnTo>
                    <a:pt x="58" y="893"/>
                  </a:lnTo>
                  <a:lnTo>
                    <a:pt x="33" y="844"/>
                  </a:lnTo>
                  <a:lnTo>
                    <a:pt x="15" y="794"/>
                  </a:lnTo>
                  <a:lnTo>
                    <a:pt x="4" y="742"/>
                  </a:lnTo>
                  <a:lnTo>
                    <a:pt x="0" y="691"/>
                  </a:lnTo>
                  <a:lnTo>
                    <a:pt x="4" y="642"/>
                  </a:lnTo>
                  <a:lnTo>
                    <a:pt x="13" y="594"/>
                  </a:lnTo>
                  <a:lnTo>
                    <a:pt x="30" y="547"/>
                  </a:lnTo>
                  <a:lnTo>
                    <a:pt x="53" y="502"/>
                  </a:lnTo>
                  <a:lnTo>
                    <a:pt x="83" y="458"/>
                  </a:lnTo>
                  <a:lnTo>
                    <a:pt x="118" y="415"/>
                  </a:lnTo>
                  <a:lnTo>
                    <a:pt x="160" y="374"/>
                  </a:lnTo>
                  <a:lnTo>
                    <a:pt x="206" y="334"/>
                  </a:lnTo>
                  <a:lnTo>
                    <a:pt x="257" y="297"/>
                  </a:lnTo>
                  <a:lnTo>
                    <a:pt x="313" y="261"/>
                  </a:lnTo>
                  <a:lnTo>
                    <a:pt x="375" y="227"/>
                  </a:lnTo>
                  <a:lnTo>
                    <a:pt x="441" y="196"/>
                  </a:lnTo>
                  <a:lnTo>
                    <a:pt x="511" y="166"/>
                  </a:lnTo>
                  <a:lnTo>
                    <a:pt x="586" y="138"/>
                  </a:lnTo>
                  <a:lnTo>
                    <a:pt x="664" y="113"/>
                  </a:lnTo>
                  <a:lnTo>
                    <a:pt x="746" y="90"/>
                  </a:lnTo>
                  <a:lnTo>
                    <a:pt x="831" y="70"/>
                  </a:lnTo>
                  <a:lnTo>
                    <a:pt x="920" y="51"/>
                  </a:lnTo>
                  <a:lnTo>
                    <a:pt x="1011" y="37"/>
                  </a:lnTo>
                  <a:lnTo>
                    <a:pt x="1105" y="23"/>
                  </a:lnTo>
                  <a:lnTo>
                    <a:pt x="1202" y="14"/>
                  </a:lnTo>
                  <a:lnTo>
                    <a:pt x="1301" y="6"/>
                  </a:lnTo>
                  <a:lnTo>
                    <a:pt x="1403" y="1"/>
                  </a:lnTo>
                  <a:lnTo>
                    <a:pt x="1505" y="0"/>
                  </a:lnTo>
                  <a:close/>
                </a:path>
              </a:pathLst>
            </a:custGeom>
            <a:solidFill>
              <a:srgbClr val="FCC6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8" name="Freeform 43"/>
            <p:cNvSpPr>
              <a:spLocks/>
            </p:cNvSpPr>
            <p:nvPr/>
          </p:nvSpPr>
          <p:spPr bwMode="auto">
            <a:xfrm>
              <a:off x="4755" y="1029"/>
              <a:ext cx="283" cy="115"/>
            </a:xfrm>
            <a:custGeom>
              <a:avLst/>
              <a:gdLst>
                <a:gd name="T0" fmla="*/ 1381 w 2548"/>
                <a:gd name="T1" fmla="*/ 2 h 1034"/>
                <a:gd name="T2" fmla="*/ 1581 w 2548"/>
                <a:gd name="T3" fmla="*/ 15 h 1034"/>
                <a:gd name="T4" fmla="*/ 1765 w 2548"/>
                <a:gd name="T5" fmla="*/ 43 h 1034"/>
                <a:gd name="T6" fmla="*/ 1931 w 2548"/>
                <a:gd name="T7" fmla="*/ 80 h 1034"/>
                <a:gd name="T8" fmla="*/ 2080 w 2548"/>
                <a:gd name="T9" fmla="*/ 126 h 1034"/>
                <a:gd name="T10" fmla="*/ 2209 w 2548"/>
                <a:gd name="T11" fmla="*/ 180 h 1034"/>
                <a:gd name="T12" fmla="*/ 2319 w 2548"/>
                <a:gd name="T13" fmla="*/ 239 h 1034"/>
                <a:gd name="T14" fmla="*/ 2408 w 2548"/>
                <a:gd name="T15" fmla="*/ 300 h 1034"/>
                <a:gd name="T16" fmla="*/ 2476 w 2548"/>
                <a:gd name="T17" fmla="*/ 364 h 1034"/>
                <a:gd name="T18" fmla="*/ 2522 w 2548"/>
                <a:gd name="T19" fmla="*/ 427 h 1034"/>
                <a:gd name="T20" fmla="*/ 2545 w 2548"/>
                <a:gd name="T21" fmla="*/ 489 h 1034"/>
                <a:gd name="T22" fmla="*/ 2545 w 2548"/>
                <a:gd name="T23" fmla="*/ 549 h 1034"/>
                <a:gd name="T24" fmla="*/ 2520 w 2548"/>
                <a:gd name="T25" fmla="*/ 613 h 1034"/>
                <a:gd name="T26" fmla="*/ 2469 w 2548"/>
                <a:gd name="T27" fmla="*/ 679 h 1034"/>
                <a:gd name="T28" fmla="*/ 2394 w 2548"/>
                <a:gd name="T29" fmla="*/ 745 h 1034"/>
                <a:gd name="T30" fmla="*/ 2297 w 2548"/>
                <a:gd name="T31" fmla="*/ 809 h 1034"/>
                <a:gd name="T32" fmla="*/ 2177 w 2548"/>
                <a:gd name="T33" fmla="*/ 870 h 1034"/>
                <a:gd name="T34" fmla="*/ 2035 w 2548"/>
                <a:gd name="T35" fmla="*/ 923 h 1034"/>
                <a:gd name="T36" fmla="*/ 1873 w 2548"/>
                <a:gd name="T37" fmla="*/ 968 h 1034"/>
                <a:gd name="T38" fmla="*/ 1692 w 2548"/>
                <a:gd name="T39" fmla="*/ 1004 h 1034"/>
                <a:gd name="T40" fmla="*/ 1492 w 2548"/>
                <a:gd name="T41" fmla="*/ 1026 h 1034"/>
                <a:gd name="T42" fmla="*/ 1274 w 2548"/>
                <a:gd name="T43" fmla="*/ 1034 h 1034"/>
                <a:gd name="T44" fmla="*/ 1057 w 2548"/>
                <a:gd name="T45" fmla="*/ 1026 h 1034"/>
                <a:gd name="T46" fmla="*/ 857 w 2548"/>
                <a:gd name="T47" fmla="*/ 1004 h 1034"/>
                <a:gd name="T48" fmla="*/ 675 w 2548"/>
                <a:gd name="T49" fmla="*/ 968 h 1034"/>
                <a:gd name="T50" fmla="*/ 514 w 2548"/>
                <a:gd name="T51" fmla="*/ 923 h 1034"/>
                <a:gd name="T52" fmla="*/ 373 w 2548"/>
                <a:gd name="T53" fmla="*/ 870 h 1034"/>
                <a:gd name="T54" fmla="*/ 253 w 2548"/>
                <a:gd name="T55" fmla="*/ 809 h 1034"/>
                <a:gd name="T56" fmla="*/ 155 w 2548"/>
                <a:gd name="T57" fmla="*/ 745 h 1034"/>
                <a:gd name="T58" fmla="*/ 80 w 2548"/>
                <a:gd name="T59" fmla="*/ 679 h 1034"/>
                <a:gd name="T60" fmla="*/ 30 w 2548"/>
                <a:gd name="T61" fmla="*/ 613 h 1034"/>
                <a:gd name="T62" fmla="*/ 3 w 2548"/>
                <a:gd name="T63" fmla="*/ 549 h 1034"/>
                <a:gd name="T64" fmla="*/ 3 w 2548"/>
                <a:gd name="T65" fmla="*/ 489 h 1034"/>
                <a:gd name="T66" fmla="*/ 26 w 2548"/>
                <a:gd name="T67" fmla="*/ 427 h 1034"/>
                <a:gd name="T68" fmla="*/ 73 w 2548"/>
                <a:gd name="T69" fmla="*/ 364 h 1034"/>
                <a:gd name="T70" fmla="*/ 141 w 2548"/>
                <a:gd name="T71" fmla="*/ 300 h 1034"/>
                <a:gd name="T72" fmla="*/ 231 w 2548"/>
                <a:gd name="T73" fmla="*/ 239 h 1034"/>
                <a:gd name="T74" fmla="*/ 340 w 2548"/>
                <a:gd name="T75" fmla="*/ 180 h 1034"/>
                <a:gd name="T76" fmla="*/ 470 w 2548"/>
                <a:gd name="T77" fmla="*/ 126 h 1034"/>
                <a:gd name="T78" fmla="*/ 618 w 2548"/>
                <a:gd name="T79" fmla="*/ 80 h 1034"/>
                <a:gd name="T80" fmla="*/ 785 w 2548"/>
                <a:gd name="T81" fmla="*/ 43 h 1034"/>
                <a:gd name="T82" fmla="*/ 968 w 2548"/>
                <a:gd name="T83" fmla="*/ 15 h 1034"/>
                <a:gd name="T84" fmla="*/ 1169 w 2548"/>
                <a:gd name="T85" fmla="*/ 2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8" h="1034">
                  <a:moveTo>
                    <a:pt x="1274" y="0"/>
                  </a:moveTo>
                  <a:lnTo>
                    <a:pt x="1381" y="2"/>
                  </a:lnTo>
                  <a:lnTo>
                    <a:pt x="1483" y="7"/>
                  </a:lnTo>
                  <a:lnTo>
                    <a:pt x="1581" y="15"/>
                  </a:lnTo>
                  <a:lnTo>
                    <a:pt x="1675" y="28"/>
                  </a:lnTo>
                  <a:lnTo>
                    <a:pt x="1765" y="43"/>
                  </a:lnTo>
                  <a:lnTo>
                    <a:pt x="1850" y="60"/>
                  </a:lnTo>
                  <a:lnTo>
                    <a:pt x="1931" y="80"/>
                  </a:lnTo>
                  <a:lnTo>
                    <a:pt x="2007" y="102"/>
                  </a:lnTo>
                  <a:lnTo>
                    <a:pt x="2080" y="126"/>
                  </a:lnTo>
                  <a:lnTo>
                    <a:pt x="2146" y="153"/>
                  </a:lnTo>
                  <a:lnTo>
                    <a:pt x="2209" y="180"/>
                  </a:lnTo>
                  <a:lnTo>
                    <a:pt x="2266" y="208"/>
                  </a:lnTo>
                  <a:lnTo>
                    <a:pt x="2319" y="239"/>
                  </a:lnTo>
                  <a:lnTo>
                    <a:pt x="2366" y="269"/>
                  </a:lnTo>
                  <a:lnTo>
                    <a:pt x="2408" y="300"/>
                  </a:lnTo>
                  <a:lnTo>
                    <a:pt x="2444" y="333"/>
                  </a:lnTo>
                  <a:lnTo>
                    <a:pt x="2476" y="364"/>
                  </a:lnTo>
                  <a:lnTo>
                    <a:pt x="2502" y="396"/>
                  </a:lnTo>
                  <a:lnTo>
                    <a:pt x="2522" y="427"/>
                  </a:lnTo>
                  <a:lnTo>
                    <a:pt x="2537" y="458"/>
                  </a:lnTo>
                  <a:lnTo>
                    <a:pt x="2545" y="489"/>
                  </a:lnTo>
                  <a:lnTo>
                    <a:pt x="2548" y="518"/>
                  </a:lnTo>
                  <a:lnTo>
                    <a:pt x="2545" y="549"/>
                  </a:lnTo>
                  <a:lnTo>
                    <a:pt x="2536" y="581"/>
                  </a:lnTo>
                  <a:lnTo>
                    <a:pt x="2520" y="613"/>
                  </a:lnTo>
                  <a:lnTo>
                    <a:pt x="2498" y="646"/>
                  </a:lnTo>
                  <a:lnTo>
                    <a:pt x="2469" y="679"/>
                  </a:lnTo>
                  <a:lnTo>
                    <a:pt x="2435" y="713"/>
                  </a:lnTo>
                  <a:lnTo>
                    <a:pt x="2394" y="745"/>
                  </a:lnTo>
                  <a:lnTo>
                    <a:pt x="2348" y="778"/>
                  </a:lnTo>
                  <a:lnTo>
                    <a:pt x="2297" y="809"/>
                  </a:lnTo>
                  <a:lnTo>
                    <a:pt x="2240" y="841"/>
                  </a:lnTo>
                  <a:lnTo>
                    <a:pt x="2177" y="870"/>
                  </a:lnTo>
                  <a:lnTo>
                    <a:pt x="2109" y="897"/>
                  </a:lnTo>
                  <a:lnTo>
                    <a:pt x="2035" y="923"/>
                  </a:lnTo>
                  <a:lnTo>
                    <a:pt x="1958" y="948"/>
                  </a:lnTo>
                  <a:lnTo>
                    <a:pt x="1873" y="968"/>
                  </a:lnTo>
                  <a:lnTo>
                    <a:pt x="1786" y="988"/>
                  </a:lnTo>
                  <a:lnTo>
                    <a:pt x="1692" y="1004"/>
                  </a:lnTo>
                  <a:lnTo>
                    <a:pt x="1594" y="1017"/>
                  </a:lnTo>
                  <a:lnTo>
                    <a:pt x="1492" y="1026"/>
                  </a:lnTo>
                  <a:lnTo>
                    <a:pt x="1386" y="1032"/>
                  </a:lnTo>
                  <a:lnTo>
                    <a:pt x="1274" y="1034"/>
                  </a:lnTo>
                  <a:lnTo>
                    <a:pt x="1164" y="1032"/>
                  </a:lnTo>
                  <a:lnTo>
                    <a:pt x="1057" y="1026"/>
                  </a:lnTo>
                  <a:lnTo>
                    <a:pt x="954" y="1017"/>
                  </a:lnTo>
                  <a:lnTo>
                    <a:pt x="857" y="1004"/>
                  </a:lnTo>
                  <a:lnTo>
                    <a:pt x="764" y="988"/>
                  </a:lnTo>
                  <a:lnTo>
                    <a:pt x="675" y="968"/>
                  </a:lnTo>
                  <a:lnTo>
                    <a:pt x="592" y="948"/>
                  </a:lnTo>
                  <a:lnTo>
                    <a:pt x="514" y="923"/>
                  </a:lnTo>
                  <a:lnTo>
                    <a:pt x="440" y="897"/>
                  </a:lnTo>
                  <a:lnTo>
                    <a:pt x="373" y="870"/>
                  </a:lnTo>
                  <a:lnTo>
                    <a:pt x="310" y="841"/>
                  </a:lnTo>
                  <a:lnTo>
                    <a:pt x="253" y="809"/>
                  </a:lnTo>
                  <a:lnTo>
                    <a:pt x="201" y="778"/>
                  </a:lnTo>
                  <a:lnTo>
                    <a:pt x="155" y="745"/>
                  </a:lnTo>
                  <a:lnTo>
                    <a:pt x="115" y="713"/>
                  </a:lnTo>
                  <a:lnTo>
                    <a:pt x="80" y="679"/>
                  </a:lnTo>
                  <a:lnTo>
                    <a:pt x="52" y="646"/>
                  </a:lnTo>
                  <a:lnTo>
                    <a:pt x="30" y="613"/>
                  </a:lnTo>
                  <a:lnTo>
                    <a:pt x="14" y="581"/>
                  </a:lnTo>
                  <a:lnTo>
                    <a:pt x="3" y="549"/>
                  </a:lnTo>
                  <a:lnTo>
                    <a:pt x="0" y="518"/>
                  </a:lnTo>
                  <a:lnTo>
                    <a:pt x="3" y="489"/>
                  </a:lnTo>
                  <a:lnTo>
                    <a:pt x="13" y="458"/>
                  </a:lnTo>
                  <a:lnTo>
                    <a:pt x="26" y="427"/>
                  </a:lnTo>
                  <a:lnTo>
                    <a:pt x="48" y="396"/>
                  </a:lnTo>
                  <a:lnTo>
                    <a:pt x="73" y="364"/>
                  </a:lnTo>
                  <a:lnTo>
                    <a:pt x="104" y="333"/>
                  </a:lnTo>
                  <a:lnTo>
                    <a:pt x="141" y="300"/>
                  </a:lnTo>
                  <a:lnTo>
                    <a:pt x="183" y="269"/>
                  </a:lnTo>
                  <a:lnTo>
                    <a:pt x="231" y="239"/>
                  </a:lnTo>
                  <a:lnTo>
                    <a:pt x="283" y="208"/>
                  </a:lnTo>
                  <a:lnTo>
                    <a:pt x="340" y="180"/>
                  </a:lnTo>
                  <a:lnTo>
                    <a:pt x="402" y="153"/>
                  </a:lnTo>
                  <a:lnTo>
                    <a:pt x="470" y="126"/>
                  </a:lnTo>
                  <a:lnTo>
                    <a:pt x="541" y="102"/>
                  </a:lnTo>
                  <a:lnTo>
                    <a:pt x="618" y="80"/>
                  </a:lnTo>
                  <a:lnTo>
                    <a:pt x="699" y="60"/>
                  </a:lnTo>
                  <a:lnTo>
                    <a:pt x="785" y="43"/>
                  </a:lnTo>
                  <a:lnTo>
                    <a:pt x="874" y="28"/>
                  </a:lnTo>
                  <a:lnTo>
                    <a:pt x="968" y="15"/>
                  </a:lnTo>
                  <a:lnTo>
                    <a:pt x="1067" y="7"/>
                  </a:lnTo>
                  <a:lnTo>
                    <a:pt x="1169" y="2"/>
                  </a:lnTo>
                  <a:lnTo>
                    <a:pt x="1274" y="0"/>
                  </a:lnTo>
                  <a:close/>
                </a:path>
              </a:pathLst>
            </a:custGeom>
            <a:solidFill>
              <a:srgbClr val="FFD9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79" name="Freeform 44"/>
            <p:cNvSpPr>
              <a:spLocks/>
            </p:cNvSpPr>
            <p:nvPr/>
          </p:nvSpPr>
          <p:spPr bwMode="auto">
            <a:xfrm>
              <a:off x="4839" y="1055"/>
              <a:ext cx="111" cy="89"/>
            </a:xfrm>
            <a:custGeom>
              <a:avLst/>
              <a:gdLst>
                <a:gd name="T0" fmla="*/ 241 w 1007"/>
                <a:gd name="T1" fmla="*/ 2 h 807"/>
                <a:gd name="T2" fmla="*/ 272 w 1007"/>
                <a:gd name="T3" fmla="*/ 18 h 807"/>
                <a:gd name="T4" fmla="*/ 324 w 1007"/>
                <a:gd name="T5" fmla="*/ 36 h 807"/>
                <a:gd name="T6" fmla="*/ 399 w 1007"/>
                <a:gd name="T7" fmla="*/ 47 h 807"/>
                <a:gd name="T8" fmla="*/ 479 w 1007"/>
                <a:gd name="T9" fmla="*/ 49 h 807"/>
                <a:gd name="T10" fmla="*/ 558 w 1007"/>
                <a:gd name="T11" fmla="*/ 49 h 807"/>
                <a:gd name="T12" fmla="*/ 654 w 1007"/>
                <a:gd name="T13" fmla="*/ 58 h 807"/>
                <a:gd name="T14" fmla="*/ 735 w 1007"/>
                <a:gd name="T15" fmla="*/ 77 h 807"/>
                <a:gd name="T16" fmla="*/ 801 w 1007"/>
                <a:gd name="T17" fmla="*/ 105 h 807"/>
                <a:gd name="T18" fmla="*/ 853 w 1007"/>
                <a:gd name="T19" fmla="*/ 146 h 807"/>
                <a:gd name="T20" fmla="*/ 890 w 1007"/>
                <a:gd name="T21" fmla="*/ 200 h 807"/>
                <a:gd name="T22" fmla="*/ 931 w 1007"/>
                <a:gd name="T23" fmla="*/ 218 h 807"/>
                <a:gd name="T24" fmla="*/ 960 w 1007"/>
                <a:gd name="T25" fmla="*/ 243 h 807"/>
                <a:gd name="T26" fmla="*/ 978 w 1007"/>
                <a:gd name="T27" fmla="*/ 293 h 807"/>
                <a:gd name="T28" fmla="*/ 976 w 1007"/>
                <a:gd name="T29" fmla="*/ 325 h 807"/>
                <a:gd name="T30" fmla="*/ 954 w 1007"/>
                <a:gd name="T31" fmla="*/ 350 h 807"/>
                <a:gd name="T32" fmla="*/ 913 w 1007"/>
                <a:gd name="T33" fmla="*/ 367 h 807"/>
                <a:gd name="T34" fmla="*/ 897 w 1007"/>
                <a:gd name="T35" fmla="*/ 421 h 807"/>
                <a:gd name="T36" fmla="*/ 867 w 1007"/>
                <a:gd name="T37" fmla="*/ 471 h 807"/>
                <a:gd name="T38" fmla="*/ 819 w 1007"/>
                <a:gd name="T39" fmla="*/ 515 h 807"/>
                <a:gd name="T40" fmla="*/ 755 w 1007"/>
                <a:gd name="T41" fmla="*/ 552 h 807"/>
                <a:gd name="T42" fmla="*/ 722 w 1007"/>
                <a:gd name="T43" fmla="*/ 627 h 807"/>
                <a:gd name="T44" fmla="*/ 733 w 1007"/>
                <a:gd name="T45" fmla="*/ 649 h 807"/>
                <a:gd name="T46" fmla="*/ 757 w 1007"/>
                <a:gd name="T47" fmla="*/ 665 h 807"/>
                <a:gd name="T48" fmla="*/ 932 w 1007"/>
                <a:gd name="T49" fmla="*/ 772 h 807"/>
                <a:gd name="T50" fmla="*/ 771 w 1007"/>
                <a:gd name="T51" fmla="*/ 794 h 807"/>
                <a:gd name="T52" fmla="*/ 597 w 1007"/>
                <a:gd name="T53" fmla="*/ 804 h 807"/>
                <a:gd name="T54" fmla="*/ 414 w 1007"/>
                <a:gd name="T55" fmla="*/ 804 h 807"/>
                <a:gd name="T56" fmla="*/ 238 w 1007"/>
                <a:gd name="T57" fmla="*/ 793 h 807"/>
                <a:gd name="T58" fmla="*/ 76 w 1007"/>
                <a:gd name="T59" fmla="*/ 771 h 807"/>
                <a:gd name="T60" fmla="*/ 255 w 1007"/>
                <a:gd name="T61" fmla="*/ 665 h 807"/>
                <a:gd name="T62" fmla="*/ 279 w 1007"/>
                <a:gd name="T63" fmla="*/ 649 h 807"/>
                <a:gd name="T64" fmla="*/ 291 w 1007"/>
                <a:gd name="T65" fmla="*/ 626 h 807"/>
                <a:gd name="T66" fmla="*/ 258 w 1007"/>
                <a:gd name="T67" fmla="*/ 552 h 807"/>
                <a:gd name="T68" fmla="*/ 193 w 1007"/>
                <a:gd name="T69" fmla="*/ 515 h 807"/>
                <a:gd name="T70" fmla="*/ 146 w 1007"/>
                <a:gd name="T71" fmla="*/ 471 h 807"/>
                <a:gd name="T72" fmla="*/ 115 w 1007"/>
                <a:gd name="T73" fmla="*/ 421 h 807"/>
                <a:gd name="T74" fmla="*/ 99 w 1007"/>
                <a:gd name="T75" fmla="*/ 367 h 807"/>
                <a:gd name="T76" fmla="*/ 59 w 1007"/>
                <a:gd name="T77" fmla="*/ 350 h 807"/>
                <a:gd name="T78" fmla="*/ 36 w 1007"/>
                <a:gd name="T79" fmla="*/ 325 h 807"/>
                <a:gd name="T80" fmla="*/ 35 w 1007"/>
                <a:gd name="T81" fmla="*/ 294 h 807"/>
                <a:gd name="T82" fmla="*/ 53 w 1007"/>
                <a:gd name="T83" fmla="*/ 243 h 807"/>
                <a:gd name="T84" fmla="*/ 81 w 1007"/>
                <a:gd name="T85" fmla="*/ 218 h 807"/>
                <a:gd name="T86" fmla="*/ 123 w 1007"/>
                <a:gd name="T87" fmla="*/ 200 h 807"/>
                <a:gd name="T88" fmla="*/ 158 w 1007"/>
                <a:gd name="T89" fmla="*/ 140 h 807"/>
                <a:gd name="T90" fmla="*/ 196 w 1007"/>
                <a:gd name="T91" fmla="*/ 101 h 807"/>
                <a:gd name="T92" fmla="*/ 216 w 1007"/>
                <a:gd name="T93" fmla="*/ 82 h 807"/>
                <a:gd name="T94" fmla="*/ 226 w 1007"/>
                <a:gd name="T95" fmla="*/ 67 h 807"/>
                <a:gd name="T96" fmla="*/ 227 w 1007"/>
                <a:gd name="T97" fmla="*/ 48 h 807"/>
                <a:gd name="T98" fmla="*/ 223 w 1007"/>
                <a:gd name="T99" fmla="*/ 19 h 807"/>
                <a:gd name="T100" fmla="*/ 225 w 1007"/>
                <a:gd name="T101" fmla="*/ 2 h 807"/>
                <a:gd name="T102" fmla="*/ 236 w 1007"/>
                <a:gd name="T103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07" h="807">
                  <a:moveTo>
                    <a:pt x="236" y="0"/>
                  </a:moveTo>
                  <a:lnTo>
                    <a:pt x="241" y="2"/>
                  </a:lnTo>
                  <a:lnTo>
                    <a:pt x="255" y="11"/>
                  </a:lnTo>
                  <a:lnTo>
                    <a:pt x="272" y="18"/>
                  </a:lnTo>
                  <a:lnTo>
                    <a:pt x="292" y="26"/>
                  </a:lnTo>
                  <a:lnTo>
                    <a:pt x="324" y="36"/>
                  </a:lnTo>
                  <a:lnTo>
                    <a:pt x="360" y="43"/>
                  </a:lnTo>
                  <a:lnTo>
                    <a:pt x="399" y="47"/>
                  </a:lnTo>
                  <a:lnTo>
                    <a:pt x="438" y="49"/>
                  </a:lnTo>
                  <a:lnTo>
                    <a:pt x="479" y="49"/>
                  </a:lnTo>
                  <a:lnTo>
                    <a:pt x="506" y="48"/>
                  </a:lnTo>
                  <a:lnTo>
                    <a:pt x="558" y="49"/>
                  </a:lnTo>
                  <a:lnTo>
                    <a:pt x="608" y="53"/>
                  </a:lnTo>
                  <a:lnTo>
                    <a:pt x="654" y="58"/>
                  </a:lnTo>
                  <a:lnTo>
                    <a:pt x="696" y="66"/>
                  </a:lnTo>
                  <a:lnTo>
                    <a:pt x="735" y="77"/>
                  </a:lnTo>
                  <a:lnTo>
                    <a:pt x="770" y="89"/>
                  </a:lnTo>
                  <a:lnTo>
                    <a:pt x="801" y="105"/>
                  </a:lnTo>
                  <a:lnTo>
                    <a:pt x="829" y="124"/>
                  </a:lnTo>
                  <a:lnTo>
                    <a:pt x="853" y="146"/>
                  </a:lnTo>
                  <a:lnTo>
                    <a:pt x="873" y="171"/>
                  </a:lnTo>
                  <a:lnTo>
                    <a:pt x="890" y="200"/>
                  </a:lnTo>
                  <a:lnTo>
                    <a:pt x="912" y="207"/>
                  </a:lnTo>
                  <a:lnTo>
                    <a:pt x="931" y="218"/>
                  </a:lnTo>
                  <a:lnTo>
                    <a:pt x="948" y="229"/>
                  </a:lnTo>
                  <a:lnTo>
                    <a:pt x="960" y="243"/>
                  </a:lnTo>
                  <a:lnTo>
                    <a:pt x="968" y="259"/>
                  </a:lnTo>
                  <a:lnTo>
                    <a:pt x="978" y="293"/>
                  </a:lnTo>
                  <a:lnTo>
                    <a:pt x="980" y="310"/>
                  </a:lnTo>
                  <a:lnTo>
                    <a:pt x="976" y="325"/>
                  </a:lnTo>
                  <a:lnTo>
                    <a:pt x="968" y="338"/>
                  </a:lnTo>
                  <a:lnTo>
                    <a:pt x="954" y="350"/>
                  </a:lnTo>
                  <a:lnTo>
                    <a:pt x="935" y="359"/>
                  </a:lnTo>
                  <a:lnTo>
                    <a:pt x="913" y="367"/>
                  </a:lnTo>
                  <a:lnTo>
                    <a:pt x="908" y="394"/>
                  </a:lnTo>
                  <a:lnTo>
                    <a:pt x="897" y="421"/>
                  </a:lnTo>
                  <a:lnTo>
                    <a:pt x="884" y="447"/>
                  </a:lnTo>
                  <a:lnTo>
                    <a:pt x="867" y="471"/>
                  </a:lnTo>
                  <a:lnTo>
                    <a:pt x="846" y="494"/>
                  </a:lnTo>
                  <a:lnTo>
                    <a:pt x="819" y="515"/>
                  </a:lnTo>
                  <a:lnTo>
                    <a:pt x="790" y="535"/>
                  </a:lnTo>
                  <a:lnTo>
                    <a:pt x="755" y="552"/>
                  </a:lnTo>
                  <a:lnTo>
                    <a:pt x="715" y="567"/>
                  </a:lnTo>
                  <a:lnTo>
                    <a:pt x="722" y="627"/>
                  </a:lnTo>
                  <a:lnTo>
                    <a:pt x="726" y="639"/>
                  </a:lnTo>
                  <a:lnTo>
                    <a:pt x="733" y="649"/>
                  </a:lnTo>
                  <a:lnTo>
                    <a:pt x="743" y="658"/>
                  </a:lnTo>
                  <a:lnTo>
                    <a:pt x="757" y="665"/>
                  </a:lnTo>
                  <a:lnTo>
                    <a:pt x="1007" y="757"/>
                  </a:lnTo>
                  <a:lnTo>
                    <a:pt x="932" y="772"/>
                  </a:lnTo>
                  <a:lnTo>
                    <a:pt x="853" y="783"/>
                  </a:lnTo>
                  <a:lnTo>
                    <a:pt x="771" y="794"/>
                  </a:lnTo>
                  <a:lnTo>
                    <a:pt x="685" y="800"/>
                  </a:lnTo>
                  <a:lnTo>
                    <a:pt x="597" y="804"/>
                  </a:lnTo>
                  <a:lnTo>
                    <a:pt x="506" y="807"/>
                  </a:lnTo>
                  <a:lnTo>
                    <a:pt x="414" y="804"/>
                  </a:lnTo>
                  <a:lnTo>
                    <a:pt x="324" y="800"/>
                  </a:lnTo>
                  <a:lnTo>
                    <a:pt x="238" y="793"/>
                  </a:lnTo>
                  <a:lnTo>
                    <a:pt x="156" y="783"/>
                  </a:lnTo>
                  <a:lnTo>
                    <a:pt x="76" y="771"/>
                  </a:lnTo>
                  <a:lnTo>
                    <a:pt x="0" y="756"/>
                  </a:lnTo>
                  <a:lnTo>
                    <a:pt x="255" y="665"/>
                  </a:lnTo>
                  <a:lnTo>
                    <a:pt x="269" y="658"/>
                  </a:lnTo>
                  <a:lnTo>
                    <a:pt x="279" y="649"/>
                  </a:lnTo>
                  <a:lnTo>
                    <a:pt x="287" y="638"/>
                  </a:lnTo>
                  <a:lnTo>
                    <a:pt x="291" y="626"/>
                  </a:lnTo>
                  <a:lnTo>
                    <a:pt x="298" y="567"/>
                  </a:lnTo>
                  <a:lnTo>
                    <a:pt x="258" y="552"/>
                  </a:lnTo>
                  <a:lnTo>
                    <a:pt x="223" y="535"/>
                  </a:lnTo>
                  <a:lnTo>
                    <a:pt x="193" y="515"/>
                  </a:lnTo>
                  <a:lnTo>
                    <a:pt x="167" y="494"/>
                  </a:lnTo>
                  <a:lnTo>
                    <a:pt x="146" y="471"/>
                  </a:lnTo>
                  <a:lnTo>
                    <a:pt x="128" y="447"/>
                  </a:lnTo>
                  <a:lnTo>
                    <a:pt x="115" y="421"/>
                  </a:lnTo>
                  <a:lnTo>
                    <a:pt x="105" y="394"/>
                  </a:lnTo>
                  <a:lnTo>
                    <a:pt x="99" y="367"/>
                  </a:lnTo>
                  <a:lnTo>
                    <a:pt x="77" y="359"/>
                  </a:lnTo>
                  <a:lnTo>
                    <a:pt x="59" y="350"/>
                  </a:lnTo>
                  <a:lnTo>
                    <a:pt x="45" y="338"/>
                  </a:lnTo>
                  <a:lnTo>
                    <a:pt x="36" y="325"/>
                  </a:lnTo>
                  <a:lnTo>
                    <a:pt x="33" y="310"/>
                  </a:lnTo>
                  <a:lnTo>
                    <a:pt x="35" y="294"/>
                  </a:lnTo>
                  <a:lnTo>
                    <a:pt x="45" y="259"/>
                  </a:lnTo>
                  <a:lnTo>
                    <a:pt x="53" y="243"/>
                  </a:lnTo>
                  <a:lnTo>
                    <a:pt x="65" y="229"/>
                  </a:lnTo>
                  <a:lnTo>
                    <a:pt x="81" y="218"/>
                  </a:lnTo>
                  <a:lnTo>
                    <a:pt x="101" y="207"/>
                  </a:lnTo>
                  <a:lnTo>
                    <a:pt x="123" y="200"/>
                  </a:lnTo>
                  <a:lnTo>
                    <a:pt x="139" y="169"/>
                  </a:lnTo>
                  <a:lnTo>
                    <a:pt x="158" y="140"/>
                  </a:lnTo>
                  <a:lnTo>
                    <a:pt x="181" y="114"/>
                  </a:lnTo>
                  <a:lnTo>
                    <a:pt x="196" y="101"/>
                  </a:lnTo>
                  <a:lnTo>
                    <a:pt x="207" y="90"/>
                  </a:lnTo>
                  <a:lnTo>
                    <a:pt x="216" y="82"/>
                  </a:lnTo>
                  <a:lnTo>
                    <a:pt x="222" y="74"/>
                  </a:lnTo>
                  <a:lnTo>
                    <a:pt x="226" y="67"/>
                  </a:lnTo>
                  <a:lnTo>
                    <a:pt x="227" y="59"/>
                  </a:lnTo>
                  <a:lnTo>
                    <a:pt x="227" y="48"/>
                  </a:lnTo>
                  <a:lnTo>
                    <a:pt x="225" y="35"/>
                  </a:lnTo>
                  <a:lnTo>
                    <a:pt x="223" y="19"/>
                  </a:lnTo>
                  <a:lnTo>
                    <a:pt x="223" y="5"/>
                  </a:lnTo>
                  <a:lnTo>
                    <a:pt x="225" y="2"/>
                  </a:lnTo>
                  <a:lnTo>
                    <a:pt x="231" y="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F0C41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181" name="Группа 180"/>
          <p:cNvGrpSpPr/>
          <p:nvPr/>
        </p:nvGrpSpPr>
        <p:grpSpPr>
          <a:xfrm>
            <a:off x="9822949" y="3623238"/>
            <a:ext cx="329755" cy="273543"/>
            <a:chOff x="5928542" y="3655602"/>
            <a:chExt cx="329755" cy="273543"/>
          </a:xfrm>
        </p:grpSpPr>
        <p:sp>
          <p:nvSpPr>
            <p:cNvPr id="182" name="Freeform 6"/>
            <p:cNvSpPr>
              <a:spLocks/>
            </p:cNvSpPr>
            <p:nvPr/>
          </p:nvSpPr>
          <p:spPr bwMode="auto">
            <a:xfrm>
              <a:off x="5958269" y="3763363"/>
              <a:ext cx="300028" cy="119831"/>
            </a:xfrm>
            <a:custGeom>
              <a:avLst/>
              <a:gdLst>
                <a:gd name="T0" fmla="*/ 2709 w 2999"/>
                <a:gd name="T1" fmla="*/ 33 h 1198"/>
                <a:gd name="T2" fmla="*/ 2809 w 2999"/>
                <a:gd name="T3" fmla="*/ 105 h 1198"/>
                <a:gd name="T4" fmla="*/ 2889 w 2999"/>
                <a:gd name="T5" fmla="*/ 183 h 1198"/>
                <a:gd name="T6" fmla="*/ 2949 w 2999"/>
                <a:gd name="T7" fmla="*/ 267 h 1198"/>
                <a:gd name="T8" fmla="*/ 2986 w 2999"/>
                <a:gd name="T9" fmla="*/ 356 h 1198"/>
                <a:gd name="T10" fmla="*/ 2999 w 2999"/>
                <a:gd name="T11" fmla="*/ 449 h 1198"/>
                <a:gd name="T12" fmla="*/ 2984 w 2999"/>
                <a:gd name="T13" fmla="*/ 552 h 1198"/>
                <a:gd name="T14" fmla="*/ 2941 w 2999"/>
                <a:gd name="T15" fmla="*/ 651 h 1198"/>
                <a:gd name="T16" fmla="*/ 2870 w 2999"/>
                <a:gd name="T17" fmla="*/ 746 h 1198"/>
                <a:gd name="T18" fmla="*/ 2777 w 2999"/>
                <a:gd name="T19" fmla="*/ 835 h 1198"/>
                <a:gd name="T20" fmla="*/ 2660 w 2999"/>
                <a:gd name="T21" fmla="*/ 917 h 1198"/>
                <a:gd name="T22" fmla="*/ 2522 w 2999"/>
                <a:gd name="T23" fmla="*/ 991 h 1198"/>
                <a:gd name="T24" fmla="*/ 2366 w 2999"/>
                <a:gd name="T25" fmla="*/ 1056 h 1198"/>
                <a:gd name="T26" fmla="*/ 2194 w 2999"/>
                <a:gd name="T27" fmla="*/ 1109 h 1198"/>
                <a:gd name="T28" fmla="*/ 2008 w 2999"/>
                <a:gd name="T29" fmla="*/ 1151 h 1198"/>
                <a:gd name="T30" fmla="*/ 1810 w 2999"/>
                <a:gd name="T31" fmla="*/ 1180 h 1198"/>
                <a:gd name="T32" fmla="*/ 1602 w 2999"/>
                <a:gd name="T33" fmla="*/ 1196 h 1198"/>
                <a:gd name="T34" fmla="*/ 1385 w 2999"/>
                <a:gd name="T35" fmla="*/ 1196 h 1198"/>
                <a:gd name="T36" fmla="*/ 1174 w 2999"/>
                <a:gd name="T37" fmla="*/ 1180 h 1198"/>
                <a:gd name="T38" fmla="*/ 974 w 2999"/>
                <a:gd name="T39" fmla="*/ 1151 h 1198"/>
                <a:gd name="T40" fmla="*/ 786 w 2999"/>
                <a:gd name="T41" fmla="*/ 1107 h 1198"/>
                <a:gd name="T42" fmla="*/ 613 w 2999"/>
                <a:gd name="T43" fmla="*/ 1052 h 1198"/>
                <a:gd name="T44" fmla="*/ 457 w 2999"/>
                <a:gd name="T45" fmla="*/ 986 h 1198"/>
                <a:gd name="T46" fmla="*/ 319 w 2999"/>
                <a:gd name="T47" fmla="*/ 911 h 1198"/>
                <a:gd name="T48" fmla="*/ 202 w 2999"/>
                <a:gd name="T49" fmla="*/ 828 h 1198"/>
                <a:gd name="T50" fmla="*/ 110 w 2999"/>
                <a:gd name="T51" fmla="*/ 737 h 1198"/>
                <a:gd name="T52" fmla="*/ 41 w 2999"/>
                <a:gd name="T53" fmla="*/ 641 h 1198"/>
                <a:gd name="T54" fmla="*/ 0 w 2999"/>
                <a:gd name="T55" fmla="*/ 540 h 1198"/>
                <a:gd name="T56" fmla="*/ 149 w 2999"/>
                <a:gd name="T57" fmla="*/ 614 h 1198"/>
                <a:gd name="T58" fmla="*/ 318 w 2999"/>
                <a:gd name="T59" fmla="*/ 675 h 1198"/>
                <a:gd name="T60" fmla="*/ 504 w 2999"/>
                <a:gd name="T61" fmla="*/ 726 h 1198"/>
                <a:gd name="T62" fmla="*/ 707 w 2999"/>
                <a:gd name="T63" fmla="*/ 763 h 1198"/>
                <a:gd name="T64" fmla="*/ 921 w 2999"/>
                <a:gd name="T65" fmla="*/ 786 h 1198"/>
                <a:gd name="T66" fmla="*/ 1146 w 2999"/>
                <a:gd name="T67" fmla="*/ 795 h 1198"/>
                <a:gd name="T68" fmla="*/ 1350 w 2999"/>
                <a:gd name="T69" fmla="*/ 787 h 1198"/>
                <a:gd name="T70" fmla="*/ 1547 w 2999"/>
                <a:gd name="T71" fmla="*/ 769 h 1198"/>
                <a:gd name="T72" fmla="*/ 1732 w 2999"/>
                <a:gd name="T73" fmla="*/ 738 h 1198"/>
                <a:gd name="T74" fmla="*/ 1906 w 2999"/>
                <a:gd name="T75" fmla="*/ 696 h 1198"/>
                <a:gd name="T76" fmla="*/ 2066 w 2999"/>
                <a:gd name="T77" fmla="*/ 644 h 1198"/>
                <a:gd name="T78" fmla="*/ 2211 w 2999"/>
                <a:gd name="T79" fmla="*/ 583 h 1198"/>
                <a:gd name="T80" fmla="*/ 2339 w 2999"/>
                <a:gd name="T81" fmla="*/ 513 h 1198"/>
                <a:gd name="T82" fmla="*/ 2446 w 2999"/>
                <a:gd name="T83" fmla="*/ 437 h 1198"/>
                <a:gd name="T84" fmla="*/ 2533 w 2999"/>
                <a:gd name="T85" fmla="*/ 353 h 1198"/>
                <a:gd name="T86" fmla="*/ 2598 w 2999"/>
                <a:gd name="T87" fmla="*/ 264 h 1198"/>
                <a:gd name="T88" fmla="*/ 2638 w 2999"/>
                <a:gd name="T89" fmla="*/ 170 h 1198"/>
                <a:gd name="T90" fmla="*/ 2652 w 2999"/>
                <a:gd name="T91" fmla="*/ 72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99" h="1198">
                  <a:moveTo>
                    <a:pt x="2652" y="0"/>
                  </a:moveTo>
                  <a:lnTo>
                    <a:pt x="2709" y="33"/>
                  </a:lnTo>
                  <a:lnTo>
                    <a:pt x="2761" y="68"/>
                  </a:lnTo>
                  <a:lnTo>
                    <a:pt x="2809" y="105"/>
                  </a:lnTo>
                  <a:lnTo>
                    <a:pt x="2851" y="143"/>
                  </a:lnTo>
                  <a:lnTo>
                    <a:pt x="2889" y="183"/>
                  </a:lnTo>
                  <a:lnTo>
                    <a:pt x="2922" y="224"/>
                  </a:lnTo>
                  <a:lnTo>
                    <a:pt x="2949" y="267"/>
                  </a:lnTo>
                  <a:lnTo>
                    <a:pt x="2970" y="310"/>
                  </a:lnTo>
                  <a:lnTo>
                    <a:pt x="2986" y="356"/>
                  </a:lnTo>
                  <a:lnTo>
                    <a:pt x="2996" y="402"/>
                  </a:lnTo>
                  <a:lnTo>
                    <a:pt x="2999" y="449"/>
                  </a:lnTo>
                  <a:lnTo>
                    <a:pt x="2996" y="500"/>
                  </a:lnTo>
                  <a:lnTo>
                    <a:pt x="2984" y="552"/>
                  </a:lnTo>
                  <a:lnTo>
                    <a:pt x="2966" y="602"/>
                  </a:lnTo>
                  <a:lnTo>
                    <a:pt x="2941" y="651"/>
                  </a:lnTo>
                  <a:lnTo>
                    <a:pt x="2909" y="699"/>
                  </a:lnTo>
                  <a:lnTo>
                    <a:pt x="2870" y="746"/>
                  </a:lnTo>
                  <a:lnTo>
                    <a:pt x="2826" y="792"/>
                  </a:lnTo>
                  <a:lnTo>
                    <a:pt x="2777" y="835"/>
                  </a:lnTo>
                  <a:lnTo>
                    <a:pt x="2721" y="876"/>
                  </a:lnTo>
                  <a:lnTo>
                    <a:pt x="2660" y="917"/>
                  </a:lnTo>
                  <a:lnTo>
                    <a:pt x="2593" y="955"/>
                  </a:lnTo>
                  <a:lnTo>
                    <a:pt x="2522" y="991"/>
                  </a:lnTo>
                  <a:lnTo>
                    <a:pt x="2446" y="1024"/>
                  </a:lnTo>
                  <a:lnTo>
                    <a:pt x="2366" y="1056"/>
                  </a:lnTo>
                  <a:lnTo>
                    <a:pt x="2283" y="1084"/>
                  </a:lnTo>
                  <a:lnTo>
                    <a:pt x="2194" y="1109"/>
                  </a:lnTo>
                  <a:lnTo>
                    <a:pt x="2103" y="1132"/>
                  </a:lnTo>
                  <a:lnTo>
                    <a:pt x="2008" y="1151"/>
                  </a:lnTo>
                  <a:lnTo>
                    <a:pt x="1910" y="1168"/>
                  </a:lnTo>
                  <a:lnTo>
                    <a:pt x="1810" y="1180"/>
                  </a:lnTo>
                  <a:lnTo>
                    <a:pt x="1707" y="1190"/>
                  </a:lnTo>
                  <a:lnTo>
                    <a:pt x="1602" y="1196"/>
                  </a:lnTo>
                  <a:lnTo>
                    <a:pt x="1494" y="1198"/>
                  </a:lnTo>
                  <a:lnTo>
                    <a:pt x="1385" y="1196"/>
                  </a:lnTo>
                  <a:lnTo>
                    <a:pt x="1278" y="1190"/>
                  </a:lnTo>
                  <a:lnTo>
                    <a:pt x="1174" y="1180"/>
                  </a:lnTo>
                  <a:lnTo>
                    <a:pt x="1073" y="1167"/>
                  </a:lnTo>
                  <a:lnTo>
                    <a:pt x="974" y="1151"/>
                  </a:lnTo>
                  <a:lnTo>
                    <a:pt x="878" y="1130"/>
                  </a:lnTo>
                  <a:lnTo>
                    <a:pt x="786" y="1107"/>
                  </a:lnTo>
                  <a:lnTo>
                    <a:pt x="697" y="1081"/>
                  </a:lnTo>
                  <a:lnTo>
                    <a:pt x="613" y="1052"/>
                  </a:lnTo>
                  <a:lnTo>
                    <a:pt x="533" y="1021"/>
                  </a:lnTo>
                  <a:lnTo>
                    <a:pt x="457" y="986"/>
                  </a:lnTo>
                  <a:lnTo>
                    <a:pt x="385" y="950"/>
                  </a:lnTo>
                  <a:lnTo>
                    <a:pt x="319" y="911"/>
                  </a:lnTo>
                  <a:lnTo>
                    <a:pt x="258" y="870"/>
                  </a:lnTo>
                  <a:lnTo>
                    <a:pt x="202" y="828"/>
                  </a:lnTo>
                  <a:lnTo>
                    <a:pt x="153" y="783"/>
                  </a:lnTo>
                  <a:lnTo>
                    <a:pt x="110" y="737"/>
                  </a:lnTo>
                  <a:lnTo>
                    <a:pt x="72" y="690"/>
                  </a:lnTo>
                  <a:lnTo>
                    <a:pt x="41" y="641"/>
                  </a:lnTo>
                  <a:lnTo>
                    <a:pt x="17" y="592"/>
                  </a:lnTo>
                  <a:lnTo>
                    <a:pt x="0" y="540"/>
                  </a:lnTo>
                  <a:lnTo>
                    <a:pt x="72" y="578"/>
                  </a:lnTo>
                  <a:lnTo>
                    <a:pt x="149" y="614"/>
                  </a:lnTo>
                  <a:lnTo>
                    <a:pt x="231" y="646"/>
                  </a:lnTo>
                  <a:lnTo>
                    <a:pt x="318" y="675"/>
                  </a:lnTo>
                  <a:lnTo>
                    <a:pt x="410" y="702"/>
                  </a:lnTo>
                  <a:lnTo>
                    <a:pt x="504" y="726"/>
                  </a:lnTo>
                  <a:lnTo>
                    <a:pt x="603" y="747"/>
                  </a:lnTo>
                  <a:lnTo>
                    <a:pt x="707" y="763"/>
                  </a:lnTo>
                  <a:lnTo>
                    <a:pt x="812" y="777"/>
                  </a:lnTo>
                  <a:lnTo>
                    <a:pt x="921" y="786"/>
                  </a:lnTo>
                  <a:lnTo>
                    <a:pt x="1032" y="793"/>
                  </a:lnTo>
                  <a:lnTo>
                    <a:pt x="1146" y="795"/>
                  </a:lnTo>
                  <a:lnTo>
                    <a:pt x="1249" y="793"/>
                  </a:lnTo>
                  <a:lnTo>
                    <a:pt x="1350" y="787"/>
                  </a:lnTo>
                  <a:lnTo>
                    <a:pt x="1450" y="780"/>
                  </a:lnTo>
                  <a:lnTo>
                    <a:pt x="1547" y="769"/>
                  </a:lnTo>
                  <a:lnTo>
                    <a:pt x="1641" y="755"/>
                  </a:lnTo>
                  <a:lnTo>
                    <a:pt x="1732" y="738"/>
                  </a:lnTo>
                  <a:lnTo>
                    <a:pt x="1821" y="718"/>
                  </a:lnTo>
                  <a:lnTo>
                    <a:pt x="1906" y="696"/>
                  </a:lnTo>
                  <a:lnTo>
                    <a:pt x="1988" y="671"/>
                  </a:lnTo>
                  <a:lnTo>
                    <a:pt x="2066" y="644"/>
                  </a:lnTo>
                  <a:lnTo>
                    <a:pt x="2141" y="615"/>
                  </a:lnTo>
                  <a:lnTo>
                    <a:pt x="2211" y="583"/>
                  </a:lnTo>
                  <a:lnTo>
                    <a:pt x="2276" y="549"/>
                  </a:lnTo>
                  <a:lnTo>
                    <a:pt x="2339" y="513"/>
                  </a:lnTo>
                  <a:lnTo>
                    <a:pt x="2394" y="476"/>
                  </a:lnTo>
                  <a:lnTo>
                    <a:pt x="2446" y="437"/>
                  </a:lnTo>
                  <a:lnTo>
                    <a:pt x="2492" y="396"/>
                  </a:lnTo>
                  <a:lnTo>
                    <a:pt x="2533" y="353"/>
                  </a:lnTo>
                  <a:lnTo>
                    <a:pt x="2569" y="309"/>
                  </a:lnTo>
                  <a:lnTo>
                    <a:pt x="2598" y="264"/>
                  </a:lnTo>
                  <a:lnTo>
                    <a:pt x="2621" y="218"/>
                  </a:lnTo>
                  <a:lnTo>
                    <a:pt x="2638" y="170"/>
                  </a:lnTo>
                  <a:lnTo>
                    <a:pt x="2648" y="121"/>
                  </a:lnTo>
                  <a:lnTo>
                    <a:pt x="2652" y="72"/>
                  </a:lnTo>
                  <a:lnTo>
                    <a:pt x="2652" y="0"/>
                  </a:lnTo>
                  <a:close/>
                </a:path>
              </a:pathLst>
            </a:custGeom>
            <a:solidFill>
              <a:srgbClr val="FCC6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3" name="Freeform 7"/>
            <p:cNvSpPr>
              <a:spLocks/>
            </p:cNvSpPr>
            <p:nvPr/>
          </p:nvSpPr>
          <p:spPr bwMode="auto">
            <a:xfrm>
              <a:off x="5956467" y="3808413"/>
              <a:ext cx="301830" cy="120732"/>
            </a:xfrm>
            <a:custGeom>
              <a:avLst/>
              <a:gdLst>
                <a:gd name="T0" fmla="*/ 5 w 3012"/>
                <a:gd name="T1" fmla="*/ 51 h 1210"/>
                <a:gd name="T2" fmla="*/ 34 w 3012"/>
                <a:gd name="T3" fmla="*/ 153 h 1210"/>
                <a:gd name="T4" fmla="*/ 91 w 3012"/>
                <a:gd name="T5" fmla="*/ 250 h 1210"/>
                <a:gd name="T6" fmla="*/ 174 w 3012"/>
                <a:gd name="T7" fmla="*/ 343 h 1210"/>
                <a:gd name="T8" fmla="*/ 279 w 3012"/>
                <a:gd name="T9" fmla="*/ 427 h 1210"/>
                <a:gd name="T10" fmla="*/ 407 w 3012"/>
                <a:gd name="T11" fmla="*/ 506 h 1210"/>
                <a:gd name="T12" fmla="*/ 553 w 3012"/>
                <a:gd name="T13" fmla="*/ 575 h 1210"/>
                <a:gd name="T14" fmla="*/ 717 w 3012"/>
                <a:gd name="T15" fmla="*/ 635 h 1210"/>
                <a:gd name="T16" fmla="*/ 898 w 3012"/>
                <a:gd name="T17" fmla="*/ 683 h 1210"/>
                <a:gd name="T18" fmla="*/ 1090 w 3012"/>
                <a:gd name="T19" fmla="*/ 719 h 1210"/>
                <a:gd name="T20" fmla="*/ 1293 w 3012"/>
                <a:gd name="T21" fmla="*/ 741 h 1210"/>
                <a:gd name="T22" fmla="*/ 1507 w 3012"/>
                <a:gd name="T23" fmla="*/ 749 h 1210"/>
                <a:gd name="T24" fmla="*/ 1720 w 3012"/>
                <a:gd name="T25" fmla="*/ 741 h 1210"/>
                <a:gd name="T26" fmla="*/ 1923 w 3012"/>
                <a:gd name="T27" fmla="*/ 719 h 1210"/>
                <a:gd name="T28" fmla="*/ 2116 w 3012"/>
                <a:gd name="T29" fmla="*/ 683 h 1210"/>
                <a:gd name="T30" fmla="*/ 2296 w 3012"/>
                <a:gd name="T31" fmla="*/ 635 h 1210"/>
                <a:gd name="T32" fmla="*/ 2459 w 3012"/>
                <a:gd name="T33" fmla="*/ 575 h 1210"/>
                <a:gd name="T34" fmla="*/ 2606 w 3012"/>
                <a:gd name="T35" fmla="*/ 506 h 1210"/>
                <a:gd name="T36" fmla="*/ 2734 w 3012"/>
                <a:gd name="T37" fmla="*/ 427 h 1210"/>
                <a:gd name="T38" fmla="*/ 2839 w 3012"/>
                <a:gd name="T39" fmla="*/ 343 h 1210"/>
                <a:gd name="T40" fmla="*/ 2922 w 3012"/>
                <a:gd name="T41" fmla="*/ 250 h 1210"/>
                <a:gd name="T42" fmla="*/ 2979 w 3012"/>
                <a:gd name="T43" fmla="*/ 153 h 1210"/>
                <a:gd name="T44" fmla="*/ 3009 w 3012"/>
                <a:gd name="T45" fmla="*/ 51 h 1210"/>
                <a:gd name="T46" fmla="*/ 3012 w 3012"/>
                <a:gd name="T47" fmla="*/ 487 h 1210"/>
                <a:gd name="T48" fmla="*/ 2998 w 3012"/>
                <a:gd name="T49" fmla="*/ 585 h 1210"/>
                <a:gd name="T50" fmla="*/ 2958 w 3012"/>
                <a:gd name="T51" fmla="*/ 679 h 1210"/>
                <a:gd name="T52" fmla="*/ 2894 w 3012"/>
                <a:gd name="T53" fmla="*/ 768 h 1210"/>
                <a:gd name="T54" fmla="*/ 2806 w 3012"/>
                <a:gd name="T55" fmla="*/ 852 h 1210"/>
                <a:gd name="T56" fmla="*/ 2698 w 3012"/>
                <a:gd name="T57" fmla="*/ 928 h 1210"/>
                <a:gd name="T58" fmla="*/ 2571 w 3012"/>
                <a:gd name="T59" fmla="*/ 998 h 1210"/>
                <a:gd name="T60" fmla="*/ 2426 w 3012"/>
                <a:gd name="T61" fmla="*/ 1059 h 1210"/>
                <a:gd name="T62" fmla="*/ 2266 w 3012"/>
                <a:gd name="T63" fmla="*/ 1111 h 1210"/>
                <a:gd name="T64" fmla="*/ 2093 w 3012"/>
                <a:gd name="T65" fmla="*/ 1153 h 1210"/>
                <a:gd name="T66" fmla="*/ 1907 w 3012"/>
                <a:gd name="T67" fmla="*/ 1184 h 1210"/>
                <a:gd name="T68" fmla="*/ 1710 w 3012"/>
                <a:gd name="T69" fmla="*/ 1202 h 1210"/>
                <a:gd name="T70" fmla="*/ 1507 w 3012"/>
                <a:gd name="T71" fmla="*/ 1210 h 1210"/>
                <a:gd name="T72" fmla="*/ 1302 w 3012"/>
                <a:gd name="T73" fmla="*/ 1202 h 1210"/>
                <a:gd name="T74" fmla="*/ 1106 w 3012"/>
                <a:gd name="T75" fmla="*/ 1184 h 1210"/>
                <a:gd name="T76" fmla="*/ 921 w 3012"/>
                <a:gd name="T77" fmla="*/ 1153 h 1210"/>
                <a:gd name="T78" fmla="*/ 747 w 3012"/>
                <a:gd name="T79" fmla="*/ 1111 h 1210"/>
                <a:gd name="T80" fmla="*/ 587 w 3012"/>
                <a:gd name="T81" fmla="*/ 1059 h 1210"/>
                <a:gd name="T82" fmla="*/ 442 w 3012"/>
                <a:gd name="T83" fmla="*/ 998 h 1210"/>
                <a:gd name="T84" fmla="*/ 314 w 3012"/>
                <a:gd name="T85" fmla="*/ 928 h 1210"/>
                <a:gd name="T86" fmla="*/ 207 w 3012"/>
                <a:gd name="T87" fmla="*/ 852 h 1210"/>
                <a:gd name="T88" fmla="*/ 119 w 3012"/>
                <a:gd name="T89" fmla="*/ 768 h 1210"/>
                <a:gd name="T90" fmla="*/ 55 w 3012"/>
                <a:gd name="T91" fmla="*/ 679 h 1210"/>
                <a:gd name="T92" fmla="*/ 14 w 3012"/>
                <a:gd name="T93" fmla="*/ 585 h 1210"/>
                <a:gd name="T94" fmla="*/ 0 w 3012"/>
                <a:gd name="T95" fmla="*/ 487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12" h="1210">
                  <a:moveTo>
                    <a:pt x="0" y="0"/>
                  </a:moveTo>
                  <a:lnTo>
                    <a:pt x="5" y="51"/>
                  </a:lnTo>
                  <a:lnTo>
                    <a:pt x="16" y="103"/>
                  </a:lnTo>
                  <a:lnTo>
                    <a:pt x="34" y="153"/>
                  </a:lnTo>
                  <a:lnTo>
                    <a:pt x="59" y="202"/>
                  </a:lnTo>
                  <a:lnTo>
                    <a:pt x="91" y="250"/>
                  </a:lnTo>
                  <a:lnTo>
                    <a:pt x="129" y="297"/>
                  </a:lnTo>
                  <a:lnTo>
                    <a:pt x="174" y="343"/>
                  </a:lnTo>
                  <a:lnTo>
                    <a:pt x="224" y="386"/>
                  </a:lnTo>
                  <a:lnTo>
                    <a:pt x="279" y="427"/>
                  </a:lnTo>
                  <a:lnTo>
                    <a:pt x="341" y="468"/>
                  </a:lnTo>
                  <a:lnTo>
                    <a:pt x="407" y="506"/>
                  </a:lnTo>
                  <a:lnTo>
                    <a:pt x="478" y="542"/>
                  </a:lnTo>
                  <a:lnTo>
                    <a:pt x="553" y="575"/>
                  </a:lnTo>
                  <a:lnTo>
                    <a:pt x="633" y="607"/>
                  </a:lnTo>
                  <a:lnTo>
                    <a:pt x="717" y="635"/>
                  </a:lnTo>
                  <a:lnTo>
                    <a:pt x="806" y="660"/>
                  </a:lnTo>
                  <a:lnTo>
                    <a:pt x="898" y="683"/>
                  </a:lnTo>
                  <a:lnTo>
                    <a:pt x="992" y="702"/>
                  </a:lnTo>
                  <a:lnTo>
                    <a:pt x="1090" y="719"/>
                  </a:lnTo>
                  <a:lnTo>
                    <a:pt x="1190" y="731"/>
                  </a:lnTo>
                  <a:lnTo>
                    <a:pt x="1293" y="741"/>
                  </a:lnTo>
                  <a:lnTo>
                    <a:pt x="1399" y="747"/>
                  </a:lnTo>
                  <a:lnTo>
                    <a:pt x="1507" y="749"/>
                  </a:lnTo>
                  <a:lnTo>
                    <a:pt x="1615" y="747"/>
                  </a:lnTo>
                  <a:lnTo>
                    <a:pt x="1720" y="741"/>
                  </a:lnTo>
                  <a:lnTo>
                    <a:pt x="1823" y="731"/>
                  </a:lnTo>
                  <a:lnTo>
                    <a:pt x="1923" y="719"/>
                  </a:lnTo>
                  <a:lnTo>
                    <a:pt x="2021" y="702"/>
                  </a:lnTo>
                  <a:lnTo>
                    <a:pt x="2116" y="683"/>
                  </a:lnTo>
                  <a:lnTo>
                    <a:pt x="2207" y="660"/>
                  </a:lnTo>
                  <a:lnTo>
                    <a:pt x="2296" y="635"/>
                  </a:lnTo>
                  <a:lnTo>
                    <a:pt x="2379" y="607"/>
                  </a:lnTo>
                  <a:lnTo>
                    <a:pt x="2459" y="575"/>
                  </a:lnTo>
                  <a:lnTo>
                    <a:pt x="2535" y="542"/>
                  </a:lnTo>
                  <a:lnTo>
                    <a:pt x="2606" y="506"/>
                  </a:lnTo>
                  <a:lnTo>
                    <a:pt x="2673" y="468"/>
                  </a:lnTo>
                  <a:lnTo>
                    <a:pt x="2734" y="427"/>
                  </a:lnTo>
                  <a:lnTo>
                    <a:pt x="2790" y="386"/>
                  </a:lnTo>
                  <a:lnTo>
                    <a:pt x="2839" y="343"/>
                  </a:lnTo>
                  <a:lnTo>
                    <a:pt x="2883" y="297"/>
                  </a:lnTo>
                  <a:lnTo>
                    <a:pt x="2922" y="250"/>
                  </a:lnTo>
                  <a:lnTo>
                    <a:pt x="2954" y="202"/>
                  </a:lnTo>
                  <a:lnTo>
                    <a:pt x="2979" y="153"/>
                  </a:lnTo>
                  <a:lnTo>
                    <a:pt x="2997" y="103"/>
                  </a:lnTo>
                  <a:lnTo>
                    <a:pt x="3009" y="51"/>
                  </a:lnTo>
                  <a:lnTo>
                    <a:pt x="3012" y="0"/>
                  </a:lnTo>
                  <a:lnTo>
                    <a:pt x="3012" y="487"/>
                  </a:lnTo>
                  <a:lnTo>
                    <a:pt x="3009" y="536"/>
                  </a:lnTo>
                  <a:lnTo>
                    <a:pt x="2998" y="585"/>
                  </a:lnTo>
                  <a:lnTo>
                    <a:pt x="2981" y="633"/>
                  </a:lnTo>
                  <a:lnTo>
                    <a:pt x="2958" y="679"/>
                  </a:lnTo>
                  <a:lnTo>
                    <a:pt x="2929" y="724"/>
                  </a:lnTo>
                  <a:lnTo>
                    <a:pt x="2894" y="768"/>
                  </a:lnTo>
                  <a:lnTo>
                    <a:pt x="2853" y="811"/>
                  </a:lnTo>
                  <a:lnTo>
                    <a:pt x="2806" y="852"/>
                  </a:lnTo>
                  <a:lnTo>
                    <a:pt x="2755" y="890"/>
                  </a:lnTo>
                  <a:lnTo>
                    <a:pt x="2698" y="928"/>
                  </a:lnTo>
                  <a:lnTo>
                    <a:pt x="2637" y="964"/>
                  </a:lnTo>
                  <a:lnTo>
                    <a:pt x="2571" y="998"/>
                  </a:lnTo>
                  <a:lnTo>
                    <a:pt x="2501" y="1030"/>
                  </a:lnTo>
                  <a:lnTo>
                    <a:pt x="2426" y="1059"/>
                  </a:lnTo>
                  <a:lnTo>
                    <a:pt x="2348" y="1086"/>
                  </a:lnTo>
                  <a:lnTo>
                    <a:pt x="2266" y="1111"/>
                  </a:lnTo>
                  <a:lnTo>
                    <a:pt x="2181" y="1133"/>
                  </a:lnTo>
                  <a:lnTo>
                    <a:pt x="2093" y="1153"/>
                  </a:lnTo>
                  <a:lnTo>
                    <a:pt x="2001" y="1170"/>
                  </a:lnTo>
                  <a:lnTo>
                    <a:pt x="1907" y="1184"/>
                  </a:lnTo>
                  <a:lnTo>
                    <a:pt x="1810" y="1195"/>
                  </a:lnTo>
                  <a:lnTo>
                    <a:pt x="1710" y="1202"/>
                  </a:lnTo>
                  <a:lnTo>
                    <a:pt x="1609" y="1208"/>
                  </a:lnTo>
                  <a:lnTo>
                    <a:pt x="1507" y="1210"/>
                  </a:lnTo>
                  <a:lnTo>
                    <a:pt x="1404" y="1208"/>
                  </a:lnTo>
                  <a:lnTo>
                    <a:pt x="1302" y="1202"/>
                  </a:lnTo>
                  <a:lnTo>
                    <a:pt x="1203" y="1195"/>
                  </a:lnTo>
                  <a:lnTo>
                    <a:pt x="1106" y="1184"/>
                  </a:lnTo>
                  <a:lnTo>
                    <a:pt x="1012" y="1170"/>
                  </a:lnTo>
                  <a:lnTo>
                    <a:pt x="921" y="1153"/>
                  </a:lnTo>
                  <a:lnTo>
                    <a:pt x="832" y="1133"/>
                  </a:lnTo>
                  <a:lnTo>
                    <a:pt x="747" y="1111"/>
                  </a:lnTo>
                  <a:lnTo>
                    <a:pt x="665" y="1086"/>
                  </a:lnTo>
                  <a:lnTo>
                    <a:pt x="587" y="1059"/>
                  </a:lnTo>
                  <a:lnTo>
                    <a:pt x="512" y="1030"/>
                  </a:lnTo>
                  <a:lnTo>
                    <a:pt x="442" y="998"/>
                  </a:lnTo>
                  <a:lnTo>
                    <a:pt x="376" y="964"/>
                  </a:lnTo>
                  <a:lnTo>
                    <a:pt x="314" y="928"/>
                  </a:lnTo>
                  <a:lnTo>
                    <a:pt x="258" y="890"/>
                  </a:lnTo>
                  <a:lnTo>
                    <a:pt x="207" y="852"/>
                  </a:lnTo>
                  <a:lnTo>
                    <a:pt x="160" y="811"/>
                  </a:lnTo>
                  <a:lnTo>
                    <a:pt x="119" y="768"/>
                  </a:lnTo>
                  <a:lnTo>
                    <a:pt x="84" y="724"/>
                  </a:lnTo>
                  <a:lnTo>
                    <a:pt x="55" y="679"/>
                  </a:lnTo>
                  <a:lnTo>
                    <a:pt x="31" y="633"/>
                  </a:lnTo>
                  <a:lnTo>
                    <a:pt x="14" y="585"/>
                  </a:lnTo>
                  <a:lnTo>
                    <a:pt x="5" y="536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AF1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4" name="Freeform 8"/>
            <p:cNvSpPr>
              <a:spLocks/>
            </p:cNvSpPr>
            <p:nvPr/>
          </p:nvSpPr>
          <p:spPr bwMode="auto">
            <a:xfrm>
              <a:off x="5974487" y="3842650"/>
              <a:ext cx="11713" cy="56762"/>
            </a:xfrm>
            <a:custGeom>
              <a:avLst/>
              <a:gdLst>
                <a:gd name="T0" fmla="*/ 0 w 116"/>
                <a:gd name="T1" fmla="*/ 0 h 569"/>
                <a:gd name="T2" fmla="*/ 36 w 116"/>
                <a:gd name="T3" fmla="*/ 31 h 569"/>
                <a:gd name="T4" fmla="*/ 75 w 116"/>
                <a:gd name="T5" fmla="*/ 63 h 569"/>
                <a:gd name="T6" fmla="*/ 116 w 116"/>
                <a:gd name="T7" fmla="*/ 92 h 569"/>
                <a:gd name="T8" fmla="*/ 116 w 116"/>
                <a:gd name="T9" fmla="*/ 569 h 569"/>
                <a:gd name="T10" fmla="*/ 75 w 116"/>
                <a:gd name="T11" fmla="*/ 541 h 569"/>
                <a:gd name="T12" fmla="*/ 36 w 116"/>
                <a:gd name="T13" fmla="*/ 511 h 569"/>
                <a:gd name="T14" fmla="*/ 0 w 116"/>
                <a:gd name="T15" fmla="*/ 480 h 569"/>
                <a:gd name="T16" fmla="*/ 0 w 116"/>
                <a:gd name="T17" fmla="*/ 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69">
                  <a:moveTo>
                    <a:pt x="0" y="0"/>
                  </a:moveTo>
                  <a:lnTo>
                    <a:pt x="36" y="31"/>
                  </a:lnTo>
                  <a:lnTo>
                    <a:pt x="75" y="63"/>
                  </a:lnTo>
                  <a:lnTo>
                    <a:pt x="116" y="92"/>
                  </a:lnTo>
                  <a:lnTo>
                    <a:pt x="116" y="569"/>
                  </a:lnTo>
                  <a:lnTo>
                    <a:pt x="75" y="541"/>
                  </a:lnTo>
                  <a:lnTo>
                    <a:pt x="36" y="511"/>
                  </a:lnTo>
                  <a:lnTo>
                    <a:pt x="0" y="4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5" name="Freeform 9"/>
            <p:cNvSpPr>
              <a:spLocks/>
            </p:cNvSpPr>
            <p:nvPr/>
          </p:nvSpPr>
          <p:spPr bwMode="auto">
            <a:xfrm>
              <a:off x="6229465" y="3842650"/>
              <a:ext cx="11713" cy="56762"/>
            </a:xfrm>
            <a:custGeom>
              <a:avLst/>
              <a:gdLst>
                <a:gd name="T0" fmla="*/ 116 w 116"/>
                <a:gd name="T1" fmla="*/ 0 h 569"/>
                <a:gd name="T2" fmla="*/ 116 w 116"/>
                <a:gd name="T3" fmla="*/ 480 h 569"/>
                <a:gd name="T4" fmla="*/ 80 w 116"/>
                <a:gd name="T5" fmla="*/ 511 h 569"/>
                <a:gd name="T6" fmla="*/ 42 w 116"/>
                <a:gd name="T7" fmla="*/ 541 h 569"/>
                <a:gd name="T8" fmla="*/ 0 w 116"/>
                <a:gd name="T9" fmla="*/ 569 h 569"/>
                <a:gd name="T10" fmla="*/ 0 w 116"/>
                <a:gd name="T11" fmla="*/ 92 h 569"/>
                <a:gd name="T12" fmla="*/ 42 w 116"/>
                <a:gd name="T13" fmla="*/ 63 h 569"/>
                <a:gd name="T14" fmla="*/ 80 w 116"/>
                <a:gd name="T15" fmla="*/ 31 h 569"/>
                <a:gd name="T16" fmla="*/ 116 w 116"/>
                <a:gd name="T17" fmla="*/ 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69">
                  <a:moveTo>
                    <a:pt x="116" y="0"/>
                  </a:moveTo>
                  <a:lnTo>
                    <a:pt x="116" y="480"/>
                  </a:lnTo>
                  <a:lnTo>
                    <a:pt x="80" y="511"/>
                  </a:lnTo>
                  <a:lnTo>
                    <a:pt x="42" y="541"/>
                  </a:lnTo>
                  <a:lnTo>
                    <a:pt x="0" y="569"/>
                  </a:lnTo>
                  <a:lnTo>
                    <a:pt x="0" y="92"/>
                  </a:lnTo>
                  <a:lnTo>
                    <a:pt x="42" y="63"/>
                  </a:lnTo>
                  <a:lnTo>
                    <a:pt x="80" y="31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6" name="Freeform 10"/>
            <p:cNvSpPr>
              <a:spLocks/>
            </p:cNvSpPr>
            <p:nvPr/>
          </p:nvSpPr>
          <p:spPr bwMode="auto">
            <a:xfrm>
              <a:off x="5997912" y="3858868"/>
              <a:ext cx="10812" cy="53158"/>
            </a:xfrm>
            <a:custGeom>
              <a:avLst/>
              <a:gdLst>
                <a:gd name="T0" fmla="*/ 0 w 116"/>
                <a:gd name="T1" fmla="*/ 0 h 528"/>
                <a:gd name="T2" fmla="*/ 57 w 116"/>
                <a:gd name="T3" fmla="*/ 29 h 528"/>
                <a:gd name="T4" fmla="*/ 116 w 116"/>
                <a:gd name="T5" fmla="*/ 57 h 528"/>
                <a:gd name="T6" fmla="*/ 116 w 116"/>
                <a:gd name="T7" fmla="*/ 528 h 528"/>
                <a:gd name="T8" fmla="*/ 57 w 116"/>
                <a:gd name="T9" fmla="*/ 502 h 528"/>
                <a:gd name="T10" fmla="*/ 0 w 116"/>
                <a:gd name="T11" fmla="*/ 474 h 528"/>
                <a:gd name="T12" fmla="*/ 0 w 116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28">
                  <a:moveTo>
                    <a:pt x="0" y="0"/>
                  </a:moveTo>
                  <a:lnTo>
                    <a:pt x="57" y="29"/>
                  </a:lnTo>
                  <a:lnTo>
                    <a:pt x="116" y="57"/>
                  </a:lnTo>
                  <a:lnTo>
                    <a:pt x="116" y="528"/>
                  </a:lnTo>
                  <a:lnTo>
                    <a:pt x="57" y="502"/>
                  </a:lnTo>
                  <a:lnTo>
                    <a:pt x="0" y="4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7" name="Freeform 11"/>
            <p:cNvSpPr>
              <a:spLocks/>
            </p:cNvSpPr>
            <p:nvPr/>
          </p:nvSpPr>
          <p:spPr bwMode="auto">
            <a:xfrm>
              <a:off x="6206040" y="3858868"/>
              <a:ext cx="11713" cy="53158"/>
            </a:xfrm>
            <a:custGeom>
              <a:avLst/>
              <a:gdLst>
                <a:gd name="T0" fmla="*/ 115 w 115"/>
                <a:gd name="T1" fmla="*/ 0 h 528"/>
                <a:gd name="T2" fmla="*/ 115 w 115"/>
                <a:gd name="T3" fmla="*/ 474 h 528"/>
                <a:gd name="T4" fmla="*/ 60 w 115"/>
                <a:gd name="T5" fmla="*/ 502 h 528"/>
                <a:gd name="T6" fmla="*/ 0 w 115"/>
                <a:gd name="T7" fmla="*/ 528 h 528"/>
                <a:gd name="T8" fmla="*/ 0 w 115"/>
                <a:gd name="T9" fmla="*/ 57 h 528"/>
                <a:gd name="T10" fmla="*/ 60 w 115"/>
                <a:gd name="T11" fmla="*/ 29 h 528"/>
                <a:gd name="T12" fmla="*/ 115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115" y="0"/>
                  </a:moveTo>
                  <a:lnTo>
                    <a:pt x="115" y="474"/>
                  </a:lnTo>
                  <a:lnTo>
                    <a:pt x="60" y="502"/>
                  </a:lnTo>
                  <a:lnTo>
                    <a:pt x="0" y="528"/>
                  </a:lnTo>
                  <a:lnTo>
                    <a:pt x="0" y="57"/>
                  </a:lnTo>
                  <a:lnTo>
                    <a:pt x="60" y="29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8" name="Freeform 12"/>
            <p:cNvSpPr>
              <a:spLocks/>
            </p:cNvSpPr>
            <p:nvPr/>
          </p:nvSpPr>
          <p:spPr bwMode="auto">
            <a:xfrm>
              <a:off x="6020437" y="3868779"/>
              <a:ext cx="11713" cy="50455"/>
            </a:xfrm>
            <a:custGeom>
              <a:avLst/>
              <a:gdLst>
                <a:gd name="T0" fmla="*/ 0 w 115"/>
                <a:gd name="T1" fmla="*/ 0 h 505"/>
                <a:gd name="T2" fmla="*/ 57 w 115"/>
                <a:gd name="T3" fmla="*/ 20 h 505"/>
                <a:gd name="T4" fmla="*/ 115 w 115"/>
                <a:gd name="T5" fmla="*/ 38 h 505"/>
                <a:gd name="T6" fmla="*/ 115 w 115"/>
                <a:gd name="T7" fmla="*/ 505 h 505"/>
                <a:gd name="T8" fmla="*/ 57 w 115"/>
                <a:gd name="T9" fmla="*/ 488 h 505"/>
                <a:gd name="T10" fmla="*/ 0 w 115"/>
                <a:gd name="T11" fmla="*/ 470 h 505"/>
                <a:gd name="T12" fmla="*/ 0 w 115"/>
                <a:gd name="T1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05">
                  <a:moveTo>
                    <a:pt x="0" y="0"/>
                  </a:moveTo>
                  <a:lnTo>
                    <a:pt x="57" y="20"/>
                  </a:lnTo>
                  <a:lnTo>
                    <a:pt x="115" y="38"/>
                  </a:lnTo>
                  <a:lnTo>
                    <a:pt x="115" y="505"/>
                  </a:lnTo>
                  <a:lnTo>
                    <a:pt x="57" y="488"/>
                  </a:lnTo>
                  <a:lnTo>
                    <a:pt x="0" y="4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89" name="Freeform 13"/>
            <p:cNvSpPr>
              <a:spLocks/>
            </p:cNvSpPr>
            <p:nvPr/>
          </p:nvSpPr>
          <p:spPr bwMode="auto">
            <a:xfrm>
              <a:off x="6182614" y="3868779"/>
              <a:ext cx="11713" cy="50455"/>
            </a:xfrm>
            <a:custGeom>
              <a:avLst/>
              <a:gdLst>
                <a:gd name="T0" fmla="*/ 117 w 117"/>
                <a:gd name="T1" fmla="*/ 0 h 505"/>
                <a:gd name="T2" fmla="*/ 117 w 117"/>
                <a:gd name="T3" fmla="*/ 470 h 505"/>
                <a:gd name="T4" fmla="*/ 59 w 117"/>
                <a:gd name="T5" fmla="*/ 488 h 505"/>
                <a:gd name="T6" fmla="*/ 0 w 117"/>
                <a:gd name="T7" fmla="*/ 505 h 505"/>
                <a:gd name="T8" fmla="*/ 0 w 117"/>
                <a:gd name="T9" fmla="*/ 38 h 505"/>
                <a:gd name="T10" fmla="*/ 59 w 117"/>
                <a:gd name="T11" fmla="*/ 20 h 505"/>
                <a:gd name="T12" fmla="*/ 117 w 117"/>
                <a:gd name="T1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505">
                  <a:moveTo>
                    <a:pt x="117" y="0"/>
                  </a:moveTo>
                  <a:lnTo>
                    <a:pt x="117" y="470"/>
                  </a:lnTo>
                  <a:lnTo>
                    <a:pt x="59" y="488"/>
                  </a:lnTo>
                  <a:lnTo>
                    <a:pt x="0" y="505"/>
                  </a:lnTo>
                  <a:lnTo>
                    <a:pt x="0" y="38"/>
                  </a:lnTo>
                  <a:lnTo>
                    <a:pt x="59" y="20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0" name="Freeform 14"/>
            <p:cNvSpPr>
              <a:spLocks/>
            </p:cNvSpPr>
            <p:nvPr/>
          </p:nvSpPr>
          <p:spPr bwMode="auto">
            <a:xfrm>
              <a:off x="6050169" y="3876888"/>
              <a:ext cx="10812" cy="48653"/>
            </a:xfrm>
            <a:custGeom>
              <a:avLst/>
              <a:gdLst>
                <a:gd name="T0" fmla="*/ 0 w 115"/>
                <a:gd name="T1" fmla="*/ 0 h 485"/>
                <a:gd name="T2" fmla="*/ 57 w 115"/>
                <a:gd name="T3" fmla="*/ 12 h 485"/>
                <a:gd name="T4" fmla="*/ 115 w 115"/>
                <a:gd name="T5" fmla="*/ 22 h 485"/>
                <a:gd name="T6" fmla="*/ 115 w 115"/>
                <a:gd name="T7" fmla="*/ 485 h 485"/>
                <a:gd name="T8" fmla="*/ 57 w 115"/>
                <a:gd name="T9" fmla="*/ 476 h 485"/>
                <a:gd name="T10" fmla="*/ 0 w 115"/>
                <a:gd name="T11" fmla="*/ 465 h 485"/>
                <a:gd name="T12" fmla="*/ 0 w 115"/>
                <a:gd name="T13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485">
                  <a:moveTo>
                    <a:pt x="0" y="0"/>
                  </a:moveTo>
                  <a:lnTo>
                    <a:pt x="57" y="12"/>
                  </a:lnTo>
                  <a:lnTo>
                    <a:pt x="115" y="22"/>
                  </a:lnTo>
                  <a:lnTo>
                    <a:pt x="115" y="485"/>
                  </a:lnTo>
                  <a:lnTo>
                    <a:pt x="57" y="476"/>
                  </a:lnTo>
                  <a:lnTo>
                    <a:pt x="0" y="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1" name="Freeform 15"/>
            <p:cNvSpPr>
              <a:spLocks/>
            </p:cNvSpPr>
            <p:nvPr/>
          </p:nvSpPr>
          <p:spPr bwMode="auto">
            <a:xfrm>
              <a:off x="6153783" y="3876888"/>
              <a:ext cx="11713" cy="48653"/>
            </a:xfrm>
            <a:custGeom>
              <a:avLst/>
              <a:gdLst>
                <a:gd name="T0" fmla="*/ 117 w 117"/>
                <a:gd name="T1" fmla="*/ 0 h 485"/>
                <a:gd name="T2" fmla="*/ 117 w 117"/>
                <a:gd name="T3" fmla="*/ 465 h 485"/>
                <a:gd name="T4" fmla="*/ 59 w 117"/>
                <a:gd name="T5" fmla="*/ 476 h 485"/>
                <a:gd name="T6" fmla="*/ 0 w 117"/>
                <a:gd name="T7" fmla="*/ 485 h 485"/>
                <a:gd name="T8" fmla="*/ 0 w 117"/>
                <a:gd name="T9" fmla="*/ 22 h 485"/>
                <a:gd name="T10" fmla="*/ 59 w 117"/>
                <a:gd name="T11" fmla="*/ 12 h 485"/>
                <a:gd name="T12" fmla="*/ 117 w 117"/>
                <a:gd name="T13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85">
                  <a:moveTo>
                    <a:pt x="117" y="0"/>
                  </a:moveTo>
                  <a:lnTo>
                    <a:pt x="117" y="465"/>
                  </a:lnTo>
                  <a:lnTo>
                    <a:pt x="59" y="476"/>
                  </a:lnTo>
                  <a:lnTo>
                    <a:pt x="0" y="485"/>
                  </a:lnTo>
                  <a:lnTo>
                    <a:pt x="0" y="22"/>
                  </a:lnTo>
                  <a:lnTo>
                    <a:pt x="59" y="12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2" name="Freeform 16"/>
            <p:cNvSpPr>
              <a:spLocks/>
            </p:cNvSpPr>
            <p:nvPr/>
          </p:nvSpPr>
          <p:spPr bwMode="auto">
            <a:xfrm>
              <a:off x="6084407" y="3882294"/>
              <a:ext cx="11713" cy="46851"/>
            </a:xfrm>
            <a:custGeom>
              <a:avLst/>
              <a:gdLst>
                <a:gd name="T0" fmla="*/ 0 w 116"/>
                <a:gd name="T1" fmla="*/ 0 h 467"/>
                <a:gd name="T2" fmla="*/ 58 w 116"/>
                <a:gd name="T3" fmla="*/ 3 h 467"/>
                <a:gd name="T4" fmla="*/ 116 w 116"/>
                <a:gd name="T5" fmla="*/ 6 h 467"/>
                <a:gd name="T6" fmla="*/ 116 w 116"/>
                <a:gd name="T7" fmla="*/ 467 h 467"/>
                <a:gd name="T8" fmla="*/ 0 w 116"/>
                <a:gd name="T9" fmla="*/ 460 h 467"/>
                <a:gd name="T10" fmla="*/ 0 w 116"/>
                <a:gd name="T11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467">
                  <a:moveTo>
                    <a:pt x="0" y="0"/>
                  </a:moveTo>
                  <a:lnTo>
                    <a:pt x="58" y="3"/>
                  </a:lnTo>
                  <a:lnTo>
                    <a:pt x="116" y="6"/>
                  </a:lnTo>
                  <a:lnTo>
                    <a:pt x="116" y="467"/>
                  </a:lnTo>
                  <a:lnTo>
                    <a:pt x="0" y="4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3" name="Freeform 17"/>
            <p:cNvSpPr>
              <a:spLocks/>
            </p:cNvSpPr>
            <p:nvPr/>
          </p:nvSpPr>
          <p:spPr bwMode="auto">
            <a:xfrm>
              <a:off x="6119545" y="3882294"/>
              <a:ext cx="11713" cy="46851"/>
            </a:xfrm>
            <a:custGeom>
              <a:avLst/>
              <a:gdLst>
                <a:gd name="T0" fmla="*/ 116 w 116"/>
                <a:gd name="T1" fmla="*/ 0 h 467"/>
                <a:gd name="T2" fmla="*/ 116 w 116"/>
                <a:gd name="T3" fmla="*/ 460 h 467"/>
                <a:gd name="T4" fmla="*/ 0 w 116"/>
                <a:gd name="T5" fmla="*/ 467 h 467"/>
                <a:gd name="T6" fmla="*/ 0 w 116"/>
                <a:gd name="T7" fmla="*/ 6 h 467"/>
                <a:gd name="T8" fmla="*/ 59 w 116"/>
                <a:gd name="T9" fmla="*/ 3 h 467"/>
                <a:gd name="T10" fmla="*/ 116 w 116"/>
                <a:gd name="T11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467">
                  <a:moveTo>
                    <a:pt x="116" y="0"/>
                  </a:moveTo>
                  <a:lnTo>
                    <a:pt x="116" y="460"/>
                  </a:lnTo>
                  <a:lnTo>
                    <a:pt x="0" y="467"/>
                  </a:lnTo>
                  <a:lnTo>
                    <a:pt x="0" y="6"/>
                  </a:lnTo>
                  <a:lnTo>
                    <a:pt x="59" y="3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4" name="Freeform 29"/>
            <p:cNvSpPr>
              <a:spLocks/>
            </p:cNvSpPr>
            <p:nvPr/>
          </p:nvSpPr>
          <p:spPr bwMode="auto">
            <a:xfrm>
              <a:off x="5999714" y="3786789"/>
              <a:ext cx="235157" cy="72980"/>
            </a:xfrm>
            <a:custGeom>
              <a:avLst/>
              <a:gdLst>
                <a:gd name="T0" fmla="*/ 2240 w 2355"/>
                <a:gd name="T1" fmla="*/ 31 h 730"/>
                <a:gd name="T2" fmla="*/ 2304 w 2355"/>
                <a:gd name="T3" fmla="*/ 92 h 730"/>
                <a:gd name="T4" fmla="*/ 2342 w 2355"/>
                <a:gd name="T5" fmla="*/ 153 h 730"/>
                <a:gd name="T6" fmla="*/ 2355 w 2355"/>
                <a:gd name="T7" fmla="*/ 214 h 730"/>
                <a:gd name="T8" fmla="*/ 2342 w 2355"/>
                <a:gd name="T9" fmla="*/ 277 h 730"/>
                <a:gd name="T10" fmla="*/ 2305 w 2355"/>
                <a:gd name="T11" fmla="*/ 342 h 730"/>
                <a:gd name="T12" fmla="*/ 2241 w 2355"/>
                <a:gd name="T13" fmla="*/ 409 h 730"/>
                <a:gd name="T14" fmla="*/ 2155 w 2355"/>
                <a:gd name="T15" fmla="*/ 474 h 730"/>
                <a:gd name="T16" fmla="*/ 2047 w 2355"/>
                <a:gd name="T17" fmla="*/ 537 h 730"/>
                <a:gd name="T18" fmla="*/ 1916 w 2355"/>
                <a:gd name="T19" fmla="*/ 593 h 730"/>
                <a:gd name="T20" fmla="*/ 1764 w 2355"/>
                <a:gd name="T21" fmla="*/ 644 h 730"/>
                <a:gd name="T22" fmla="*/ 1593 w 2355"/>
                <a:gd name="T23" fmla="*/ 684 h 730"/>
                <a:gd name="T24" fmla="*/ 1401 w 2355"/>
                <a:gd name="T25" fmla="*/ 713 h 730"/>
                <a:gd name="T26" fmla="*/ 1193 w 2355"/>
                <a:gd name="T27" fmla="*/ 728 h 730"/>
                <a:gd name="T28" fmla="*/ 977 w 2355"/>
                <a:gd name="T29" fmla="*/ 728 h 730"/>
                <a:gd name="T30" fmla="*/ 779 w 2355"/>
                <a:gd name="T31" fmla="*/ 715 h 730"/>
                <a:gd name="T32" fmla="*/ 598 w 2355"/>
                <a:gd name="T33" fmla="*/ 689 h 730"/>
                <a:gd name="T34" fmla="*/ 432 w 2355"/>
                <a:gd name="T35" fmla="*/ 652 h 730"/>
                <a:gd name="T36" fmla="*/ 286 w 2355"/>
                <a:gd name="T37" fmla="*/ 607 h 730"/>
                <a:gd name="T38" fmla="*/ 158 w 2355"/>
                <a:gd name="T39" fmla="*/ 556 h 730"/>
                <a:gd name="T40" fmla="*/ 47 w 2355"/>
                <a:gd name="T41" fmla="*/ 498 h 730"/>
                <a:gd name="T42" fmla="*/ 96 w 2355"/>
                <a:gd name="T43" fmla="*/ 492 h 730"/>
                <a:gd name="T44" fmla="*/ 296 w 2355"/>
                <a:gd name="T45" fmla="*/ 528 h 730"/>
                <a:gd name="T46" fmla="*/ 510 w 2355"/>
                <a:gd name="T47" fmla="*/ 551 h 730"/>
                <a:gd name="T48" fmla="*/ 734 w 2355"/>
                <a:gd name="T49" fmla="*/ 560 h 730"/>
                <a:gd name="T50" fmla="*/ 944 w 2355"/>
                <a:gd name="T51" fmla="*/ 552 h 730"/>
                <a:gd name="T52" fmla="*/ 1145 w 2355"/>
                <a:gd name="T53" fmla="*/ 533 h 730"/>
                <a:gd name="T54" fmla="*/ 1336 w 2355"/>
                <a:gd name="T55" fmla="*/ 499 h 730"/>
                <a:gd name="T56" fmla="*/ 1514 w 2355"/>
                <a:gd name="T57" fmla="*/ 455 h 730"/>
                <a:gd name="T58" fmla="*/ 1677 w 2355"/>
                <a:gd name="T59" fmla="*/ 401 h 730"/>
                <a:gd name="T60" fmla="*/ 1822 w 2355"/>
                <a:gd name="T61" fmla="*/ 336 h 730"/>
                <a:gd name="T62" fmla="*/ 1950 w 2355"/>
                <a:gd name="T63" fmla="*/ 262 h 730"/>
                <a:gd name="T64" fmla="*/ 2057 w 2355"/>
                <a:gd name="T65" fmla="*/ 182 h 730"/>
                <a:gd name="T66" fmla="*/ 2140 w 2355"/>
                <a:gd name="T67" fmla="*/ 95 h 730"/>
                <a:gd name="T68" fmla="*/ 2200 w 2355"/>
                <a:gd name="T69" fmla="*/ 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55" h="730">
                  <a:moveTo>
                    <a:pt x="2200" y="0"/>
                  </a:moveTo>
                  <a:lnTo>
                    <a:pt x="2240" y="31"/>
                  </a:lnTo>
                  <a:lnTo>
                    <a:pt x="2275" y="61"/>
                  </a:lnTo>
                  <a:lnTo>
                    <a:pt x="2304" y="92"/>
                  </a:lnTo>
                  <a:lnTo>
                    <a:pt x="2326" y="122"/>
                  </a:lnTo>
                  <a:lnTo>
                    <a:pt x="2342" y="153"/>
                  </a:lnTo>
                  <a:lnTo>
                    <a:pt x="2352" y="184"/>
                  </a:lnTo>
                  <a:lnTo>
                    <a:pt x="2355" y="214"/>
                  </a:lnTo>
                  <a:lnTo>
                    <a:pt x="2352" y="245"/>
                  </a:lnTo>
                  <a:lnTo>
                    <a:pt x="2342" y="277"/>
                  </a:lnTo>
                  <a:lnTo>
                    <a:pt x="2327" y="309"/>
                  </a:lnTo>
                  <a:lnTo>
                    <a:pt x="2305" y="342"/>
                  </a:lnTo>
                  <a:lnTo>
                    <a:pt x="2276" y="375"/>
                  </a:lnTo>
                  <a:lnTo>
                    <a:pt x="2241" y="409"/>
                  </a:lnTo>
                  <a:lnTo>
                    <a:pt x="2201" y="441"/>
                  </a:lnTo>
                  <a:lnTo>
                    <a:pt x="2155" y="474"/>
                  </a:lnTo>
                  <a:lnTo>
                    <a:pt x="2103" y="505"/>
                  </a:lnTo>
                  <a:lnTo>
                    <a:pt x="2047" y="537"/>
                  </a:lnTo>
                  <a:lnTo>
                    <a:pt x="1983" y="566"/>
                  </a:lnTo>
                  <a:lnTo>
                    <a:pt x="1916" y="593"/>
                  </a:lnTo>
                  <a:lnTo>
                    <a:pt x="1842" y="619"/>
                  </a:lnTo>
                  <a:lnTo>
                    <a:pt x="1764" y="644"/>
                  </a:lnTo>
                  <a:lnTo>
                    <a:pt x="1680" y="664"/>
                  </a:lnTo>
                  <a:lnTo>
                    <a:pt x="1593" y="684"/>
                  </a:lnTo>
                  <a:lnTo>
                    <a:pt x="1499" y="700"/>
                  </a:lnTo>
                  <a:lnTo>
                    <a:pt x="1401" y="713"/>
                  </a:lnTo>
                  <a:lnTo>
                    <a:pt x="1299" y="722"/>
                  </a:lnTo>
                  <a:lnTo>
                    <a:pt x="1193" y="728"/>
                  </a:lnTo>
                  <a:lnTo>
                    <a:pt x="1082" y="730"/>
                  </a:lnTo>
                  <a:lnTo>
                    <a:pt x="977" y="728"/>
                  </a:lnTo>
                  <a:lnTo>
                    <a:pt x="876" y="723"/>
                  </a:lnTo>
                  <a:lnTo>
                    <a:pt x="779" y="715"/>
                  </a:lnTo>
                  <a:lnTo>
                    <a:pt x="686" y="703"/>
                  </a:lnTo>
                  <a:lnTo>
                    <a:pt x="598" y="689"/>
                  </a:lnTo>
                  <a:lnTo>
                    <a:pt x="514" y="672"/>
                  </a:lnTo>
                  <a:lnTo>
                    <a:pt x="432" y="652"/>
                  </a:lnTo>
                  <a:lnTo>
                    <a:pt x="358" y="631"/>
                  </a:lnTo>
                  <a:lnTo>
                    <a:pt x="286" y="607"/>
                  </a:lnTo>
                  <a:lnTo>
                    <a:pt x="219" y="582"/>
                  </a:lnTo>
                  <a:lnTo>
                    <a:pt x="158" y="556"/>
                  </a:lnTo>
                  <a:lnTo>
                    <a:pt x="100" y="527"/>
                  </a:lnTo>
                  <a:lnTo>
                    <a:pt x="47" y="498"/>
                  </a:lnTo>
                  <a:lnTo>
                    <a:pt x="0" y="468"/>
                  </a:lnTo>
                  <a:lnTo>
                    <a:pt x="96" y="492"/>
                  </a:lnTo>
                  <a:lnTo>
                    <a:pt x="193" y="512"/>
                  </a:lnTo>
                  <a:lnTo>
                    <a:pt x="296" y="528"/>
                  </a:lnTo>
                  <a:lnTo>
                    <a:pt x="402" y="542"/>
                  </a:lnTo>
                  <a:lnTo>
                    <a:pt x="510" y="551"/>
                  </a:lnTo>
                  <a:lnTo>
                    <a:pt x="621" y="558"/>
                  </a:lnTo>
                  <a:lnTo>
                    <a:pt x="734" y="560"/>
                  </a:lnTo>
                  <a:lnTo>
                    <a:pt x="840" y="558"/>
                  </a:lnTo>
                  <a:lnTo>
                    <a:pt x="944" y="552"/>
                  </a:lnTo>
                  <a:lnTo>
                    <a:pt x="1046" y="544"/>
                  </a:lnTo>
                  <a:lnTo>
                    <a:pt x="1145" y="533"/>
                  </a:lnTo>
                  <a:lnTo>
                    <a:pt x="1242" y="517"/>
                  </a:lnTo>
                  <a:lnTo>
                    <a:pt x="1336" y="499"/>
                  </a:lnTo>
                  <a:lnTo>
                    <a:pt x="1426" y="478"/>
                  </a:lnTo>
                  <a:lnTo>
                    <a:pt x="1514" y="455"/>
                  </a:lnTo>
                  <a:lnTo>
                    <a:pt x="1597" y="429"/>
                  </a:lnTo>
                  <a:lnTo>
                    <a:pt x="1677" y="401"/>
                  </a:lnTo>
                  <a:lnTo>
                    <a:pt x="1752" y="369"/>
                  </a:lnTo>
                  <a:lnTo>
                    <a:pt x="1822" y="336"/>
                  </a:lnTo>
                  <a:lnTo>
                    <a:pt x="1889" y="300"/>
                  </a:lnTo>
                  <a:lnTo>
                    <a:pt x="1950" y="262"/>
                  </a:lnTo>
                  <a:lnTo>
                    <a:pt x="2006" y="224"/>
                  </a:lnTo>
                  <a:lnTo>
                    <a:pt x="2057" y="182"/>
                  </a:lnTo>
                  <a:lnTo>
                    <a:pt x="2101" y="139"/>
                  </a:lnTo>
                  <a:lnTo>
                    <a:pt x="2140" y="95"/>
                  </a:lnTo>
                  <a:lnTo>
                    <a:pt x="2174" y="49"/>
                  </a:lnTo>
                  <a:lnTo>
                    <a:pt x="2200" y="0"/>
                  </a:lnTo>
                  <a:close/>
                </a:path>
              </a:pathLst>
            </a:custGeom>
            <a:solidFill>
              <a:srgbClr val="FFD9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5928542" y="3724077"/>
              <a:ext cx="301830" cy="121633"/>
            </a:xfrm>
            <a:custGeom>
              <a:avLst/>
              <a:gdLst>
                <a:gd name="T0" fmla="*/ 4 w 3012"/>
                <a:gd name="T1" fmla="*/ 52 h 1210"/>
                <a:gd name="T2" fmla="*/ 33 w 3012"/>
                <a:gd name="T3" fmla="*/ 154 h 1210"/>
                <a:gd name="T4" fmla="*/ 90 w 3012"/>
                <a:gd name="T5" fmla="*/ 250 h 1210"/>
                <a:gd name="T6" fmla="*/ 172 w 3012"/>
                <a:gd name="T7" fmla="*/ 343 h 1210"/>
                <a:gd name="T8" fmla="*/ 279 w 3012"/>
                <a:gd name="T9" fmla="*/ 428 h 1210"/>
                <a:gd name="T10" fmla="*/ 406 w 3012"/>
                <a:gd name="T11" fmla="*/ 507 h 1210"/>
                <a:gd name="T12" fmla="*/ 552 w 3012"/>
                <a:gd name="T13" fmla="*/ 576 h 1210"/>
                <a:gd name="T14" fmla="*/ 717 w 3012"/>
                <a:gd name="T15" fmla="*/ 635 h 1210"/>
                <a:gd name="T16" fmla="*/ 897 w 3012"/>
                <a:gd name="T17" fmla="*/ 683 h 1210"/>
                <a:gd name="T18" fmla="*/ 1088 w 3012"/>
                <a:gd name="T19" fmla="*/ 720 h 1210"/>
                <a:gd name="T20" fmla="*/ 1292 w 3012"/>
                <a:gd name="T21" fmla="*/ 742 h 1210"/>
                <a:gd name="T22" fmla="*/ 1505 w 3012"/>
                <a:gd name="T23" fmla="*/ 750 h 1210"/>
                <a:gd name="T24" fmla="*/ 1719 w 3012"/>
                <a:gd name="T25" fmla="*/ 742 h 1210"/>
                <a:gd name="T26" fmla="*/ 1922 w 3012"/>
                <a:gd name="T27" fmla="*/ 720 h 1210"/>
                <a:gd name="T28" fmla="*/ 2115 w 3012"/>
                <a:gd name="T29" fmla="*/ 683 h 1210"/>
                <a:gd name="T30" fmla="*/ 2295 w 3012"/>
                <a:gd name="T31" fmla="*/ 635 h 1210"/>
                <a:gd name="T32" fmla="*/ 2458 w 3012"/>
                <a:gd name="T33" fmla="*/ 576 h 1210"/>
                <a:gd name="T34" fmla="*/ 2605 w 3012"/>
                <a:gd name="T35" fmla="*/ 507 h 1210"/>
                <a:gd name="T36" fmla="*/ 2733 w 3012"/>
                <a:gd name="T37" fmla="*/ 428 h 1210"/>
                <a:gd name="T38" fmla="*/ 2838 w 3012"/>
                <a:gd name="T39" fmla="*/ 343 h 1210"/>
                <a:gd name="T40" fmla="*/ 2921 w 3012"/>
                <a:gd name="T41" fmla="*/ 250 h 1210"/>
                <a:gd name="T42" fmla="*/ 2978 w 3012"/>
                <a:gd name="T43" fmla="*/ 154 h 1210"/>
                <a:gd name="T44" fmla="*/ 3008 w 3012"/>
                <a:gd name="T45" fmla="*/ 52 h 1210"/>
                <a:gd name="T46" fmla="*/ 3012 w 3012"/>
                <a:gd name="T47" fmla="*/ 487 h 1210"/>
                <a:gd name="T48" fmla="*/ 2997 w 3012"/>
                <a:gd name="T49" fmla="*/ 586 h 1210"/>
                <a:gd name="T50" fmla="*/ 2957 w 3012"/>
                <a:gd name="T51" fmla="*/ 680 h 1210"/>
                <a:gd name="T52" fmla="*/ 2893 w 3012"/>
                <a:gd name="T53" fmla="*/ 769 h 1210"/>
                <a:gd name="T54" fmla="*/ 2806 w 3012"/>
                <a:gd name="T55" fmla="*/ 853 h 1210"/>
                <a:gd name="T56" fmla="*/ 2698 w 3012"/>
                <a:gd name="T57" fmla="*/ 929 h 1210"/>
                <a:gd name="T58" fmla="*/ 2571 w 3012"/>
                <a:gd name="T59" fmla="*/ 998 h 1210"/>
                <a:gd name="T60" fmla="*/ 2425 w 3012"/>
                <a:gd name="T61" fmla="*/ 1060 h 1210"/>
                <a:gd name="T62" fmla="*/ 2265 w 3012"/>
                <a:gd name="T63" fmla="*/ 1111 h 1210"/>
                <a:gd name="T64" fmla="*/ 2092 w 3012"/>
                <a:gd name="T65" fmla="*/ 1153 h 1210"/>
                <a:gd name="T66" fmla="*/ 1906 w 3012"/>
                <a:gd name="T67" fmla="*/ 1185 h 1210"/>
                <a:gd name="T68" fmla="*/ 1709 w 3012"/>
                <a:gd name="T69" fmla="*/ 1203 h 1210"/>
                <a:gd name="T70" fmla="*/ 1505 w 3012"/>
                <a:gd name="T71" fmla="*/ 1210 h 1210"/>
                <a:gd name="T72" fmla="*/ 1301 w 3012"/>
                <a:gd name="T73" fmla="*/ 1203 h 1210"/>
                <a:gd name="T74" fmla="*/ 1105 w 3012"/>
                <a:gd name="T75" fmla="*/ 1185 h 1210"/>
                <a:gd name="T76" fmla="*/ 920 w 3012"/>
                <a:gd name="T77" fmla="*/ 1153 h 1210"/>
                <a:gd name="T78" fmla="*/ 746 w 3012"/>
                <a:gd name="T79" fmla="*/ 1111 h 1210"/>
                <a:gd name="T80" fmla="*/ 586 w 3012"/>
                <a:gd name="T81" fmla="*/ 1060 h 1210"/>
                <a:gd name="T82" fmla="*/ 441 w 3012"/>
                <a:gd name="T83" fmla="*/ 998 h 1210"/>
                <a:gd name="T84" fmla="*/ 313 w 3012"/>
                <a:gd name="T85" fmla="*/ 929 h 1210"/>
                <a:gd name="T86" fmla="*/ 206 w 3012"/>
                <a:gd name="T87" fmla="*/ 853 h 1210"/>
                <a:gd name="T88" fmla="*/ 118 w 3012"/>
                <a:gd name="T89" fmla="*/ 769 h 1210"/>
                <a:gd name="T90" fmla="*/ 53 w 3012"/>
                <a:gd name="T91" fmla="*/ 680 h 1210"/>
                <a:gd name="T92" fmla="*/ 13 w 3012"/>
                <a:gd name="T93" fmla="*/ 586 h 1210"/>
                <a:gd name="T94" fmla="*/ 0 w 3012"/>
                <a:gd name="T95" fmla="*/ 487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12" h="1210">
                  <a:moveTo>
                    <a:pt x="0" y="0"/>
                  </a:moveTo>
                  <a:lnTo>
                    <a:pt x="4" y="52"/>
                  </a:lnTo>
                  <a:lnTo>
                    <a:pt x="15" y="104"/>
                  </a:lnTo>
                  <a:lnTo>
                    <a:pt x="33" y="154"/>
                  </a:lnTo>
                  <a:lnTo>
                    <a:pt x="58" y="203"/>
                  </a:lnTo>
                  <a:lnTo>
                    <a:pt x="90" y="250"/>
                  </a:lnTo>
                  <a:lnTo>
                    <a:pt x="128" y="298"/>
                  </a:lnTo>
                  <a:lnTo>
                    <a:pt x="172" y="343"/>
                  </a:lnTo>
                  <a:lnTo>
                    <a:pt x="223" y="387"/>
                  </a:lnTo>
                  <a:lnTo>
                    <a:pt x="279" y="428"/>
                  </a:lnTo>
                  <a:lnTo>
                    <a:pt x="340" y="468"/>
                  </a:lnTo>
                  <a:lnTo>
                    <a:pt x="406" y="507"/>
                  </a:lnTo>
                  <a:lnTo>
                    <a:pt x="478" y="543"/>
                  </a:lnTo>
                  <a:lnTo>
                    <a:pt x="552" y="576"/>
                  </a:lnTo>
                  <a:lnTo>
                    <a:pt x="632" y="606"/>
                  </a:lnTo>
                  <a:lnTo>
                    <a:pt x="717" y="635"/>
                  </a:lnTo>
                  <a:lnTo>
                    <a:pt x="805" y="661"/>
                  </a:lnTo>
                  <a:lnTo>
                    <a:pt x="897" y="683"/>
                  </a:lnTo>
                  <a:lnTo>
                    <a:pt x="991" y="703"/>
                  </a:lnTo>
                  <a:lnTo>
                    <a:pt x="1088" y="720"/>
                  </a:lnTo>
                  <a:lnTo>
                    <a:pt x="1189" y="732"/>
                  </a:lnTo>
                  <a:lnTo>
                    <a:pt x="1292" y="742"/>
                  </a:lnTo>
                  <a:lnTo>
                    <a:pt x="1398" y="748"/>
                  </a:lnTo>
                  <a:lnTo>
                    <a:pt x="1505" y="750"/>
                  </a:lnTo>
                  <a:lnTo>
                    <a:pt x="1614" y="748"/>
                  </a:lnTo>
                  <a:lnTo>
                    <a:pt x="1719" y="742"/>
                  </a:lnTo>
                  <a:lnTo>
                    <a:pt x="1822" y="732"/>
                  </a:lnTo>
                  <a:lnTo>
                    <a:pt x="1922" y="720"/>
                  </a:lnTo>
                  <a:lnTo>
                    <a:pt x="2020" y="703"/>
                  </a:lnTo>
                  <a:lnTo>
                    <a:pt x="2115" y="683"/>
                  </a:lnTo>
                  <a:lnTo>
                    <a:pt x="2206" y="661"/>
                  </a:lnTo>
                  <a:lnTo>
                    <a:pt x="2295" y="635"/>
                  </a:lnTo>
                  <a:lnTo>
                    <a:pt x="2379" y="606"/>
                  </a:lnTo>
                  <a:lnTo>
                    <a:pt x="2458" y="576"/>
                  </a:lnTo>
                  <a:lnTo>
                    <a:pt x="2534" y="543"/>
                  </a:lnTo>
                  <a:lnTo>
                    <a:pt x="2605" y="507"/>
                  </a:lnTo>
                  <a:lnTo>
                    <a:pt x="2672" y="468"/>
                  </a:lnTo>
                  <a:lnTo>
                    <a:pt x="2733" y="428"/>
                  </a:lnTo>
                  <a:lnTo>
                    <a:pt x="2789" y="387"/>
                  </a:lnTo>
                  <a:lnTo>
                    <a:pt x="2838" y="343"/>
                  </a:lnTo>
                  <a:lnTo>
                    <a:pt x="2883" y="298"/>
                  </a:lnTo>
                  <a:lnTo>
                    <a:pt x="2921" y="250"/>
                  </a:lnTo>
                  <a:lnTo>
                    <a:pt x="2953" y="203"/>
                  </a:lnTo>
                  <a:lnTo>
                    <a:pt x="2978" y="154"/>
                  </a:lnTo>
                  <a:lnTo>
                    <a:pt x="2996" y="104"/>
                  </a:lnTo>
                  <a:lnTo>
                    <a:pt x="3008" y="52"/>
                  </a:lnTo>
                  <a:lnTo>
                    <a:pt x="3012" y="0"/>
                  </a:lnTo>
                  <a:lnTo>
                    <a:pt x="3012" y="487"/>
                  </a:lnTo>
                  <a:lnTo>
                    <a:pt x="3008" y="536"/>
                  </a:lnTo>
                  <a:lnTo>
                    <a:pt x="2997" y="586"/>
                  </a:lnTo>
                  <a:lnTo>
                    <a:pt x="2980" y="633"/>
                  </a:lnTo>
                  <a:lnTo>
                    <a:pt x="2957" y="680"/>
                  </a:lnTo>
                  <a:lnTo>
                    <a:pt x="2929" y="725"/>
                  </a:lnTo>
                  <a:lnTo>
                    <a:pt x="2893" y="769"/>
                  </a:lnTo>
                  <a:lnTo>
                    <a:pt x="2852" y="811"/>
                  </a:lnTo>
                  <a:lnTo>
                    <a:pt x="2806" y="853"/>
                  </a:lnTo>
                  <a:lnTo>
                    <a:pt x="2754" y="891"/>
                  </a:lnTo>
                  <a:lnTo>
                    <a:pt x="2698" y="929"/>
                  </a:lnTo>
                  <a:lnTo>
                    <a:pt x="2636" y="965"/>
                  </a:lnTo>
                  <a:lnTo>
                    <a:pt x="2571" y="998"/>
                  </a:lnTo>
                  <a:lnTo>
                    <a:pt x="2500" y="1031"/>
                  </a:lnTo>
                  <a:lnTo>
                    <a:pt x="2425" y="1060"/>
                  </a:lnTo>
                  <a:lnTo>
                    <a:pt x="2348" y="1087"/>
                  </a:lnTo>
                  <a:lnTo>
                    <a:pt x="2265" y="1111"/>
                  </a:lnTo>
                  <a:lnTo>
                    <a:pt x="2180" y="1133"/>
                  </a:lnTo>
                  <a:lnTo>
                    <a:pt x="2092" y="1153"/>
                  </a:lnTo>
                  <a:lnTo>
                    <a:pt x="2000" y="1170"/>
                  </a:lnTo>
                  <a:lnTo>
                    <a:pt x="1906" y="1185"/>
                  </a:lnTo>
                  <a:lnTo>
                    <a:pt x="1809" y="1195"/>
                  </a:lnTo>
                  <a:lnTo>
                    <a:pt x="1709" y="1203"/>
                  </a:lnTo>
                  <a:lnTo>
                    <a:pt x="1608" y="1209"/>
                  </a:lnTo>
                  <a:lnTo>
                    <a:pt x="1505" y="1210"/>
                  </a:lnTo>
                  <a:lnTo>
                    <a:pt x="1403" y="1209"/>
                  </a:lnTo>
                  <a:lnTo>
                    <a:pt x="1301" y="1203"/>
                  </a:lnTo>
                  <a:lnTo>
                    <a:pt x="1202" y="1195"/>
                  </a:lnTo>
                  <a:lnTo>
                    <a:pt x="1105" y="1185"/>
                  </a:lnTo>
                  <a:lnTo>
                    <a:pt x="1011" y="1170"/>
                  </a:lnTo>
                  <a:lnTo>
                    <a:pt x="920" y="1153"/>
                  </a:lnTo>
                  <a:lnTo>
                    <a:pt x="831" y="1133"/>
                  </a:lnTo>
                  <a:lnTo>
                    <a:pt x="746" y="1111"/>
                  </a:lnTo>
                  <a:lnTo>
                    <a:pt x="664" y="1087"/>
                  </a:lnTo>
                  <a:lnTo>
                    <a:pt x="586" y="1060"/>
                  </a:lnTo>
                  <a:lnTo>
                    <a:pt x="511" y="1031"/>
                  </a:lnTo>
                  <a:lnTo>
                    <a:pt x="441" y="998"/>
                  </a:lnTo>
                  <a:lnTo>
                    <a:pt x="375" y="965"/>
                  </a:lnTo>
                  <a:lnTo>
                    <a:pt x="313" y="929"/>
                  </a:lnTo>
                  <a:lnTo>
                    <a:pt x="257" y="891"/>
                  </a:lnTo>
                  <a:lnTo>
                    <a:pt x="206" y="853"/>
                  </a:lnTo>
                  <a:lnTo>
                    <a:pt x="160" y="811"/>
                  </a:lnTo>
                  <a:lnTo>
                    <a:pt x="118" y="769"/>
                  </a:lnTo>
                  <a:lnTo>
                    <a:pt x="83" y="725"/>
                  </a:lnTo>
                  <a:lnTo>
                    <a:pt x="53" y="680"/>
                  </a:lnTo>
                  <a:lnTo>
                    <a:pt x="30" y="633"/>
                  </a:lnTo>
                  <a:lnTo>
                    <a:pt x="13" y="586"/>
                  </a:lnTo>
                  <a:lnTo>
                    <a:pt x="4" y="536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AF1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5945661" y="3759215"/>
              <a:ext cx="11713" cy="56762"/>
            </a:xfrm>
            <a:custGeom>
              <a:avLst/>
              <a:gdLst>
                <a:gd name="T0" fmla="*/ 0 w 116"/>
                <a:gd name="T1" fmla="*/ 0 h 570"/>
                <a:gd name="T2" fmla="*/ 36 w 116"/>
                <a:gd name="T3" fmla="*/ 32 h 570"/>
                <a:gd name="T4" fmla="*/ 75 w 116"/>
                <a:gd name="T5" fmla="*/ 63 h 570"/>
                <a:gd name="T6" fmla="*/ 116 w 116"/>
                <a:gd name="T7" fmla="*/ 93 h 570"/>
                <a:gd name="T8" fmla="*/ 116 w 116"/>
                <a:gd name="T9" fmla="*/ 570 h 570"/>
                <a:gd name="T10" fmla="*/ 75 w 116"/>
                <a:gd name="T11" fmla="*/ 541 h 570"/>
                <a:gd name="T12" fmla="*/ 36 w 116"/>
                <a:gd name="T13" fmla="*/ 512 h 570"/>
                <a:gd name="T14" fmla="*/ 0 w 116"/>
                <a:gd name="T15" fmla="*/ 481 h 570"/>
                <a:gd name="T16" fmla="*/ 0 w 116"/>
                <a:gd name="T1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70">
                  <a:moveTo>
                    <a:pt x="0" y="0"/>
                  </a:moveTo>
                  <a:lnTo>
                    <a:pt x="36" y="32"/>
                  </a:lnTo>
                  <a:lnTo>
                    <a:pt x="75" y="63"/>
                  </a:lnTo>
                  <a:lnTo>
                    <a:pt x="116" y="93"/>
                  </a:lnTo>
                  <a:lnTo>
                    <a:pt x="116" y="570"/>
                  </a:lnTo>
                  <a:lnTo>
                    <a:pt x="75" y="541"/>
                  </a:lnTo>
                  <a:lnTo>
                    <a:pt x="36" y="512"/>
                  </a:lnTo>
                  <a:lnTo>
                    <a:pt x="0" y="4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201541" y="3759215"/>
              <a:ext cx="10812" cy="56762"/>
            </a:xfrm>
            <a:custGeom>
              <a:avLst/>
              <a:gdLst>
                <a:gd name="T0" fmla="*/ 115 w 115"/>
                <a:gd name="T1" fmla="*/ 0 h 570"/>
                <a:gd name="T2" fmla="*/ 115 w 115"/>
                <a:gd name="T3" fmla="*/ 481 h 570"/>
                <a:gd name="T4" fmla="*/ 79 w 115"/>
                <a:gd name="T5" fmla="*/ 512 h 570"/>
                <a:gd name="T6" fmla="*/ 41 w 115"/>
                <a:gd name="T7" fmla="*/ 541 h 570"/>
                <a:gd name="T8" fmla="*/ 0 w 115"/>
                <a:gd name="T9" fmla="*/ 570 h 570"/>
                <a:gd name="T10" fmla="*/ 0 w 115"/>
                <a:gd name="T11" fmla="*/ 93 h 570"/>
                <a:gd name="T12" fmla="*/ 41 w 115"/>
                <a:gd name="T13" fmla="*/ 63 h 570"/>
                <a:gd name="T14" fmla="*/ 80 w 115"/>
                <a:gd name="T15" fmla="*/ 32 h 570"/>
                <a:gd name="T16" fmla="*/ 115 w 115"/>
                <a:gd name="T1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570">
                  <a:moveTo>
                    <a:pt x="115" y="0"/>
                  </a:moveTo>
                  <a:lnTo>
                    <a:pt x="115" y="481"/>
                  </a:lnTo>
                  <a:lnTo>
                    <a:pt x="79" y="512"/>
                  </a:lnTo>
                  <a:lnTo>
                    <a:pt x="41" y="541"/>
                  </a:lnTo>
                  <a:lnTo>
                    <a:pt x="0" y="570"/>
                  </a:lnTo>
                  <a:lnTo>
                    <a:pt x="0" y="93"/>
                  </a:lnTo>
                  <a:lnTo>
                    <a:pt x="41" y="63"/>
                  </a:lnTo>
                  <a:lnTo>
                    <a:pt x="80" y="32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5969086" y="3775433"/>
              <a:ext cx="11713" cy="53158"/>
            </a:xfrm>
            <a:custGeom>
              <a:avLst/>
              <a:gdLst>
                <a:gd name="T0" fmla="*/ 0 w 115"/>
                <a:gd name="T1" fmla="*/ 0 h 528"/>
                <a:gd name="T2" fmla="*/ 56 w 115"/>
                <a:gd name="T3" fmla="*/ 28 h 528"/>
                <a:gd name="T4" fmla="*/ 115 w 115"/>
                <a:gd name="T5" fmla="*/ 56 h 528"/>
                <a:gd name="T6" fmla="*/ 115 w 115"/>
                <a:gd name="T7" fmla="*/ 528 h 528"/>
                <a:gd name="T8" fmla="*/ 56 w 115"/>
                <a:gd name="T9" fmla="*/ 502 h 528"/>
                <a:gd name="T10" fmla="*/ 0 w 115"/>
                <a:gd name="T11" fmla="*/ 474 h 528"/>
                <a:gd name="T12" fmla="*/ 0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0" y="0"/>
                  </a:moveTo>
                  <a:lnTo>
                    <a:pt x="56" y="28"/>
                  </a:lnTo>
                  <a:lnTo>
                    <a:pt x="115" y="56"/>
                  </a:lnTo>
                  <a:lnTo>
                    <a:pt x="115" y="528"/>
                  </a:lnTo>
                  <a:lnTo>
                    <a:pt x="56" y="502"/>
                  </a:lnTo>
                  <a:lnTo>
                    <a:pt x="0" y="4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99" name="Freeform 35"/>
            <p:cNvSpPr>
              <a:spLocks/>
            </p:cNvSpPr>
            <p:nvPr/>
          </p:nvSpPr>
          <p:spPr bwMode="auto">
            <a:xfrm>
              <a:off x="6178115" y="3775433"/>
              <a:ext cx="11713" cy="53158"/>
            </a:xfrm>
            <a:custGeom>
              <a:avLst/>
              <a:gdLst>
                <a:gd name="T0" fmla="*/ 115 w 115"/>
                <a:gd name="T1" fmla="*/ 0 h 528"/>
                <a:gd name="T2" fmla="*/ 115 w 115"/>
                <a:gd name="T3" fmla="*/ 474 h 528"/>
                <a:gd name="T4" fmla="*/ 60 w 115"/>
                <a:gd name="T5" fmla="*/ 502 h 528"/>
                <a:gd name="T6" fmla="*/ 0 w 115"/>
                <a:gd name="T7" fmla="*/ 528 h 528"/>
                <a:gd name="T8" fmla="*/ 0 w 115"/>
                <a:gd name="T9" fmla="*/ 56 h 528"/>
                <a:gd name="T10" fmla="*/ 60 w 115"/>
                <a:gd name="T11" fmla="*/ 28 h 528"/>
                <a:gd name="T12" fmla="*/ 115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115" y="0"/>
                  </a:moveTo>
                  <a:lnTo>
                    <a:pt x="115" y="474"/>
                  </a:lnTo>
                  <a:lnTo>
                    <a:pt x="60" y="502"/>
                  </a:lnTo>
                  <a:lnTo>
                    <a:pt x="0" y="528"/>
                  </a:lnTo>
                  <a:lnTo>
                    <a:pt x="0" y="56"/>
                  </a:lnTo>
                  <a:lnTo>
                    <a:pt x="60" y="28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992512" y="3785344"/>
              <a:ext cx="11713" cy="50455"/>
            </a:xfrm>
            <a:custGeom>
              <a:avLst/>
              <a:gdLst>
                <a:gd name="T0" fmla="*/ 0 w 115"/>
                <a:gd name="T1" fmla="*/ 0 h 504"/>
                <a:gd name="T2" fmla="*/ 57 w 115"/>
                <a:gd name="T3" fmla="*/ 20 h 504"/>
                <a:gd name="T4" fmla="*/ 115 w 115"/>
                <a:gd name="T5" fmla="*/ 37 h 504"/>
                <a:gd name="T6" fmla="*/ 115 w 115"/>
                <a:gd name="T7" fmla="*/ 504 h 504"/>
                <a:gd name="T8" fmla="*/ 57 w 115"/>
                <a:gd name="T9" fmla="*/ 488 h 504"/>
                <a:gd name="T10" fmla="*/ 0 w 115"/>
                <a:gd name="T11" fmla="*/ 469 h 504"/>
                <a:gd name="T12" fmla="*/ 0 w 11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04">
                  <a:moveTo>
                    <a:pt x="0" y="0"/>
                  </a:moveTo>
                  <a:lnTo>
                    <a:pt x="57" y="20"/>
                  </a:lnTo>
                  <a:lnTo>
                    <a:pt x="115" y="37"/>
                  </a:lnTo>
                  <a:lnTo>
                    <a:pt x="115" y="504"/>
                  </a:lnTo>
                  <a:lnTo>
                    <a:pt x="57" y="488"/>
                  </a:lnTo>
                  <a:lnTo>
                    <a:pt x="0" y="4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6154689" y="3785344"/>
              <a:ext cx="11713" cy="50455"/>
            </a:xfrm>
            <a:custGeom>
              <a:avLst/>
              <a:gdLst>
                <a:gd name="T0" fmla="*/ 116 w 116"/>
                <a:gd name="T1" fmla="*/ 0 h 504"/>
                <a:gd name="T2" fmla="*/ 116 w 116"/>
                <a:gd name="T3" fmla="*/ 469 h 504"/>
                <a:gd name="T4" fmla="*/ 59 w 116"/>
                <a:gd name="T5" fmla="*/ 488 h 504"/>
                <a:gd name="T6" fmla="*/ 0 w 116"/>
                <a:gd name="T7" fmla="*/ 504 h 504"/>
                <a:gd name="T8" fmla="*/ 0 w 116"/>
                <a:gd name="T9" fmla="*/ 37 h 504"/>
                <a:gd name="T10" fmla="*/ 59 w 116"/>
                <a:gd name="T11" fmla="*/ 20 h 504"/>
                <a:gd name="T12" fmla="*/ 116 w 116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04">
                  <a:moveTo>
                    <a:pt x="116" y="0"/>
                  </a:moveTo>
                  <a:lnTo>
                    <a:pt x="116" y="469"/>
                  </a:lnTo>
                  <a:lnTo>
                    <a:pt x="59" y="488"/>
                  </a:lnTo>
                  <a:lnTo>
                    <a:pt x="0" y="504"/>
                  </a:lnTo>
                  <a:lnTo>
                    <a:pt x="0" y="37"/>
                  </a:lnTo>
                  <a:lnTo>
                    <a:pt x="59" y="2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6021343" y="3793453"/>
              <a:ext cx="11713" cy="48653"/>
            </a:xfrm>
            <a:custGeom>
              <a:avLst/>
              <a:gdLst>
                <a:gd name="T0" fmla="*/ 0 w 116"/>
                <a:gd name="T1" fmla="*/ 0 h 486"/>
                <a:gd name="T2" fmla="*/ 58 w 116"/>
                <a:gd name="T3" fmla="*/ 12 h 486"/>
                <a:gd name="T4" fmla="*/ 116 w 116"/>
                <a:gd name="T5" fmla="*/ 22 h 486"/>
                <a:gd name="T6" fmla="*/ 116 w 116"/>
                <a:gd name="T7" fmla="*/ 486 h 486"/>
                <a:gd name="T8" fmla="*/ 58 w 116"/>
                <a:gd name="T9" fmla="*/ 476 h 486"/>
                <a:gd name="T10" fmla="*/ 0 w 116"/>
                <a:gd name="T11" fmla="*/ 465 h 486"/>
                <a:gd name="T12" fmla="*/ 0 w 116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486">
                  <a:moveTo>
                    <a:pt x="0" y="0"/>
                  </a:moveTo>
                  <a:lnTo>
                    <a:pt x="58" y="12"/>
                  </a:lnTo>
                  <a:lnTo>
                    <a:pt x="116" y="22"/>
                  </a:lnTo>
                  <a:lnTo>
                    <a:pt x="116" y="486"/>
                  </a:lnTo>
                  <a:lnTo>
                    <a:pt x="58" y="476"/>
                  </a:lnTo>
                  <a:lnTo>
                    <a:pt x="0" y="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6125858" y="3793453"/>
              <a:ext cx="11713" cy="48653"/>
            </a:xfrm>
            <a:custGeom>
              <a:avLst/>
              <a:gdLst>
                <a:gd name="T0" fmla="*/ 116 w 116"/>
                <a:gd name="T1" fmla="*/ 0 h 486"/>
                <a:gd name="T2" fmla="*/ 116 w 116"/>
                <a:gd name="T3" fmla="*/ 465 h 486"/>
                <a:gd name="T4" fmla="*/ 59 w 116"/>
                <a:gd name="T5" fmla="*/ 476 h 486"/>
                <a:gd name="T6" fmla="*/ 0 w 116"/>
                <a:gd name="T7" fmla="*/ 486 h 486"/>
                <a:gd name="T8" fmla="*/ 0 w 116"/>
                <a:gd name="T9" fmla="*/ 22 h 486"/>
                <a:gd name="T10" fmla="*/ 59 w 116"/>
                <a:gd name="T11" fmla="*/ 12 h 486"/>
                <a:gd name="T12" fmla="*/ 116 w 116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486">
                  <a:moveTo>
                    <a:pt x="116" y="0"/>
                  </a:moveTo>
                  <a:lnTo>
                    <a:pt x="116" y="465"/>
                  </a:lnTo>
                  <a:lnTo>
                    <a:pt x="59" y="476"/>
                  </a:lnTo>
                  <a:lnTo>
                    <a:pt x="0" y="486"/>
                  </a:lnTo>
                  <a:lnTo>
                    <a:pt x="0" y="22"/>
                  </a:lnTo>
                  <a:lnTo>
                    <a:pt x="59" y="12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4" name="Freeform 40"/>
            <p:cNvSpPr>
              <a:spLocks/>
            </p:cNvSpPr>
            <p:nvPr/>
          </p:nvSpPr>
          <p:spPr bwMode="auto">
            <a:xfrm>
              <a:off x="6056482" y="3798859"/>
              <a:ext cx="10812" cy="46851"/>
            </a:xfrm>
            <a:custGeom>
              <a:avLst/>
              <a:gdLst>
                <a:gd name="T0" fmla="*/ 0 w 114"/>
                <a:gd name="T1" fmla="*/ 0 h 468"/>
                <a:gd name="T2" fmla="*/ 56 w 114"/>
                <a:gd name="T3" fmla="*/ 4 h 468"/>
                <a:gd name="T4" fmla="*/ 114 w 114"/>
                <a:gd name="T5" fmla="*/ 7 h 468"/>
                <a:gd name="T6" fmla="*/ 114 w 114"/>
                <a:gd name="T7" fmla="*/ 468 h 468"/>
                <a:gd name="T8" fmla="*/ 56 w 114"/>
                <a:gd name="T9" fmla="*/ 465 h 468"/>
                <a:gd name="T10" fmla="*/ 0 w 114"/>
                <a:gd name="T11" fmla="*/ 461 h 468"/>
                <a:gd name="T12" fmla="*/ 0 w 11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68">
                  <a:moveTo>
                    <a:pt x="0" y="0"/>
                  </a:moveTo>
                  <a:lnTo>
                    <a:pt x="56" y="4"/>
                  </a:lnTo>
                  <a:lnTo>
                    <a:pt x="114" y="7"/>
                  </a:lnTo>
                  <a:lnTo>
                    <a:pt x="114" y="468"/>
                  </a:lnTo>
                  <a:lnTo>
                    <a:pt x="56" y="465"/>
                  </a:lnTo>
                  <a:lnTo>
                    <a:pt x="0" y="4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6090719" y="3798859"/>
              <a:ext cx="11713" cy="46851"/>
            </a:xfrm>
            <a:custGeom>
              <a:avLst/>
              <a:gdLst>
                <a:gd name="T0" fmla="*/ 116 w 116"/>
                <a:gd name="T1" fmla="*/ 0 h 468"/>
                <a:gd name="T2" fmla="*/ 116 w 116"/>
                <a:gd name="T3" fmla="*/ 461 h 468"/>
                <a:gd name="T4" fmla="*/ 59 w 116"/>
                <a:gd name="T5" fmla="*/ 465 h 468"/>
                <a:gd name="T6" fmla="*/ 0 w 116"/>
                <a:gd name="T7" fmla="*/ 468 h 468"/>
                <a:gd name="T8" fmla="*/ 0 w 116"/>
                <a:gd name="T9" fmla="*/ 7 h 468"/>
                <a:gd name="T10" fmla="*/ 116 w 11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468">
                  <a:moveTo>
                    <a:pt x="116" y="0"/>
                  </a:moveTo>
                  <a:lnTo>
                    <a:pt x="116" y="461"/>
                  </a:lnTo>
                  <a:lnTo>
                    <a:pt x="59" y="465"/>
                  </a:lnTo>
                  <a:lnTo>
                    <a:pt x="0" y="468"/>
                  </a:lnTo>
                  <a:lnTo>
                    <a:pt x="0" y="7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928542" y="3655602"/>
              <a:ext cx="301830" cy="144158"/>
            </a:xfrm>
            <a:custGeom>
              <a:avLst/>
              <a:gdLst>
                <a:gd name="T0" fmla="*/ 1608 w 3012"/>
                <a:gd name="T1" fmla="*/ 1 h 1440"/>
                <a:gd name="T2" fmla="*/ 1809 w 3012"/>
                <a:gd name="T3" fmla="*/ 14 h 1440"/>
                <a:gd name="T4" fmla="*/ 2000 w 3012"/>
                <a:gd name="T5" fmla="*/ 37 h 1440"/>
                <a:gd name="T6" fmla="*/ 2180 w 3012"/>
                <a:gd name="T7" fmla="*/ 70 h 1440"/>
                <a:gd name="T8" fmla="*/ 2348 w 3012"/>
                <a:gd name="T9" fmla="*/ 113 h 1440"/>
                <a:gd name="T10" fmla="*/ 2500 w 3012"/>
                <a:gd name="T11" fmla="*/ 166 h 1440"/>
                <a:gd name="T12" fmla="*/ 2636 w 3012"/>
                <a:gd name="T13" fmla="*/ 227 h 1440"/>
                <a:gd name="T14" fmla="*/ 2754 w 3012"/>
                <a:gd name="T15" fmla="*/ 297 h 1440"/>
                <a:gd name="T16" fmla="*/ 2852 w 3012"/>
                <a:gd name="T17" fmla="*/ 374 h 1440"/>
                <a:gd name="T18" fmla="*/ 2929 w 3012"/>
                <a:gd name="T19" fmla="*/ 458 h 1440"/>
                <a:gd name="T20" fmla="*/ 2980 w 3012"/>
                <a:gd name="T21" fmla="*/ 547 h 1440"/>
                <a:gd name="T22" fmla="*/ 3008 w 3012"/>
                <a:gd name="T23" fmla="*/ 642 h 1440"/>
                <a:gd name="T24" fmla="*/ 3008 w 3012"/>
                <a:gd name="T25" fmla="*/ 742 h 1440"/>
                <a:gd name="T26" fmla="*/ 2978 w 3012"/>
                <a:gd name="T27" fmla="*/ 844 h 1440"/>
                <a:gd name="T28" fmla="*/ 2921 w 3012"/>
                <a:gd name="T29" fmla="*/ 941 h 1440"/>
                <a:gd name="T30" fmla="*/ 2838 w 3012"/>
                <a:gd name="T31" fmla="*/ 1034 h 1440"/>
                <a:gd name="T32" fmla="*/ 2733 w 3012"/>
                <a:gd name="T33" fmla="*/ 1118 h 1440"/>
                <a:gd name="T34" fmla="*/ 2605 w 3012"/>
                <a:gd name="T35" fmla="*/ 1197 h 1440"/>
                <a:gd name="T36" fmla="*/ 2458 w 3012"/>
                <a:gd name="T37" fmla="*/ 1266 h 1440"/>
                <a:gd name="T38" fmla="*/ 2295 w 3012"/>
                <a:gd name="T39" fmla="*/ 1326 h 1440"/>
                <a:gd name="T40" fmla="*/ 2115 w 3012"/>
                <a:gd name="T41" fmla="*/ 1374 h 1440"/>
                <a:gd name="T42" fmla="*/ 1922 w 3012"/>
                <a:gd name="T43" fmla="*/ 1410 h 1440"/>
                <a:gd name="T44" fmla="*/ 1719 w 3012"/>
                <a:gd name="T45" fmla="*/ 1432 h 1440"/>
                <a:gd name="T46" fmla="*/ 1505 w 3012"/>
                <a:gd name="T47" fmla="*/ 1440 h 1440"/>
                <a:gd name="T48" fmla="*/ 1292 w 3012"/>
                <a:gd name="T49" fmla="*/ 1432 h 1440"/>
                <a:gd name="T50" fmla="*/ 1088 w 3012"/>
                <a:gd name="T51" fmla="*/ 1410 h 1440"/>
                <a:gd name="T52" fmla="*/ 897 w 3012"/>
                <a:gd name="T53" fmla="*/ 1374 h 1440"/>
                <a:gd name="T54" fmla="*/ 717 w 3012"/>
                <a:gd name="T55" fmla="*/ 1326 h 1440"/>
                <a:gd name="T56" fmla="*/ 552 w 3012"/>
                <a:gd name="T57" fmla="*/ 1266 h 1440"/>
                <a:gd name="T58" fmla="*/ 406 w 3012"/>
                <a:gd name="T59" fmla="*/ 1197 h 1440"/>
                <a:gd name="T60" fmla="*/ 279 w 3012"/>
                <a:gd name="T61" fmla="*/ 1118 h 1440"/>
                <a:gd name="T62" fmla="*/ 172 w 3012"/>
                <a:gd name="T63" fmla="*/ 1034 h 1440"/>
                <a:gd name="T64" fmla="*/ 90 w 3012"/>
                <a:gd name="T65" fmla="*/ 941 h 1440"/>
                <a:gd name="T66" fmla="*/ 33 w 3012"/>
                <a:gd name="T67" fmla="*/ 844 h 1440"/>
                <a:gd name="T68" fmla="*/ 4 w 3012"/>
                <a:gd name="T69" fmla="*/ 742 h 1440"/>
                <a:gd name="T70" fmla="*/ 4 w 3012"/>
                <a:gd name="T71" fmla="*/ 642 h 1440"/>
                <a:gd name="T72" fmla="*/ 30 w 3012"/>
                <a:gd name="T73" fmla="*/ 547 h 1440"/>
                <a:gd name="T74" fmla="*/ 83 w 3012"/>
                <a:gd name="T75" fmla="*/ 458 h 1440"/>
                <a:gd name="T76" fmla="*/ 160 w 3012"/>
                <a:gd name="T77" fmla="*/ 374 h 1440"/>
                <a:gd name="T78" fmla="*/ 257 w 3012"/>
                <a:gd name="T79" fmla="*/ 297 h 1440"/>
                <a:gd name="T80" fmla="*/ 375 w 3012"/>
                <a:gd name="T81" fmla="*/ 227 h 1440"/>
                <a:gd name="T82" fmla="*/ 511 w 3012"/>
                <a:gd name="T83" fmla="*/ 166 h 1440"/>
                <a:gd name="T84" fmla="*/ 664 w 3012"/>
                <a:gd name="T85" fmla="*/ 113 h 1440"/>
                <a:gd name="T86" fmla="*/ 831 w 3012"/>
                <a:gd name="T87" fmla="*/ 70 h 1440"/>
                <a:gd name="T88" fmla="*/ 1011 w 3012"/>
                <a:gd name="T89" fmla="*/ 37 h 1440"/>
                <a:gd name="T90" fmla="*/ 1202 w 3012"/>
                <a:gd name="T91" fmla="*/ 14 h 1440"/>
                <a:gd name="T92" fmla="*/ 1403 w 3012"/>
                <a:gd name="T93" fmla="*/ 1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012" h="1440">
                  <a:moveTo>
                    <a:pt x="1505" y="0"/>
                  </a:moveTo>
                  <a:lnTo>
                    <a:pt x="1608" y="1"/>
                  </a:lnTo>
                  <a:lnTo>
                    <a:pt x="1709" y="6"/>
                  </a:lnTo>
                  <a:lnTo>
                    <a:pt x="1809" y="14"/>
                  </a:lnTo>
                  <a:lnTo>
                    <a:pt x="1906" y="23"/>
                  </a:lnTo>
                  <a:lnTo>
                    <a:pt x="2000" y="37"/>
                  </a:lnTo>
                  <a:lnTo>
                    <a:pt x="2092" y="51"/>
                  </a:lnTo>
                  <a:lnTo>
                    <a:pt x="2180" y="70"/>
                  </a:lnTo>
                  <a:lnTo>
                    <a:pt x="2265" y="90"/>
                  </a:lnTo>
                  <a:lnTo>
                    <a:pt x="2348" y="113"/>
                  </a:lnTo>
                  <a:lnTo>
                    <a:pt x="2425" y="138"/>
                  </a:lnTo>
                  <a:lnTo>
                    <a:pt x="2500" y="166"/>
                  </a:lnTo>
                  <a:lnTo>
                    <a:pt x="2571" y="196"/>
                  </a:lnTo>
                  <a:lnTo>
                    <a:pt x="2636" y="227"/>
                  </a:lnTo>
                  <a:lnTo>
                    <a:pt x="2698" y="261"/>
                  </a:lnTo>
                  <a:lnTo>
                    <a:pt x="2754" y="297"/>
                  </a:lnTo>
                  <a:lnTo>
                    <a:pt x="2806" y="334"/>
                  </a:lnTo>
                  <a:lnTo>
                    <a:pt x="2852" y="374"/>
                  </a:lnTo>
                  <a:lnTo>
                    <a:pt x="2893" y="415"/>
                  </a:lnTo>
                  <a:lnTo>
                    <a:pt x="2929" y="458"/>
                  </a:lnTo>
                  <a:lnTo>
                    <a:pt x="2957" y="502"/>
                  </a:lnTo>
                  <a:lnTo>
                    <a:pt x="2980" y="547"/>
                  </a:lnTo>
                  <a:lnTo>
                    <a:pt x="2997" y="594"/>
                  </a:lnTo>
                  <a:lnTo>
                    <a:pt x="3008" y="642"/>
                  </a:lnTo>
                  <a:lnTo>
                    <a:pt x="3012" y="691"/>
                  </a:lnTo>
                  <a:lnTo>
                    <a:pt x="3008" y="742"/>
                  </a:lnTo>
                  <a:lnTo>
                    <a:pt x="2996" y="794"/>
                  </a:lnTo>
                  <a:lnTo>
                    <a:pt x="2978" y="844"/>
                  </a:lnTo>
                  <a:lnTo>
                    <a:pt x="2953" y="893"/>
                  </a:lnTo>
                  <a:lnTo>
                    <a:pt x="2921" y="941"/>
                  </a:lnTo>
                  <a:lnTo>
                    <a:pt x="2883" y="988"/>
                  </a:lnTo>
                  <a:lnTo>
                    <a:pt x="2838" y="1034"/>
                  </a:lnTo>
                  <a:lnTo>
                    <a:pt x="2789" y="1077"/>
                  </a:lnTo>
                  <a:lnTo>
                    <a:pt x="2733" y="1118"/>
                  </a:lnTo>
                  <a:lnTo>
                    <a:pt x="2672" y="1159"/>
                  </a:lnTo>
                  <a:lnTo>
                    <a:pt x="2605" y="1197"/>
                  </a:lnTo>
                  <a:lnTo>
                    <a:pt x="2534" y="1233"/>
                  </a:lnTo>
                  <a:lnTo>
                    <a:pt x="2458" y="1266"/>
                  </a:lnTo>
                  <a:lnTo>
                    <a:pt x="2379" y="1298"/>
                  </a:lnTo>
                  <a:lnTo>
                    <a:pt x="2295" y="1326"/>
                  </a:lnTo>
                  <a:lnTo>
                    <a:pt x="2206" y="1351"/>
                  </a:lnTo>
                  <a:lnTo>
                    <a:pt x="2115" y="1374"/>
                  </a:lnTo>
                  <a:lnTo>
                    <a:pt x="2020" y="1393"/>
                  </a:lnTo>
                  <a:lnTo>
                    <a:pt x="1922" y="1410"/>
                  </a:lnTo>
                  <a:lnTo>
                    <a:pt x="1822" y="1422"/>
                  </a:lnTo>
                  <a:lnTo>
                    <a:pt x="1719" y="1432"/>
                  </a:lnTo>
                  <a:lnTo>
                    <a:pt x="1614" y="1438"/>
                  </a:lnTo>
                  <a:lnTo>
                    <a:pt x="1505" y="1440"/>
                  </a:lnTo>
                  <a:lnTo>
                    <a:pt x="1398" y="1438"/>
                  </a:lnTo>
                  <a:lnTo>
                    <a:pt x="1292" y="1432"/>
                  </a:lnTo>
                  <a:lnTo>
                    <a:pt x="1189" y="1422"/>
                  </a:lnTo>
                  <a:lnTo>
                    <a:pt x="1088" y="1410"/>
                  </a:lnTo>
                  <a:lnTo>
                    <a:pt x="991" y="1393"/>
                  </a:lnTo>
                  <a:lnTo>
                    <a:pt x="897" y="1374"/>
                  </a:lnTo>
                  <a:lnTo>
                    <a:pt x="805" y="1351"/>
                  </a:lnTo>
                  <a:lnTo>
                    <a:pt x="717" y="1326"/>
                  </a:lnTo>
                  <a:lnTo>
                    <a:pt x="632" y="1298"/>
                  </a:lnTo>
                  <a:lnTo>
                    <a:pt x="552" y="1266"/>
                  </a:lnTo>
                  <a:lnTo>
                    <a:pt x="478" y="1233"/>
                  </a:lnTo>
                  <a:lnTo>
                    <a:pt x="406" y="1197"/>
                  </a:lnTo>
                  <a:lnTo>
                    <a:pt x="340" y="1159"/>
                  </a:lnTo>
                  <a:lnTo>
                    <a:pt x="279" y="1118"/>
                  </a:lnTo>
                  <a:lnTo>
                    <a:pt x="223" y="1077"/>
                  </a:lnTo>
                  <a:lnTo>
                    <a:pt x="172" y="1034"/>
                  </a:lnTo>
                  <a:lnTo>
                    <a:pt x="128" y="988"/>
                  </a:lnTo>
                  <a:lnTo>
                    <a:pt x="90" y="941"/>
                  </a:lnTo>
                  <a:lnTo>
                    <a:pt x="58" y="893"/>
                  </a:lnTo>
                  <a:lnTo>
                    <a:pt x="33" y="844"/>
                  </a:lnTo>
                  <a:lnTo>
                    <a:pt x="15" y="794"/>
                  </a:lnTo>
                  <a:lnTo>
                    <a:pt x="4" y="742"/>
                  </a:lnTo>
                  <a:lnTo>
                    <a:pt x="0" y="691"/>
                  </a:lnTo>
                  <a:lnTo>
                    <a:pt x="4" y="642"/>
                  </a:lnTo>
                  <a:lnTo>
                    <a:pt x="13" y="594"/>
                  </a:lnTo>
                  <a:lnTo>
                    <a:pt x="30" y="547"/>
                  </a:lnTo>
                  <a:lnTo>
                    <a:pt x="53" y="502"/>
                  </a:lnTo>
                  <a:lnTo>
                    <a:pt x="83" y="458"/>
                  </a:lnTo>
                  <a:lnTo>
                    <a:pt x="118" y="415"/>
                  </a:lnTo>
                  <a:lnTo>
                    <a:pt x="160" y="374"/>
                  </a:lnTo>
                  <a:lnTo>
                    <a:pt x="206" y="334"/>
                  </a:lnTo>
                  <a:lnTo>
                    <a:pt x="257" y="297"/>
                  </a:lnTo>
                  <a:lnTo>
                    <a:pt x="313" y="261"/>
                  </a:lnTo>
                  <a:lnTo>
                    <a:pt x="375" y="227"/>
                  </a:lnTo>
                  <a:lnTo>
                    <a:pt x="441" y="196"/>
                  </a:lnTo>
                  <a:lnTo>
                    <a:pt x="511" y="166"/>
                  </a:lnTo>
                  <a:lnTo>
                    <a:pt x="586" y="138"/>
                  </a:lnTo>
                  <a:lnTo>
                    <a:pt x="664" y="113"/>
                  </a:lnTo>
                  <a:lnTo>
                    <a:pt x="746" y="90"/>
                  </a:lnTo>
                  <a:lnTo>
                    <a:pt x="831" y="70"/>
                  </a:lnTo>
                  <a:lnTo>
                    <a:pt x="920" y="51"/>
                  </a:lnTo>
                  <a:lnTo>
                    <a:pt x="1011" y="37"/>
                  </a:lnTo>
                  <a:lnTo>
                    <a:pt x="1105" y="23"/>
                  </a:lnTo>
                  <a:lnTo>
                    <a:pt x="1202" y="14"/>
                  </a:lnTo>
                  <a:lnTo>
                    <a:pt x="1301" y="6"/>
                  </a:lnTo>
                  <a:lnTo>
                    <a:pt x="1403" y="1"/>
                  </a:lnTo>
                  <a:lnTo>
                    <a:pt x="1505" y="0"/>
                  </a:lnTo>
                  <a:close/>
                </a:path>
              </a:pathLst>
            </a:custGeom>
            <a:solidFill>
              <a:srgbClr val="FCC6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951968" y="3672721"/>
              <a:ext cx="254979" cy="103613"/>
            </a:xfrm>
            <a:custGeom>
              <a:avLst/>
              <a:gdLst>
                <a:gd name="T0" fmla="*/ 1381 w 2548"/>
                <a:gd name="T1" fmla="*/ 2 h 1034"/>
                <a:gd name="T2" fmla="*/ 1581 w 2548"/>
                <a:gd name="T3" fmla="*/ 15 h 1034"/>
                <a:gd name="T4" fmla="*/ 1765 w 2548"/>
                <a:gd name="T5" fmla="*/ 43 h 1034"/>
                <a:gd name="T6" fmla="*/ 1931 w 2548"/>
                <a:gd name="T7" fmla="*/ 80 h 1034"/>
                <a:gd name="T8" fmla="*/ 2080 w 2548"/>
                <a:gd name="T9" fmla="*/ 126 h 1034"/>
                <a:gd name="T10" fmla="*/ 2209 w 2548"/>
                <a:gd name="T11" fmla="*/ 180 h 1034"/>
                <a:gd name="T12" fmla="*/ 2319 w 2548"/>
                <a:gd name="T13" fmla="*/ 239 h 1034"/>
                <a:gd name="T14" fmla="*/ 2408 w 2548"/>
                <a:gd name="T15" fmla="*/ 300 h 1034"/>
                <a:gd name="T16" fmla="*/ 2476 w 2548"/>
                <a:gd name="T17" fmla="*/ 364 h 1034"/>
                <a:gd name="T18" fmla="*/ 2522 w 2548"/>
                <a:gd name="T19" fmla="*/ 427 h 1034"/>
                <a:gd name="T20" fmla="*/ 2545 w 2548"/>
                <a:gd name="T21" fmla="*/ 489 h 1034"/>
                <a:gd name="T22" fmla="*/ 2545 w 2548"/>
                <a:gd name="T23" fmla="*/ 549 h 1034"/>
                <a:gd name="T24" fmla="*/ 2520 w 2548"/>
                <a:gd name="T25" fmla="*/ 613 h 1034"/>
                <a:gd name="T26" fmla="*/ 2469 w 2548"/>
                <a:gd name="T27" fmla="*/ 679 h 1034"/>
                <a:gd name="T28" fmla="*/ 2394 w 2548"/>
                <a:gd name="T29" fmla="*/ 745 h 1034"/>
                <a:gd name="T30" fmla="*/ 2297 w 2548"/>
                <a:gd name="T31" fmla="*/ 809 h 1034"/>
                <a:gd name="T32" fmla="*/ 2177 w 2548"/>
                <a:gd name="T33" fmla="*/ 870 h 1034"/>
                <a:gd name="T34" fmla="*/ 2035 w 2548"/>
                <a:gd name="T35" fmla="*/ 923 h 1034"/>
                <a:gd name="T36" fmla="*/ 1873 w 2548"/>
                <a:gd name="T37" fmla="*/ 968 h 1034"/>
                <a:gd name="T38" fmla="*/ 1692 w 2548"/>
                <a:gd name="T39" fmla="*/ 1004 h 1034"/>
                <a:gd name="T40" fmla="*/ 1492 w 2548"/>
                <a:gd name="T41" fmla="*/ 1026 h 1034"/>
                <a:gd name="T42" fmla="*/ 1274 w 2548"/>
                <a:gd name="T43" fmla="*/ 1034 h 1034"/>
                <a:gd name="T44" fmla="*/ 1057 w 2548"/>
                <a:gd name="T45" fmla="*/ 1026 h 1034"/>
                <a:gd name="T46" fmla="*/ 857 w 2548"/>
                <a:gd name="T47" fmla="*/ 1004 h 1034"/>
                <a:gd name="T48" fmla="*/ 675 w 2548"/>
                <a:gd name="T49" fmla="*/ 968 h 1034"/>
                <a:gd name="T50" fmla="*/ 514 w 2548"/>
                <a:gd name="T51" fmla="*/ 923 h 1034"/>
                <a:gd name="T52" fmla="*/ 373 w 2548"/>
                <a:gd name="T53" fmla="*/ 870 h 1034"/>
                <a:gd name="T54" fmla="*/ 253 w 2548"/>
                <a:gd name="T55" fmla="*/ 809 h 1034"/>
                <a:gd name="T56" fmla="*/ 155 w 2548"/>
                <a:gd name="T57" fmla="*/ 745 h 1034"/>
                <a:gd name="T58" fmla="*/ 80 w 2548"/>
                <a:gd name="T59" fmla="*/ 679 h 1034"/>
                <a:gd name="T60" fmla="*/ 30 w 2548"/>
                <a:gd name="T61" fmla="*/ 613 h 1034"/>
                <a:gd name="T62" fmla="*/ 3 w 2548"/>
                <a:gd name="T63" fmla="*/ 549 h 1034"/>
                <a:gd name="T64" fmla="*/ 3 w 2548"/>
                <a:gd name="T65" fmla="*/ 489 h 1034"/>
                <a:gd name="T66" fmla="*/ 26 w 2548"/>
                <a:gd name="T67" fmla="*/ 427 h 1034"/>
                <a:gd name="T68" fmla="*/ 73 w 2548"/>
                <a:gd name="T69" fmla="*/ 364 h 1034"/>
                <a:gd name="T70" fmla="*/ 141 w 2548"/>
                <a:gd name="T71" fmla="*/ 300 h 1034"/>
                <a:gd name="T72" fmla="*/ 231 w 2548"/>
                <a:gd name="T73" fmla="*/ 239 h 1034"/>
                <a:gd name="T74" fmla="*/ 340 w 2548"/>
                <a:gd name="T75" fmla="*/ 180 h 1034"/>
                <a:gd name="T76" fmla="*/ 470 w 2548"/>
                <a:gd name="T77" fmla="*/ 126 h 1034"/>
                <a:gd name="T78" fmla="*/ 618 w 2548"/>
                <a:gd name="T79" fmla="*/ 80 h 1034"/>
                <a:gd name="T80" fmla="*/ 785 w 2548"/>
                <a:gd name="T81" fmla="*/ 43 h 1034"/>
                <a:gd name="T82" fmla="*/ 968 w 2548"/>
                <a:gd name="T83" fmla="*/ 15 h 1034"/>
                <a:gd name="T84" fmla="*/ 1169 w 2548"/>
                <a:gd name="T85" fmla="*/ 2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8" h="1034">
                  <a:moveTo>
                    <a:pt x="1274" y="0"/>
                  </a:moveTo>
                  <a:lnTo>
                    <a:pt x="1381" y="2"/>
                  </a:lnTo>
                  <a:lnTo>
                    <a:pt x="1483" y="7"/>
                  </a:lnTo>
                  <a:lnTo>
                    <a:pt x="1581" y="15"/>
                  </a:lnTo>
                  <a:lnTo>
                    <a:pt x="1675" y="28"/>
                  </a:lnTo>
                  <a:lnTo>
                    <a:pt x="1765" y="43"/>
                  </a:lnTo>
                  <a:lnTo>
                    <a:pt x="1850" y="60"/>
                  </a:lnTo>
                  <a:lnTo>
                    <a:pt x="1931" y="80"/>
                  </a:lnTo>
                  <a:lnTo>
                    <a:pt x="2007" y="102"/>
                  </a:lnTo>
                  <a:lnTo>
                    <a:pt x="2080" y="126"/>
                  </a:lnTo>
                  <a:lnTo>
                    <a:pt x="2146" y="153"/>
                  </a:lnTo>
                  <a:lnTo>
                    <a:pt x="2209" y="180"/>
                  </a:lnTo>
                  <a:lnTo>
                    <a:pt x="2266" y="208"/>
                  </a:lnTo>
                  <a:lnTo>
                    <a:pt x="2319" y="239"/>
                  </a:lnTo>
                  <a:lnTo>
                    <a:pt x="2366" y="269"/>
                  </a:lnTo>
                  <a:lnTo>
                    <a:pt x="2408" y="300"/>
                  </a:lnTo>
                  <a:lnTo>
                    <a:pt x="2444" y="333"/>
                  </a:lnTo>
                  <a:lnTo>
                    <a:pt x="2476" y="364"/>
                  </a:lnTo>
                  <a:lnTo>
                    <a:pt x="2502" y="396"/>
                  </a:lnTo>
                  <a:lnTo>
                    <a:pt x="2522" y="427"/>
                  </a:lnTo>
                  <a:lnTo>
                    <a:pt x="2537" y="458"/>
                  </a:lnTo>
                  <a:lnTo>
                    <a:pt x="2545" y="489"/>
                  </a:lnTo>
                  <a:lnTo>
                    <a:pt x="2548" y="518"/>
                  </a:lnTo>
                  <a:lnTo>
                    <a:pt x="2545" y="549"/>
                  </a:lnTo>
                  <a:lnTo>
                    <a:pt x="2536" y="581"/>
                  </a:lnTo>
                  <a:lnTo>
                    <a:pt x="2520" y="613"/>
                  </a:lnTo>
                  <a:lnTo>
                    <a:pt x="2498" y="646"/>
                  </a:lnTo>
                  <a:lnTo>
                    <a:pt x="2469" y="679"/>
                  </a:lnTo>
                  <a:lnTo>
                    <a:pt x="2435" y="713"/>
                  </a:lnTo>
                  <a:lnTo>
                    <a:pt x="2394" y="745"/>
                  </a:lnTo>
                  <a:lnTo>
                    <a:pt x="2348" y="778"/>
                  </a:lnTo>
                  <a:lnTo>
                    <a:pt x="2297" y="809"/>
                  </a:lnTo>
                  <a:lnTo>
                    <a:pt x="2240" y="841"/>
                  </a:lnTo>
                  <a:lnTo>
                    <a:pt x="2177" y="870"/>
                  </a:lnTo>
                  <a:lnTo>
                    <a:pt x="2109" y="897"/>
                  </a:lnTo>
                  <a:lnTo>
                    <a:pt x="2035" y="923"/>
                  </a:lnTo>
                  <a:lnTo>
                    <a:pt x="1958" y="948"/>
                  </a:lnTo>
                  <a:lnTo>
                    <a:pt x="1873" y="968"/>
                  </a:lnTo>
                  <a:lnTo>
                    <a:pt x="1786" y="988"/>
                  </a:lnTo>
                  <a:lnTo>
                    <a:pt x="1692" y="1004"/>
                  </a:lnTo>
                  <a:lnTo>
                    <a:pt x="1594" y="1017"/>
                  </a:lnTo>
                  <a:lnTo>
                    <a:pt x="1492" y="1026"/>
                  </a:lnTo>
                  <a:lnTo>
                    <a:pt x="1386" y="1032"/>
                  </a:lnTo>
                  <a:lnTo>
                    <a:pt x="1274" y="1034"/>
                  </a:lnTo>
                  <a:lnTo>
                    <a:pt x="1164" y="1032"/>
                  </a:lnTo>
                  <a:lnTo>
                    <a:pt x="1057" y="1026"/>
                  </a:lnTo>
                  <a:lnTo>
                    <a:pt x="954" y="1017"/>
                  </a:lnTo>
                  <a:lnTo>
                    <a:pt x="857" y="1004"/>
                  </a:lnTo>
                  <a:lnTo>
                    <a:pt x="764" y="988"/>
                  </a:lnTo>
                  <a:lnTo>
                    <a:pt x="675" y="968"/>
                  </a:lnTo>
                  <a:lnTo>
                    <a:pt x="592" y="948"/>
                  </a:lnTo>
                  <a:lnTo>
                    <a:pt x="514" y="923"/>
                  </a:lnTo>
                  <a:lnTo>
                    <a:pt x="440" y="897"/>
                  </a:lnTo>
                  <a:lnTo>
                    <a:pt x="373" y="870"/>
                  </a:lnTo>
                  <a:lnTo>
                    <a:pt x="310" y="841"/>
                  </a:lnTo>
                  <a:lnTo>
                    <a:pt x="253" y="809"/>
                  </a:lnTo>
                  <a:lnTo>
                    <a:pt x="201" y="778"/>
                  </a:lnTo>
                  <a:lnTo>
                    <a:pt x="155" y="745"/>
                  </a:lnTo>
                  <a:lnTo>
                    <a:pt x="115" y="713"/>
                  </a:lnTo>
                  <a:lnTo>
                    <a:pt x="80" y="679"/>
                  </a:lnTo>
                  <a:lnTo>
                    <a:pt x="52" y="646"/>
                  </a:lnTo>
                  <a:lnTo>
                    <a:pt x="30" y="613"/>
                  </a:lnTo>
                  <a:lnTo>
                    <a:pt x="14" y="581"/>
                  </a:lnTo>
                  <a:lnTo>
                    <a:pt x="3" y="549"/>
                  </a:lnTo>
                  <a:lnTo>
                    <a:pt x="0" y="518"/>
                  </a:lnTo>
                  <a:lnTo>
                    <a:pt x="3" y="489"/>
                  </a:lnTo>
                  <a:lnTo>
                    <a:pt x="13" y="458"/>
                  </a:lnTo>
                  <a:lnTo>
                    <a:pt x="26" y="427"/>
                  </a:lnTo>
                  <a:lnTo>
                    <a:pt x="48" y="396"/>
                  </a:lnTo>
                  <a:lnTo>
                    <a:pt x="73" y="364"/>
                  </a:lnTo>
                  <a:lnTo>
                    <a:pt x="104" y="333"/>
                  </a:lnTo>
                  <a:lnTo>
                    <a:pt x="141" y="300"/>
                  </a:lnTo>
                  <a:lnTo>
                    <a:pt x="183" y="269"/>
                  </a:lnTo>
                  <a:lnTo>
                    <a:pt x="231" y="239"/>
                  </a:lnTo>
                  <a:lnTo>
                    <a:pt x="283" y="208"/>
                  </a:lnTo>
                  <a:lnTo>
                    <a:pt x="340" y="180"/>
                  </a:lnTo>
                  <a:lnTo>
                    <a:pt x="402" y="153"/>
                  </a:lnTo>
                  <a:lnTo>
                    <a:pt x="470" y="126"/>
                  </a:lnTo>
                  <a:lnTo>
                    <a:pt x="541" y="102"/>
                  </a:lnTo>
                  <a:lnTo>
                    <a:pt x="618" y="80"/>
                  </a:lnTo>
                  <a:lnTo>
                    <a:pt x="699" y="60"/>
                  </a:lnTo>
                  <a:lnTo>
                    <a:pt x="785" y="43"/>
                  </a:lnTo>
                  <a:lnTo>
                    <a:pt x="874" y="28"/>
                  </a:lnTo>
                  <a:lnTo>
                    <a:pt x="968" y="15"/>
                  </a:lnTo>
                  <a:lnTo>
                    <a:pt x="1067" y="7"/>
                  </a:lnTo>
                  <a:lnTo>
                    <a:pt x="1169" y="2"/>
                  </a:lnTo>
                  <a:lnTo>
                    <a:pt x="1274" y="0"/>
                  </a:lnTo>
                  <a:close/>
                </a:path>
              </a:pathLst>
            </a:custGeom>
            <a:solidFill>
              <a:srgbClr val="FFD9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6027650" y="3696146"/>
              <a:ext cx="100009" cy="80188"/>
            </a:xfrm>
            <a:custGeom>
              <a:avLst/>
              <a:gdLst>
                <a:gd name="T0" fmla="*/ 241 w 1007"/>
                <a:gd name="T1" fmla="*/ 2 h 807"/>
                <a:gd name="T2" fmla="*/ 272 w 1007"/>
                <a:gd name="T3" fmla="*/ 18 h 807"/>
                <a:gd name="T4" fmla="*/ 324 w 1007"/>
                <a:gd name="T5" fmla="*/ 36 h 807"/>
                <a:gd name="T6" fmla="*/ 399 w 1007"/>
                <a:gd name="T7" fmla="*/ 47 h 807"/>
                <a:gd name="T8" fmla="*/ 479 w 1007"/>
                <a:gd name="T9" fmla="*/ 49 h 807"/>
                <a:gd name="T10" fmla="*/ 558 w 1007"/>
                <a:gd name="T11" fmla="*/ 49 h 807"/>
                <a:gd name="T12" fmla="*/ 654 w 1007"/>
                <a:gd name="T13" fmla="*/ 58 h 807"/>
                <a:gd name="T14" fmla="*/ 735 w 1007"/>
                <a:gd name="T15" fmla="*/ 77 h 807"/>
                <a:gd name="T16" fmla="*/ 801 w 1007"/>
                <a:gd name="T17" fmla="*/ 105 h 807"/>
                <a:gd name="T18" fmla="*/ 853 w 1007"/>
                <a:gd name="T19" fmla="*/ 146 h 807"/>
                <a:gd name="T20" fmla="*/ 890 w 1007"/>
                <a:gd name="T21" fmla="*/ 200 h 807"/>
                <a:gd name="T22" fmla="*/ 931 w 1007"/>
                <a:gd name="T23" fmla="*/ 218 h 807"/>
                <a:gd name="T24" fmla="*/ 960 w 1007"/>
                <a:gd name="T25" fmla="*/ 243 h 807"/>
                <a:gd name="T26" fmla="*/ 978 w 1007"/>
                <a:gd name="T27" fmla="*/ 293 h 807"/>
                <a:gd name="T28" fmla="*/ 976 w 1007"/>
                <a:gd name="T29" fmla="*/ 325 h 807"/>
                <a:gd name="T30" fmla="*/ 954 w 1007"/>
                <a:gd name="T31" fmla="*/ 350 h 807"/>
                <a:gd name="T32" fmla="*/ 913 w 1007"/>
                <a:gd name="T33" fmla="*/ 367 h 807"/>
                <a:gd name="T34" fmla="*/ 897 w 1007"/>
                <a:gd name="T35" fmla="*/ 421 h 807"/>
                <a:gd name="T36" fmla="*/ 867 w 1007"/>
                <a:gd name="T37" fmla="*/ 471 h 807"/>
                <a:gd name="T38" fmla="*/ 819 w 1007"/>
                <a:gd name="T39" fmla="*/ 515 h 807"/>
                <a:gd name="T40" fmla="*/ 755 w 1007"/>
                <a:gd name="T41" fmla="*/ 552 h 807"/>
                <a:gd name="T42" fmla="*/ 722 w 1007"/>
                <a:gd name="T43" fmla="*/ 627 h 807"/>
                <a:gd name="T44" fmla="*/ 733 w 1007"/>
                <a:gd name="T45" fmla="*/ 649 h 807"/>
                <a:gd name="T46" fmla="*/ 757 w 1007"/>
                <a:gd name="T47" fmla="*/ 665 h 807"/>
                <a:gd name="T48" fmla="*/ 932 w 1007"/>
                <a:gd name="T49" fmla="*/ 772 h 807"/>
                <a:gd name="T50" fmla="*/ 771 w 1007"/>
                <a:gd name="T51" fmla="*/ 794 h 807"/>
                <a:gd name="T52" fmla="*/ 597 w 1007"/>
                <a:gd name="T53" fmla="*/ 804 h 807"/>
                <a:gd name="T54" fmla="*/ 414 w 1007"/>
                <a:gd name="T55" fmla="*/ 804 h 807"/>
                <a:gd name="T56" fmla="*/ 238 w 1007"/>
                <a:gd name="T57" fmla="*/ 793 h 807"/>
                <a:gd name="T58" fmla="*/ 76 w 1007"/>
                <a:gd name="T59" fmla="*/ 771 h 807"/>
                <a:gd name="T60" fmla="*/ 255 w 1007"/>
                <a:gd name="T61" fmla="*/ 665 h 807"/>
                <a:gd name="T62" fmla="*/ 279 w 1007"/>
                <a:gd name="T63" fmla="*/ 649 h 807"/>
                <a:gd name="T64" fmla="*/ 291 w 1007"/>
                <a:gd name="T65" fmla="*/ 626 h 807"/>
                <a:gd name="T66" fmla="*/ 258 w 1007"/>
                <a:gd name="T67" fmla="*/ 552 h 807"/>
                <a:gd name="T68" fmla="*/ 193 w 1007"/>
                <a:gd name="T69" fmla="*/ 515 h 807"/>
                <a:gd name="T70" fmla="*/ 146 w 1007"/>
                <a:gd name="T71" fmla="*/ 471 h 807"/>
                <a:gd name="T72" fmla="*/ 115 w 1007"/>
                <a:gd name="T73" fmla="*/ 421 h 807"/>
                <a:gd name="T74" fmla="*/ 99 w 1007"/>
                <a:gd name="T75" fmla="*/ 367 h 807"/>
                <a:gd name="T76" fmla="*/ 59 w 1007"/>
                <a:gd name="T77" fmla="*/ 350 h 807"/>
                <a:gd name="T78" fmla="*/ 36 w 1007"/>
                <a:gd name="T79" fmla="*/ 325 h 807"/>
                <a:gd name="T80" fmla="*/ 35 w 1007"/>
                <a:gd name="T81" fmla="*/ 294 h 807"/>
                <a:gd name="T82" fmla="*/ 53 w 1007"/>
                <a:gd name="T83" fmla="*/ 243 h 807"/>
                <a:gd name="T84" fmla="*/ 81 w 1007"/>
                <a:gd name="T85" fmla="*/ 218 h 807"/>
                <a:gd name="T86" fmla="*/ 123 w 1007"/>
                <a:gd name="T87" fmla="*/ 200 h 807"/>
                <a:gd name="T88" fmla="*/ 158 w 1007"/>
                <a:gd name="T89" fmla="*/ 140 h 807"/>
                <a:gd name="T90" fmla="*/ 196 w 1007"/>
                <a:gd name="T91" fmla="*/ 101 h 807"/>
                <a:gd name="T92" fmla="*/ 216 w 1007"/>
                <a:gd name="T93" fmla="*/ 82 h 807"/>
                <a:gd name="T94" fmla="*/ 226 w 1007"/>
                <a:gd name="T95" fmla="*/ 67 h 807"/>
                <a:gd name="T96" fmla="*/ 227 w 1007"/>
                <a:gd name="T97" fmla="*/ 48 h 807"/>
                <a:gd name="T98" fmla="*/ 223 w 1007"/>
                <a:gd name="T99" fmla="*/ 19 h 807"/>
                <a:gd name="T100" fmla="*/ 225 w 1007"/>
                <a:gd name="T101" fmla="*/ 2 h 807"/>
                <a:gd name="T102" fmla="*/ 236 w 1007"/>
                <a:gd name="T103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07" h="807">
                  <a:moveTo>
                    <a:pt x="236" y="0"/>
                  </a:moveTo>
                  <a:lnTo>
                    <a:pt x="241" y="2"/>
                  </a:lnTo>
                  <a:lnTo>
                    <a:pt x="255" y="11"/>
                  </a:lnTo>
                  <a:lnTo>
                    <a:pt x="272" y="18"/>
                  </a:lnTo>
                  <a:lnTo>
                    <a:pt x="292" y="26"/>
                  </a:lnTo>
                  <a:lnTo>
                    <a:pt x="324" y="36"/>
                  </a:lnTo>
                  <a:lnTo>
                    <a:pt x="360" y="43"/>
                  </a:lnTo>
                  <a:lnTo>
                    <a:pt x="399" y="47"/>
                  </a:lnTo>
                  <a:lnTo>
                    <a:pt x="438" y="49"/>
                  </a:lnTo>
                  <a:lnTo>
                    <a:pt x="479" y="49"/>
                  </a:lnTo>
                  <a:lnTo>
                    <a:pt x="506" y="48"/>
                  </a:lnTo>
                  <a:lnTo>
                    <a:pt x="558" y="49"/>
                  </a:lnTo>
                  <a:lnTo>
                    <a:pt x="608" y="53"/>
                  </a:lnTo>
                  <a:lnTo>
                    <a:pt x="654" y="58"/>
                  </a:lnTo>
                  <a:lnTo>
                    <a:pt x="696" y="66"/>
                  </a:lnTo>
                  <a:lnTo>
                    <a:pt x="735" y="77"/>
                  </a:lnTo>
                  <a:lnTo>
                    <a:pt x="770" y="89"/>
                  </a:lnTo>
                  <a:lnTo>
                    <a:pt x="801" y="105"/>
                  </a:lnTo>
                  <a:lnTo>
                    <a:pt x="829" y="124"/>
                  </a:lnTo>
                  <a:lnTo>
                    <a:pt x="853" y="146"/>
                  </a:lnTo>
                  <a:lnTo>
                    <a:pt x="873" y="171"/>
                  </a:lnTo>
                  <a:lnTo>
                    <a:pt x="890" y="200"/>
                  </a:lnTo>
                  <a:lnTo>
                    <a:pt x="912" y="207"/>
                  </a:lnTo>
                  <a:lnTo>
                    <a:pt x="931" y="218"/>
                  </a:lnTo>
                  <a:lnTo>
                    <a:pt x="948" y="229"/>
                  </a:lnTo>
                  <a:lnTo>
                    <a:pt x="960" y="243"/>
                  </a:lnTo>
                  <a:lnTo>
                    <a:pt x="968" y="259"/>
                  </a:lnTo>
                  <a:lnTo>
                    <a:pt x="978" y="293"/>
                  </a:lnTo>
                  <a:lnTo>
                    <a:pt x="980" y="310"/>
                  </a:lnTo>
                  <a:lnTo>
                    <a:pt x="976" y="325"/>
                  </a:lnTo>
                  <a:lnTo>
                    <a:pt x="968" y="338"/>
                  </a:lnTo>
                  <a:lnTo>
                    <a:pt x="954" y="350"/>
                  </a:lnTo>
                  <a:lnTo>
                    <a:pt x="935" y="359"/>
                  </a:lnTo>
                  <a:lnTo>
                    <a:pt x="913" y="367"/>
                  </a:lnTo>
                  <a:lnTo>
                    <a:pt x="908" y="394"/>
                  </a:lnTo>
                  <a:lnTo>
                    <a:pt x="897" y="421"/>
                  </a:lnTo>
                  <a:lnTo>
                    <a:pt x="884" y="447"/>
                  </a:lnTo>
                  <a:lnTo>
                    <a:pt x="867" y="471"/>
                  </a:lnTo>
                  <a:lnTo>
                    <a:pt x="846" y="494"/>
                  </a:lnTo>
                  <a:lnTo>
                    <a:pt x="819" y="515"/>
                  </a:lnTo>
                  <a:lnTo>
                    <a:pt x="790" y="535"/>
                  </a:lnTo>
                  <a:lnTo>
                    <a:pt x="755" y="552"/>
                  </a:lnTo>
                  <a:lnTo>
                    <a:pt x="715" y="567"/>
                  </a:lnTo>
                  <a:lnTo>
                    <a:pt x="722" y="627"/>
                  </a:lnTo>
                  <a:lnTo>
                    <a:pt x="726" y="639"/>
                  </a:lnTo>
                  <a:lnTo>
                    <a:pt x="733" y="649"/>
                  </a:lnTo>
                  <a:lnTo>
                    <a:pt x="743" y="658"/>
                  </a:lnTo>
                  <a:lnTo>
                    <a:pt x="757" y="665"/>
                  </a:lnTo>
                  <a:lnTo>
                    <a:pt x="1007" y="757"/>
                  </a:lnTo>
                  <a:lnTo>
                    <a:pt x="932" y="772"/>
                  </a:lnTo>
                  <a:lnTo>
                    <a:pt x="853" y="783"/>
                  </a:lnTo>
                  <a:lnTo>
                    <a:pt x="771" y="794"/>
                  </a:lnTo>
                  <a:lnTo>
                    <a:pt x="685" y="800"/>
                  </a:lnTo>
                  <a:lnTo>
                    <a:pt x="597" y="804"/>
                  </a:lnTo>
                  <a:lnTo>
                    <a:pt x="506" y="807"/>
                  </a:lnTo>
                  <a:lnTo>
                    <a:pt x="414" y="804"/>
                  </a:lnTo>
                  <a:lnTo>
                    <a:pt x="324" y="800"/>
                  </a:lnTo>
                  <a:lnTo>
                    <a:pt x="238" y="793"/>
                  </a:lnTo>
                  <a:lnTo>
                    <a:pt x="156" y="783"/>
                  </a:lnTo>
                  <a:lnTo>
                    <a:pt x="76" y="771"/>
                  </a:lnTo>
                  <a:lnTo>
                    <a:pt x="0" y="756"/>
                  </a:lnTo>
                  <a:lnTo>
                    <a:pt x="255" y="665"/>
                  </a:lnTo>
                  <a:lnTo>
                    <a:pt x="269" y="658"/>
                  </a:lnTo>
                  <a:lnTo>
                    <a:pt x="279" y="649"/>
                  </a:lnTo>
                  <a:lnTo>
                    <a:pt x="287" y="638"/>
                  </a:lnTo>
                  <a:lnTo>
                    <a:pt x="291" y="626"/>
                  </a:lnTo>
                  <a:lnTo>
                    <a:pt x="298" y="567"/>
                  </a:lnTo>
                  <a:lnTo>
                    <a:pt x="258" y="552"/>
                  </a:lnTo>
                  <a:lnTo>
                    <a:pt x="223" y="535"/>
                  </a:lnTo>
                  <a:lnTo>
                    <a:pt x="193" y="515"/>
                  </a:lnTo>
                  <a:lnTo>
                    <a:pt x="167" y="494"/>
                  </a:lnTo>
                  <a:lnTo>
                    <a:pt x="146" y="471"/>
                  </a:lnTo>
                  <a:lnTo>
                    <a:pt x="128" y="447"/>
                  </a:lnTo>
                  <a:lnTo>
                    <a:pt x="115" y="421"/>
                  </a:lnTo>
                  <a:lnTo>
                    <a:pt x="105" y="394"/>
                  </a:lnTo>
                  <a:lnTo>
                    <a:pt x="99" y="367"/>
                  </a:lnTo>
                  <a:lnTo>
                    <a:pt x="77" y="359"/>
                  </a:lnTo>
                  <a:lnTo>
                    <a:pt x="59" y="350"/>
                  </a:lnTo>
                  <a:lnTo>
                    <a:pt x="45" y="338"/>
                  </a:lnTo>
                  <a:lnTo>
                    <a:pt x="36" y="325"/>
                  </a:lnTo>
                  <a:lnTo>
                    <a:pt x="33" y="310"/>
                  </a:lnTo>
                  <a:lnTo>
                    <a:pt x="35" y="294"/>
                  </a:lnTo>
                  <a:lnTo>
                    <a:pt x="45" y="259"/>
                  </a:lnTo>
                  <a:lnTo>
                    <a:pt x="53" y="243"/>
                  </a:lnTo>
                  <a:lnTo>
                    <a:pt x="65" y="229"/>
                  </a:lnTo>
                  <a:lnTo>
                    <a:pt x="81" y="218"/>
                  </a:lnTo>
                  <a:lnTo>
                    <a:pt x="101" y="207"/>
                  </a:lnTo>
                  <a:lnTo>
                    <a:pt x="123" y="200"/>
                  </a:lnTo>
                  <a:lnTo>
                    <a:pt x="139" y="169"/>
                  </a:lnTo>
                  <a:lnTo>
                    <a:pt x="158" y="140"/>
                  </a:lnTo>
                  <a:lnTo>
                    <a:pt x="181" y="114"/>
                  </a:lnTo>
                  <a:lnTo>
                    <a:pt x="196" y="101"/>
                  </a:lnTo>
                  <a:lnTo>
                    <a:pt x="207" y="90"/>
                  </a:lnTo>
                  <a:lnTo>
                    <a:pt x="216" y="82"/>
                  </a:lnTo>
                  <a:lnTo>
                    <a:pt x="222" y="74"/>
                  </a:lnTo>
                  <a:lnTo>
                    <a:pt x="226" y="67"/>
                  </a:lnTo>
                  <a:lnTo>
                    <a:pt x="227" y="59"/>
                  </a:lnTo>
                  <a:lnTo>
                    <a:pt x="227" y="48"/>
                  </a:lnTo>
                  <a:lnTo>
                    <a:pt x="225" y="35"/>
                  </a:lnTo>
                  <a:lnTo>
                    <a:pt x="223" y="19"/>
                  </a:lnTo>
                  <a:lnTo>
                    <a:pt x="223" y="5"/>
                  </a:lnTo>
                  <a:lnTo>
                    <a:pt x="225" y="2"/>
                  </a:lnTo>
                  <a:lnTo>
                    <a:pt x="231" y="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F0C41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09" name="Group 4"/>
          <p:cNvGrpSpPr>
            <a:grpSpLocks noChangeAspect="1"/>
          </p:cNvGrpSpPr>
          <p:nvPr/>
        </p:nvGrpSpPr>
        <p:grpSpPr bwMode="auto">
          <a:xfrm flipH="1">
            <a:off x="10166381" y="3562515"/>
            <a:ext cx="336068" cy="334266"/>
            <a:chOff x="4697" y="1010"/>
            <a:chExt cx="373" cy="371"/>
          </a:xfrm>
          <a:effectLst/>
        </p:grpSpPr>
        <p:sp>
          <p:nvSpPr>
            <p:cNvPr id="210" name="Freeform 6"/>
            <p:cNvSpPr>
              <a:spLocks/>
            </p:cNvSpPr>
            <p:nvPr/>
          </p:nvSpPr>
          <p:spPr bwMode="auto">
            <a:xfrm>
              <a:off x="4737" y="1197"/>
              <a:ext cx="333" cy="133"/>
            </a:xfrm>
            <a:custGeom>
              <a:avLst/>
              <a:gdLst>
                <a:gd name="T0" fmla="*/ 2709 w 2999"/>
                <a:gd name="T1" fmla="*/ 33 h 1198"/>
                <a:gd name="T2" fmla="*/ 2809 w 2999"/>
                <a:gd name="T3" fmla="*/ 105 h 1198"/>
                <a:gd name="T4" fmla="*/ 2889 w 2999"/>
                <a:gd name="T5" fmla="*/ 183 h 1198"/>
                <a:gd name="T6" fmla="*/ 2949 w 2999"/>
                <a:gd name="T7" fmla="*/ 267 h 1198"/>
                <a:gd name="T8" fmla="*/ 2986 w 2999"/>
                <a:gd name="T9" fmla="*/ 356 h 1198"/>
                <a:gd name="T10" fmla="*/ 2999 w 2999"/>
                <a:gd name="T11" fmla="*/ 449 h 1198"/>
                <a:gd name="T12" fmla="*/ 2984 w 2999"/>
                <a:gd name="T13" fmla="*/ 552 h 1198"/>
                <a:gd name="T14" fmla="*/ 2941 w 2999"/>
                <a:gd name="T15" fmla="*/ 651 h 1198"/>
                <a:gd name="T16" fmla="*/ 2870 w 2999"/>
                <a:gd name="T17" fmla="*/ 746 h 1198"/>
                <a:gd name="T18" fmla="*/ 2777 w 2999"/>
                <a:gd name="T19" fmla="*/ 835 h 1198"/>
                <a:gd name="T20" fmla="*/ 2660 w 2999"/>
                <a:gd name="T21" fmla="*/ 917 h 1198"/>
                <a:gd name="T22" fmla="*/ 2522 w 2999"/>
                <a:gd name="T23" fmla="*/ 991 h 1198"/>
                <a:gd name="T24" fmla="*/ 2366 w 2999"/>
                <a:gd name="T25" fmla="*/ 1056 h 1198"/>
                <a:gd name="T26" fmla="*/ 2194 w 2999"/>
                <a:gd name="T27" fmla="*/ 1109 h 1198"/>
                <a:gd name="T28" fmla="*/ 2008 w 2999"/>
                <a:gd name="T29" fmla="*/ 1151 h 1198"/>
                <a:gd name="T30" fmla="*/ 1810 w 2999"/>
                <a:gd name="T31" fmla="*/ 1180 h 1198"/>
                <a:gd name="T32" fmla="*/ 1602 w 2999"/>
                <a:gd name="T33" fmla="*/ 1196 h 1198"/>
                <a:gd name="T34" fmla="*/ 1385 w 2999"/>
                <a:gd name="T35" fmla="*/ 1196 h 1198"/>
                <a:gd name="T36" fmla="*/ 1174 w 2999"/>
                <a:gd name="T37" fmla="*/ 1180 h 1198"/>
                <a:gd name="T38" fmla="*/ 974 w 2999"/>
                <a:gd name="T39" fmla="*/ 1151 h 1198"/>
                <a:gd name="T40" fmla="*/ 786 w 2999"/>
                <a:gd name="T41" fmla="*/ 1107 h 1198"/>
                <a:gd name="T42" fmla="*/ 613 w 2999"/>
                <a:gd name="T43" fmla="*/ 1052 h 1198"/>
                <a:gd name="T44" fmla="*/ 457 w 2999"/>
                <a:gd name="T45" fmla="*/ 986 h 1198"/>
                <a:gd name="T46" fmla="*/ 319 w 2999"/>
                <a:gd name="T47" fmla="*/ 911 h 1198"/>
                <a:gd name="T48" fmla="*/ 202 w 2999"/>
                <a:gd name="T49" fmla="*/ 828 h 1198"/>
                <a:gd name="T50" fmla="*/ 110 w 2999"/>
                <a:gd name="T51" fmla="*/ 737 h 1198"/>
                <a:gd name="T52" fmla="*/ 41 w 2999"/>
                <a:gd name="T53" fmla="*/ 641 h 1198"/>
                <a:gd name="T54" fmla="*/ 0 w 2999"/>
                <a:gd name="T55" fmla="*/ 540 h 1198"/>
                <a:gd name="T56" fmla="*/ 149 w 2999"/>
                <a:gd name="T57" fmla="*/ 614 h 1198"/>
                <a:gd name="T58" fmla="*/ 318 w 2999"/>
                <a:gd name="T59" fmla="*/ 675 h 1198"/>
                <a:gd name="T60" fmla="*/ 504 w 2999"/>
                <a:gd name="T61" fmla="*/ 726 h 1198"/>
                <a:gd name="T62" fmla="*/ 707 w 2999"/>
                <a:gd name="T63" fmla="*/ 763 h 1198"/>
                <a:gd name="T64" fmla="*/ 921 w 2999"/>
                <a:gd name="T65" fmla="*/ 786 h 1198"/>
                <a:gd name="T66" fmla="*/ 1146 w 2999"/>
                <a:gd name="T67" fmla="*/ 795 h 1198"/>
                <a:gd name="T68" fmla="*/ 1350 w 2999"/>
                <a:gd name="T69" fmla="*/ 787 h 1198"/>
                <a:gd name="T70" fmla="*/ 1547 w 2999"/>
                <a:gd name="T71" fmla="*/ 769 h 1198"/>
                <a:gd name="T72" fmla="*/ 1732 w 2999"/>
                <a:gd name="T73" fmla="*/ 738 h 1198"/>
                <a:gd name="T74" fmla="*/ 1906 w 2999"/>
                <a:gd name="T75" fmla="*/ 696 h 1198"/>
                <a:gd name="T76" fmla="*/ 2066 w 2999"/>
                <a:gd name="T77" fmla="*/ 644 h 1198"/>
                <a:gd name="T78" fmla="*/ 2211 w 2999"/>
                <a:gd name="T79" fmla="*/ 583 h 1198"/>
                <a:gd name="T80" fmla="*/ 2339 w 2999"/>
                <a:gd name="T81" fmla="*/ 513 h 1198"/>
                <a:gd name="T82" fmla="*/ 2446 w 2999"/>
                <a:gd name="T83" fmla="*/ 437 h 1198"/>
                <a:gd name="T84" fmla="*/ 2533 w 2999"/>
                <a:gd name="T85" fmla="*/ 353 h 1198"/>
                <a:gd name="T86" fmla="*/ 2598 w 2999"/>
                <a:gd name="T87" fmla="*/ 264 h 1198"/>
                <a:gd name="T88" fmla="*/ 2638 w 2999"/>
                <a:gd name="T89" fmla="*/ 170 h 1198"/>
                <a:gd name="T90" fmla="*/ 2652 w 2999"/>
                <a:gd name="T91" fmla="*/ 72 h 1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999" h="1198">
                  <a:moveTo>
                    <a:pt x="2652" y="0"/>
                  </a:moveTo>
                  <a:lnTo>
                    <a:pt x="2709" y="33"/>
                  </a:lnTo>
                  <a:lnTo>
                    <a:pt x="2761" y="68"/>
                  </a:lnTo>
                  <a:lnTo>
                    <a:pt x="2809" y="105"/>
                  </a:lnTo>
                  <a:lnTo>
                    <a:pt x="2851" y="143"/>
                  </a:lnTo>
                  <a:lnTo>
                    <a:pt x="2889" y="183"/>
                  </a:lnTo>
                  <a:lnTo>
                    <a:pt x="2922" y="224"/>
                  </a:lnTo>
                  <a:lnTo>
                    <a:pt x="2949" y="267"/>
                  </a:lnTo>
                  <a:lnTo>
                    <a:pt x="2970" y="310"/>
                  </a:lnTo>
                  <a:lnTo>
                    <a:pt x="2986" y="356"/>
                  </a:lnTo>
                  <a:lnTo>
                    <a:pt x="2996" y="402"/>
                  </a:lnTo>
                  <a:lnTo>
                    <a:pt x="2999" y="449"/>
                  </a:lnTo>
                  <a:lnTo>
                    <a:pt x="2996" y="500"/>
                  </a:lnTo>
                  <a:lnTo>
                    <a:pt x="2984" y="552"/>
                  </a:lnTo>
                  <a:lnTo>
                    <a:pt x="2966" y="602"/>
                  </a:lnTo>
                  <a:lnTo>
                    <a:pt x="2941" y="651"/>
                  </a:lnTo>
                  <a:lnTo>
                    <a:pt x="2909" y="699"/>
                  </a:lnTo>
                  <a:lnTo>
                    <a:pt x="2870" y="746"/>
                  </a:lnTo>
                  <a:lnTo>
                    <a:pt x="2826" y="792"/>
                  </a:lnTo>
                  <a:lnTo>
                    <a:pt x="2777" y="835"/>
                  </a:lnTo>
                  <a:lnTo>
                    <a:pt x="2721" y="876"/>
                  </a:lnTo>
                  <a:lnTo>
                    <a:pt x="2660" y="917"/>
                  </a:lnTo>
                  <a:lnTo>
                    <a:pt x="2593" y="955"/>
                  </a:lnTo>
                  <a:lnTo>
                    <a:pt x="2522" y="991"/>
                  </a:lnTo>
                  <a:lnTo>
                    <a:pt x="2446" y="1024"/>
                  </a:lnTo>
                  <a:lnTo>
                    <a:pt x="2366" y="1056"/>
                  </a:lnTo>
                  <a:lnTo>
                    <a:pt x="2283" y="1084"/>
                  </a:lnTo>
                  <a:lnTo>
                    <a:pt x="2194" y="1109"/>
                  </a:lnTo>
                  <a:lnTo>
                    <a:pt x="2103" y="1132"/>
                  </a:lnTo>
                  <a:lnTo>
                    <a:pt x="2008" y="1151"/>
                  </a:lnTo>
                  <a:lnTo>
                    <a:pt x="1910" y="1168"/>
                  </a:lnTo>
                  <a:lnTo>
                    <a:pt x="1810" y="1180"/>
                  </a:lnTo>
                  <a:lnTo>
                    <a:pt x="1707" y="1190"/>
                  </a:lnTo>
                  <a:lnTo>
                    <a:pt x="1602" y="1196"/>
                  </a:lnTo>
                  <a:lnTo>
                    <a:pt x="1494" y="1198"/>
                  </a:lnTo>
                  <a:lnTo>
                    <a:pt x="1385" y="1196"/>
                  </a:lnTo>
                  <a:lnTo>
                    <a:pt x="1278" y="1190"/>
                  </a:lnTo>
                  <a:lnTo>
                    <a:pt x="1174" y="1180"/>
                  </a:lnTo>
                  <a:lnTo>
                    <a:pt x="1073" y="1167"/>
                  </a:lnTo>
                  <a:lnTo>
                    <a:pt x="974" y="1151"/>
                  </a:lnTo>
                  <a:lnTo>
                    <a:pt x="878" y="1130"/>
                  </a:lnTo>
                  <a:lnTo>
                    <a:pt x="786" y="1107"/>
                  </a:lnTo>
                  <a:lnTo>
                    <a:pt x="697" y="1081"/>
                  </a:lnTo>
                  <a:lnTo>
                    <a:pt x="613" y="1052"/>
                  </a:lnTo>
                  <a:lnTo>
                    <a:pt x="533" y="1021"/>
                  </a:lnTo>
                  <a:lnTo>
                    <a:pt x="457" y="986"/>
                  </a:lnTo>
                  <a:lnTo>
                    <a:pt x="385" y="950"/>
                  </a:lnTo>
                  <a:lnTo>
                    <a:pt x="319" y="911"/>
                  </a:lnTo>
                  <a:lnTo>
                    <a:pt x="258" y="870"/>
                  </a:lnTo>
                  <a:lnTo>
                    <a:pt x="202" y="828"/>
                  </a:lnTo>
                  <a:lnTo>
                    <a:pt x="153" y="783"/>
                  </a:lnTo>
                  <a:lnTo>
                    <a:pt x="110" y="737"/>
                  </a:lnTo>
                  <a:lnTo>
                    <a:pt x="72" y="690"/>
                  </a:lnTo>
                  <a:lnTo>
                    <a:pt x="41" y="641"/>
                  </a:lnTo>
                  <a:lnTo>
                    <a:pt x="17" y="592"/>
                  </a:lnTo>
                  <a:lnTo>
                    <a:pt x="0" y="540"/>
                  </a:lnTo>
                  <a:lnTo>
                    <a:pt x="72" y="578"/>
                  </a:lnTo>
                  <a:lnTo>
                    <a:pt x="149" y="614"/>
                  </a:lnTo>
                  <a:lnTo>
                    <a:pt x="231" y="646"/>
                  </a:lnTo>
                  <a:lnTo>
                    <a:pt x="318" y="675"/>
                  </a:lnTo>
                  <a:lnTo>
                    <a:pt x="410" y="702"/>
                  </a:lnTo>
                  <a:lnTo>
                    <a:pt x="504" y="726"/>
                  </a:lnTo>
                  <a:lnTo>
                    <a:pt x="603" y="747"/>
                  </a:lnTo>
                  <a:lnTo>
                    <a:pt x="707" y="763"/>
                  </a:lnTo>
                  <a:lnTo>
                    <a:pt x="812" y="777"/>
                  </a:lnTo>
                  <a:lnTo>
                    <a:pt x="921" y="786"/>
                  </a:lnTo>
                  <a:lnTo>
                    <a:pt x="1032" y="793"/>
                  </a:lnTo>
                  <a:lnTo>
                    <a:pt x="1146" y="795"/>
                  </a:lnTo>
                  <a:lnTo>
                    <a:pt x="1249" y="793"/>
                  </a:lnTo>
                  <a:lnTo>
                    <a:pt x="1350" y="787"/>
                  </a:lnTo>
                  <a:lnTo>
                    <a:pt x="1450" y="780"/>
                  </a:lnTo>
                  <a:lnTo>
                    <a:pt x="1547" y="769"/>
                  </a:lnTo>
                  <a:lnTo>
                    <a:pt x="1641" y="755"/>
                  </a:lnTo>
                  <a:lnTo>
                    <a:pt x="1732" y="738"/>
                  </a:lnTo>
                  <a:lnTo>
                    <a:pt x="1821" y="718"/>
                  </a:lnTo>
                  <a:lnTo>
                    <a:pt x="1906" y="696"/>
                  </a:lnTo>
                  <a:lnTo>
                    <a:pt x="1988" y="671"/>
                  </a:lnTo>
                  <a:lnTo>
                    <a:pt x="2066" y="644"/>
                  </a:lnTo>
                  <a:lnTo>
                    <a:pt x="2141" y="615"/>
                  </a:lnTo>
                  <a:lnTo>
                    <a:pt x="2211" y="583"/>
                  </a:lnTo>
                  <a:lnTo>
                    <a:pt x="2276" y="549"/>
                  </a:lnTo>
                  <a:lnTo>
                    <a:pt x="2339" y="513"/>
                  </a:lnTo>
                  <a:lnTo>
                    <a:pt x="2394" y="476"/>
                  </a:lnTo>
                  <a:lnTo>
                    <a:pt x="2446" y="437"/>
                  </a:lnTo>
                  <a:lnTo>
                    <a:pt x="2492" y="396"/>
                  </a:lnTo>
                  <a:lnTo>
                    <a:pt x="2533" y="353"/>
                  </a:lnTo>
                  <a:lnTo>
                    <a:pt x="2569" y="309"/>
                  </a:lnTo>
                  <a:lnTo>
                    <a:pt x="2598" y="264"/>
                  </a:lnTo>
                  <a:lnTo>
                    <a:pt x="2621" y="218"/>
                  </a:lnTo>
                  <a:lnTo>
                    <a:pt x="2638" y="170"/>
                  </a:lnTo>
                  <a:lnTo>
                    <a:pt x="2648" y="121"/>
                  </a:lnTo>
                  <a:lnTo>
                    <a:pt x="2652" y="72"/>
                  </a:lnTo>
                  <a:lnTo>
                    <a:pt x="2652" y="0"/>
                  </a:lnTo>
                  <a:close/>
                </a:path>
              </a:pathLst>
            </a:custGeom>
            <a:solidFill>
              <a:srgbClr val="FCC6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1" name="Freeform 7"/>
            <p:cNvSpPr>
              <a:spLocks/>
            </p:cNvSpPr>
            <p:nvPr/>
          </p:nvSpPr>
          <p:spPr bwMode="auto">
            <a:xfrm>
              <a:off x="4735" y="1247"/>
              <a:ext cx="335" cy="134"/>
            </a:xfrm>
            <a:custGeom>
              <a:avLst/>
              <a:gdLst>
                <a:gd name="T0" fmla="*/ 5 w 3012"/>
                <a:gd name="T1" fmla="*/ 51 h 1210"/>
                <a:gd name="T2" fmla="*/ 34 w 3012"/>
                <a:gd name="T3" fmla="*/ 153 h 1210"/>
                <a:gd name="T4" fmla="*/ 91 w 3012"/>
                <a:gd name="T5" fmla="*/ 250 h 1210"/>
                <a:gd name="T6" fmla="*/ 174 w 3012"/>
                <a:gd name="T7" fmla="*/ 343 h 1210"/>
                <a:gd name="T8" fmla="*/ 279 w 3012"/>
                <a:gd name="T9" fmla="*/ 427 h 1210"/>
                <a:gd name="T10" fmla="*/ 407 w 3012"/>
                <a:gd name="T11" fmla="*/ 506 h 1210"/>
                <a:gd name="T12" fmla="*/ 553 w 3012"/>
                <a:gd name="T13" fmla="*/ 575 h 1210"/>
                <a:gd name="T14" fmla="*/ 717 w 3012"/>
                <a:gd name="T15" fmla="*/ 635 h 1210"/>
                <a:gd name="T16" fmla="*/ 898 w 3012"/>
                <a:gd name="T17" fmla="*/ 683 h 1210"/>
                <a:gd name="T18" fmla="*/ 1090 w 3012"/>
                <a:gd name="T19" fmla="*/ 719 h 1210"/>
                <a:gd name="T20" fmla="*/ 1293 w 3012"/>
                <a:gd name="T21" fmla="*/ 741 h 1210"/>
                <a:gd name="T22" fmla="*/ 1507 w 3012"/>
                <a:gd name="T23" fmla="*/ 749 h 1210"/>
                <a:gd name="T24" fmla="*/ 1720 w 3012"/>
                <a:gd name="T25" fmla="*/ 741 h 1210"/>
                <a:gd name="T26" fmla="*/ 1923 w 3012"/>
                <a:gd name="T27" fmla="*/ 719 h 1210"/>
                <a:gd name="T28" fmla="*/ 2116 w 3012"/>
                <a:gd name="T29" fmla="*/ 683 h 1210"/>
                <a:gd name="T30" fmla="*/ 2296 w 3012"/>
                <a:gd name="T31" fmla="*/ 635 h 1210"/>
                <a:gd name="T32" fmla="*/ 2459 w 3012"/>
                <a:gd name="T33" fmla="*/ 575 h 1210"/>
                <a:gd name="T34" fmla="*/ 2606 w 3012"/>
                <a:gd name="T35" fmla="*/ 506 h 1210"/>
                <a:gd name="T36" fmla="*/ 2734 w 3012"/>
                <a:gd name="T37" fmla="*/ 427 h 1210"/>
                <a:gd name="T38" fmla="*/ 2839 w 3012"/>
                <a:gd name="T39" fmla="*/ 343 h 1210"/>
                <a:gd name="T40" fmla="*/ 2922 w 3012"/>
                <a:gd name="T41" fmla="*/ 250 h 1210"/>
                <a:gd name="T42" fmla="*/ 2979 w 3012"/>
                <a:gd name="T43" fmla="*/ 153 h 1210"/>
                <a:gd name="T44" fmla="*/ 3009 w 3012"/>
                <a:gd name="T45" fmla="*/ 51 h 1210"/>
                <a:gd name="T46" fmla="*/ 3012 w 3012"/>
                <a:gd name="T47" fmla="*/ 487 h 1210"/>
                <a:gd name="T48" fmla="*/ 2998 w 3012"/>
                <a:gd name="T49" fmla="*/ 585 h 1210"/>
                <a:gd name="T50" fmla="*/ 2958 w 3012"/>
                <a:gd name="T51" fmla="*/ 679 h 1210"/>
                <a:gd name="T52" fmla="*/ 2894 w 3012"/>
                <a:gd name="T53" fmla="*/ 768 h 1210"/>
                <a:gd name="T54" fmla="*/ 2806 w 3012"/>
                <a:gd name="T55" fmla="*/ 852 h 1210"/>
                <a:gd name="T56" fmla="*/ 2698 w 3012"/>
                <a:gd name="T57" fmla="*/ 928 h 1210"/>
                <a:gd name="T58" fmla="*/ 2571 w 3012"/>
                <a:gd name="T59" fmla="*/ 998 h 1210"/>
                <a:gd name="T60" fmla="*/ 2426 w 3012"/>
                <a:gd name="T61" fmla="*/ 1059 h 1210"/>
                <a:gd name="T62" fmla="*/ 2266 w 3012"/>
                <a:gd name="T63" fmla="*/ 1111 h 1210"/>
                <a:gd name="T64" fmla="*/ 2093 w 3012"/>
                <a:gd name="T65" fmla="*/ 1153 h 1210"/>
                <a:gd name="T66" fmla="*/ 1907 w 3012"/>
                <a:gd name="T67" fmla="*/ 1184 h 1210"/>
                <a:gd name="T68" fmla="*/ 1710 w 3012"/>
                <a:gd name="T69" fmla="*/ 1202 h 1210"/>
                <a:gd name="T70" fmla="*/ 1507 w 3012"/>
                <a:gd name="T71" fmla="*/ 1210 h 1210"/>
                <a:gd name="T72" fmla="*/ 1302 w 3012"/>
                <a:gd name="T73" fmla="*/ 1202 h 1210"/>
                <a:gd name="T74" fmla="*/ 1106 w 3012"/>
                <a:gd name="T75" fmla="*/ 1184 h 1210"/>
                <a:gd name="T76" fmla="*/ 921 w 3012"/>
                <a:gd name="T77" fmla="*/ 1153 h 1210"/>
                <a:gd name="T78" fmla="*/ 747 w 3012"/>
                <a:gd name="T79" fmla="*/ 1111 h 1210"/>
                <a:gd name="T80" fmla="*/ 587 w 3012"/>
                <a:gd name="T81" fmla="*/ 1059 h 1210"/>
                <a:gd name="T82" fmla="*/ 442 w 3012"/>
                <a:gd name="T83" fmla="*/ 998 h 1210"/>
                <a:gd name="T84" fmla="*/ 314 w 3012"/>
                <a:gd name="T85" fmla="*/ 928 h 1210"/>
                <a:gd name="T86" fmla="*/ 207 w 3012"/>
                <a:gd name="T87" fmla="*/ 852 h 1210"/>
                <a:gd name="T88" fmla="*/ 119 w 3012"/>
                <a:gd name="T89" fmla="*/ 768 h 1210"/>
                <a:gd name="T90" fmla="*/ 55 w 3012"/>
                <a:gd name="T91" fmla="*/ 679 h 1210"/>
                <a:gd name="T92" fmla="*/ 14 w 3012"/>
                <a:gd name="T93" fmla="*/ 585 h 1210"/>
                <a:gd name="T94" fmla="*/ 0 w 3012"/>
                <a:gd name="T95" fmla="*/ 487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12" h="1210">
                  <a:moveTo>
                    <a:pt x="0" y="0"/>
                  </a:moveTo>
                  <a:lnTo>
                    <a:pt x="5" y="51"/>
                  </a:lnTo>
                  <a:lnTo>
                    <a:pt x="16" y="103"/>
                  </a:lnTo>
                  <a:lnTo>
                    <a:pt x="34" y="153"/>
                  </a:lnTo>
                  <a:lnTo>
                    <a:pt x="59" y="202"/>
                  </a:lnTo>
                  <a:lnTo>
                    <a:pt x="91" y="250"/>
                  </a:lnTo>
                  <a:lnTo>
                    <a:pt x="129" y="297"/>
                  </a:lnTo>
                  <a:lnTo>
                    <a:pt x="174" y="343"/>
                  </a:lnTo>
                  <a:lnTo>
                    <a:pt x="224" y="386"/>
                  </a:lnTo>
                  <a:lnTo>
                    <a:pt x="279" y="427"/>
                  </a:lnTo>
                  <a:lnTo>
                    <a:pt x="341" y="468"/>
                  </a:lnTo>
                  <a:lnTo>
                    <a:pt x="407" y="506"/>
                  </a:lnTo>
                  <a:lnTo>
                    <a:pt x="478" y="542"/>
                  </a:lnTo>
                  <a:lnTo>
                    <a:pt x="553" y="575"/>
                  </a:lnTo>
                  <a:lnTo>
                    <a:pt x="633" y="607"/>
                  </a:lnTo>
                  <a:lnTo>
                    <a:pt x="717" y="635"/>
                  </a:lnTo>
                  <a:lnTo>
                    <a:pt x="806" y="660"/>
                  </a:lnTo>
                  <a:lnTo>
                    <a:pt x="898" y="683"/>
                  </a:lnTo>
                  <a:lnTo>
                    <a:pt x="992" y="702"/>
                  </a:lnTo>
                  <a:lnTo>
                    <a:pt x="1090" y="719"/>
                  </a:lnTo>
                  <a:lnTo>
                    <a:pt x="1190" y="731"/>
                  </a:lnTo>
                  <a:lnTo>
                    <a:pt x="1293" y="741"/>
                  </a:lnTo>
                  <a:lnTo>
                    <a:pt x="1399" y="747"/>
                  </a:lnTo>
                  <a:lnTo>
                    <a:pt x="1507" y="749"/>
                  </a:lnTo>
                  <a:lnTo>
                    <a:pt x="1615" y="747"/>
                  </a:lnTo>
                  <a:lnTo>
                    <a:pt x="1720" y="741"/>
                  </a:lnTo>
                  <a:lnTo>
                    <a:pt x="1823" y="731"/>
                  </a:lnTo>
                  <a:lnTo>
                    <a:pt x="1923" y="719"/>
                  </a:lnTo>
                  <a:lnTo>
                    <a:pt x="2021" y="702"/>
                  </a:lnTo>
                  <a:lnTo>
                    <a:pt x="2116" y="683"/>
                  </a:lnTo>
                  <a:lnTo>
                    <a:pt x="2207" y="660"/>
                  </a:lnTo>
                  <a:lnTo>
                    <a:pt x="2296" y="635"/>
                  </a:lnTo>
                  <a:lnTo>
                    <a:pt x="2379" y="607"/>
                  </a:lnTo>
                  <a:lnTo>
                    <a:pt x="2459" y="575"/>
                  </a:lnTo>
                  <a:lnTo>
                    <a:pt x="2535" y="542"/>
                  </a:lnTo>
                  <a:lnTo>
                    <a:pt x="2606" y="506"/>
                  </a:lnTo>
                  <a:lnTo>
                    <a:pt x="2673" y="468"/>
                  </a:lnTo>
                  <a:lnTo>
                    <a:pt x="2734" y="427"/>
                  </a:lnTo>
                  <a:lnTo>
                    <a:pt x="2790" y="386"/>
                  </a:lnTo>
                  <a:lnTo>
                    <a:pt x="2839" y="343"/>
                  </a:lnTo>
                  <a:lnTo>
                    <a:pt x="2883" y="297"/>
                  </a:lnTo>
                  <a:lnTo>
                    <a:pt x="2922" y="250"/>
                  </a:lnTo>
                  <a:lnTo>
                    <a:pt x="2954" y="202"/>
                  </a:lnTo>
                  <a:lnTo>
                    <a:pt x="2979" y="153"/>
                  </a:lnTo>
                  <a:lnTo>
                    <a:pt x="2997" y="103"/>
                  </a:lnTo>
                  <a:lnTo>
                    <a:pt x="3009" y="51"/>
                  </a:lnTo>
                  <a:lnTo>
                    <a:pt x="3012" y="0"/>
                  </a:lnTo>
                  <a:lnTo>
                    <a:pt x="3012" y="487"/>
                  </a:lnTo>
                  <a:lnTo>
                    <a:pt x="3009" y="536"/>
                  </a:lnTo>
                  <a:lnTo>
                    <a:pt x="2998" y="585"/>
                  </a:lnTo>
                  <a:lnTo>
                    <a:pt x="2981" y="633"/>
                  </a:lnTo>
                  <a:lnTo>
                    <a:pt x="2958" y="679"/>
                  </a:lnTo>
                  <a:lnTo>
                    <a:pt x="2929" y="724"/>
                  </a:lnTo>
                  <a:lnTo>
                    <a:pt x="2894" y="768"/>
                  </a:lnTo>
                  <a:lnTo>
                    <a:pt x="2853" y="811"/>
                  </a:lnTo>
                  <a:lnTo>
                    <a:pt x="2806" y="852"/>
                  </a:lnTo>
                  <a:lnTo>
                    <a:pt x="2755" y="890"/>
                  </a:lnTo>
                  <a:lnTo>
                    <a:pt x="2698" y="928"/>
                  </a:lnTo>
                  <a:lnTo>
                    <a:pt x="2637" y="964"/>
                  </a:lnTo>
                  <a:lnTo>
                    <a:pt x="2571" y="998"/>
                  </a:lnTo>
                  <a:lnTo>
                    <a:pt x="2501" y="1030"/>
                  </a:lnTo>
                  <a:lnTo>
                    <a:pt x="2426" y="1059"/>
                  </a:lnTo>
                  <a:lnTo>
                    <a:pt x="2348" y="1086"/>
                  </a:lnTo>
                  <a:lnTo>
                    <a:pt x="2266" y="1111"/>
                  </a:lnTo>
                  <a:lnTo>
                    <a:pt x="2181" y="1133"/>
                  </a:lnTo>
                  <a:lnTo>
                    <a:pt x="2093" y="1153"/>
                  </a:lnTo>
                  <a:lnTo>
                    <a:pt x="2001" y="1170"/>
                  </a:lnTo>
                  <a:lnTo>
                    <a:pt x="1907" y="1184"/>
                  </a:lnTo>
                  <a:lnTo>
                    <a:pt x="1810" y="1195"/>
                  </a:lnTo>
                  <a:lnTo>
                    <a:pt x="1710" y="1202"/>
                  </a:lnTo>
                  <a:lnTo>
                    <a:pt x="1609" y="1208"/>
                  </a:lnTo>
                  <a:lnTo>
                    <a:pt x="1507" y="1210"/>
                  </a:lnTo>
                  <a:lnTo>
                    <a:pt x="1404" y="1208"/>
                  </a:lnTo>
                  <a:lnTo>
                    <a:pt x="1302" y="1202"/>
                  </a:lnTo>
                  <a:lnTo>
                    <a:pt x="1203" y="1195"/>
                  </a:lnTo>
                  <a:lnTo>
                    <a:pt x="1106" y="1184"/>
                  </a:lnTo>
                  <a:lnTo>
                    <a:pt x="1012" y="1170"/>
                  </a:lnTo>
                  <a:lnTo>
                    <a:pt x="921" y="1153"/>
                  </a:lnTo>
                  <a:lnTo>
                    <a:pt x="832" y="1133"/>
                  </a:lnTo>
                  <a:lnTo>
                    <a:pt x="747" y="1111"/>
                  </a:lnTo>
                  <a:lnTo>
                    <a:pt x="665" y="1086"/>
                  </a:lnTo>
                  <a:lnTo>
                    <a:pt x="587" y="1059"/>
                  </a:lnTo>
                  <a:lnTo>
                    <a:pt x="512" y="1030"/>
                  </a:lnTo>
                  <a:lnTo>
                    <a:pt x="442" y="998"/>
                  </a:lnTo>
                  <a:lnTo>
                    <a:pt x="376" y="964"/>
                  </a:lnTo>
                  <a:lnTo>
                    <a:pt x="314" y="928"/>
                  </a:lnTo>
                  <a:lnTo>
                    <a:pt x="258" y="890"/>
                  </a:lnTo>
                  <a:lnTo>
                    <a:pt x="207" y="852"/>
                  </a:lnTo>
                  <a:lnTo>
                    <a:pt x="160" y="811"/>
                  </a:lnTo>
                  <a:lnTo>
                    <a:pt x="119" y="768"/>
                  </a:lnTo>
                  <a:lnTo>
                    <a:pt x="84" y="724"/>
                  </a:lnTo>
                  <a:lnTo>
                    <a:pt x="55" y="679"/>
                  </a:lnTo>
                  <a:lnTo>
                    <a:pt x="31" y="633"/>
                  </a:lnTo>
                  <a:lnTo>
                    <a:pt x="14" y="585"/>
                  </a:lnTo>
                  <a:lnTo>
                    <a:pt x="5" y="536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AF1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2" name="Freeform 8"/>
            <p:cNvSpPr>
              <a:spLocks/>
            </p:cNvSpPr>
            <p:nvPr/>
          </p:nvSpPr>
          <p:spPr bwMode="auto">
            <a:xfrm>
              <a:off x="4755" y="1285"/>
              <a:ext cx="13" cy="63"/>
            </a:xfrm>
            <a:custGeom>
              <a:avLst/>
              <a:gdLst>
                <a:gd name="T0" fmla="*/ 0 w 116"/>
                <a:gd name="T1" fmla="*/ 0 h 569"/>
                <a:gd name="T2" fmla="*/ 36 w 116"/>
                <a:gd name="T3" fmla="*/ 31 h 569"/>
                <a:gd name="T4" fmla="*/ 75 w 116"/>
                <a:gd name="T5" fmla="*/ 63 h 569"/>
                <a:gd name="T6" fmla="*/ 116 w 116"/>
                <a:gd name="T7" fmla="*/ 92 h 569"/>
                <a:gd name="T8" fmla="*/ 116 w 116"/>
                <a:gd name="T9" fmla="*/ 569 h 569"/>
                <a:gd name="T10" fmla="*/ 75 w 116"/>
                <a:gd name="T11" fmla="*/ 541 h 569"/>
                <a:gd name="T12" fmla="*/ 36 w 116"/>
                <a:gd name="T13" fmla="*/ 511 h 569"/>
                <a:gd name="T14" fmla="*/ 0 w 116"/>
                <a:gd name="T15" fmla="*/ 480 h 569"/>
                <a:gd name="T16" fmla="*/ 0 w 116"/>
                <a:gd name="T17" fmla="*/ 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69">
                  <a:moveTo>
                    <a:pt x="0" y="0"/>
                  </a:moveTo>
                  <a:lnTo>
                    <a:pt x="36" y="31"/>
                  </a:lnTo>
                  <a:lnTo>
                    <a:pt x="75" y="63"/>
                  </a:lnTo>
                  <a:lnTo>
                    <a:pt x="116" y="92"/>
                  </a:lnTo>
                  <a:lnTo>
                    <a:pt x="116" y="569"/>
                  </a:lnTo>
                  <a:lnTo>
                    <a:pt x="75" y="541"/>
                  </a:lnTo>
                  <a:lnTo>
                    <a:pt x="36" y="511"/>
                  </a:lnTo>
                  <a:lnTo>
                    <a:pt x="0" y="4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3" name="Freeform 9"/>
            <p:cNvSpPr>
              <a:spLocks/>
            </p:cNvSpPr>
            <p:nvPr/>
          </p:nvSpPr>
          <p:spPr bwMode="auto">
            <a:xfrm>
              <a:off x="5038" y="1285"/>
              <a:ext cx="13" cy="63"/>
            </a:xfrm>
            <a:custGeom>
              <a:avLst/>
              <a:gdLst>
                <a:gd name="T0" fmla="*/ 116 w 116"/>
                <a:gd name="T1" fmla="*/ 0 h 569"/>
                <a:gd name="T2" fmla="*/ 116 w 116"/>
                <a:gd name="T3" fmla="*/ 480 h 569"/>
                <a:gd name="T4" fmla="*/ 80 w 116"/>
                <a:gd name="T5" fmla="*/ 511 h 569"/>
                <a:gd name="T6" fmla="*/ 42 w 116"/>
                <a:gd name="T7" fmla="*/ 541 h 569"/>
                <a:gd name="T8" fmla="*/ 0 w 116"/>
                <a:gd name="T9" fmla="*/ 569 h 569"/>
                <a:gd name="T10" fmla="*/ 0 w 116"/>
                <a:gd name="T11" fmla="*/ 92 h 569"/>
                <a:gd name="T12" fmla="*/ 42 w 116"/>
                <a:gd name="T13" fmla="*/ 63 h 569"/>
                <a:gd name="T14" fmla="*/ 80 w 116"/>
                <a:gd name="T15" fmla="*/ 31 h 569"/>
                <a:gd name="T16" fmla="*/ 116 w 116"/>
                <a:gd name="T17" fmla="*/ 0 h 5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69">
                  <a:moveTo>
                    <a:pt x="116" y="0"/>
                  </a:moveTo>
                  <a:lnTo>
                    <a:pt x="116" y="480"/>
                  </a:lnTo>
                  <a:lnTo>
                    <a:pt x="80" y="511"/>
                  </a:lnTo>
                  <a:lnTo>
                    <a:pt x="42" y="541"/>
                  </a:lnTo>
                  <a:lnTo>
                    <a:pt x="0" y="569"/>
                  </a:lnTo>
                  <a:lnTo>
                    <a:pt x="0" y="92"/>
                  </a:lnTo>
                  <a:lnTo>
                    <a:pt x="42" y="63"/>
                  </a:lnTo>
                  <a:lnTo>
                    <a:pt x="80" y="31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4" name="Freeform 10"/>
            <p:cNvSpPr>
              <a:spLocks/>
            </p:cNvSpPr>
            <p:nvPr/>
          </p:nvSpPr>
          <p:spPr bwMode="auto">
            <a:xfrm>
              <a:off x="4781" y="1303"/>
              <a:ext cx="12" cy="59"/>
            </a:xfrm>
            <a:custGeom>
              <a:avLst/>
              <a:gdLst>
                <a:gd name="T0" fmla="*/ 0 w 116"/>
                <a:gd name="T1" fmla="*/ 0 h 528"/>
                <a:gd name="T2" fmla="*/ 57 w 116"/>
                <a:gd name="T3" fmla="*/ 29 h 528"/>
                <a:gd name="T4" fmla="*/ 116 w 116"/>
                <a:gd name="T5" fmla="*/ 57 h 528"/>
                <a:gd name="T6" fmla="*/ 116 w 116"/>
                <a:gd name="T7" fmla="*/ 528 h 528"/>
                <a:gd name="T8" fmla="*/ 57 w 116"/>
                <a:gd name="T9" fmla="*/ 502 h 528"/>
                <a:gd name="T10" fmla="*/ 0 w 116"/>
                <a:gd name="T11" fmla="*/ 474 h 528"/>
                <a:gd name="T12" fmla="*/ 0 w 116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28">
                  <a:moveTo>
                    <a:pt x="0" y="0"/>
                  </a:moveTo>
                  <a:lnTo>
                    <a:pt x="57" y="29"/>
                  </a:lnTo>
                  <a:lnTo>
                    <a:pt x="116" y="57"/>
                  </a:lnTo>
                  <a:lnTo>
                    <a:pt x="116" y="528"/>
                  </a:lnTo>
                  <a:lnTo>
                    <a:pt x="57" y="502"/>
                  </a:lnTo>
                  <a:lnTo>
                    <a:pt x="0" y="4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5" name="Freeform 11"/>
            <p:cNvSpPr>
              <a:spLocks/>
            </p:cNvSpPr>
            <p:nvPr/>
          </p:nvSpPr>
          <p:spPr bwMode="auto">
            <a:xfrm>
              <a:off x="5012" y="1303"/>
              <a:ext cx="13" cy="59"/>
            </a:xfrm>
            <a:custGeom>
              <a:avLst/>
              <a:gdLst>
                <a:gd name="T0" fmla="*/ 115 w 115"/>
                <a:gd name="T1" fmla="*/ 0 h 528"/>
                <a:gd name="T2" fmla="*/ 115 w 115"/>
                <a:gd name="T3" fmla="*/ 474 h 528"/>
                <a:gd name="T4" fmla="*/ 60 w 115"/>
                <a:gd name="T5" fmla="*/ 502 h 528"/>
                <a:gd name="T6" fmla="*/ 0 w 115"/>
                <a:gd name="T7" fmla="*/ 528 h 528"/>
                <a:gd name="T8" fmla="*/ 0 w 115"/>
                <a:gd name="T9" fmla="*/ 57 h 528"/>
                <a:gd name="T10" fmla="*/ 60 w 115"/>
                <a:gd name="T11" fmla="*/ 29 h 528"/>
                <a:gd name="T12" fmla="*/ 115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115" y="0"/>
                  </a:moveTo>
                  <a:lnTo>
                    <a:pt x="115" y="474"/>
                  </a:lnTo>
                  <a:lnTo>
                    <a:pt x="60" y="502"/>
                  </a:lnTo>
                  <a:lnTo>
                    <a:pt x="0" y="528"/>
                  </a:lnTo>
                  <a:lnTo>
                    <a:pt x="0" y="57"/>
                  </a:lnTo>
                  <a:lnTo>
                    <a:pt x="60" y="29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6" name="Freeform 12"/>
            <p:cNvSpPr>
              <a:spLocks/>
            </p:cNvSpPr>
            <p:nvPr/>
          </p:nvSpPr>
          <p:spPr bwMode="auto">
            <a:xfrm>
              <a:off x="4806" y="1314"/>
              <a:ext cx="13" cy="56"/>
            </a:xfrm>
            <a:custGeom>
              <a:avLst/>
              <a:gdLst>
                <a:gd name="T0" fmla="*/ 0 w 115"/>
                <a:gd name="T1" fmla="*/ 0 h 505"/>
                <a:gd name="T2" fmla="*/ 57 w 115"/>
                <a:gd name="T3" fmla="*/ 20 h 505"/>
                <a:gd name="T4" fmla="*/ 115 w 115"/>
                <a:gd name="T5" fmla="*/ 38 h 505"/>
                <a:gd name="T6" fmla="*/ 115 w 115"/>
                <a:gd name="T7" fmla="*/ 505 h 505"/>
                <a:gd name="T8" fmla="*/ 57 w 115"/>
                <a:gd name="T9" fmla="*/ 488 h 505"/>
                <a:gd name="T10" fmla="*/ 0 w 115"/>
                <a:gd name="T11" fmla="*/ 470 h 505"/>
                <a:gd name="T12" fmla="*/ 0 w 115"/>
                <a:gd name="T1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05">
                  <a:moveTo>
                    <a:pt x="0" y="0"/>
                  </a:moveTo>
                  <a:lnTo>
                    <a:pt x="57" y="20"/>
                  </a:lnTo>
                  <a:lnTo>
                    <a:pt x="115" y="38"/>
                  </a:lnTo>
                  <a:lnTo>
                    <a:pt x="115" y="505"/>
                  </a:lnTo>
                  <a:lnTo>
                    <a:pt x="57" y="488"/>
                  </a:lnTo>
                  <a:lnTo>
                    <a:pt x="0" y="4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7" name="Freeform 13"/>
            <p:cNvSpPr>
              <a:spLocks/>
            </p:cNvSpPr>
            <p:nvPr/>
          </p:nvSpPr>
          <p:spPr bwMode="auto">
            <a:xfrm>
              <a:off x="4986" y="1314"/>
              <a:ext cx="13" cy="56"/>
            </a:xfrm>
            <a:custGeom>
              <a:avLst/>
              <a:gdLst>
                <a:gd name="T0" fmla="*/ 117 w 117"/>
                <a:gd name="T1" fmla="*/ 0 h 505"/>
                <a:gd name="T2" fmla="*/ 117 w 117"/>
                <a:gd name="T3" fmla="*/ 470 h 505"/>
                <a:gd name="T4" fmla="*/ 59 w 117"/>
                <a:gd name="T5" fmla="*/ 488 h 505"/>
                <a:gd name="T6" fmla="*/ 0 w 117"/>
                <a:gd name="T7" fmla="*/ 505 h 505"/>
                <a:gd name="T8" fmla="*/ 0 w 117"/>
                <a:gd name="T9" fmla="*/ 38 h 505"/>
                <a:gd name="T10" fmla="*/ 59 w 117"/>
                <a:gd name="T11" fmla="*/ 20 h 505"/>
                <a:gd name="T12" fmla="*/ 117 w 117"/>
                <a:gd name="T1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505">
                  <a:moveTo>
                    <a:pt x="117" y="0"/>
                  </a:moveTo>
                  <a:lnTo>
                    <a:pt x="117" y="470"/>
                  </a:lnTo>
                  <a:lnTo>
                    <a:pt x="59" y="488"/>
                  </a:lnTo>
                  <a:lnTo>
                    <a:pt x="0" y="505"/>
                  </a:lnTo>
                  <a:lnTo>
                    <a:pt x="0" y="38"/>
                  </a:lnTo>
                  <a:lnTo>
                    <a:pt x="59" y="20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8" name="Freeform 14"/>
            <p:cNvSpPr>
              <a:spLocks/>
            </p:cNvSpPr>
            <p:nvPr/>
          </p:nvSpPr>
          <p:spPr bwMode="auto">
            <a:xfrm>
              <a:off x="4839" y="1323"/>
              <a:ext cx="12" cy="54"/>
            </a:xfrm>
            <a:custGeom>
              <a:avLst/>
              <a:gdLst>
                <a:gd name="T0" fmla="*/ 0 w 115"/>
                <a:gd name="T1" fmla="*/ 0 h 485"/>
                <a:gd name="T2" fmla="*/ 57 w 115"/>
                <a:gd name="T3" fmla="*/ 12 h 485"/>
                <a:gd name="T4" fmla="*/ 115 w 115"/>
                <a:gd name="T5" fmla="*/ 22 h 485"/>
                <a:gd name="T6" fmla="*/ 115 w 115"/>
                <a:gd name="T7" fmla="*/ 485 h 485"/>
                <a:gd name="T8" fmla="*/ 57 w 115"/>
                <a:gd name="T9" fmla="*/ 476 h 485"/>
                <a:gd name="T10" fmla="*/ 0 w 115"/>
                <a:gd name="T11" fmla="*/ 465 h 485"/>
                <a:gd name="T12" fmla="*/ 0 w 115"/>
                <a:gd name="T13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485">
                  <a:moveTo>
                    <a:pt x="0" y="0"/>
                  </a:moveTo>
                  <a:lnTo>
                    <a:pt x="57" y="12"/>
                  </a:lnTo>
                  <a:lnTo>
                    <a:pt x="115" y="22"/>
                  </a:lnTo>
                  <a:lnTo>
                    <a:pt x="115" y="485"/>
                  </a:lnTo>
                  <a:lnTo>
                    <a:pt x="57" y="476"/>
                  </a:lnTo>
                  <a:lnTo>
                    <a:pt x="0" y="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19" name="Freeform 15"/>
            <p:cNvSpPr>
              <a:spLocks/>
            </p:cNvSpPr>
            <p:nvPr/>
          </p:nvSpPr>
          <p:spPr bwMode="auto">
            <a:xfrm>
              <a:off x="4954" y="1323"/>
              <a:ext cx="13" cy="54"/>
            </a:xfrm>
            <a:custGeom>
              <a:avLst/>
              <a:gdLst>
                <a:gd name="T0" fmla="*/ 117 w 117"/>
                <a:gd name="T1" fmla="*/ 0 h 485"/>
                <a:gd name="T2" fmla="*/ 117 w 117"/>
                <a:gd name="T3" fmla="*/ 465 h 485"/>
                <a:gd name="T4" fmla="*/ 59 w 117"/>
                <a:gd name="T5" fmla="*/ 476 h 485"/>
                <a:gd name="T6" fmla="*/ 0 w 117"/>
                <a:gd name="T7" fmla="*/ 485 h 485"/>
                <a:gd name="T8" fmla="*/ 0 w 117"/>
                <a:gd name="T9" fmla="*/ 22 h 485"/>
                <a:gd name="T10" fmla="*/ 59 w 117"/>
                <a:gd name="T11" fmla="*/ 12 h 485"/>
                <a:gd name="T12" fmla="*/ 117 w 117"/>
                <a:gd name="T13" fmla="*/ 0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7" h="485">
                  <a:moveTo>
                    <a:pt x="117" y="0"/>
                  </a:moveTo>
                  <a:lnTo>
                    <a:pt x="117" y="465"/>
                  </a:lnTo>
                  <a:lnTo>
                    <a:pt x="59" y="476"/>
                  </a:lnTo>
                  <a:lnTo>
                    <a:pt x="0" y="485"/>
                  </a:lnTo>
                  <a:lnTo>
                    <a:pt x="0" y="22"/>
                  </a:lnTo>
                  <a:lnTo>
                    <a:pt x="59" y="12"/>
                  </a:lnTo>
                  <a:lnTo>
                    <a:pt x="117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0" name="Freeform 16"/>
            <p:cNvSpPr>
              <a:spLocks/>
            </p:cNvSpPr>
            <p:nvPr/>
          </p:nvSpPr>
          <p:spPr bwMode="auto">
            <a:xfrm>
              <a:off x="4877" y="1329"/>
              <a:ext cx="13" cy="52"/>
            </a:xfrm>
            <a:custGeom>
              <a:avLst/>
              <a:gdLst>
                <a:gd name="T0" fmla="*/ 0 w 116"/>
                <a:gd name="T1" fmla="*/ 0 h 467"/>
                <a:gd name="T2" fmla="*/ 58 w 116"/>
                <a:gd name="T3" fmla="*/ 3 h 467"/>
                <a:gd name="T4" fmla="*/ 116 w 116"/>
                <a:gd name="T5" fmla="*/ 6 h 467"/>
                <a:gd name="T6" fmla="*/ 116 w 116"/>
                <a:gd name="T7" fmla="*/ 467 h 467"/>
                <a:gd name="T8" fmla="*/ 0 w 116"/>
                <a:gd name="T9" fmla="*/ 460 h 467"/>
                <a:gd name="T10" fmla="*/ 0 w 116"/>
                <a:gd name="T11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467">
                  <a:moveTo>
                    <a:pt x="0" y="0"/>
                  </a:moveTo>
                  <a:lnTo>
                    <a:pt x="58" y="3"/>
                  </a:lnTo>
                  <a:lnTo>
                    <a:pt x="116" y="6"/>
                  </a:lnTo>
                  <a:lnTo>
                    <a:pt x="116" y="467"/>
                  </a:lnTo>
                  <a:lnTo>
                    <a:pt x="0" y="46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1" name="Freeform 17"/>
            <p:cNvSpPr>
              <a:spLocks/>
            </p:cNvSpPr>
            <p:nvPr/>
          </p:nvSpPr>
          <p:spPr bwMode="auto">
            <a:xfrm>
              <a:off x="4916" y="1329"/>
              <a:ext cx="13" cy="52"/>
            </a:xfrm>
            <a:custGeom>
              <a:avLst/>
              <a:gdLst>
                <a:gd name="T0" fmla="*/ 116 w 116"/>
                <a:gd name="T1" fmla="*/ 0 h 467"/>
                <a:gd name="T2" fmla="*/ 116 w 116"/>
                <a:gd name="T3" fmla="*/ 460 h 467"/>
                <a:gd name="T4" fmla="*/ 0 w 116"/>
                <a:gd name="T5" fmla="*/ 467 h 467"/>
                <a:gd name="T6" fmla="*/ 0 w 116"/>
                <a:gd name="T7" fmla="*/ 6 h 467"/>
                <a:gd name="T8" fmla="*/ 59 w 116"/>
                <a:gd name="T9" fmla="*/ 3 h 467"/>
                <a:gd name="T10" fmla="*/ 116 w 116"/>
                <a:gd name="T11" fmla="*/ 0 h 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467">
                  <a:moveTo>
                    <a:pt x="116" y="0"/>
                  </a:moveTo>
                  <a:lnTo>
                    <a:pt x="116" y="460"/>
                  </a:lnTo>
                  <a:lnTo>
                    <a:pt x="0" y="467"/>
                  </a:lnTo>
                  <a:lnTo>
                    <a:pt x="0" y="6"/>
                  </a:lnTo>
                  <a:lnTo>
                    <a:pt x="59" y="3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2" name="Freeform 18"/>
            <p:cNvSpPr>
              <a:spLocks/>
            </p:cNvSpPr>
            <p:nvPr/>
          </p:nvSpPr>
          <p:spPr bwMode="auto">
            <a:xfrm>
              <a:off x="4697" y="1150"/>
              <a:ext cx="335" cy="135"/>
            </a:xfrm>
            <a:custGeom>
              <a:avLst/>
              <a:gdLst>
                <a:gd name="T0" fmla="*/ 4 w 3012"/>
                <a:gd name="T1" fmla="*/ 52 h 1210"/>
                <a:gd name="T2" fmla="*/ 34 w 3012"/>
                <a:gd name="T3" fmla="*/ 154 h 1210"/>
                <a:gd name="T4" fmla="*/ 90 w 3012"/>
                <a:gd name="T5" fmla="*/ 250 h 1210"/>
                <a:gd name="T6" fmla="*/ 173 w 3012"/>
                <a:gd name="T7" fmla="*/ 343 h 1210"/>
                <a:gd name="T8" fmla="*/ 279 w 3012"/>
                <a:gd name="T9" fmla="*/ 428 h 1210"/>
                <a:gd name="T10" fmla="*/ 406 w 3012"/>
                <a:gd name="T11" fmla="*/ 507 h 1210"/>
                <a:gd name="T12" fmla="*/ 553 w 3012"/>
                <a:gd name="T13" fmla="*/ 576 h 1210"/>
                <a:gd name="T14" fmla="*/ 717 w 3012"/>
                <a:gd name="T15" fmla="*/ 635 h 1210"/>
                <a:gd name="T16" fmla="*/ 897 w 3012"/>
                <a:gd name="T17" fmla="*/ 683 h 1210"/>
                <a:gd name="T18" fmla="*/ 1089 w 3012"/>
                <a:gd name="T19" fmla="*/ 720 h 1210"/>
                <a:gd name="T20" fmla="*/ 1293 w 3012"/>
                <a:gd name="T21" fmla="*/ 742 h 1210"/>
                <a:gd name="T22" fmla="*/ 1506 w 3012"/>
                <a:gd name="T23" fmla="*/ 750 h 1210"/>
                <a:gd name="T24" fmla="*/ 1719 w 3012"/>
                <a:gd name="T25" fmla="*/ 742 h 1210"/>
                <a:gd name="T26" fmla="*/ 1923 w 3012"/>
                <a:gd name="T27" fmla="*/ 720 h 1210"/>
                <a:gd name="T28" fmla="*/ 2115 w 3012"/>
                <a:gd name="T29" fmla="*/ 683 h 1210"/>
                <a:gd name="T30" fmla="*/ 2295 w 3012"/>
                <a:gd name="T31" fmla="*/ 635 h 1210"/>
                <a:gd name="T32" fmla="*/ 2459 w 3012"/>
                <a:gd name="T33" fmla="*/ 576 h 1210"/>
                <a:gd name="T34" fmla="*/ 2606 w 3012"/>
                <a:gd name="T35" fmla="*/ 507 h 1210"/>
                <a:gd name="T36" fmla="*/ 2733 w 3012"/>
                <a:gd name="T37" fmla="*/ 428 h 1210"/>
                <a:gd name="T38" fmla="*/ 2839 w 3012"/>
                <a:gd name="T39" fmla="*/ 343 h 1210"/>
                <a:gd name="T40" fmla="*/ 2922 w 3012"/>
                <a:gd name="T41" fmla="*/ 250 h 1210"/>
                <a:gd name="T42" fmla="*/ 2979 w 3012"/>
                <a:gd name="T43" fmla="*/ 154 h 1210"/>
                <a:gd name="T44" fmla="*/ 3008 w 3012"/>
                <a:gd name="T45" fmla="*/ 52 h 1210"/>
                <a:gd name="T46" fmla="*/ 3012 w 3012"/>
                <a:gd name="T47" fmla="*/ 487 h 1210"/>
                <a:gd name="T48" fmla="*/ 2998 w 3012"/>
                <a:gd name="T49" fmla="*/ 586 h 1210"/>
                <a:gd name="T50" fmla="*/ 2958 w 3012"/>
                <a:gd name="T51" fmla="*/ 680 h 1210"/>
                <a:gd name="T52" fmla="*/ 2893 w 3012"/>
                <a:gd name="T53" fmla="*/ 769 h 1210"/>
                <a:gd name="T54" fmla="*/ 2806 w 3012"/>
                <a:gd name="T55" fmla="*/ 853 h 1210"/>
                <a:gd name="T56" fmla="*/ 2699 w 3012"/>
                <a:gd name="T57" fmla="*/ 929 h 1210"/>
                <a:gd name="T58" fmla="*/ 2571 w 3012"/>
                <a:gd name="T59" fmla="*/ 998 h 1210"/>
                <a:gd name="T60" fmla="*/ 2426 w 3012"/>
                <a:gd name="T61" fmla="*/ 1060 h 1210"/>
                <a:gd name="T62" fmla="*/ 2266 w 3012"/>
                <a:gd name="T63" fmla="*/ 1111 h 1210"/>
                <a:gd name="T64" fmla="*/ 2092 w 3012"/>
                <a:gd name="T65" fmla="*/ 1153 h 1210"/>
                <a:gd name="T66" fmla="*/ 1907 w 3012"/>
                <a:gd name="T67" fmla="*/ 1185 h 1210"/>
                <a:gd name="T68" fmla="*/ 1710 w 3012"/>
                <a:gd name="T69" fmla="*/ 1203 h 1210"/>
                <a:gd name="T70" fmla="*/ 1506 w 3012"/>
                <a:gd name="T71" fmla="*/ 1210 h 1210"/>
                <a:gd name="T72" fmla="*/ 1301 w 3012"/>
                <a:gd name="T73" fmla="*/ 1203 h 1210"/>
                <a:gd name="T74" fmla="*/ 1106 w 3012"/>
                <a:gd name="T75" fmla="*/ 1185 h 1210"/>
                <a:gd name="T76" fmla="*/ 920 w 3012"/>
                <a:gd name="T77" fmla="*/ 1153 h 1210"/>
                <a:gd name="T78" fmla="*/ 746 w 3012"/>
                <a:gd name="T79" fmla="*/ 1111 h 1210"/>
                <a:gd name="T80" fmla="*/ 586 w 3012"/>
                <a:gd name="T81" fmla="*/ 1060 h 1210"/>
                <a:gd name="T82" fmla="*/ 441 w 3012"/>
                <a:gd name="T83" fmla="*/ 998 h 1210"/>
                <a:gd name="T84" fmla="*/ 314 w 3012"/>
                <a:gd name="T85" fmla="*/ 929 h 1210"/>
                <a:gd name="T86" fmla="*/ 206 w 3012"/>
                <a:gd name="T87" fmla="*/ 853 h 1210"/>
                <a:gd name="T88" fmla="*/ 119 w 3012"/>
                <a:gd name="T89" fmla="*/ 769 h 1210"/>
                <a:gd name="T90" fmla="*/ 54 w 3012"/>
                <a:gd name="T91" fmla="*/ 680 h 1210"/>
                <a:gd name="T92" fmla="*/ 14 w 3012"/>
                <a:gd name="T93" fmla="*/ 586 h 1210"/>
                <a:gd name="T94" fmla="*/ 0 w 3012"/>
                <a:gd name="T95" fmla="*/ 487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12" h="1210">
                  <a:moveTo>
                    <a:pt x="0" y="0"/>
                  </a:moveTo>
                  <a:lnTo>
                    <a:pt x="4" y="52"/>
                  </a:lnTo>
                  <a:lnTo>
                    <a:pt x="16" y="104"/>
                  </a:lnTo>
                  <a:lnTo>
                    <a:pt x="34" y="154"/>
                  </a:lnTo>
                  <a:lnTo>
                    <a:pt x="59" y="203"/>
                  </a:lnTo>
                  <a:lnTo>
                    <a:pt x="90" y="250"/>
                  </a:lnTo>
                  <a:lnTo>
                    <a:pt x="128" y="298"/>
                  </a:lnTo>
                  <a:lnTo>
                    <a:pt x="173" y="343"/>
                  </a:lnTo>
                  <a:lnTo>
                    <a:pt x="223" y="387"/>
                  </a:lnTo>
                  <a:lnTo>
                    <a:pt x="279" y="428"/>
                  </a:lnTo>
                  <a:lnTo>
                    <a:pt x="340" y="468"/>
                  </a:lnTo>
                  <a:lnTo>
                    <a:pt x="406" y="507"/>
                  </a:lnTo>
                  <a:lnTo>
                    <a:pt x="478" y="543"/>
                  </a:lnTo>
                  <a:lnTo>
                    <a:pt x="553" y="576"/>
                  </a:lnTo>
                  <a:lnTo>
                    <a:pt x="633" y="606"/>
                  </a:lnTo>
                  <a:lnTo>
                    <a:pt x="717" y="635"/>
                  </a:lnTo>
                  <a:lnTo>
                    <a:pt x="805" y="661"/>
                  </a:lnTo>
                  <a:lnTo>
                    <a:pt x="897" y="683"/>
                  </a:lnTo>
                  <a:lnTo>
                    <a:pt x="992" y="703"/>
                  </a:lnTo>
                  <a:lnTo>
                    <a:pt x="1089" y="720"/>
                  </a:lnTo>
                  <a:lnTo>
                    <a:pt x="1190" y="732"/>
                  </a:lnTo>
                  <a:lnTo>
                    <a:pt x="1293" y="742"/>
                  </a:lnTo>
                  <a:lnTo>
                    <a:pt x="1398" y="748"/>
                  </a:lnTo>
                  <a:lnTo>
                    <a:pt x="1506" y="750"/>
                  </a:lnTo>
                  <a:lnTo>
                    <a:pt x="1614" y="748"/>
                  </a:lnTo>
                  <a:lnTo>
                    <a:pt x="1719" y="742"/>
                  </a:lnTo>
                  <a:lnTo>
                    <a:pt x="1823" y="732"/>
                  </a:lnTo>
                  <a:lnTo>
                    <a:pt x="1923" y="720"/>
                  </a:lnTo>
                  <a:lnTo>
                    <a:pt x="2021" y="703"/>
                  </a:lnTo>
                  <a:lnTo>
                    <a:pt x="2115" y="683"/>
                  </a:lnTo>
                  <a:lnTo>
                    <a:pt x="2207" y="661"/>
                  </a:lnTo>
                  <a:lnTo>
                    <a:pt x="2295" y="635"/>
                  </a:lnTo>
                  <a:lnTo>
                    <a:pt x="2380" y="606"/>
                  </a:lnTo>
                  <a:lnTo>
                    <a:pt x="2459" y="576"/>
                  </a:lnTo>
                  <a:lnTo>
                    <a:pt x="2534" y="543"/>
                  </a:lnTo>
                  <a:lnTo>
                    <a:pt x="2606" y="507"/>
                  </a:lnTo>
                  <a:lnTo>
                    <a:pt x="2672" y="468"/>
                  </a:lnTo>
                  <a:lnTo>
                    <a:pt x="2733" y="428"/>
                  </a:lnTo>
                  <a:lnTo>
                    <a:pt x="2789" y="387"/>
                  </a:lnTo>
                  <a:lnTo>
                    <a:pt x="2839" y="343"/>
                  </a:lnTo>
                  <a:lnTo>
                    <a:pt x="2884" y="298"/>
                  </a:lnTo>
                  <a:lnTo>
                    <a:pt x="2922" y="250"/>
                  </a:lnTo>
                  <a:lnTo>
                    <a:pt x="2953" y="203"/>
                  </a:lnTo>
                  <a:lnTo>
                    <a:pt x="2979" y="154"/>
                  </a:lnTo>
                  <a:lnTo>
                    <a:pt x="2997" y="104"/>
                  </a:lnTo>
                  <a:lnTo>
                    <a:pt x="3008" y="52"/>
                  </a:lnTo>
                  <a:lnTo>
                    <a:pt x="3012" y="0"/>
                  </a:lnTo>
                  <a:lnTo>
                    <a:pt x="3012" y="487"/>
                  </a:lnTo>
                  <a:lnTo>
                    <a:pt x="3008" y="536"/>
                  </a:lnTo>
                  <a:lnTo>
                    <a:pt x="2998" y="586"/>
                  </a:lnTo>
                  <a:lnTo>
                    <a:pt x="2981" y="633"/>
                  </a:lnTo>
                  <a:lnTo>
                    <a:pt x="2958" y="680"/>
                  </a:lnTo>
                  <a:lnTo>
                    <a:pt x="2929" y="725"/>
                  </a:lnTo>
                  <a:lnTo>
                    <a:pt x="2893" y="769"/>
                  </a:lnTo>
                  <a:lnTo>
                    <a:pt x="2852" y="811"/>
                  </a:lnTo>
                  <a:lnTo>
                    <a:pt x="2806" y="853"/>
                  </a:lnTo>
                  <a:lnTo>
                    <a:pt x="2754" y="891"/>
                  </a:lnTo>
                  <a:lnTo>
                    <a:pt x="2699" y="929"/>
                  </a:lnTo>
                  <a:lnTo>
                    <a:pt x="2636" y="965"/>
                  </a:lnTo>
                  <a:lnTo>
                    <a:pt x="2571" y="998"/>
                  </a:lnTo>
                  <a:lnTo>
                    <a:pt x="2501" y="1031"/>
                  </a:lnTo>
                  <a:lnTo>
                    <a:pt x="2426" y="1060"/>
                  </a:lnTo>
                  <a:lnTo>
                    <a:pt x="2348" y="1087"/>
                  </a:lnTo>
                  <a:lnTo>
                    <a:pt x="2266" y="1111"/>
                  </a:lnTo>
                  <a:lnTo>
                    <a:pt x="2181" y="1133"/>
                  </a:lnTo>
                  <a:lnTo>
                    <a:pt x="2092" y="1153"/>
                  </a:lnTo>
                  <a:lnTo>
                    <a:pt x="2001" y="1170"/>
                  </a:lnTo>
                  <a:lnTo>
                    <a:pt x="1907" y="1185"/>
                  </a:lnTo>
                  <a:lnTo>
                    <a:pt x="1810" y="1195"/>
                  </a:lnTo>
                  <a:lnTo>
                    <a:pt x="1710" y="1203"/>
                  </a:lnTo>
                  <a:lnTo>
                    <a:pt x="1609" y="1209"/>
                  </a:lnTo>
                  <a:lnTo>
                    <a:pt x="1506" y="1210"/>
                  </a:lnTo>
                  <a:lnTo>
                    <a:pt x="1403" y="1209"/>
                  </a:lnTo>
                  <a:lnTo>
                    <a:pt x="1301" y="1203"/>
                  </a:lnTo>
                  <a:lnTo>
                    <a:pt x="1202" y="1195"/>
                  </a:lnTo>
                  <a:lnTo>
                    <a:pt x="1106" y="1185"/>
                  </a:lnTo>
                  <a:lnTo>
                    <a:pt x="1012" y="1170"/>
                  </a:lnTo>
                  <a:lnTo>
                    <a:pt x="920" y="1153"/>
                  </a:lnTo>
                  <a:lnTo>
                    <a:pt x="832" y="1133"/>
                  </a:lnTo>
                  <a:lnTo>
                    <a:pt x="746" y="1111"/>
                  </a:lnTo>
                  <a:lnTo>
                    <a:pt x="664" y="1087"/>
                  </a:lnTo>
                  <a:lnTo>
                    <a:pt x="586" y="1060"/>
                  </a:lnTo>
                  <a:lnTo>
                    <a:pt x="512" y="1031"/>
                  </a:lnTo>
                  <a:lnTo>
                    <a:pt x="441" y="998"/>
                  </a:lnTo>
                  <a:lnTo>
                    <a:pt x="376" y="965"/>
                  </a:lnTo>
                  <a:lnTo>
                    <a:pt x="314" y="929"/>
                  </a:lnTo>
                  <a:lnTo>
                    <a:pt x="258" y="891"/>
                  </a:lnTo>
                  <a:lnTo>
                    <a:pt x="206" y="853"/>
                  </a:lnTo>
                  <a:lnTo>
                    <a:pt x="160" y="811"/>
                  </a:lnTo>
                  <a:lnTo>
                    <a:pt x="119" y="769"/>
                  </a:lnTo>
                  <a:lnTo>
                    <a:pt x="83" y="725"/>
                  </a:lnTo>
                  <a:lnTo>
                    <a:pt x="54" y="680"/>
                  </a:lnTo>
                  <a:lnTo>
                    <a:pt x="30" y="633"/>
                  </a:lnTo>
                  <a:lnTo>
                    <a:pt x="14" y="586"/>
                  </a:lnTo>
                  <a:lnTo>
                    <a:pt x="4" y="536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AF1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3" name="Freeform 19"/>
            <p:cNvSpPr>
              <a:spLocks/>
            </p:cNvSpPr>
            <p:nvPr/>
          </p:nvSpPr>
          <p:spPr bwMode="auto">
            <a:xfrm>
              <a:off x="4716" y="1189"/>
              <a:ext cx="13" cy="63"/>
            </a:xfrm>
            <a:custGeom>
              <a:avLst/>
              <a:gdLst>
                <a:gd name="T0" fmla="*/ 0 w 116"/>
                <a:gd name="T1" fmla="*/ 0 h 570"/>
                <a:gd name="T2" fmla="*/ 35 w 116"/>
                <a:gd name="T3" fmla="*/ 32 h 570"/>
                <a:gd name="T4" fmla="*/ 74 w 116"/>
                <a:gd name="T5" fmla="*/ 63 h 570"/>
                <a:gd name="T6" fmla="*/ 116 w 116"/>
                <a:gd name="T7" fmla="*/ 93 h 570"/>
                <a:gd name="T8" fmla="*/ 116 w 116"/>
                <a:gd name="T9" fmla="*/ 570 h 570"/>
                <a:gd name="T10" fmla="*/ 74 w 116"/>
                <a:gd name="T11" fmla="*/ 541 h 570"/>
                <a:gd name="T12" fmla="*/ 35 w 116"/>
                <a:gd name="T13" fmla="*/ 512 h 570"/>
                <a:gd name="T14" fmla="*/ 0 w 116"/>
                <a:gd name="T15" fmla="*/ 481 h 570"/>
                <a:gd name="T16" fmla="*/ 0 w 116"/>
                <a:gd name="T1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70">
                  <a:moveTo>
                    <a:pt x="0" y="0"/>
                  </a:moveTo>
                  <a:lnTo>
                    <a:pt x="35" y="32"/>
                  </a:lnTo>
                  <a:lnTo>
                    <a:pt x="74" y="63"/>
                  </a:lnTo>
                  <a:lnTo>
                    <a:pt x="116" y="93"/>
                  </a:lnTo>
                  <a:lnTo>
                    <a:pt x="116" y="570"/>
                  </a:lnTo>
                  <a:lnTo>
                    <a:pt x="74" y="541"/>
                  </a:lnTo>
                  <a:lnTo>
                    <a:pt x="35" y="512"/>
                  </a:lnTo>
                  <a:lnTo>
                    <a:pt x="0" y="4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4" name="Freeform 20"/>
            <p:cNvSpPr>
              <a:spLocks/>
            </p:cNvSpPr>
            <p:nvPr/>
          </p:nvSpPr>
          <p:spPr bwMode="auto">
            <a:xfrm>
              <a:off x="4999" y="1189"/>
              <a:ext cx="13" cy="63"/>
            </a:xfrm>
            <a:custGeom>
              <a:avLst/>
              <a:gdLst>
                <a:gd name="T0" fmla="*/ 115 w 115"/>
                <a:gd name="T1" fmla="*/ 0 h 570"/>
                <a:gd name="T2" fmla="*/ 115 w 115"/>
                <a:gd name="T3" fmla="*/ 481 h 570"/>
                <a:gd name="T4" fmla="*/ 79 w 115"/>
                <a:gd name="T5" fmla="*/ 512 h 570"/>
                <a:gd name="T6" fmla="*/ 41 w 115"/>
                <a:gd name="T7" fmla="*/ 541 h 570"/>
                <a:gd name="T8" fmla="*/ 0 w 115"/>
                <a:gd name="T9" fmla="*/ 570 h 570"/>
                <a:gd name="T10" fmla="*/ 0 w 115"/>
                <a:gd name="T11" fmla="*/ 93 h 570"/>
                <a:gd name="T12" fmla="*/ 41 w 115"/>
                <a:gd name="T13" fmla="*/ 63 h 570"/>
                <a:gd name="T14" fmla="*/ 80 w 115"/>
                <a:gd name="T15" fmla="*/ 32 h 570"/>
                <a:gd name="T16" fmla="*/ 115 w 115"/>
                <a:gd name="T1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570">
                  <a:moveTo>
                    <a:pt x="115" y="0"/>
                  </a:moveTo>
                  <a:lnTo>
                    <a:pt x="115" y="481"/>
                  </a:lnTo>
                  <a:lnTo>
                    <a:pt x="79" y="512"/>
                  </a:lnTo>
                  <a:lnTo>
                    <a:pt x="41" y="541"/>
                  </a:lnTo>
                  <a:lnTo>
                    <a:pt x="0" y="570"/>
                  </a:lnTo>
                  <a:lnTo>
                    <a:pt x="0" y="93"/>
                  </a:lnTo>
                  <a:lnTo>
                    <a:pt x="41" y="63"/>
                  </a:lnTo>
                  <a:lnTo>
                    <a:pt x="80" y="32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5" name="Freeform 21"/>
            <p:cNvSpPr>
              <a:spLocks/>
            </p:cNvSpPr>
            <p:nvPr/>
          </p:nvSpPr>
          <p:spPr bwMode="auto">
            <a:xfrm>
              <a:off x="4742" y="1207"/>
              <a:ext cx="13" cy="59"/>
            </a:xfrm>
            <a:custGeom>
              <a:avLst/>
              <a:gdLst>
                <a:gd name="T0" fmla="*/ 0 w 115"/>
                <a:gd name="T1" fmla="*/ 0 h 528"/>
                <a:gd name="T2" fmla="*/ 56 w 115"/>
                <a:gd name="T3" fmla="*/ 28 h 528"/>
                <a:gd name="T4" fmla="*/ 115 w 115"/>
                <a:gd name="T5" fmla="*/ 56 h 528"/>
                <a:gd name="T6" fmla="*/ 115 w 115"/>
                <a:gd name="T7" fmla="*/ 528 h 528"/>
                <a:gd name="T8" fmla="*/ 56 w 115"/>
                <a:gd name="T9" fmla="*/ 502 h 528"/>
                <a:gd name="T10" fmla="*/ 0 w 115"/>
                <a:gd name="T11" fmla="*/ 474 h 528"/>
                <a:gd name="T12" fmla="*/ 0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0" y="0"/>
                  </a:moveTo>
                  <a:lnTo>
                    <a:pt x="56" y="28"/>
                  </a:lnTo>
                  <a:lnTo>
                    <a:pt x="115" y="56"/>
                  </a:lnTo>
                  <a:lnTo>
                    <a:pt x="115" y="528"/>
                  </a:lnTo>
                  <a:lnTo>
                    <a:pt x="56" y="502"/>
                  </a:lnTo>
                  <a:lnTo>
                    <a:pt x="0" y="4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6" name="Freeform 22"/>
            <p:cNvSpPr>
              <a:spLocks/>
            </p:cNvSpPr>
            <p:nvPr/>
          </p:nvSpPr>
          <p:spPr bwMode="auto">
            <a:xfrm>
              <a:off x="4974" y="1207"/>
              <a:ext cx="12" cy="59"/>
            </a:xfrm>
            <a:custGeom>
              <a:avLst/>
              <a:gdLst>
                <a:gd name="T0" fmla="*/ 116 w 116"/>
                <a:gd name="T1" fmla="*/ 0 h 528"/>
                <a:gd name="T2" fmla="*/ 116 w 116"/>
                <a:gd name="T3" fmla="*/ 474 h 528"/>
                <a:gd name="T4" fmla="*/ 60 w 116"/>
                <a:gd name="T5" fmla="*/ 502 h 528"/>
                <a:gd name="T6" fmla="*/ 0 w 116"/>
                <a:gd name="T7" fmla="*/ 528 h 528"/>
                <a:gd name="T8" fmla="*/ 0 w 116"/>
                <a:gd name="T9" fmla="*/ 56 h 528"/>
                <a:gd name="T10" fmla="*/ 60 w 116"/>
                <a:gd name="T11" fmla="*/ 28 h 528"/>
                <a:gd name="T12" fmla="*/ 116 w 116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28">
                  <a:moveTo>
                    <a:pt x="116" y="0"/>
                  </a:moveTo>
                  <a:lnTo>
                    <a:pt x="116" y="474"/>
                  </a:lnTo>
                  <a:lnTo>
                    <a:pt x="60" y="502"/>
                  </a:lnTo>
                  <a:lnTo>
                    <a:pt x="0" y="528"/>
                  </a:lnTo>
                  <a:lnTo>
                    <a:pt x="0" y="56"/>
                  </a:lnTo>
                  <a:lnTo>
                    <a:pt x="60" y="28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7" name="Freeform 23"/>
            <p:cNvSpPr>
              <a:spLocks/>
            </p:cNvSpPr>
            <p:nvPr/>
          </p:nvSpPr>
          <p:spPr bwMode="auto">
            <a:xfrm>
              <a:off x="4768" y="1218"/>
              <a:ext cx="13" cy="56"/>
            </a:xfrm>
            <a:custGeom>
              <a:avLst/>
              <a:gdLst>
                <a:gd name="T0" fmla="*/ 0 w 116"/>
                <a:gd name="T1" fmla="*/ 0 h 505"/>
                <a:gd name="T2" fmla="*/ 58 w 116"/>
                <a:gd name="T3" fmla="*/ 20 h 505"/>
                <a:gd name="T4" fmla="*/ 116 w 116"/>
                <a:gd name="T5" fmla="*/ 37 h 505"/>
                <a:gd name="T6" fmla="*/ 116 w 116"/>
                <a:gd name="T7" fmla="*/ 505 h 505"/>
                <a:gd name="T8" fmla="*/ 58 w 116"/>
                <a:gd name="T9" fmla="*/ 488 h 505"/>
                <a:gd name="T10" fmla="*/ 0 w 116"/>
                <a:gd name="T11" fmla="*/ 469 h 505"/>
                <a:gd name="T12" fmla="*/ 0 w 116"/>
                <a:gd name="T1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05">
                  <a:moveTo>
                    <a:pt x="0" y="0"/>
                  </a:moveTo>
                  <a:lnTo>
                    <a:pt x="58" y="20"/>
                  </a:lnTo>
                  <a:lnTo>
                    <a:pt x="116" y="37"/>
                  </a:lnTo>
                  <a:lnTo>
                    <a:pt x="116" y="505"/>
                  </a:lnTo>
                  <a:lnTo>
                    <a:pt x="58" y="488"/>
                  </a:lnTo>
                  <a:lnTo>
                    <a:pt x="0" y="4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8" name="Freeform 24"/>
            <p:cNvSpPr>
              <a:spLocks/>
            </p:cNvSpPr>
            <p:nvPr/>
          </p:nvSpPr>
          <p:spPr bwMode="auto">
            <a:xfrm>
              <a:off x="4948" y="1218"/>
              <a:ext cx="13" cy="56"/>
            </a:xfrm>
            <a:custGeom>
              <a:avLst/>
              <a:gdLst>
                <a:gd name="T0" fmla="*/ 116 w 116"/>
                <a:gd name="T1" fmla="*/ 0 h 505"/>
                <a:gd name="T2" fmla="*/ 116 w 116"/>
                <a:gd name="T3" fmla="*/ 469 h 505"/>
                <a:gd name="T4" fmla="*/ 59 w 116"/>
                <a:gd name="T5" fmla="*/ 488 h 505"/>
                <a:gd name="T6" fmla="*/ 0 w 116"/>
                <a:gd name="T7" fmla="*/ 505 h 505"/>
                <a:gd name="T8" fmla="*/ 0 w 116"/>
                <a:gd name="T9" fmla="*/ 37 h 505"/>
                <a:gd name="T10" fmla="*/ 59 w 116"/>
                <a:gd name="T11" fmla="*/ 20 h 505"/>
                <a:gd name="T12" fmla="*/ 116 w 116"/>
                <a:gd name="T13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05">
                  <a:moveTo>
                    <a:pt x="116" y="0"/>
                  </a:moveTo>
                  <a:lnTo>
                    <a:pt x="116" y="469"/>
                  </a:lnTo>
                  <a:lnTo>
                    <a:pt x="59" y="488"/>
                  </a:lnTo>
                  <a:lnTo>
                    <a:pt x="0" y="505"/>
                  </a:lnTo>
                  <a:lnTo>
                    <a:pt x="0" y="37"/>
                  </a:lnTo>
                  <a:lnTo>
                    <a:pt x="59" y="2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29" name="Freeform 25"/>
            <p:cNvSpPr>
              <a:spLocks/>
            </p:cNvSpPr>
            <p:nvPr/>
          </p:nvSpPr>
          <p:spPr bwMode="auto">
            <a:xfrm>
              <a:off x="4800" y="1227"/>
              <a:ext cx="13" cy="54"/>
            </a:xfrm>
            <a:custGeom>
              <a:avLst/>
              <a:gdLst>
                <a:gd name="T0" fmla="*/ 0 w 115"/>
                <a:gd name="T1" fmla="*/ 0 h 486"/>
                <a:gd name="T2" fmla="*/ 57 w 115"/>
                <a:gd name="T3" fmla="*/ 12 h 486"/>
                <a:gd name="T4" fmla="*/ 115 w 115"/>
                <a:gd name="T5" fmla="*/ 22 h 486"/>
                <a:gd name="T6" fmla="*/ 115 w 115"/>
                <a:gd name="T7" fmla="*/ 486 h 486"/>
                <a:gd name="T8" fmla="*/ 57 w 115"/>
                <a:gd name="T9" fmla="*/ 476 h 486"/>
                <a:gd name="T10" fmla="*/ 0 w 115"/>
                <a:gd name="T11" fmla="*/ 465 h 486"/>
                <a:gd name="T12" fmla="*/ 0 w 115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486">
                  <a:moveTo>
                    <a:pt x="0" y="0"/>
                  </a:moveTo>
                  <a:lnTo>
                    <a:pt x="57" y="12"/>
                  </a:lnTo>
                  <a:lnTo>
                    <a:pt x="115" y="22"/>
                  </a:lnTo>
                  <a:lnTo>
                    <a:pt x="115" y="486"/>
                  </a:lnTo>
                  <a:lnTo>
                    <a:pt x="57" y="476"/>
                  </a:lnTo>
                  <a:lnTo>
                    <a:pt x="0" y="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0" name="Freeform 26"/>
            <p:cNvSpPr>
              <a:spLocks/>
            </p:cNvSpPr>
            <p:nvPr/>
          </p:nvSpPr>
          <p:spPr bwMode="auto">
            <a:xfrm>
              <a:off x="4916" y="1227"/>
              <a:ext cx="13" cy="54"/>
            </a:xfrm>
            <a:custGeom>
              <a:avLst/>
              <a:gdLst>
                <a:gd name="T0" fmla="*/ 116 w 116"/>
                <a:gd name="T1" fmla="*/ 0 h 486"/>
                <a:gd name="T2" fmla="*/ 116 w 116"/>
                <a:gd name="T3" fmla="*/ 465 h 486"/>
                <a:gd name="T4" fmla="*/ 59 w 116"/>
                <a:gd name="T5" fmla="*/ 476 h 486"/>
                <a:gd name="T6" fmla="*/ 0 w 116"/>
                <a:gd name="T7" fmla="*/ 486 h 486"/>
                <a:gd name="T8" fmla="*/ 0 w 116"/>
                <a:gd name="T9" fmla="*/ 22 h 486"/>
                <a:gd name="T10" fmla="*/ 59 w 116"/>
                <a:gd name="T11" fmla="*/ 12 h 486"/>
                <a:gd name="T12" fmla="*/ 116 w 116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486">
                  <a:moveTo>
                    <a:pt x="116" y="0"/>
                  </a:moveTo>
                  <a:lnTo>
                    <a:pt x="116" y="465"/>
                  </a:lnTo>
                  <a:lnTo>
                    <a:pt x="59" y="476"/>
                  </a:lnTo>
                  <a:lnTo>
                    <a:pt x="0" y="486"/>
                  </a:lnTo>
                  <a:lnTo>
                    <a:pt x="0" y="22"/>
                  </a:lnTo>
                  <a:lnTo>
                    <a:pt x="59" y="12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1" name="Freeform 27"/>
            <p:cNvSpPr>
              <a:spLocks/>
            </p:cNvSpPr>
            <p:nvPr/>
          </p:nvSpPr>
          <p:spPr bwMode="auto">
            <a:xfrm>
              <a:off x="4839" y="1233"/>
              <a:ext cx="12" cy="52"/>
            </a:xfrm>
            <a:custGeom>
              <a:avLst/>
              <a:gdLst>
                <a:gd name="T0" fmla="*/ 0 w 115"/>
                <a:gd name="T1" fmla="*/ 0 h 468"/>
                <a:gd name="T2" fmla="*/ 57 w 115"/>
                <a:gd name="T3" fmla="*/ 4 h 468"/>
                <a:gd name="T4" fmla="*/ 115 w 115"/>
                <a:gd name="T5" fmla="*/ 7 h 468"/>
                <a:gd name="T6" fmla="*/ 115 w 115"/>
                <a:gd name="T7" fmla="*/ 468 h 468"/>
                <a:gd name="T8" fmla="*/ 57 w 115"/>
                <a:gd name="T9" fmla="*/ 465 h 468"/>
                <a:gd name="T10" fmla="*/ 0 w 115"/>
                <a:gd name="T11" fmla="*/ 461 h 468"/>
                <a:gd name="T12" fmla="*/ 0 w 115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468">
                  <a:moveTo>
                    <a:pt x="0" y="0"/>
                  </a:moveTo>
                  <a:lnTo>
                    <a:pt x="57" y="4"/>
                  </a:lnTo>
                  <a:lnTo>
                    <a:pt x="115" y="7"/>
                  </a:lnTo>
                  <a:lnTo>
                    <a:pt x="115" y="468"/>
                  </a:lnTo>
                  <a:lnTo>
                    <a:pt x="57" y="465"/>
                  </a:lnTo>
                  <a:lnTo>
                    <a:pt x="0" y="4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2" name="Freeform 28"/>
            <p:cNvSpPr>
              <a:spLocks/>
            </p:cNvSpPr>
            <p:nvPr/>
          </p:nvSpPr>
          <p:spPr bwMode="auto">
            <a:xfrm>
              <a:off x="4877" y="1233"/>
              <a:ext cx="13" cy="52"/>
            </a:xfrm>
            <a:custGeom>
              <a:avLst/>
              <a:gdLst>
                <a:gd name="T0" fmla="*/ 116 w 116"/>
                <a:gd name="T1" fmla="*/ 0 h 468"/>
                <a:gd name="T2" fmla="*/ 116 w 116"/>
                <a:gd name="T3" fmla="*/ 461 h 468"/>
                <a:gd name="T4" fmla="*/ 59 w 116"/>
                <a:gd name="T5" fmla="*/ 465 h 468"/>
                <a:gd name="T6" fmla="*/ 0 w 116"/>
                <a:gd name="T7" fmla="*/ 468 h 468"/>
                <a:gd name="T8" fmla="*/ 0 w 116"/>
                <a:gd name="T9" fmla="*/ 7 h 468"/>
                <a:gd name="T10" fmla="*/ 116 w 11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468">
                  <a:moveTo>
                    <a:pt x="116" y="0"/>
                  </a:moveTo>
                  <a:lnTo>
                    <a:pt x="116" y="461"/>
                  </a:lnTo>
                  <a:lnTo>
                    <a:pt x="59" y="465"/>
                  </a:lnTo>
                  <a:lnTo>
                    <a:pt x="0" y="468"/>
                  </a:lnTo>
                  <a:lnTo>
                    <a:pt x="0" y="7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3" name="Freeform 29"/>
            <p:cNvSpPr>
              <a:spLocks/>
            </p:cNvSpPr>
            <p:nvPr/>
          </p:nvSpPr>
          <p:spPr bwMode="auto">
            <a:xfrm>
              <a:off x="4783" y="1223"/>
              <a:ext cx="261" cy="81"/>
            </a:xfrm>
            <a:custGeom>
              <a:avLst/>
              <a:gdLst>
                <a:gd name="T0" fmla="*/ 2240 w 2355"/>
                <a:gd name="T1" fmla="*/ 31 h 730"/>
                <a:gd name="T2" fmla="*/ 2304 w 2355"/>
                <a:gd name="T3" fmla="*/ 92 h 730"/>
                <a:gd name="T4" fmla="*/ 2342 w 2355"/>
                <a:gd name="T5" fmla="*/ 153 h 730"/>
                <a:gd name="T6" fmla="*/ 2355 w 2355"/>
                <a:gd name="T7" fmla="*/ 214 h 730"/>
                <a:gd name="T8" fmla="*/ 2342 w 2355"/>
                <a:gd name="T9" fmla="*/ 277 h 730"/>
                <a:gd name="T10" fmla="*/ 2305 w 2355"/>
                <a:gd name="T11" fmla="*/ 342 h 730"/>
                <a:gd name="T12" fmla="*/ 2241 w 2355"/>
                <a:gd name="T13" fmla="*/ 409 h 730"/>
                <a:gd name="T14" fmla="*/ 2155 w 2355"/>
                <a:gd name="T15" fmla="*/ 474 h 730"/>
                <a:gd name="T16" fmla="*/ 2047 w 2355"/>
                <a:gd name="T17" fmla="*/ 537 h 730"/>
                <a:gd name="T18" fmla="*/ 1916 w 2355"/>
                <a:gd name="T19" fmla="*/ 593 h 730"/>
                <a:gd name="T20" fmla="*/ 1764 w 2355"/>
                <a:gd name="T21" fmla="*/ 644 h 730"/>
                <a:gd name="T22" fmla="*/ 1593 w 2355"/>
                <a:gd name="T23" fmla="*/ 684 h 730"/>
                <a:gd name="T24" fmla="*/ 1401 w 2355"/>
                <a:gd name="T25" fmla="*/ 713 h 730"/>
                <a:gd name="T26" fmla="*/ 1193 w 2355"/>
                <a:gd name="T27" fmla="*/ 728 h 730"/>
                <a:gd name="T28" fmla="*/ 977 w 2355"/>
                <a:gd name="T29" fmla="*/ 728 h 730"/>
                <a:gd name="T30" fmla="*/ 779 w 2355"/>
                <a:gd name="T31" fmla="*/ 715 h 730"/>
                <a:gd name="T32" fmla="*/ 598 w 2355"/>
                <a:gd name="T33" fmla="*/ 689 h 730"/>
                <a:gd name="T34" fmla="*/ 432 w 2355"/>
                <a:gd name="T35" fmla="*/ 652 h 730"/>
                <a:gd name="T36" fmla="*/ 286 w 2355"/>
                <a:gd name="T37" fmla="*/ 607 h 730"/>
                <a:gd name="T38" fmla="*/ 158 w 2355"/>
                <a:gd name="T39" fmla="*/ 556 h 730"/>
                <a:gd name="T40" fmla="*/ 47 w 2355"/>
                <a:gd name="T41" fmla="*/ 498 h 730"/>
                <a:gd name="T42" fmla="*/ 96 w 2355"/>
                <a:gd name="T43" fmla="*/ 492 h 730"/>
                <a:gd name="T44" fmla="*/ 296 w 2355"/>
                <a:gd name="T45" fmla="*/ 528 h 730"/>
                <a:gd name="T46" fmla="*/ 510 w 2355"/>
                <a:gd name="T47" fmla="*/ 551 h 730"/>
                <a:gd name="T48" fmla="*/ 734 w 2355"/>
                <a:gd name="T49" fmla="*/ 560 h 730"/>
                <a:gd name="T50" fmla="*/ 944 w 2355"/>
                <a:gd name="T51" fmla="*/ 552 h 730"/>
                <a:gd name="T52" fmla="*/ 1145 w 2355"/>
                <a:gd name="T53" fmla="*/ 533 h 730"/>
                <a:gd name="T54" fmla="*/ 1336 w 2355"/>
                <a:gd name="T55" fmla="*/ 499 h 730"/>
                <a:gd name="T56" fmla="*/ 1514 w 2355"/>
                <a:gd name="T57" fmla="*/ 455 h 730"/>
                <a:gd name="T58" fmla="*/ 1677 w 2355"/>
                <a:gd name="T59" fmla="*/ 401 h 730"/>
                <a:gd name="T60" fmla="*/ 1822 w 2355"/>
                <a:gd name="T61" fmla="*/ 336 h 730"/>
                <a:gd name="T62" fmla="*/ 1950 w 2355"/>
                <a:gd name="T63" fmla="*/ 262 h 730"/>
                <a:gd name="T64" fmla="*/ 2057 w 2355"/>
                <a:gd name="T65" fmla="*/ 182 h 730"/>
                <a:gd name="T66" fmla="*/ 2140 w 2355"/>
                <a:gd name="T67" fmla="*/ 95 h 730"/>
                <a:gd name="T68" fmla="*/ 2200 w 2355"/>
                <a:gd name="T69" fmla="*/ 0 h 7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355" h="730">
                  <a:moveTo>
                    <a:pt x="2200" y="0"/>
                  </a:moveTo>
                  <a:lnTo>
                    <a:pt x="2240" y="31"/>
                  </a:lnTo>
                  <a:lnTo>
                    <a:pt x="2275" y="61"/>
                  </a:lnTo>
                  <a:lnTo>
                    <a:pt x="2304" y="92"/>
                  </a:lnTo>
                  <a:lnTo>
                    <a:pt x="2326" y="122"/>
                  </a:lnTo>
                  <a:lnTo>
                    <a:pt x="2342" y="153"/>
                  </a:lnTo>
                  <a:lnTo>
                    <a:pt x="2352" y="184"/>
                  </a:lnTo>
                  <a:lnTo>
                    <a:pt x="2355" y="214"/>
                  </a:lnTo>
                  <a:lnTo>
                    <a:pt x="2352" y="245"/>
                  </a:lnTo>
                  <a:lnTo>
                    <a:pt x="2342" y="277"/>
                  </a:lnTo>
                  <a:lnTo>
                    <a:pt x="2327" y="309"/>
                  </a:lnTo>
                  <a:lnTo>
                    <a:pt x="2305" y="342"/>
                  </a:lnTo>
                  <a:lnTo>
                    <a:pt x="2276" y="375"/>
                  </a:lnTo>
                  <a:lnTo>
                    <a:pt x="2241" y="409"/>
                  </a:lnTo>
                  <a:lnTo>
                    <a:pt x="2201" y="441"/>
                  </a:lnTo>
                  <a:lnTo>
                    <a:pt x="2155" y="474"/>
                  </a:lnTo>
                  <a:lnTo>
                    <a:pt x="2103" y="505"/>
                  </a:lnTo>
                  <a:lnTo>
                    <a:pt x="2047" y="537"/>
                  </a:lnTo>
                  <a:lnTo>
                    <a:pt x="1983" y="566"/>
                  </a:lnTo>
                  <a:lnTo>
                    <a:pt x="1916" y="593"/>
                  </a:lnTo>
                  <a:lnTo>
                    <a:pt x="1842" y="619"/>
                  </a:lnTo>
                  <a:lnTo>
                    <a:pt x="1764" y="644"/>
                  </a:lnTo>
                  <a:lnTo>
                    <a:pt x="1680" y="664"/>
                  </a:lnTo>
                  <a:lnTo>
                    <a:pt x="1593" y="684"/>
                  </a:lnTo>
                  <a:lnTo>
                    <a:pt x="1499" y="700"/>
                  </a:lnTo>
                  <a:lnTo>
                    <a:pt x="1401" y="713"/>
                  </a:lnTo>
                  <a:lnTo>
                    <a:pt x="1299" y="722"/>
                  </a:lnTo>
                  <a:lnTo>
                    <a:pt x="1193" y="728"/>
                  </a:lnTo>
                  <a:lnTo>
                    <a:pt x="1082" y="730"/>
                  </a:lnTo>
                  <a:lnTo>
                    <a:pt x="977" y="728"/>
                  </a:lnTo>
                  <a:lnTo>
                    <a:pt x="876" y="723"/>
                  </a:lnTo>
                  <a:lnTo>
                    <a:pt x="779" y="715"/>
                  </a:lnTo>
                  <a:lnTo>
                    <a:pt x="686" y="703"/>
                  </a:lnTo>
                  <a:lnTo>
                    <a:pt x="598" y="689"/>
                  </a:lnTo>
                  <a:lnTo>
                    <a:pt x="514" y="672"/>
                  </a:lnTo>
                  <a:lnTo>
                    <a:pt x="432" y="652"/>
                  </a:lnTo>
                  <a:lnTo>
                    <a:pt x="358" y="631"/>
                  </a:lnTo>
                  <a:lnTo>
                    <a:pt x="286" y="607"/>
                  </a:lnTo>
                  <a:lnTo>
                    <a:pt x="219" y="582"/>
                  </a:lnTo>
                  <a:lnTo>
                    <a:pt x="158" y="556"/>
                  </a:lnTo>
                  <a:lnTo>
                    <a:pt x="100" y="527"/>
                  </a:lnTo>
                  <a:lnTo>
                    <a:pt x="47" y="498"/>
                  </a:lnTo>
                  <a:lnTo>
                    <a:pt x="0" y="468"/>
                  </a:lnTo>
                  <a:lnTo>
                    <a:pt x="96" y="492"/>
                  </a:lnTo>
                  <a:lnTo>
                    <a:pt x="193" y="512"/>
                  </a:lnTo>
                  <a:lnTo>
                    <a:pt x="296" y="528"/>
                  </a:lnTo>
                  <a:lnTo>
                    <a:pt x="402" y="542"/>
                  </a:lnTo>
                  <a:lnTo>
                    <a:pt x="510" y="551"/>
                  </a:lnTo>
                  <a:lnTo>
                    <a:pt x="621" y="558"/>
                  </a:lnTo>
                  <a:lnTo>
                    <a:pt x="734" y="560"/>
                  </a:lnTo>
                  <a:lnTo>
                    <a:pt x="840" y="558"/>
                  </a:lnTo>
                  <a:lnTo>
                    <a:pt x="944" y="552"/>
                  </a:lnTo>
                  <a:lnTo>
                    <a:pt x="1046" y="544"/>
                  </a:lnTo>
                  <a:lnTo>
                    <a:pt x="1145" y="533"/>
                  </a:lnTo>
                  <a:lnTo>
                    <a:pt x="1242" y="517"/>
                  </a:lnTo>
                  <a:lnTo>
                    <a:pt x="1336" y="499"/>
                  </a:lnTo>
                  <a:lnTo>
                    <a:pt x="1426" y="478"/>
                  </a:lnTo>
                  <a:lnTo>
                    <a:pt x="1514" y="455"/>
                  </a:lnTo>
                  <a:lnTo>
                    <a:pt x="1597" y="429"/>
                  </a:lnTo>
                  <a:lnTo>
                    <a:pt x="1677" y="401"/>
                  </a:lnTo>
                  <a:lnTo>
                    <a:pt x="1752" y="369"/>
                  </a:lnTo>
                  <a:lnTo>
                    <a:pt x="1822" y="336"/>
                  </a:lnTo>
                  <a:lnTo>
                    <a:pt x="1889" y="300"/>
                  </a:lnTo>
                  <a:lnTo>
                    <a:pt x="1950" y="262"/>
                  </a:lnTo>
                  <a:lnTo>
                    <a:pt x="2006" y="224"/>
                  </a:lnTo>
                  <a:lnTo>
                    <a:pt x="2057" y="182"/>
                  </a:lnTo>
                  <a:lnTo>
                    <a:pt x="2101" y="139"/>
                  </a:lnTo>
                  <a:lnTo>
                    <a:pt x="2140" y="95"/>
                  </a:lnTo>
                  <a:lnTo>
                    <a:pt x="2174" y="49"/>
                  </a:lnTo>
                  <a:lnTo>
                    <a:pt x="2200" y="0"/>
                  </a:lnTo>
                  <a:close/>
                </a:path>
              </a:pathLst>
            </a:custGeom>
            <a:solidFill>
              <a:srgbClr val="FFD9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4" name="Freeform 30"/>
            <p:cNvSpPr>
              <a:spLocks/>
            </p:cNvSpPr>
            <p:nvPr/>
          </p:nvSpPr>
          <p:spPr bwMode="auto">
            <a:xfrm>
              <a:off x="4697" y="1104"/>
              <a:ext cx="282" cy="130"/>
            </a:xfrm>
            <a:custGeom>
              <a:avLst/>
              <a:gdLst>
                <a:gd name="T0" fmla="*/ 290 w 2540"/>
                <a:gd name="T1" fmla="*/ 326 h 1164"/>
                <a:gd name="T2" fmla="*/ 303 w 2540"/>
                <a:gd name="T3" fmla="*/ 424 h 1164"/>
                <a:gd name="T4" fmla="*/ 343 w 2540"/>
                <a:gd name="T5" fmla="*/ 518 h 1164"/>
                <a:gd name="T6" fmla="*/ 408 w 2540"/>
                <a:gd name="T7" fmla="*/ 607 h 1164"/>
                <a:gd name="T8" fmla="*/ 496 w 2540"/>
                <a:gd name="T9" fmla="*/ 691 h 1164"/>
                <a:gd name="T10" fmla="*/ 603 w 2540"/>
                <a:gd name="T11" fmla="*/ 767 h 1164"/>
                <a:gd name="T12" fmla="*/ 731 w 2540"/>
                <a:gd name="T13" fmla="*/ 837 h 1164"/>
                <a:gd name="T14" fmla="*/ 876 w 2540"/>
                <a:gd name="T15" fmla="*/ 898 h 1164"/>
                <a:gd name="T16" fmla="*/ 1036 w 2540"/>
                <a:gd name="T17" fmla="*/ 950 h 1164"/>
                <a:gd name="T18" fmla="*/ 1210 w 2540"/>
                <a:gd name="T19" fmla="*/ 992 h 1164"/>
                <a:gd name="T20" fmla="*/ 1395 w 2540"/>
                <a:gd name="T21" fmla="*/ 1023 h 1164"/>
                <a:gd name="T22" fmla="*/ 1591 w 2540"/>
                <a:gd name="T23" fmla="*/ 1041 h 1164"/>
                <a:gd name="T24" fmla="*/ 1795 w 2540"/>
                <a:gd name="T25" fmla="*/ 1049 h 1164"/>
                <a:gd name="T26" fmla="*/ 2023 w 2540"/>
                <a:gd name="T27" fmla="*/ 1040 h 1164"/>
                <a:gd name="T28" fmla="*/ 2240 w 2540"/>
                <a:gd name="T29" fmla="*/ 1016 h 1164"/>
                <a:gd name="T30" fmla="*/ 2444 w 2540"/>
                <a:gd name="T31" fmla="*/ 979 h 1164"/>
                <a:gd name="T32" fmla="*/ 2464 w 2540"/>
                <a:gd name="T33" fmla="*/ 988 h 1164"/>
                <a:gd name="T34" fmla="*/ 2300 w 2540"/>
                <a:gd name="T35" fmla="*/ 1048 h 1164"/>
                <a:gd name="T36" fmla="*/ 2119 w 2540"/>
                <a:gd name="T37" fmla="*/ 1097 h 1164"/>
                <a:gd name="T38" fmla="*/ 1926 w 2540"/>
                <a:gd name="T39" fmla="*/ 1134 h 1164"/>
                <a:gd name="T40" fmla="*/ 1720 w 2540"/>
                <a:gd name="T41" fmla="*/ 1156 h 1164"/>
                <a:gd name="T42" fmla="*/ 1506 w 2540"/>
                <a:gd name="T43" fmla="*/ 1164 h 1164"/>
                <a:gd name="T44" fmla="*/ 1293 w 2540"/>
                <a:gd name="T45" fmla="*/ 1156 h 1164"/>
                <a:gd name="T46" fmla="*/ 1089 w 2540"/>
                <a:gd name="T47" fmla="*/ 1134 h 1164"/>
                <a:gd name="T48" fmla="*/ 897 w 2540"/>
                <a:gd name="T49" fmla="*/ 1098 h 1164"/>
                <a:gd name="T50" fmla="*/ 717 w 2540"/>
                <a:gd name="T51" fmla="*/ 1050 h 1164"/>
                <a:gd name="T52" fmla="*/ 553 w 2540"/>
                <a:gd name="T53" fmla="*/ 990 h 1164"/>
                <a:gd name="T54" fmla="*/ 406 w 2540"/>
                <a:gd name="T55" fmla="*/ 921 h 1164"/>
                <a:gd name="T56" fmla="*/ 279 w 2540"/>
                <a:gd name="T57" fmla="*/ 842 h 1164"/>
                <a:gd name="T58" fmla="*/ 173 w 2540"/>
                <a:gd name="T59" fmla="*/ 758 h 1164"/>
                <a:gd name="T60" fmla="*/ 90 w 2540"/>
                <a:gd name="T61" fmla="*/ 665 h 1164"/>
                <a:gd name="T62" fmla="*/ 34 w 2540"/>
                <a:gd name="T63" fmla="*/ 568 h 1164"/>
                <a:gd name="T64" fmla="*/ 4 w 2540"/>
                <a:gd name="T65" fmla="*/ 466 h 1164"/>
                <a:gd name="T66" fmla="*/ 3 w 2540"/>
                <a:gd name="T67" fmla="*/ 368 h 1164"/>
                <a:gd name="T68" fmla="*/ 28 w 2540"/>
                <a:gd name="T69" fmla="*/ 277 h 1164"/>
                <a:gd name="T70" fmla="*/ 77 w 2540"/>
                <a:gd name="T71" fmla="*/ 190 h 1164"/>
                <a:gd name="T72" fmla="*/ 147 w 2540"/>
                <a:gd name="T73" fmla="*/ 109 h 1164"/>
                <a:gd name="T74" fmla="*/ 238 w 2540"/>
                <a:gd name="T75" fmla="*/ 35 h 1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2540" h="1164">
                  <a:moveTo>
                    <a:pt x="290" y="0"/>
                  </a:moveTo>
                  <a:lnTo>
                    <a:pt x="290" y="326"/>
                  </a:lnTo>
                  <a:lnTo>
                    <a:pt x="294" y="375"/>
                  </a:lnTo>
                  <a:lnTo>
                    <a:pt x="303" y="424"/>
                  </a:lnTo>
                  <a:lnTo>
                    <a:pt x="320" y="472"/>
                  </a:lnTo>
                  <a:lnTo>
                    <a:pt x="343" y="518"/>
                  </a:lnTo>
                  <a:lnTo>
                    <a:pt x="373" y="563"/>
                  </a:lnTo>
                  <a:lnTo>
                    <a:pt x="408" y="607"/>
                  </a:lnTo>
                  <a:lnTo>
                    <a:pt x="450" y="650"/>
                  </a:lnTo>
                  <a:lnTo>
                    <a:pt x="496" y="691"/>
                  </a:lnTo>
                  <a:lnTo>
                    <a:pt x="547" y="729"/>
                  </a:lnTo>
                  <a:lnTo>
                    <a:pt x="603" y="767"/>
                  </a:lnTo>
                  <a:lnTo>
                    <a:pt x="665" y="803"/>
                  </a:lnTo>
                  <a:lnTo>
                    <a:pt x="731" y="837"/>
                  </a:lnTo>
                  <a:lnTo>
                    <a:pt x="801" y="869"/>
                  </a:lnTo>
                  <a:lnTo>
                    <a:pt x="876" y="898"/>
                  </a:lnTo>
                  <a:lnTo>
                    <a:pt x="954" y="925"/>
                  </a:lnTo>
                  <a:lnTo>
                    <a:pt x="1036" y="950"/>
                  </a:lnTo>
                  <a:lnTo>
                    <a:pt x="1121" y="972"/>
                  </a:lnTo>
                  <a:lnTo>
                    <a:pt x="1210" y="992"/>
                  </a:lnTo>
                  <a:lnTo>
                    <a:pt x="1301" y="1009"/>
                  </a:lnTo>
                  <a:lnTo>
                    <a:pt x="1395" y="1023"/>
                  </a:lnTo>
                  <a:lnTo>
                    <a:pt x="1492" y="1034"/>
                  </a:lnTo>
                  <a:lnTo>
                    <a:pt x="1591" y="1041"/>
                  </a:lnTo>
                  <a:lnTo>
                    <a:pt x="1693" y="1047"/>
                  </a:lnTo>
                  <a:lnTo>
                    <a:pt x="1795" y="1049"/>
                  </a:lnTo>
                  <a:lnTo>
                    <a:pt x="1911" y="1047"/>
                  </a:lnTo>
                  <a:lnTo>
                    <a:pt x="2023" y="1040"/>
                  </a:lnTo>
                  <a:lnTo>
                    <a:pt x="2133" y="1030"/>
                  </a:lnTo>
                  <a:lnTo>
                    <a:pt x="2240" y="1016"/>
                  </a:lnTo>
                  <a:lnTo>
                    <a:pt x="2344" y="1000"/>
                  </a:lnTo>
                  <a:lnTo>
                    <a:pt x="2444" y="979"/>
                  </a:lnTo>
                  <a:lnTo>
                    <a:pt x="2540" y="953"/>
                  </a:lnTo>
                  <a:lnTo>
                    <a:pt x="2464" y="988"/>
                  </a:lnTo>
                  <a:lnTo>
                    <a:pt x="2384" y="1019"/>
                  </a:lnTo>
                  <a:lnTo>
                    <a:pt x="2300" y="1048"/>
                  </a:lnTo>
                  <a:lnTo>
                    <a:pt x="2211" y="1074"/>
                  </a:lnTo>
                  <a:lnTo>
                    <a:pt x="2119" y="1097"/>
                  </a:lnTo>
                  <a:lnTo>
                    <a:pt x="2024" y="1117"/>
                  </a:lnTo>
                  <a:lnTo>
                    <a:pt x="1926" y="1134"/>
                  </a:lnTo>
                  <a:lnTo>
                    <a:pt x="1825" y="1146"/>
                  </a:lnTo>
                  <a:lnTo>
                    <a:pt x="1720" y="1156"/>
                  </a:lnTo>
                  <a:lnTo>
                    <a:pt x="1614" y="1162"/>
                  </a:lnTo>
                  <a:lnTo>
                    <a:pt x="1506" y="1164"/>
                  </a:lnTo>
                  <a:lnTo>
                    <a:pt x="1398" y="1162"/>
                  </a:lnTo>
                  <a:lnTo>
                    <a:pt x="1293" y="1156"/>
                  </a:lnTo>
                  <a:lnTo>
                    <a:pt x="1190" y="1146"/>
                  </a:lnTo>
                  <a:lnTo>
                    <a:pt x="1089" y="1134"/>
                  </a:lnTo>
                  <a:lnTo>
                    <a:pt x="992" y="1117"/>
                  </a:lnTo>
                  <a:lnTo>
                    <a:pt x="897" y="1098"/>
                  </a:lnTo>
                  <a:lnTo>
                    <a:pt x="805" y="1075"/>
                  </a:lnTo>
                  <a:lnTo>
                    <a:pt x="717" y="1050"/>
                  </a:lnTo>
                  <a:lnTo>
                    <a:pt x="633" y="1022"/>
                  </a:lnTo>
                  <a:lnTo>
                    <a:pt x="553" y="990"/>
                  </a:lnTo>
                  <a:lnTo>
                    <a:pt x="478" y="957"/>
                  </a:lnTo>
                  <a:lnTo>
                    <a:pt x="406" y="921"/>
                  </a:lnTo>
                  <a:lnTo>
                    <a:pt x="340" y="883"/>
                  </a:lnTo>
                  <a:lnTo>
                    <a:pt x="279" y="842"/>
                  </a:lnTo>
                  <a:lnTo>
                    <a:pt x="223" y="801"/>
                  </a:lnTo>
                  <a:lnTo>
                    <a:pt x="173" y="758"/>
                  </a:lnTo>
                  <a:lnTo>
                    <a:pt x="128" y="712"/>
                  </a:lnTo>
                  <a:lnTo>
                    <a:pt x="90" y="665"/>
                  </a:lnTo>
                  <a:lnTo>
                    <a:pt x="59" y="617"/>
                  </a:lnTo>
                  <a:lnTo>
                    <a:pt x="34" y="568"/>
                  </a:lnTo>
                  <a:lnTo>
                    <a:pt x="16" y="518"/>
                  </a:lnTo>
                  <a:lnTo>
                    <a:pt x="4" y="466"/>
                  </a:lnTo>
                  <a:lnTo>
                    <a:pt x="0" y="415"/>
                  </a:lnTo>
                  <a:lnTo>
                    <a:pt x="3" y="368"/>
                  </a:lnTo>
                  <a:lnTo>
                    <a:pt x="13" y="322"/>
                  </a:lnTo>
                  <a:lnTo>
                    <a:pt x="28" y="277"/>
                  </a:lnTo>
                  <a:lnTo>
                    <a:pt x="49" y="233"/>
                  </a:lnTo>
                  <a:lnTo>
                    <a:pt x="77" y="190"/>
                  </a:lnTo>
                  <a:lnTo>
                    <a:pt x="109" y="149"/>
                  </a:lnTo>
                  <a:lnTo>
                    <a:pt x="147" y="109"/>
                  </a:lnTo>
                  <a:lnTo>
                    <a:pt x="189" y="72"/>
                  </a:lnTo>
                  <a:lnTo>
                    <a:pt x="238" y="35"/>
                  </a:lnTo>
                  <a:lnTo>
                    <a:pt x="290" y="0"/>
                  </a:lnTo>
                  <a:close/>
                </a:path>
              </a:pathLst>
            </a:custGeom>
            <a:solidFill>
              <a:srgbClr val="FFD9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5" name="Freeform 31"/>
            <p:cNvSpPr>
              <a:spLocks/>
            </p:cNvSpPr>
            <p:nvPr/>
          </p:nvSpPr>
          <p:spPr bwMode="auto">
            <a:xfrm>
              <a:off x="4729" y="1086"/>
              <a:ext cx="335" cy="135"/>
            </a:xfrm>
            <a:custGeom>
              <a:avLst/>
              <a:gdLst>
                <a:gd name="T0" fmla="*/ 4 w 3012"/>
                <a:gd name="T1" fmla="*/ 52 h 1210"/>
                <a:gd name="T2" fmla="*/ 33 w 3012"/>
                <a:gd name="T3" fmla="*/ 154 h 1210"/>
                <a:gd name="T4" fmla="*/ 90 w 3012"/>
                <a:gd name="T5" fmla="*/ 250 h 1210"/>
                <a:gd name="T6" fmla="*/ 172 w 3012"/>
                <a:gd name="T7" fmla="*/ 343 h 1210"/>
                <a:gd name="T8" fmla="*/ 279 w 3012"/>
                <a:gd name="T9" fmla="*/ 428 h 1210"/>
                <a:gd name="T10" fmla="*/ 406 w 3012"/>
                <a:gd name="T11" fmla="*/ 507 h 1210"/>
                <a:gd name="T12" fmla="*/ 552 w 3012"/>
                <a:gd name="T13" fmla="*/ 576 h 1210"/>
                <a:gd name="T14" fmla="*/ 717 w 3012"/>
                <a:gd name="T15" fmla="*/ 635 h 1210"/>
                <a:gd name="T16" fmla="*/ 897 w 3012"/>
                <a:gd name="T17" fmla="*/ 683 h 1210"/>
                <a:gd name="T18" fmla="*/ 1088 w 3012"/>
                <a:gd name="T19" fmla="*/ 720 h 1210"/>
                <a:gd name="T20" fmla="*/ 1292 w 3012"/>
                <a:gd name="T21" fmla="*/ 742 h 1210"/>
                <a:gd name="T22" fmla="*/ 1505 w 3012"/>
                <a:gd name="T23" fmla="*/ 750 h 1210"/>
                <a:gd name="T24" fmla="*/ 1719 w 3012"/>
                <a:gd name="T25" fmla="*/ 742 h 1210"/>
                <a:gd name="T26" fmla="*/ 1922 w 3012"/>
                <a:gd name="T27" fmla="*/ 720 h 1210"/>
                <a:gd name="T28" fmla="*/ 2115 w 3012"/>
                <a:gd name="T29" fmla="*/ 683 h 1210"/>
                <a:gd name="T30" fmla="*/ 2295 w 3012"/>
                <a:gd name="T31" fmla="*/ 635 h 1210"/>
                <a:gd name="T32" fmla="*/ 2458 w 3012"/>
                <a:gd name="T33" fmla="*/ 576 h 1210"/>
                <a:gd name="T34" fmla="*/ 2605 w 3012"/>
                <a:gd name="T35" fmla="*/ 507 h 1210"/>
                <a:gd name="T36" fmla="*/ 2733 w 3012"/>
                <a:gd name="T37" fmla="*/ 428 h 1210"/>
                <a:gd name="T38" fmla="*/ 2838 w 3012"/>
                <a:gd name="T39" fmla="*/ 343 h 1210"/>
                <a:gd name="T40" fmla="*/ 2921 w 3012"/>
                <a:gd name="T41" fmla="*/ 250 h 1210"/>
                <a:gd name="T42" fmla="*/ 2978 w 3012"/>
                <a:gd name="T43" fmla="*/ 154 h 1210"/>
                <a:gd name="T44" fmla="*/ 3008 w 3012"/>
                <a:gd name="T45" fmla="*/ 52 h 1210"/>
                <a:gd name="T46" fmla="*/ 3012 w 3012"/>
                <a:gd name="T47" fmla="*/ 487 h 1210"/>
                <a:gd name="T48" fmla="*/ 2997 w 3012"/>
                <a:gd name="T49" fmla="*/ 586 h 1210"/>
                <a:gd name="T50" fmla="*/ 2957 w 3012"/>
                <a:gd name="T51" fmla="*/ 680 h 1210"/>
                <a:gd name="T52" fmla="*/ 2893 w 3012"/>
                <a:gd name="T53" fmla="*/ 769 h 1210"/>
                <a:gd name="T54" fmla="*/ 2806 w 3012"/>
                <a:gd name="T55" fmla="*/ 853 h 1210"/>
                <a:gd name="T56" fmla="*/ 2698 w 3012"/>
                <a:gd name="T57" fmla="*/ 929 h 1210"/>
                <a:gd name="T58" fmla="*/ 2571 w 3012"/>
                <a:gd name="T59" fmla="*/ 998 h 1210"/>
                <a:gd name="T60" fmla="*/ 2425 w 3012"/>
                <a:gd name="T61" fmla="*/ 1060 h 1210"/>
                <a:gd name="T62" fmla="*/ 2265 w 3012"/>
                <a:gd name="T63" fmla="*/ 1111 h 1210"/>
                <a:gd name="T64" fmla="*/ 2092 w 3012"/>
                <a:gd name="T65" fmla="*/ 1153 h 1210"/>
                <a:gd name="T66" fmla="*/ 1906 w 3012"/>
                <a:gd name="T67" fmla="*/ 1185 h 1210"/>
                <a:gd name="T68" fmla="*/ 1709 w 3012"/>
                <a:gd name="T69" fmla="*/ 1203 h 1210"/>
                <a:gd name="T70" fmla="*/ 1505 w 3012"/>
                <a:gd name="T71" fmla="*/ 1210 h 1210"/>
                <a:gd name="T72" fmla="*/ 1301 w 3012"/>
                <a:gd name="T73" fmla="*/ 1203 h 1210"/>
                <a:gd name="T74" fmla="*/ 1105 w 3012"/>
                <a:gd name="T75" fmla="*/ 1185 h 1210"/>
                <a:gd name="T76" fmla="*/ 920 w 3012"/>
                <a:gd name="T77" fmla="*/ 1153 h 1210"/>
                <a:gd name="T78" fmla="*/ 746 w 3012"/>
                <a:gd name="T79" fmla="*/ 1111 h 1210"/>
                <a:gd name="T80" fmla="*/ 586 w 3012"/>
                <a:gd name="T81" fmla="*/ 1060 h 1210"/>
                <a:gd name="T82" fmla="*/ 441 w 3012"/>
                <a:gd name="T83" fmla="*/ 998 h 1210"/>
                <a:gd name="T84" fmla="*/ 313 w 3012"/>
                <a:gd name="T85" fmla="*/ 929 h 1210"/>
                <a:gd name="T86" fmla="*/ 206 w 3012"/>
                <a:gd name="T87" fmla="*/ 853 h 1210"/>
                <a:gd name="T88" fmla="*/ 118 w 3012"/>
                <a:gd name="T89" fmla="*/ 769 h 1210"/>
                <a:gd name="T90" fmla="*/ 53 w 3012"/>
                <a:gd name="T91" fmla="*/ 680 h 1210"/>
                <a:gd name="T92" fmla="*/ 13 w 3012"/>
                <a:gd name="T93" fmla="*/ 586 h 1210"/>
                <a:gd name="T94" fmla="*/ 0 w 3012"/>
                <a:gd name="T95" fmla="*/ 487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12" h="1210">
                  <a:moveTo>
                    <a:pt x="0" y="0"/>
                  </a:moveTo>
                  <a:lnTo>
                    <a:pt x="4" y="52"/>
                  </a:lnTo>
                  <a:lnTo>
                    <a:pt x="15" y="104"/>
                  </a:lnTo>
                  <a:lnTo>
                    <a:pt x="33" y="154"/>
                  </a:lnTo>
                  <a:lnTo>
                    <a:pt x="58" y="203"/>
                  </a:lnTo>
                  <a:lnTo>
                    <a:pt x="90" y="250"/>
                  </a:lnTo>
                  <a:lnTo>
                    <a:pt x="128" y="298"/>
                  </a:lnTo>
                  <a:lnTo>
                    <a:pt x="172" y="343"/>
                  </a:lnTo>
                  <a:lnTo>
                    <a:pt x="223" y="387"/>
                  </a:lnTo>
                  <a:lnTo>
                    <a:pt x="279" y="428"/>
                  </a:lnTo>
                  <a:lnTo>
                    <a:pt x="340" y="468"/>
                  </a:lnTo>
                  <a:lnTo>
                    <a:pt x="406" y="507"/>
                  </a:lnTo>
                  <a:lnTo>
                    <a:pt x="478" y="543"/>
                  </a:lnTo>
                  <a:lnTo>
                    <a:pt x="552" y="576"/>
                  </a:lnTo>
                  <a:lnTo>
                    <a:pt x="632" y="606"/>
                  </a:lnTo>
                  <a:lnTo>
                    <a:pt x="717" y="635"/>
                  </a:lnTo>
                  <a:lnTo>
                    <a:pt x="805" y="661"/>
                  </a:lnTo>
                  <a:lnTo>
                    <a:pt x="897" y="683"/>
                  </a:lnTo>
                  <a:lnTo>
                    <a:pt x="991" y="703"/>
                  </a:lnTo>
                  <a:lnTo>
                    <a:pt x="1088" y="720"/>
                  </a:lnTo>
                  <a:lnTo>
                    <a:pt x="1189" y="732"/>
                  </a:lnTo>
                  <a:lnTo>
                    <a:pt x="1292" y="742"/>
                  </a:lnTo>
                  <a:lnTo>
                    <a:pt x="1398" y="748"/>
                  </a:lnTo>
                  <a:lnTo>
                    <a:pt x="1505" y="750"/>
                  </a:lnTo>
                  <a:lnTo>
                    <a:pt x="1614" y="748"/>
                  </a:lnTo>
                  <a:lnTo>
                    <a:pt x="1719" y="742"/>
                  </a:lnTo>
                  <a:lnTo>
                    <a:pt x="1822" y="732"/>
                  </a:lnTo>
                  <a:lnTo>
                    <a:pt x="1922" y="720"/>
                  </a:lnTo>
                  <a:lnTo>
                    <a:pt x="2020" y="703"/>
                  </a:lnTo>
                  <a:lnTo>
                    <a:pt x="2115" y="683"/>
                  </a:lnTo>
                  <a:lnTo>
                    <a:pt x="2206" y="661"/>
                  </a:lnTo>
                  <a:lnTo>
                    <a:pt x="2295" y="635"/>
                  </a:lnTo>
                  <a:lnTo>
                    <a:pt x="2379" y="606"/>
                  </a:lnTo>
                  <a:lnTo>
                    <a:pt x="2458" y="576"/>
                  </a:lnTo>
                  <a:lnTo>
                    <a:pt x="2534" y="543"/>
                  </a:lnTo>
                  <a:lnTo>
                    <a:pt x="2605" y="507"/>
                  </a:lnTo>
                  <a:lnTo>
                    <a:pt x="2672" y="468"/>
                  </a:lnTo>
                  <a:lnTo>
                    <a:pt x="2733" y="428"/>
                  </a:lnTo>
                  <a:lnTo>
                    <a:pt x="2789" y="387"/>
                  </a:lnTo>
                  <a:lnTo>
                    <a:pt x="2838" y="343"/>
                  </a:lnTo>
                  <a:lnTo>
                    <a:pt x="2883" y="298"/>
                  </a:lnTo>
                  <a:lnTo>
                    <a:pt x="2921" y="250"/>
                  </a:lnTo>
                  <a:lnTo>
                    <a:pt x="2953" y="203"/>
                  </a:lnTo>
                  <a:lnTo>
                    <a:pt x="2978" y="154"/>
                  </a:lnTo>
                  <a:lnTo>
                    <a:pt x="2996" y="104"/>
                  </a:lnTo>
                  <a:lnTo>
                    <a:pt x="3008" y="52"/>
                  </a:lnTo>
                  <a:lnTo>
                    <a:pt x="3012" y="0"/>
                  </a:lnTo>
                  <a:lnTo>
                    <a:pt x="3012" y="487"/>
                  </a:lnTo>
                  <a:lnTo>
                    <a:pt x="3008" y="536"/>
                  </a:lnTo>
                  <a:lnTo>
                    <a:pt x="2997" y="586"/>
                  </a:lnTo>
                  <a:lnTo>
                    <a:pt x="2980" y="633"/>
                  </a:lnTo>
                  <a:lnTo>
                    <a:pt x="2957" y="680"/>
                  </a:lnTo>
                  <a:lnTo>
                    <a:pt x="2929" y="725"/>
                  </a:lnTo>
                  <a:lnTo>
                    <a:pt x="2893" y="769"/>
                  </a:lnTo>
                  <a:lnTo>
                    <a:pt x="2852" y="811"/>
                  </a:lnTo>
                  <a:lnTo>
                    <a:pt x="2806" y="853"/>
                  </a:lnTo>
                  <a:lnTo>
                    <a:pt x="2754" y="891"/>
                  </a:lnTo>
                  <a:lnTo>
                    <a:pt x="2698" y="929"/>
                  </a:lnTo>
                  <a:lnTo>
                    <a:pt x="2636" y="965"/>
                  </a:lnTo>
                  <a:lnTo>
                    <a:pt x="2571" y="998"/>
                  </a:lnTo>
                  <a:lnTo>
                    <a:pt x="2500" y="1031"/>
                  </a:lnTo>
                  <a:lnTo>
                    <a:pt x="2425" y="1060"/>
                  </a:lnTo>
                  <a:lnTo>
                    <a:pt x="2348" y="1087"/>
                  </a:lnTo>
                  <a:lnTo>
                    <a:pt x="2265" y="1111"/>
                  </a:lnTo>
                  <a:lnTo>
                    <a:pt x="2180" y="1133"/>
                  </a:lnTo>
                  <a:lnTo>
                    <a:pt x="2092" y="1153"/>
                  </a:lnTo>
                  <a:lnTo>
                    <a:pt x="2000" y="1170"/>
                  </a:lnTo>
                  <a:lnTo>
                    <a:pt x="1906" y="1185"/>
                  </a:lnTo>
                  <a:lnTo>
                    <a:pt x="1809" y="1195"/>
                  </a:lnTo>
                  <a:lnTo>
                    <a:pt x="1709" y="1203"/>
                  </a:lnTo>
                  <a:lnTo>
                    <a:pt x="1608" y="1209"/>
                  </a:lnTo>
                  <a:lnTo>
                    <a:pt x="1505" y="1210"/>
                  </a:lnTo>
                  <a:lnTo>
                    <a:pt x="1403" y="1209"/>
                  </a:lnTo>
                  <a:lnTo>
                    <a:pt x="1301" y="1203"/>
                  </a:lnTo>
                  <a:lnTo>
                    <a:pt x="1202" y="1195"/>
                  </a:lnTo>
                  <a:lnTo>
                    <a:pt x="1105" y="1185"/>
                  </a:lnTo>
                  <a:lnTo>
                    <a:pt x="1011" y="1170"/>
                  </a:lnTo>
                  <a:lnTo>
                    <a:pt x="920" y="1153"/>
                  </a:lnTo>
                  <a:lnTo>
                    <a:pt x="831" y="1133"/>
                  </a:lnTo>
                  <a:lnTo>
                    <a:pt x="746" y="1111"/>
                  </a:lnTo>
                  <a:lnTo>
                    <a:pt x="664" y="1087"/>
                  </a:lnTo>
                  <a:lnTo>
                    <a:pt x="586" y="1060"/>
                  </a:lnTo>
                  <a:lnTo>
                    <a:pt x="511" y="1031"/>
                  </a:lnTo>
                  <a:lnTo>
                    <a:pt x="441" y="998"/>
                  </a:lnTo>
                  <a:lnTo>
                    <a:pt x="375" y="965"/>
                  </a:lnTo>
                  <a:lnTo>
                    <a:pt x="313" y="929"/>
                  </a:lnTo>
                  <a:lnTo>
                    <a:pt x="257" y="891"/>
                  </a:lnTo>
                  <a:lnTo>
                    <a:pt x="206" y="853"/>
                  </a:lnTo>
                  <a:lnTo>
                    <a:pt x="160" y="811"/>
                  </a:lnTo>
                  <a:lnTo>
                    <a:pt x="118" y="769"/>
                  </a:lnTo>
                  <a:lnTo>
                    <a:pt x="83" y="725"/>
                  </a:lnTo>
                  <a:lnTo>
                    <a:pt x="53" y="680"/>
                  </a:lnTo>
                  <a:lnTo>
                    <a:pt x="30" y="633"/>
                  </a:lnTo>
                  <a:lnTo>
                    <a:pt x="13" y="586"/>
                  </a:lnTo>
                  <a:lnTo>
                    <a:pt x="4" y="536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AF1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6" name="Freeform 32"/>
            <p:cNvSpPr>
              <a:spLocks/>
            </p:cNvSpPr>
            <p:nvPr/>
          </p:nvSpPr>
          <p:spPr bwMode="auto">
            <a:xfrm>
              <a:off x="4748" y="1125"/>
              <a:ext cx="13" cy="63"/>
            </a:xfrm>
            <a:custGeom>
              <a:avLst/>
              <a:gdLst>
                <a:gd name="T0" fmla="*/ 0 w 116"/>
                <a:gd name="T1" fmla="*/ 0 h 570"/>
                <a:gd name="T2" fmla="*/ 36 w 116"/>
                <a:gd name="T3" fmla="*/ 32 h 570"/>
                <a:gd name="T4" fmla="*/ 75 w 116"/>
                <a:gd name="T5" fmla="*/ 63 h 570"/>
                <a:gd name="T6" fmla="*/ 116 w 116"/>
                <a:gd name="T7" fmla="*/ 93 h 570"/>
                <a:gd name="T8" fmla="*/ 116 w 116"/>
                <a:gd name="T9" fmla="*/ 570 h 570"/>
                <a:gd name="T10" fmla="*/ 75 w 116"/>
                <a:gd name="T11" fmla="*/ 541 h 570"/>
                <a:gd name="T12" fmla="*/ 36 w 116"/>
                <a:gd name="T13" fmla="*/ 512 h 570"/>
                <a:gd name="T14" fmla="*/ 0 w 116"/>
                <a:gd name="T15" fmla="*/ 481 h 570"/>
                <a:gd name="T16" fmla="*/ 0 w 116"/>
                <a:gd name="T1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70">
                  <a:moveTo>
                    <a:pt x="0" y="0"/>
                  </a:moveTo>
                  <a:lnTo>
                    <a:pt x="36" y="32"/>
                  </a:lnTo>
                  <a:lnTo>
                    <a:pt x="75" y="63"/>
                  </a:lnTo>
                  <a:lnTo>
                    <a:pt x="116" y="93"/>
                  </a:lnTo>
                  <a:lnTo>
                    <a:pt x="116" y="570"/>
                  </a:lnTo>
                  <a:lnTo>
                    <a:pt x="75" y="541"/>
                  </a:lnTo>
                  <a:lnTo>
                    <a:pt x="36" y="512"/>
                  </a:lnTo>
                  <a:lnTo>
                    <a:pt x="0" y="4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7" name="Freeform 33"/>
            <p:cNvSpPr>
              <a:spLocks/>
            </p:cNvSpPr>
            <p:nvPr/>
          </p:nvSpPr>
          <p:spPr bwMode="auto">
            <a:xfrm>
              <a:off x="5032" y="1125"/>
              <a:ext cx="12" cy="63"/>
            </a:xfrm>
            <a:custGeom>
              <a:avLst/>
              <a:gdLst>
                <a:gd name="T0" fmla="*/ 115 w 115"/>
                <a:gd name="T1" fmla="*/ 0 h 570"/>
                <a:gd name="T2" fmla="*/ 115 w 115"/>
                <a:gd name="T3" fmla="*/ 481 h 570"/>
                <a:gd name="T4" fmla="*/ 79 w 115"/>
                <a:gd name="T5" fmla="*/ 512 h 570"/>
                <a:gd name="T6" fmla="*/ 41 w 115"/>
                <a:gd name="T7" fmla="*/ 541 h 570"/>
                <a:gd name="T8" fmla="*/ 0 w 115"/>
                <a:gd name="T9" fmla="*/ 570 h 570"/>
                <a:gd name="T10" fmla="*/ 0 w 115"/>
                <a:gd name="T11" fmla="*/ 93 h 570"/>
                <a:gd name="T12" fmla="*/ 41 w 115"/>
                <a:gd name="T13" fmla="*/ 63 h 570"/>
                <a:gd name="T14" fmla="*/ 80 w 115"/>
                <a:gd name="T15" fmla="*/ 32 h 570"/>
                <a:gd name="T16" fmla="*/ 115 w 115"/>
                <a:gd name="T1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570">
                  <a:moveTo>
                    <a:pt x="115" y="0"/>
                  </a:moveTo>
                  <a:lnTo>
                    <a:pt x="115" y="481"/>
                  </a:lnTo>
                  <a:lnTo>
                    <a:pt x="79" y="512"/>
                  </a:lnTo>
                  <a:lnTo>
                    <a:pt x="41" y="541"/>
                  </a:lnTo>
                  <a:lnTo>
                    <a:pt x="0" y="570"/>
                  </a:lnTo>
                  <a:lnTo>
                    <a:pt x="0" y="93"/>
                  </a:lnTo>
                  <a:lnTo>
                    <a:pt x="41" y="63"/>
                  </a:lnTo>
                  <a:lnTo>
                    <a:pt x="80" y="32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8" name="Freeform 34"/>
            <p:cNvSpPr>
              <a:spLocks/>
            </p:cNvSpPr>
            <p:nvPr/>
          </p:nvSpPr>
          <p:spPr bwMode="auto">
            <a:xfrm>
              <a:off x="4774" y="1143"/>
              <a:ext cx="13" cy="59"/>
            </a:xfrm>
            <a:custGeom>
              <a:avLst/>
              <a:gdLst>
                <a:gd name="T0" fmla="*/ 0 w 115"/>
                <a:gd name="T1" fmla="*/ 0 h 528"/>
                <a:gd name="T2" fmla="*/ 56 w 115"/>
                <a:gd name="T3" fmla="*/ 28 h 528"/>
                <a:gd name="T4" fmla="*/ 115 w 115"/>
                <a:gd name="T5" fmla="*/ 56 h 528"/>
                <a:gd name="T6" fmla="*/ 115 w 115"/>
                <a:gd name="T7" fmla="*/ 528 h 528"/>
                <a:gd name="T8" fmla="*/ 56 w 115"/>
                <a:gd name="T9" fmla="*/ 502 h 528"/>
                <a:gd name="T10" fmla="*/ 0 w 115"/>
                <a:gd name="T11" fmla="*/ 474 h 528"/>
                <a:gd name="T12" fmla="*/ 0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0" y="0"/>
                  </a:moveTo>
                  <a:lnTo>
                    <a:pt x="56" y="28"/>
                  </a:lnTo>
                  <a:lnTo>
                    <a:pt x="115" y="56"/>
                  </a:lnTo>
                  <a:lnTo>
                    <a:pt x="115" y="528"/>
                  </a:lnTo>
                  <a:lnTo>
                    <a:pt x="56" y="502"/>
                  </a:lnTo>
                  <a:lnTo>
                    <a:pt x="0" y="4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39" name="Freeform 35"/>
            <p:cNvSpPr>
              <a:spLocks/>
            </p:cNvSpPr>
            <p:nvPr/>
          </p:nvSpPr>
          <p:spPr bwMode="auto">
            <a:xfrm>
              <a:off x="5006" y="1143"/>
              <a:ext cx="13" cy="59"/>
            </a:xfrm>
            <a:custGeom>
              <a:avLst/>
              <a:gdLst>
                <a:gd name="T0" fmla="*/ 115 w 115"/>
                <a:gd name="T1" fmla="*/ 0 h 528"/>
                <a:gd name="T2" fmla="*/ 115 w 115"/>
                <a:gd name="T3" fmla="*/ 474 h 528"/>
                <a:gd name="T4" fmla="*/ 60 w 115"/>
                <a:gd name="T5" fmla="*/ 502 h 528"/>
                <a:gd name="T6" fmla="*/ 0 w 115"/>
                <a:gd name="T7" fmla="*/ 528 h 528"/>
                <a:gd name="T8" fmla="*/ 0 w 115"/>
                <a:gd name="T9" fmla="*/ 56 h 528"/>
                <a:gd name="T10" fmla="*/ 60 w 115"/>
                <a:gd name="T11" fmla="*/ 28 h 528"/>
                <a:gd name="T12" fmla="*/ 115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115" y="0"/>
                  </a:moveTo>
                  <a:lnTo>
                    <a:pt x="115" y="474"/>
                  </a:lnTo>
                  <a:lnTo>
                    <a:pt x="60" y="502"/>
                  </a:lnTo>
                  <a:lnTo>
                    <a:pt x="0" y="528"/>
                  </a:lnTo>
                  <a:lnTo>
                    <a:pt x="0" y="56"/>
                  </a:lnTo>
                  <a:lnTo>
                    <a:pt x="60" y="28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0" name="Freeform 36"/>
            <p:cNvSpPr>
              <a:spLocks/>
            </p:cNvSpPr>
            <p:nvPr/>
          </p:nvSpPr>
          <p:spPr bwMode="auto">
            <a:xfrm>
              <a:off x="4800" y="1154"/>
              <a:ext cx="13" cy="56"/>
            </a:xfrm>
            <a:custGeom>
              <a:avLst/>
              <a:gdLst>
                <a:gd name="T0" fmla="*/ 0 w 115"/>
                <a:gd name="T1" fmla="*/ 0 h 504"/>
                <a:gd name="T2" fmla="*/ 57 w 115"/>
                <a:gd name="T3" fmla="*/ 20 h 504"/>
                <a:gd name="T4" fmla="*/ 115 w 115"/>
                <a:gd name="T5" fmla="*/ 37 h 504"/>
                <a:gd name="T6" fmla="*/ 115 w 115"/>
                <a:gd name="T7" fmla="*/ 504 h 504"/>
                <a:gd name="T8" fmla="*/ 57 w 115"/>
                <a:gd name="T9" fmla="*/ 488 h 504"/>
                <a:gd name="T10" fmla="*/ 0 w 115"/>
                <a:gd name="T11" fmla="*/ 469 h 504"/>
                <a:gd name="T12" fmla="*/ 0 w 11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04">
                  <a:moveTo>
                    <a:pt x="0" y="0"/>
                  </a:moveTo>
                  <a:lnTo>
                    <a:pt x="57" y="20"/>
                  </a:lnTo>
                  <a:lnTo>
                    <a:pt x="115" y="37"/>
                  </a:lnTo>
                  <a:lnTo>
                    <a:pt x="115" y="504"/>
                  </a:lnTo>
                  <a:lnTo>
                    <a:pt x="57" y="488"/>
                  </a:lnTo>
                  <a:lnTo>
                    <a:pt x="0" y="4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1" name="Freeform 37"/>
            <p:cNvSpPr>
              <a:spLocks/>
            </p:cNvSpPr>
            <p:nvPr/>
          </p:nvSpPr>
          <p:spPr bwMode="auto">
            <a:xfrm>
              <a:off x="4980" y="1154"/>
              <a:ext cx="13" cy="56"/>
            </a:xfrm>
            <a:custGeom>
              <a:avLst/>
              <a:gdLst>
                <a:gd name="T0" fmla="*/ 116 w 116"/>
                <a:gd name="T1" fmla="*/ 0 h 504"/>
                <a:gd name="T2" fmla="*/ 116 w 116"/>
                <a:gd name="T3" fmla="*/ 469 h 504"/>
                <a:gd name="T4" fmla="*/ 59 w 116"/>
                <a:gd name="T5" fmla="*/ 488 h 504"/>
                <a:gd name="T6" fmla="*/ 0 w 116"/>
                <a:gd name="T7" fmla="*/ 504 h 504"/>
                <a:gd name="T8" fmla="*/ 0 w 116"/>
                <a:gd name="T9" fmla="*/ 37 h 504"/>
                <a:gd name="T10" fmla="*/ 59 w 116"/>
                <a:gd name="T11" fmla="*/ 20 h 504"/>
                <a:gd name="T12" fmla="*/ 116 w 116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04">
                  <a:moveTo>
                    <a:pt x="116" y="0"/>
                  </a:moveTo>
                  <a:lnTo>
                    <a:pt x="116" y="469"/>
                  </a:lnTo>
                  <a:lnTo>
                    <a:pt x="59" y="488"/>
                  </a:lnTo>
                  <a:lnTo>
                    <a:pt x="0" y="504"/>
                  </a:lnTo>
                  <a:lnTo>
                    <a:pt x="0" y="37"/>
                  </a:lnTo>
                  <a:lnTo>
                    <a:pt x="59" y="2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2" name="Freeform 38"/>
            <p:cNvSpPr>
              <a:spLocks/>
            </p:cNvSpPr>
            <p:nvPr/>
          </p:nvSpPr>
          <p:spPr bwMode="auto">
            <a:xfrm>
              <a:off x="4832" y="1163"/>
              <a:ext cx="13" cy="54"/>
            </a:xfrm>
            <a:custGeom>
              <a:avLst/>
              <a:gdLst>
                <a:gd name="T0" fmla="*/ 0 w 116"/>
                <a:gd name="T1" fmla="*/ 0 h 486"/>
                <a:gd name="T2" fmla="*/ 58 w 116"/>
                <a:gd name="T3" fmla="*/ 12 h 486"/>
                <a:gd name="T4" fmla="*/ 116 w 116"/>
                <a:gd name="T5" fmla="*/ 22 h 486"/>
                <a:gd name="T6" fmla="*/ 116 w 116"/>
                <a:gd name="T7" fmla="*/ 486 h 486"/>
                <a:gd name="T8" fmla="*/ 58 w 116"/>
                <a:gd name="T9" fmla="*/ 476 h 486"/>
                <a:gd name="T10" fmla="*/ 0 w 116"/>
                <a:gd name="T11" fmla="*/ 465 h 486"/>
                <a:gd name="T12" fmla="*/ 0 w 116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486">
                  <a:moveTo>
                    <a:pt x="0" y="0"/>
                  </a:moveTo>
                  <a:lnTo>
                    <a:pt x="58" y="12"/>
                  </a:lnTo>
                  <a:lnTo>
                    <a:pt x="116" y="22"/>
                  </a:lnTo>
                  <a:lnTo>
                    <a:pt x="116" y="486"/>
                  </a:lnTo>
                  <a:lnTo>
                    <a:pt x="58" y="476"/>
                  </a:lnTo>
                  <a:lnTo>
                    <a:pt x="0" y="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3" name="Freeform 39"/>
            <p:cNvSpPr>
              <a:spLocks/>
            </p:cNvSpPr>
            <p:nvPr/>
          </p:nvSpPr>
          <p:spPr bwMode="auto">
            <a:xfrm>
              <a:off x="4948" y="1163"/>
              <a:ext cx="13" cy="54"/>
            </a:xfrm>
            <a:custGeom>
              <a:avLst/>
              <a:gdLst>
                <a:gd name="T0" fmla="*/ 116 w 116"/>
                <a:gd name="T1" fmla="*/ 0 h 486"/>
                <a:gd name="T2" fmla="*/ 116 w 116"/>
                <a:gd name="T3" fmla="*/ 465 h 486"/>
                <a:gd name="T4" fmla="*/ 59 w 116"/>
                <a:gd name="T5" fmla="*/ 476 h 486"/>
                <a:gd name="T6" fmla="*/ 0 w 116"/>
                <a:gd name="T7" fmla="*/ 486 h 486"/>
                <a:gd name="T8" fmla="*/ 0 w 116"/>
                <a:gd name="T9" fmla="*/ 22 h 486"/>
                <a:gd name="T10" fmla="*/ 59 w 116"/>
                <a:gd name="T11" fmla="*/ 12 h 486"/>
                <a:gd name="T12" fmla="*/ 116 w 116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486">
                  <a:moveTo>
                    <a:pt x="116" y="0"/>
                  </a:moveTo>
                  <a:lnTo>
                    <a:pt x="116" y="465"/>
                  </a:lnTo>
                  <a:lnTo>
                    <a:pt x="59" y="476"/>
                  </a:lnTo>
                  <a:lnTo>
                    <a:pt x="0" y="486"/>
                  </a:lnTo>
                  <a:lnTo>
                    <a:pt x="0" y="22"/>
                  </a:lnTo>
                  <a:lnTo>
                    <a:pt x="59" y="12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4" name="Freeform 40"/>
            <p:cNvSpPr>
              <a:spLocks/>
            </p:cNvSpPr>
            <p:nvPr/>
          </p:nvSpPr>
          <p:spPr bwMode="auto">
            <a:xfrm>
              <a:off x="4871" y="1169"/>
              <a:ext cx="12" cy="52"/>
            </a:xfrm>
            <a:custGeom>
              <a:avLst/>
              <a:gdLst>
                <a:gd name="T0" fmla="*/ 0 w 114"/>
                <a:gd name="T1" fmla="*/ 0 h 468"/>
                <a:gd name="T2" fmla="*/ 56 w 114"/>
                <a:gd name="T3" fmla="*/ 4 h 468"/>
                <a:gd name="T4" fmla="*/ 114 w 114"/>
                <a:gd name="T5" fmla="*/ 7 h 468"/>
                <a:gd name="T6" fmla="*/ 114 w 114"/>
                <a:gd name="T7" fmla="*/ 468 h 468"/>
                <a:gd name="T8" fmla="*/ 56 w 114"/>
                <a:gd name="T9" fmla="*/ 465 h 468"/>
                <a:gd name="T10" fmla="*/ 0 w 114"/>
                <a:gd name="T11" fmla="*/ 461 h 468"/>
                <a:gd name="T12" fmla="*/ 0 w 11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68">
                  <a:moveTo>
                    <a:pt x="0" y="0"/>
                  </a:moveTo>
                  <a:lnTo>
                    <a:pt x="56" y="4"/>
                  </a:lnTo>
                  <a:lnTo>
                    <a:pt x="114" y="7"/>
                  </a:lnTo>
                  <a:lnTo>
                    <a:pt x="114" y="468"/>
                  </a:lnTo>
                  <a:lnTo>
                    <a:pt x="56" y="465"/>
                  </a:lnTo>
                  <a:lnTo>
                    <a:pt x="0" y="4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5" name="Freeform 41"/>
            <p:cNvSpPr>
              <a:spLocks/>
            </p:cNvSpPr>
            <p:nvPr/>
          </p:nvSpPr>
          <p:spPr bwMode="auto">
            <a:xfrm>
              <a:off x="4909" y="1169"/>
              <a:ext cx="13" cy="52"/>
            </a:xfrm>
            <a:custGeom>
              <a:avLst/>
              <a:gdLst>
                <a:gd name="T0" fmla="*/ 116 w 116"/>
                <a:gd name="T1" fmla="*/ 0 h 468"/>
                <a:gd name="T2" fmla="*/ 116 w 116"/>
                <a:gd name="T3" fmla="*/ 461 h 468"/>
                <a:gd name="T4" fmla="*/ 59 w 116"/>
                <a:gd name="T5" fmla="*/ 465 h 468"/>
                <a:gd name="T6" fmla="*/ 0 w 116"/>
                <a:gd name="T7" fmla="*/ 468 h 468"/>
                <a:gd name="T8" fmla="*/ 0 w 116"/>
                <a:gd name="T9" fmla="*/ 7 h 468"/>
                <a:gd name="T10" fmla="*/ 116 w 11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468">
                  <a:moveTo>
                    <a:pt x="116" y="0"/>
                  </a:moveTo>
                  <a:lnTo>
                    <a:pt x="116" y="461"/>
                  </a:lnTo>
                  <a:lnTo>
                    <a:pt x="59" y="465"/>
                  </a:lnTo>
                  <a:lnTo>
                    <a:pt x="0" y="468"/>
                  </a:lnTo>
                  <a:lnTo>
                    <a:pt x="0" y="7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6" name="Freeform 42"/>
            <p:cNvSpPr>
              <a:spLocks/>
            </p:cNvSpPr>
            <p:nvPr/>
          </p:nvSpPr>
          <p:spPr bwMode="auto">
            <a:xfrm>
              <a:off x="4729" y="1010"/>
              <a:ext cx="335" cy="160"/>
            </a:xfrm>
            <a:custGeom>
              <a:avLst/>
              <a:gdLst>
                <a:gd name="T0" fmla="*/ 1608 w 3012"/>
                <a:gd name="T1" fmla="*/ 1 h 1440"/>
                <a:gd name="T2" fmla="*/ 1809 w 3012"/>
                <a:gd name="T3" fmla="*/ 14 h 1440"/>
                <a:gd name="T4" fmla="*/ 2000 w 3012"/>
                <a:gd name="T5" fmla="*/ 37 h 1440"/>
                <a:gd name="T6" fmla="*/ 2180 w 3012"/>
                <a:gd name="T7" fmla="*/ 70 h 1440"/>
                <a:gd name="T8" fmla="*/ 2348 w 3012"/>
                <a:gd name="T9" fmla="*/ 113 h 1440"/>
                <a:gd name="T10" fmla="*/ 2500 w 3012"/>
                <a:gd name="T11" fmla="*/ 166 h 1440"/>
                <a:gd name="T12" fmla="*/ 2636 w 3012"/>
                <a:gd name="T13" fmla="*/ 227 h 1440"/>
                <a:gd name="T14" fmla="*/ 2754 w 3012"/>
                <a:gd name="T15" fmla="*/ 297 h 1440"/>
                <a:gd name="T16" fmla="*/ 2852 w 3012"/>
                <a:gd name="T17" fmla="*/ 374 h 1440"/>
                <a:gd name="T18" fmla="*/ 2929 w 3012"/>
                <a:gd name="T19" fmla="*/ 458 h 1440"/>
                <a:gd name="T20" fmla="*/ 2980 w 3012"/>
                <a:gd name="T21" fmla="*/ 547 h 1440"/>
                <a:gd name="T22" fmla="*/ 3008 w 3012"/>
                <a:gd name="T23" fmla="*/ 642 h 1440"/>
                <a:gd name="T24" fmla="*/ 3008 w 3012"/>
                <a:gd name="T25" fmla="*/ 742 h 1440"/>
                <a:gd name="T26" fmla="*/ 2978 w 3012"/>
                <a:gd name="T27" fmla="*/ 844 h 1440"/>
                <a:gd name="T28" fmla="*/ 2921 w 3012"/>
                <a:gd name="T29" fmla="*/ 941 h 1440"/>
                <a:gd name="T30" fmla="*/ 2838 w 3012"/>
                <a:gd name="T31" fmla="*/ 1034 h 1440"/>
                <a:gd name="T32" fmla="*/ 2733 w 3012"/>
                <a:gd name="T33" fmla="*/ 1118 h 1440"/>
                <a:gd name="T34" fmla="*/ 2605 w 3012"/>
                <a:gd name="T35" fmla="*/ 1197 h 1440"/>
                <a:gd name="T36" fmla="*/ 2458 w 3012"/>
                <a:gd name="T37" fmla="*/ 1266 h 1440"/>
                <a:gd name="T38" fmla="*/ 2295 w 3012"/>
                <a:gd name="T39" fmla="*/ 1326 h 1440"/>
                <a:gd name="T40" fmla="*/ 2115 w 3012"/>
                <a:gd name="T41" fmla="*/ 1374 h 1440"/>
                <a:gd name="T42" fmla="*/ 1922 w 3012"/>
                <a:gd name="T43" fmla="*/ 1410 h 1440"/>
                <a:gd name="T44" fmla="*/ 1719 w 3012"/>
                <a:gd name="T45" fmla="*/ 1432 h 1440"/>
                <a:gd name="T46" fmla="*/ 1505 w 3012"/>
                <a:gd name="T47" fmla="*/ 1440 h 1440"/>
                <a:gd name="T48" fmla="*/ 1292 w 3012"/>
                <a:gd name="T49" fmla="*/ 1432 h 1440"/>
                <a:gd name="T50" fmla="*/ 1088 w 3012"/>
                <a:gd name="T51" fmla="*/ 1410 h 1440"/>
                <a:gd name="T52" fmla="*/ 897 w 3012"/>
                <a:gd name="T53" fmla="*/ 1374 h 1440"/>
                <a:gd name="T54" fmla="*/ 717 w 3012"/>
                <a:gd name="T55" fmla="*/ 1326 h 1440"/>
                <a:gd name="T56" fmla="*/ 552 w 3012"/>
                <a:gd name="T57" fmla="*/ 1266 h 1440"/>
                <a:gd name="T58" fmla="*/ 406 w 3012"/>
                <a:gd name="T59" fmla="*/ 1197 h 1440"/>
                <a:gd name="T60" fmla="*/ 279 w 3012"/>
                <a:gd name="T61" fmla="*/ 1118 h 1440"/>
                <a:gd name="T62" fmla="*/ 172 w 3012"/>
                <a:gd name="T63" fmla="*/ 1034 h 1440"/>
                <a:gd name="T64" fmla="*/ 90 w 3012"/>
                <a:gd name="T65" fmla="*/ 941 h 1440"/>
                <a:gd name="T66" fmla="*/ 33 w 3012"/>
                <a:gd name="T67" fmla="*/ 844 h 1440"/>
                <a:gd name="T68" fmla="*/ 4 w 3012"/>
                <a:gd name="T69" fmla="*/ 742 h 1440"/>
                <a:gd name="T70" fmla="*/ 4 w 3012"/>
                <a:gd name="T71" fmla="*/ 642 h 1440"/>
                <a:gd name="T72" fmla="*/ 30 w 3012"/>
                <a:gd name="T73" fmla="*/ 547 h 1440"/>
                <a:gd name="T74" fmla="*/ 83 w 3012"/>
                <a:gd name="T75" fmla="*/ 458 h 1440"/>
                <a:gd name="T76" fmla="*/ 160 w 3012"/>
                <a:gd name="T77" fmla="*/ 374 h 1440"/>
                <a:gd name="T78" fmla="*/ 257 w 3012"/>
                <a:gd name="T79" fmla="*/ 297 h 1440"/>
                <a:gd name="T80" fmla="*/ 375 w 3012"/>
                <a:gd name="T81" fmla="*/ 227 h 1440"/>
                <a:gd name="T82" fmla="*/ 511 w 3012"/>
                <a:gd name="T83" fmla="*/ 166 h 1440"/>
                <a:gd name="T84" fmla="*/ 664 w 3012"/>
                <a:gd name="T85" fmla="*/ 113 h 1440"/>
                <a:gd name="T86" fmla="*/ 831 w 3012"/>
                <a:gd name="T87" fmla="*/ 70 h 1440"/>
                <a:gd name="T88" fmla="*/ 1011 w 3012"/>
                <a:gd name="T89" fmla="*/ 37 h 1440"/>
                <a:gd name="T90" fmla="*/ 1202 w 3012"/>
                <a:gd name="T91" fmla="*/ 14 h 1440"/>
                <a:gd name="T92" fmla="*/ 1403 w 3012"/>
                <a:gd name="T93" fmla="*/ 1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012" h="1440">
                  <a:moveTo>
                    <a:pt x="1505" y="0"/>
                  </a:moveTo>
                  <a:lnTo>
                    <a:pt x="1608" y="1"/>
                  </a:lnTo>
                  <a:lnTo>
                    <a:pt x="1709" y="6"/>
                  </a:lnTo>
                  <a:lnTo>
                    <a:pt x="1809" y="14"/>
                  </a:lnTo>
                  <a:lnTo>
                    <a:pt x="1906" y="23"/>
                  </a:lnTo>
                  <a:lnTo>
                    <a:pt x="2000" y="37"/>
                  </a:lnTo>
                  <a:lnTo>
                    <a:pt x="2092" y="51"/>
                  </a:lnTo>
                  <a:lnTo>
                    <a:pt x="2180" y="70"/>
                  </a:lnTo>
                  <a:lnTo>
                    <a:pt x="2265" y="90"/>
                  </a:lnTo>
                  <a:lnTo>
                    <a:pt x="2348" y="113"/>
                  </a:lnTo>
                  <a:lnTo>
                    <a:pt x="2425" y="138"/>
                  </a:lnTo>
                  <a:lnTo>
                    <a:pt x="2500" y="166"/>
                  </a:lnTo>
                  <a:lnTo>
                    <a:pt x="2571" y="196"/>
                  </a:lnTo>
                  <a:lnTo>
                    <a:pt x="2636" y="227"/>
                  </a:lnTo>
                  <a:lnTo>
                    <a:pt x="2698" y="261"/>
                  </a:lnTo>
                  <a:lnTo>
                    <a:pt x="2754" y="297"/>
                  </a:lnTo>
                  <a:lnTo>
                    <a:pt x="2806" y="334"/>
                  </a:lnTo>
                  <a:lnTo>
                    <a:pt x="2852" y="374"/>
                  </a:lnTo>
                  <a:lnTo>
                    <a:pt x="2893" y="415"/>
                  </a:lnTo>
                  <a:lnTo>
                    <a:pt x="2929" y="458"/>
                  </a:lnTo>
                  <a:lnTo>
                    <a:pt x="2957" y="502"/>
                  </a:lnTo>
                  <a:lnTo>
                    <a:pt x="2980" y="547"/>
                  </a:lnTo>
                  <a:lnTo>
                    <a:pt x="2997" y="594"/>
                  </a:lnTo>
                  <a:lnTo>
                    <a:pt x="3008" y="642"/>
                  </a:lnTo>
                  <a:lnTo>
                    <a:pt x="3012" y="691"/>
                  </a:lnTo>
                  <a:lnTo>
                    <a:pt x="3008" y="742"/>
                  </a:lnTo>
                  <a:lnTo>
                    <a:pt x="2996" y="794"/>
                  </a:lnTo>
                  <a:lnTo>
                    <a:pt x="2978" y="844"/>
                  </a:lnTo>
                  <a:lnTo>
                    <a:pt x="2953" y="893"/>
                  </a:lnTo>
                  <a:lnTo>
                    <a:pt x="2921" y="941"/>
                  </a:lnTo>
                  <a:lnTo>
                    <a:pt x="2883" y="988"/>
                  </a:lnTo>
                  <a:lnTo>
                    <a:pt x="2838" y="1034"/>
                  </a:lnTo>
                  <a:lnTo>
                    <a:pt x="2789" y="1077"/>
                  </a:lnTo>
                  <a:lnTo>
                    <a:pt x="2733" y="1118"/>
                  </a:lnTo>
                  <a:lnTo>
                    <a:pt x="2672" y="1159"/>
                  </a:lnTo>
                  <a:lnTo>
                    <a:pt x="2605" y="1197"/>
                  </a:lnTo>
                  <a:lnTo>
                    <a:pt x="2534" y="1233"/>
                  </a:lnTo>
                  <a:lnTo>
                    <a:pt x="2458" y="1266"/>
                  </a:lnTo>
                  <a:lnTo>
                    <a:pt x="2379" y="1298"/>
                  </a:lnTo>
                  <a:lnTo>
                    <a:pt x="2295" y="1326"/>
                  </a:lnTo>
                  <a:lnTo>
                    <a:pt x="2206" y="1351"/>
                  </a:lnTo>
                  <a:lnTo>
                    <a:pt x="2115" y="1374"/>
                  </a:lnTo>
                  <a:lnTo>
                    <a:pt x="2020" y="1393"/>
                  </a:lnTo>
                  <a:lnTo>
                    <a:pt x="1922" y="1410"/>
                  </a:lnTo>
                  <a:lnTo>
                    <a:pt x="1822" y="1422"/>
                  </a:lnTo>
                  <a:lnTo>
                    <a:pt x="1719" y="1432"/>
                  </a:lnTo>
                  <a:lnTo>
                    <a:pt x="1614" y="1438"/>
                  </a:lnTo>
                  <a:lnTo>
                    <a:pt x="1505" y="1440"/>
                  </a:lnTo>
                  <a:lnTo>
                    <a:pt x="1398" y="1438"/>
                  </a:lnTo>
                  <a:lnTo>
                    <a:pt x="1292" y="1432"/>
                  </a:lnTo>
                  <a:lnTo>
                    <a:pt x="1189" y="1422"/>
                  </a:lnTo>
                  <a:lnTo>
                    <a:pt x="1088" y="1410"/>
                  </a:lnTo>
                  <a:lnTo>
                    <a:pt x="991" y="1393"/>
                  </a:lnTo>
                  <a:lnTo>
                    <a:pt x="897" y="1374"/>
                  </a:lnTo>
                  <a:lnTo>
                    <a:pt x="805" y="1351"/>
                  </a:lnTo>
                  <a:lnTo>
                    <a:pt x="717" y="1326"/>
                  </a:lnTo>
                  <a:lnTo>
                    <a:pt x="632" y="1298"/>
                  </a:lnTo>
                  <a:lnTo>
                    <a:pt x="552" y="1266"/>
                  </a:lnTo>
                  <a:lnTo>
                    <a:pt x="478" y="1233"/>
                  </a:lnTo>
                  <a:lnTo>
                    <a:pt x="406" y="1197"/>
                  </a:lnTo>
                  <a:lnTo>
                    <a:pt x="340" y="1159"/>
                  </a:lnTo>
                  <a:lnTo>
                    <a:pt x="279" y="1118"/>
                  </a:lnTo>
                  <a:lnTo>
                    <a:pt x="223" y="1077"/>
                  </a:lnTo>
                  <a:lnTo>
                    <a:pt x="172" y="1034"/>
                  </a:lnTo>
                  <a:lnTo>
                    <a:pt x="128" y="988"/>
                  </a:lnTo>
                  <a:lnTo>
                    <a:pt x="90" y="941"/>
                  </a:lnTo>
                  <a:lnTo>
                    <a:pt x="58" y="893"/>
                  </a:lnTo>
                  <a:lnTo>
                    <a:pt x="33" y="844"/>
                  </a:lnTo>
                  <a:lnTo>
                    <a:pt x="15" y="794"/>
                  </a:lnTo>
                  <a:lnTo>
                    <a:pt x="4" y="742"/>
                  </a:lnTo>
                  <a:lnTo>
                    <a:pt x="0" y="691"/>
                  </a:lnTo>
                  <a:lnTo>
                    <a:pt x="4" y="642"/>
                  </a:lnTo>
                  <a:lnTo>
                    <a:pt x="13" y="594"/>
                  </a:lnTo>
                  <a:lnTo>
                    <a:pt x="30" y="547"/>
                  </a:lnTo>
                  <a:lnTo>
                    <a:pt x="53" y="502"/>
                  </a:lnTo>
                  <a:lnTo>
                    <a:pt x="83" y="458"/>
                  </a:lnTo>
                  <a:lnTo>
                    <a:pt x="118" y="415"/>
                  </a:lnTo>
                  <a:lnTo>
                    <a:pt x="160" y="374"/>
                  </a:lnTo>
                  <a:lnTo>
                    <a:pt x="206" y="334"/>
                  </a:lnTo>
                  <a:lnTo>
                    <a:pt x="257" y="297"/>
                  </a:lnTo>
                  <a:lnTo>
                    <a:pt x="313" y="261"/>
                  </a:lnTo>
                  <a:lnTo>
                    <a:pt x="375" y="227"/>
                  </a:lnTo>
                  <a:lnTo>
                    <a:pt x="441" y="196"/>
                  </a:lnTo>
                  <a:lnTo>
                    <a:pt x="511" y="166"/>
                  </a:lnTo>
                  <a:lnTo>
                    <a:pt x="586" y="138"/>
                  </a:lnTo>
                  <a:lnTo>
                    <a:pt x="664" y="113"/>
                  </a:lnTo>
                  <a:lnTo>
                    <a:pt x="746" y="90"/>
                  </a:lnTo>
                  <a:lnTo>
                    <a:pt x="831" y="70"/>
                  </a:lnTo>
                  <a:lnTo>
                    <a:pt x="920" y="51"/>
                  </a:lnTo>
                  <a:lnTo>
                    <a:pt x="1011" y="37"/>
                  </a:lnTo>
                  <a:lnTo>
                    <a:pt x="1105" y="23"/>
                  </a:lnTo>
                  <a:lnTo>
                    <a:pt x="1202" y="14"/>
                  </a:lnTo>
                  <a:lnTo>
                    <a:pt x="1301" y="6"/>
                  </a:lnTo>
                  <a:lnTo>
                    <a:pt x="1403" y="1"/>
                  </a:lnTo>
                  <a:lnTo>
                    <a:pt x="1505" y="0"/>
                  </a:lnTo>
                  <a:close/>
                </a:path>
              </a:pathLst>
            </a:custGeom>
            <a:solidFill>
              <a:srgbClr val="FCC6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7" name="Freeform 43"/>
            <p:cNvSpPr>
              <a:spLocks/>
            </p:cNvSpPr>
            <p:nvPr/>
          </p:nvSpPr>
          <p:spPr bwMode="auto">
            <a:xfrm>
              <a:off x="4755" y="1029"/>
              <a:ext cx="283" cy="115"/>
            </a:xfrm>
            <a:custGeom>
              <a:avLst/>
              <a:gdLst>
                <a:gd name="T0" fmla="*/ 1381 w 2548"/>
                <a:gd name="T1" fmla="*/ 2 h 1034"/>
                <a:gd name="T2" fmla="*/ 1581 w 2548"/>
                <a:gd name="T3" fmla="*/ 15 h 1034"/>
                <a:gd name="T4" fmla="*/ 1765 w 2548"/>
                <a:gd name="T5" fmla="*/ 43 h 1034"/>
                <a:gd name="T6" fmla="*/ 1931 w 2548"/>
                <a:gd name="T7" fmla="*/ 80 h 1034"/>
                <a:gd name="T8" fmla="*/ 2080 w 2548"/>
                <a:gd name="T9" fmla="*/ 126 h 1034"/>
                <a:gd name="T10" fmla="*/ 2209 w 2548"/>
                <a:gd name="T11" fmla="*/ 180 h 1034"/>
                <a:gd name="T12" fmla="*/ 2319 w 2548"/>
                <a:gd name="T13" fmla="*/ 239 h 1034"/>
                <a:gd name="T14" fmla="*/ 2408 w 2548"/>
                <a:gd name="T15" fmla="*/ 300 h 1034"/>
                <a:gd name="T16" fmla="*/ 2476 w 2548"/>
                <a:gd name="T17" fmla="*/ 364 h 1034"/>
                <a:gd name="T18" fmla="*/ 2522 w 2548"/>
                <a:gd name="T19" fmla="*/ 427 h 1034"/>
                <a:gd name="T20" fmla="*/ 2545 w 2548"/>
                <a:gd name="T21" fmla="*/ 489 h 1034"/>
                <a:gd name="T22" fmla="*/ 2545 w 2548"/>
                <a:gd name="T23" fmla="*/ 549 h 1034"/>
                <a:gd name="T24" fmla="*/ 2520 w 2548"/>
                <a:gd name="T25" fmla="*/ 613 h 1034"/>
                <a:gd name="T26" fmla="*/ 2469 w 2548"/>
                <a:gd name="T27" fmla="*/ 679 h 1034"/>
                <a:gd name="T28" fmla="*/ 2394 w 2548"/>
                <a:gd name="T29" fmla="*/ 745 h 1034"/>
                <a:gd name="T30" fmla="*/ 2297 w 2548"/>
                <a:gd name="T31" fmla="*/ 809 h 1034"/>
                <a:gd name="T32" fmla="*/ 2177 w 2548"/>
                <a:gd name="T33" fmla="*/ 870 h 1034"/>
                <a:gd name="T34" fmla="*/ 2035 w 2548"/>
                <a:gd name="T35" fmla="*/ 923 h 1034"/>
                <a:gd name="T36" fmla="*/ 1873 w 2548"/>
                <a:gd name="T37" fmla="*/ 968 h 1034"/>
                <a:gd name="T38" fmla="*/ 1692 w 2548"/>
                <a:gd name="T39" fmla="*/ 1004 h 1034"/>
                <a:gd name="T40" fmla="*/ 1492 w 2548"/>
                <a:gd name="T41" fmla="*/ 1026 h 1034"/>
                <a:gd name="T42" fmla="*/ 1274 w 2548"/>
                <a:gd name="T43" fmla="*/ 1034 h 1034"/>
                <a:gd name="T44" fmla="*/ 1057 w 2548"/>
                <a:gd name="T45" fmla="*/ 1026 h 1034"/>
                <a:gd name="T46" fmla="*/ 857 w 2548"/>
                <a:gd name="T47" fmla="*/ 1004 h 1034"/>
                <a:gd name="T48" fmla="*/ 675 w 2548"/>
                <a:gd name="T49" fmla="*/ 968 h 1034"/>
                <a:gd name="T50" fmla="*/ 514 w 2548"/>
                <a:gd name="T51" fmla="*/ 923 h 1034"/>
                <a:gd name="T52" fmla="*/ 373 w 2548"/>
                <a:gd name="T53" fmla="*/ 870 h 1034"/>
                <a:gd name="T54" fmla="*/ 253 w 2548"/>
                <a:gd name="T55" fmla="*/ 809 h 1034"/>
                <a:gd name="T56" fmla="*/ 155 w 2548"/>
                <a:gd name="T57" fmla="*/ 745 h 1034"/>
                <a:gd name="T58" fmla="*/ 80 w 2548"/>
                <a:gd name="T59" fmla="*/ 679 h 1034"/>
                <a:gd name="T60" fmla="*/ 30 w 2548"/>
                <a:gd name="T61" fmla="*/ 613 h 1034"/>
                <a:gd name="T62" fmla="*/ 3 w 2548"/>
                <a:gd name="T63" fmla="*/ 549 h 1034"/>
                <a:gd name="T64" fmla="*/ 3 w 2548"/>
                <a:gd name="T65" fmla="*/ 489 h 1034"/>
                <a:gd name="T66" fmla="*/ 26 w 2548"/>
                <a:gd name="T67" fmla="*/ 427 h 1034"/>
                <a:gd name="T68" fmla="*/ 73 w 2548"/>
                <a:gd name="T69" fmla="*/ 364 h 1034"/>
                <a:gd name="T70" fmla="*/ 141 w 2548"/>
                <a:gd name="T71" fmla="*/ 300 h 1034"/>
                <a:gd name="T72" fmla="*/ 231 w 2548"/>
                <a:gd name="T73" fmla="*/ 239 h 1034"/>
                <a:gd name="T74" fmla="*/ 340 w 2548"/>
                <a:gd name="T75" fmla="*/ 180 h 1034"/>
                <a:gd name="T76" fmla="*/ 470 w 2548"/>
                <a:gd name="T77" fmla="*/ 126 h 1034"/>
                <a:gd name="T78" fmla="*/ 618 w 2548"/>
                <a:gd name="T79" fmla="*/ 80 h 1034"/>
                <a:gd name="T80" fmla="*/ 785 w 2548"/>
                <a:gd name="T81" fmla="*/ 43 h 1034"/>
                <a:gd name="T82" fmla="*/ 968 w 2548"/>
                <a:gd name="T83" fmla="*/ 15 h 1034"/>
                <a:gd name="T84" fmla="*/ 1169 w 2548"/>
                <a:gd name="T85" fmla="*/ 2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8" h="1034">
                  <a:moveTo>
                    <a:pt x="1274" y="0"/>
                  </a:moveTo>
                  <a:lnTo>
                    <a:pt x="1381" y="2"/>
                  </a:lnTo>
                  <a:lnTo>
                    <a:pt x="1483" y="7"/>
                  </a:lnTo>
                  <a:lnTo>
                    <a:pt x="1581" y="15"/>
                  </a:lnTo>
                  <a:lnTo>
                    <a:pt x="1675" y="28"/>
                  </a:lnTo>
                  <a:lnTo>
                    <a:pt x="1765" y="43"/>
                  </a:lnTo>
                  <a:lnTo>
                    <a:pt x="1850" y="60"/>
                  </a:lnTo>
                  <a:lnTo>
                    <a:pt x="1931" y="80"/>
                  </a:lnTo>
                  <a:lnTo>
                    <a:pt x="2007" y="102"/>
                  </a:lnTo>
                  <a:lnTo>
                    <a:pt x="2080" y="126"/>
                  </a:lnTo>
                  <a:lnTo>
                    <a:pt x="2146" y="153"/>
                  </a:lnTo>
                  <a:lnTo>
                    <a:pt x="2209" y="180"/>
                  </a:lnTo>
                  <a:lnTo>
                    <a:pt x="2266" y="208"/>
                  </a:lnTo>
                  <a:lnTo>
                    <a:pt x="2319" y="239"/>
                  </a:lnTo>
                  <a:lnTo>
                    <a:pt x="2366" y="269"/>
                  </a:lnTo>
                  <a:lnTo>
                    <a:pt x="2408" y="300"/>
                  </a:lnTo>
                  <a:lnTo>
                    <a:pt x="2444" y="333"/>
                  </a:lnTo>
                  <a:lnTo>
                    <a:pt x="2476" y="364"/>
                  </a:lnTo>
                  <a:lnTo>
                    <a:pt x="2502" y="396"/>
                  </a:lnTo>
                  <a:lnTo>
                    <a:pt x="2522" y="427"/>
                  </a:lnTo>
                  <a:lnTo>
                    <a:pt x="2537" y="458"/>
                  </a:lnTo>
                  <a:lnTo>
                    <a:pt x="2545" y="489"/>
                  </a:lnTo>
                  <a:lnTo>
                    <a:pt x="2548" y="518"/>
                  </a:lnTo>
                  <a:lnTo>
                    <a:pt x="2545" y="549"/>
                  </a:lnTo>
                  <a:lnTo>
                    <a:pt x="2536" y="581"/>
                  </a:lnTo>
                  <a:lnTo>
                    <a:pt x="2520" y="613"/>
                  </a:lnTo>
                  <a:lnTo>
                    <a:pt x="2498" y="646"/>
                  </a:lnTo>
                  <a:lnTo>
                    <a:pt x="2469" y="679"/>
                  </a:lnTo>
                  <a:lnTo>
                    <a:pt x="2435" y="713"/>
                  </a:lnTo>
                  <a:lnTo>
                    <a:pt x="2394" y="745"/>
                  </a:lnTo>
                  <a:lnTo>
                    <a:pt x="2348" y="778"/>
                  </a:lnTo>
                  <a:lnTo>
                    <a:pt x="2297" y="809"/>
                  </a:lnTo>
                  <a:lnTo>
                    <a:pt x="2240" y="841"/>
                  </a:lnTo>
                  <a:lnTo>
                    <a:pt x="2177" y="870"/>
                  </a:lnTo>
                  <a:lnTo>
                    <a:pt x="2109" y="897"/>
                  </a:lnTo>
                  <a:lnTo>
                    <a:pt x="2035" y="923"/>
                  </a:lnTo>
                  <a:lnTo>
                    <a:pt x="1958" y="948"/>
                  </a:lnTo>
                  <a:lnTo>
                    <a:pt x="1873" y="968"/>
                  </a:lnTo>
                  <a:lnTo>
                    <a:pt x="1786" y="988"/>
                  </a:lnTo>
                  <a:lnTo>
                    <a:pt x="1692" y="1004"/>
                  </a:lnTo>
                  <a:lnTo>
                    <a:pt x="1594" y="1017"/>
                  </a:lnTo>
                  <a:lnTo>
                    <a:pt x="1492" y="1026"/>
                  </a:lnTo>
                  <a:lnTo>
                    <a:pt x="1386" y="1032"/>
                  </a:lnTo>
                  <a:lnTo>
                    <a:pt x="1274" y="1034"/>
                  </a:lnTo>
                  <a:lnTo>
                    <a:pt x="1164" y="1032"/>
                  </a:lnTo>
                  <a:lnTo>
                    <a:pt x="1057" y="1026"/>
                  </a:lnTo>
                  <a:lnTo>
                    <a:pt x="954" y="1017"/>
                  </a:lnTo>
                  <a:lnTo>
                    <a:pt x="857" y="1004"/>
                  </a:lnTo>
                  <a:lnTo>
                    <a:pt x="764" y="988"/>
                  </a:lnTo>
                  <a:lnTo>
                    <a:pt x="675" y="968"/>
                  </a:lnTo>
                  <a:lnTo>
                    <a:pt x="592" y="948"/>
                  </a:lnTo>
                  <a:lnTo>
                    <a:pt x="514" y="923"/>
                  </a:lnTo>
                  <a:lnTo>
                    <a:pt x="440" y="897"/>
                  </a:lnTo>
                  <a:lnTo>
                    <a:pt x="373" y="870"/>
                  </a:lnTo>
                  <a:lnTo>
                    <a:pt x="310" y="841"/>
                  </a:lnTo>
                  <a:lnTo>
                    <a:pt x="253" y="809"/>
                  </a:lnTo>
                  <a:lnTo>
                    <a:pt x="201" y="778"/>
                  </a:lnTo>
                  <a:lnTo>
                    <a:pt x="155" y="745"/>
                  </a:lnTo>
                  <a:lnTo>
                    <a:pt x="115" y="713"/>
                  </a:lnTo>
                  <a:lnTo>
                    <a:pt x="80" y="679"/>
                  </a:lnTo>
                  <a:lnTo>
                    <a:pt x="52" y="646"/>
                  </a:lnTo>
                  <a:lnTo>
                    <a:pt x="30" y="613"/>
                  </a:lnTo>
                  <a:lnTo>
                    <a:pt x="14" y="581"/>
                  </a:lnTo>
                  <a:lnTo>
                    <a:pt x="3" y="549"/>
                  </a:lnTo>
                  <a:lnTo>
                    <a:pt x="0" y="518"/>
                  </a:lnTo>
                  <a:lnTo>
                    <a:pt x="3" y="489"/>
                  </a:lnTo>
                  <a:lnTo>
                    <a:pt x="13" y="458"/>
                  </a:lnTo>
                  <a:lnTo>
                    <a:pt x="26" y="427"/>
                  </a:lnTo>
                  <a:lnTo>
                    <a:pt x="48" y="396"/>
                  </a:lnTo>
                  <a:lnTo>
                    <a:pt x="73" y="364"/>
                  </a:lnTo>
                  <a:lnTo>
                    <a:pt x="104" y="333"/>
                  </a:lnTo>
                  <a:lnTo>
                    <a:pt x="141" y="300"/>
                  </a:lnTo>
                  <a:lnTo>
                    <a:pt x="183" y="269"/>
                  </a:lnTo>
                  <a:lnTo>
                    <a:pt x="231" y="239"/>
                  </a:lnTo>
                  <a:lnTo>
                    <a:pt x="283" y="208"/>
                  </a:lnTo>
                  <a:lnTo>
                    <a:pt x="340" y="180"/>
                  </a:lnTo>
                  <a:lnTo>
                    <a:pt x="402" y="153"/>
                  </a:lnTo>
                  <a:lnTo>
                    <a:pt x="470" y="126"/>
                  </a:lnTo>
                  <a:lnTo>
                    <a:pt x="541" y="102"/>
                  </a:lnTo>
                  <a:lnTo>
                    <a:pt x="618" y="80"/>
                  </a:lnTo>
                  <a:lnTo>
                    <a:pt x="699" y="60"/>
                  </a:lnTo>
                  <a:lnTo>
                    <a:pt x="785" y="43"/>
                  </a:lnTo>
                  <a:lnTo>
                    <a:pt x="874" y="28"/>
                  </a:lnTo>
                  <a:lnTo>
                    <a:pt x="968" y="15"/>
                  </a:lnTo>
                  <a:lnTo>
                    <a:pt x="1067" y="7"/>
                  </a:lnTo>
                  <a:lnTo>
                    <a:pt x="1169" y="2"/>
                  </a:lnTo>
                  <a:lnTo>
                    <a:pt x="1274" y="0"/>
                  </a:lnTo>
                  <a:close/>
                </a:path>
              </a:pathLst>
            </a:custGeom>
            <a:solidFill>
              <a:srgbClr val="FFD9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48" name="Freeform 44"/>
            <p:cNvSpPr>
              <a:spLocks/>
            </p:cNvSpPr>
            <p:nvPr/>
          </p:nvSpPr>
          <p:spPr bwMode="auto">
            <a:xfrm>
              <a:off x="4839" y="1055"/>
              <a:ext cx="111" cy="89"/>
            </a:xfrm>
            <a:custGeom>
              <a:avLst/>
              <a:gdLst>
                <a:gd name="T0" fmla="*/ 241 w 1007"/>
                <a:gd name="T1" fmla="*/ 2 h 807"/>
                <a:gd name="T2" fmla="*/ 272 w 1007"/>
                <a:gd name="T3" fmla="*/ 18 h 807"/>
                <a:gd name="T4" fmla="*/ 324 w 1007"/>
                <a:gd name="T5" fmla="*/ 36 h 807"/>
                <a:gd name="T6" fmla="*/ 399 w 1007"/>
                <a:gd name="T7" fmla="*/ 47 h 807"/>
                <a:gd name="T8" fmla="*/ 479 w 1007"/>
                <a:gd name="T9" fmla="*/ 49 h 807"/>
                <a:gd name="T10" fmla="*/ 558 w 1007"/>
                <a:gd name="T11" fmla="*/ 49 h 807"/>
                <a:gd name="T12" fmla="*/ 654 w 1007"/>
                <a:gd name="T13" fmla="*/ 58 h 807"/>
                <a:gd name="T14" fmla="*/ 735 w 1007"/>
                <a:gd name="T15" fmla="*/ 77 h 807"/>
                <a:gd name="T16" fmla="*/ 801 w 1007"/>
                <a:gd name="T17" fmla="*/ 105 h 807"/>
                <a:gd name="T18" fmla="*/ 853 w 1007"/>
                <a:gd name="T19" fmla="*/ 146 h 807"/>
                <a:gd name="T20" fmla="*/ 890 w 1007"/>
                <a:gd name="T21" fmla="*/ 200 h 807"/>
                <a:gd name="T22" fmla="*/ 931 w 1007"/>
                <a:gd name="T23" fmla="*/ 218 h 807"/>
                <a:gd name="T24" fmla="*/ 960 w 1007"/>
                <a:gd name="T25" fmla="*/ 243 h 807"/>
                <a:gd name="T26" fmla="*/ 978 w 1007"/>
                <a:gd name="T27" fmla="*/ 293 h 807"/>
                <a:gd name="T28" fmla="*/ 976 w 1007"/>
                <a:gd name="T29" fmla="*/ 325 h 807"/>
                <a:gd name="T30" fmla="*/ 954 w 1007"/>
                <a:gd name="T31" fmla="*/ 350 h 807"/>
                <a:gd name="T32" fmla="*/ 913 w 1007"/>
                <a:gd name="T33" fmla="*/ 367 h 807"/>
                <a:gd name="T34" fmla="*/ 897 w 1007"/>
                <a:gd name="T35" fmla="*/ 421 h 807"/>
                <a:gd name="T36" fmla="*/ 867 w 1007"/>
                <a:gd name="T37" fmla="*/ 471 h 807"/>
                <a:gd name="T38" fmla="*/ 819 w 1007"/>
                <a:gd name="T39" fmla="*/ 515 h 807"/>
                <a:gd name="T40" fmla="*/ 755 w 1007"/>
                <a:gd name="T41" fmla="*/ 552 h 807"/>
                <a:gd name="T42" fmla="*/ 722 w 1007"/>
                <a:gd name="T43" fmla="*/ 627 h 807"/>
                <a:gd name="T44" fmla="*/ 733 w 1007"/>
                <a:gd name="T45" fmla="*/ 649 h 807"/>
                <a:gd name="T46" fmla="*/ 757 w 1007"/>
                <a:gd name="T47" fmla="*/ 665 h 807"/>
                <a:gd name="T48" fmla="*/ 932 w 1007"/>
                <a:gd name="T49" fmla="*/ 772 h 807"/>
                <a:gd name="T50" fmla="*/ 771 w 1007"/>
                <a:gd name="T51" fmla="*/ 794 h 807"/>
                <a:gd name="T52" fmla="*/ 597 w 1007"/>
                <a:gd name="T53" fmla="*/ 804 h 807"/>
                <a:gd name="T54" fmla="*/ 414 w 1007"/>
                <a:gd name="T55" fmla="*/ 804 h 807"/>
                <a:gd name="T56" fmla="*/ 238 w 1007"/>
                <a:gd name="T57" fmla="*/ 793 h 807"/>
                <a:gd name="T58" fmla="*/ 76 w 1007"/>
                <a:gd name="T59" fmla="*/ 771 h 807"/>
                <a:gd name="T60" fmla="*/ 255 w 1007"/>
                <a:gd name="T61" fmla="*/ 665 h 807"/>
                <a:gd name="T62" fmla="*/ 279 w 1007"/>
                <a:gd name="T63" fmla="*/ 649 h 807"/>
                <a:gd name="T64" fmla="*/ 291 w 1007"/>
                <a:gd name="T65" fmla="*/ 626 h 807"/>
                <a:gd name="T66" fmla="*/ 258 w 1007"/>
                <a:gd name="T67" fmla="*/ 552 h 807"/>
                <a:gd name="T68" fmla="*/ 193 w 1007"/>
                <a:gd name="T69" fmla="*/ 515 h 807"/>
                <a:gd name="T70" fmla="*/ 146 w 1007"/>
                <a:gd name="T71" fmla="*/ 471 h 807"/>
                <a:gd name="T72" fmla="*/ 115 w 1007"/>
                <a:gd name="T73" fmla="*/ 421 h 807"/>
                <a:gd name="T74" fmla="*/ 99 w 1007"/>
                <a:gd name="T75" fmla="*/ 367 h 807"/>
                <a:gd name="T76" fmla="*/ 59 w 1007"/>
                <a:gd name="T77" fmla="*/ 350 h 807"/>
                <a:gd name="T78" fmla="*/ 36 w 1007"/>
                <a:gd name="T79" fmla="*/ 325 h 807"/>
                <a:gd name="T80" fmla="*/ 35 w 1007"/>
                <a:gd name="T81" fmla="*/ 294 h 807"/>
                <a:gd name="T82" fmla="*/ 53 w 1007"/>
                <a:gd name="T83" fmla="*/ 243 h 807"/>
                <a:gd name="T84" fmla="*/ 81 w 1007"/>
                <a:gd name="T85" fmla="*/ 218 h 807"/>
                <a:gd name="T86" fmla="*/ 123 w 1007"/>
                <a:gd name="T87" fmla="*/ 200 h 807"/>
                <a:gd name="T88" fmla="*/ 158 w 1007"/>
                <a:gd name="T89" fmla="*/ 140 h 807"/>
                <a:gd name="T90" fmla="*/ 196 w 1007"/>
                <a:gd name="T91" fmla="*/ 101 h 807"/>
                <a:gd name="T92" fmla="*/ 216 w 1007"/>
                <a:gd name="T93" fmla="*/ 82 h 807"/>
                <a:gd name="T94" fmla="*/ 226 w 1007"/>
                <a:gd name="T95" fmla="*/ 67 h 807"/>
                <a:gd name="T96" fmla="*/ 227 w 1007"/>
                <a:gd name="T97" fmla="*/ 48 h 807"/>
                <a:gd name="T98" fmla="*/ 223 w 1007"/>
                <a:gd name="T99" fmla="*/ 19 h 807"/>
                <a:gd name="T100" fmla="*/ 225 w 1007"/>
                <a:gd name="T101" fmla="*/ 2 h 807"/>
                <a:gd name="T102" fmla="*/ 236 w 1007"/>
                <a:gd name="T103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07" h="807">
                  <a:moveTo>
                    <a:pt x="236" y="0"/>
                  </a:moveTo>
                  <a:lnTo>
                    <a:pt x="241" y="2"/>
                  </a:lnTo>
                  <a:lnTo>
                    <a:pt x="255" y="11"/>
                  </a:lnTo>
                  <a:lnTo>
                    <a:pt x="272" y="18"/>
                  </a:lnTo>
                  <a:lnTo>
                    <a:pt x="292" y="26"/>
                  </a:lnTo>
                  <a:lnTo>
                    <a:pt x="324" y="36"/>
                  </a:lnTo>
                  <a:lnTo>
                    <a:pt x="360" y="43"/>
                  </a:lnTo>
                  <a:lnTo>
                    <a:pt x="399" y="47"/>
                  </a:lnTo>
                  <a:lnTo>
                    <a:pt x="438" y="49"/>
                  </a:lnTo>
                  <a:lnTo>
                    <a:pt x="479" y="49"/>
                  </a:lnTo>
                  <a:lnTo>
                    <a:pt x="506" y="48"/>
                  </a:lnTo>
                  <a:lnTo>
                    <a:pt x="558" y="49"/>
                  </a:lnTo>
                  <a:lnTo>
                    <a:pt x="608" y="53"/>
                  </a:lnTo>
                  <a:lnTo>
                    <a:pt x="654" y="58"/>
                  </a:lnTo>
                  <a:lnTo>
                    <a:pt x="696" y="66"/>
                  </a:lnTo>
                  <a:lnTo>
                    <a:pt x="735" y="77"/>
                  </a:lnTo>
                  <a:lnTo>
                    <a:pt x="770" y="89"/>
                  </a:lnTo>
                  <a:lnTo>
                    <a:pt x="801" y="105"/>
                  </a:lnTo>
                  <a:lnTo>
                    <a:pt x="829" y="124"/>
                  </a:lnTo>
                  <a:lnTo>
                    <a:pt x="853" y="146"/>
                  </a:lnTo>
                  <a:lnTo>
                    <a:pt x="873" y="171"/>
                  </a:lnTo>
                  <a:lnTo>
                    <a:pt x="890" y="200"/>
                  </a:lnTo>
                  <a:lnTo>
                    <a:pt x="912" y="207"/>
                  </a:lnTo>
                  <a:lnTo>
                    <a:pt x="931" y="218"/>
                  </a:lnTo>
                  <a:lnTo>
                    <a:pt x="948" y="229"/>
                  </a:lnTo>
                  <a:lnTo>
                    <a:pt x="960" y="243"/>
                  </a:lnTo>
                  <a:lnTo>
                    <a:pt x="968" y="259"/>
                  </a:lnTo>
                  <a:lnTo>
                    <a:pt x="978" y="293"/>
                  </a:lnTo>
                  <a:lnTo>
                    <a:pt x="980" y="310"/>
                  </a:lnTo>
                  <a:lnTo>
                    <a:pt x="976" y="325"/>
                  </a:lnTo>
                  <a:lnTo>
                    <a:pt x="968" y="338"/>
                  </a:lnTo>
                  <a:lnTo>
                    <a:pt x="954" y="350"/>
                  </a:lnTo>
                  <a:lnTo>
                    <a:pt x="935" y="359"/>
                  </a:lnTo>
                  <a:lnTo>
                    <a:pt x="913" y="367"/>
                  </a:lnTo>
                  <a:lnTo>
                    <a:pt x="908" y="394"/>
                  </a:lnTo>
                  <a:lnTo>
                    <a:pt x="897" y="421"/>
                  </a:lnTo>
                  <a:lnTo>
                    <a:pt x="884" y="447"/>
                  </a:lnTo>
                  <a:lnTo>
                    <a:pt x="867" y="471"/>
                  </a:lnTo>
                  <a:lnTo>
                    <a:pt x="846" y="494"/>
                  </a:lnTo>
                  <a:lnTo>
                    <a:pt x="819" y="515"/>
                  </a:lnTo>
                  <a:lnTo>
                    <a:pt x="790" y="535"/>
                  </a:lnTo>
                  <a:lnTo>
                    <a:pt x="755" y="552"/>
                  </a:lnTo>
                  <a:lnTo>
                    <a:pt x="715" y="567"/>
                  </a:lnTo>
                  <a:lnTo>
                    <a:pt x="722" y="627"/>
                  </a:lnTo>
                  <a:lnTo>
                    <a:pt x="726" y="639"/>
                  </a:lnTo>
                  <a:lnTo>
                    <a:pt x="733" y="649"/>
                  </a:lnTo>
                  <a:lnTo>
                    <a:pt x="743" y="658"/>
                  </a:lnTo>
                  <a:lnTo>
                    <a:pt x="757" y="665"/>
                  </a:lnTo>
                  <a:lnTo>
                    <a:pt x="1007" y="757"/>
                  </a:lnTo>
                  <a:lnTo>
                    <a:pt x="932" y="772"/>
                  </a:lnTo>
                  <a:lnTo>
                    <a:pt x="853" y="783"/>
                  </a:lnTo>
                  <a:lnTo>
                    <a:pt x="771" y="794"/>
                  </a:lnTo>
                  <a:lnTo>
                    <a:pt x="685" y="800"/>
                  </a:lnTo>
                  <a:lnTo>
                    <a:pt x="597" y="804"/>
                  </a:lnTo>
                  <a:lnTo>
                    <a:pt x="506" y="807"/>
                  </a:lnTo>
                  <a:lnTo>
                    <a:pt x="414" y="804"/>
                  </a:lnTo>
                  <a:lnTo>
                    <a:pt x="324" y="800"/>
                  </a:lnTo>
                  <a:lnTo>
                    <a:pt x="238" y="793"/>
                  </a:lnTo>
                  <a:lnTo>
                    <a:pt x="156" y="783"/>
                  </a:lnTo>
                  <a:lnTo>
                    <a:pt x="76" y="771"/>
                  </a:lnTo>
                  <a:lnTo>
                    <a:pt x="0" y="756"/>
                  </a:lnTo>
                  <a:lnTo>
                    <a:pt x="255" y="665"/>
                  </a:lnTo>
                  <a:lnTo>
                    <a:pt x="269" y="658"/>
                  </a:lnTo>
                  <a:lnTo>
                    <a:pt x="279" y="649"/>
                  </a:lnTo>
                  <a:lnTo>
                    <a:pt x="287" y="638"/>
                  </a:lnTo>
                  <a:lnTo>
                    <a:pt x="291" y="626"/>
                  </a:lnTo>
                  <a:lnTo>
                    <a:pt x="298" y="567"/>
                  </a:lnTo>
                  <a:lnTo>
                    <a:pt x="258" y="552"/>
                  </a:lnTo>
                  <a:lnTo>
                    <a:pt x="223" y="535"/>
                  </a:lnTo>
                  <a:lnTo>
                    <a:pt x="193" y="515"/>
                  </a:lnTo>
                  <a:lnTo>
                    <a:pt x="167" y="494"/>
                  </a:lnTo>
                  <a:lnTo>
                    <a:pt x="146" y="471"/>
                  </a:lnTo>
                  <a:lnTo>
                    <a:pt x="128" y="447"/>
                  </a:lnTo>
                  <a:lnTo>
                    <a:pt x="115" y="421"/>
                  </a:lnTo>
                  <a:lnTo>
                    <a:pt x="105" y="394"/>
                  </a:lnTo>
                  <a:lnTo>
                    <a:pt x="99" y="367"/>
                  </a:lnTo>
                  <a:lnTo>
                    <a:pt x="77" y="359"/>
                  </a:lnTo>
                  <a:lnTo>
                    <a:pt x="59" y="350"/>
                  </a:lnTo>
                  <a:lnTo>
                    <a:pt x="45" y="338"/>
                  </a:lnTo>
                  <a:lnTo>
                    <a:pt x="36" y="325"/>
                  </a:lnTo>
                  <a:lnTo>
                    <a:pt x="33" y="310"/>
                  </a:lnTo>
                  <a:lnTo>
                    <a:pt x="35" y="294"/>
                  </a:lnTo>
                  <a:lnTo>
                    <a:pt x="45" y="259"/>
                  </a:lnTo>
                  <a:lnTo>
                    <a:pt x="53" y="243"/>
                  </a:lnTo>
                  <a:lnTo>
                    <a:pt x="65" y="229"/>
                  </a:lnTo>
                  <a:lnTo>
                    <a:pt x="81" y="218"/>
                  </a:lnTo>
                  <a:lnTo>
                    <a:pt x="101" y="207"/>
                  </a:lnTo>
                  <a:lnTo>
                    <a:pt x="123" y="200"/>
                  </a:lnTo>
                  <a:lnTo>
                    <a:pt x="139" y="169"/>
                  </a:lnTo>
                  <a:lnTo>
                    <a:pt x="158" y="140"/>
                  </a:lnTo>
                  <a:lnTo>
                    <a:pt x="181" y="114"/>
                  </a:lnTo>
                  <a:lnTo>
                    <a:pt x="196" y="101"/>
                  </a:lnTo>
                  <a:lnTo>
                    <a:pt x="207" y="90"/>
                  </a:lnTo>
                  <a:lnTo>
                    <a:pt x="216" y="82"/>
                  </a:lnTo>
                  <a:lnTo>
                    <a:pt x="222" y="74"/>
                  </a:lnTo>
                  <a:lnTo>
                    <a:pt x="226" y="67"/>
                  </a:lnTo>
                  <a:lnTo>
                    <a:pt x="227" y="59"/>
                  </a:lnTo>
                  <a:lnTo>
                    <a:pt x="227" y="48"/>
                  </a:lnTo>
                  <a:lnTo>
                    <a:pt x="225" y="35"/>
                  </a:lnTo>
                  <a:lnTo>
                    <a:pt x="223" y="19"/>
                  </a:lnTo>
                  <a:lnTo>
                    <a:pt x="223" y="5"/>
                  </a:lnTo>
                  <a:lnTo>
                    <a:pt x="225" y="2"/>
                  </a:lnTo>
                  <a:lnTo>
                    <a:pt x="231" y="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F0C41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  <p:grpSp>
        <p:nvGrpSpPr>
          <p:cNvPr id="277" name="Группа 276"/>
          <p:cNvGrpSpPr/>
          <p:nvPr/>
        </p:nvGrpSpPr>
        <p:grpSpPr>
          <a:xfrm>
            <a:off x="9521962" y="3706673"/>
            <a:ext cx="301830" cy="190108"/>
            <a:chOff x="9508766" y="3619419"/>
            <a:chExt cx="301830" cy="190108"/>
          </a:xfrm>
        </p:grpSpPr>
        <p:sp>
          <p:nvSpPr>
            <p:cNvPr id="263" name="Freeform 31"/>
            <p:cNvSpPr>
              <a:spLocks/>
            </p:cNvSpPr>
            <p:nvPr/>
          </p:nvSpPr>
          <p:spPr bwMode="auto">
            <a:xfrm flipH="1">
              <a:off x="9508766" y="3687894"/>
              <a:ext cx="301830" cy="121633"/>
            </a:xfrm>
            <a:custGeom>
              <a:avLst/>
              <a:gdLst>
                <a:gd name="T0" fmla="*/ 4 w 3012"/>
                <a:gd name="T1" fmla="*/ 52 h 1210"/>
                <a:gd name="T2" fmla="*/ 33 w 3012"/>
                <a:gd name="T3" fmla="*/ 154 h 1210"/>
                <a:gd name="T4" fmla="*/ 90 w 3012"/>
                <a:gd name="T5" fmla="*/ 250 h 1210"/>
                <a:gd name="T6" fmla="*/ 172 w 3012"/>
                <a:gd name="T7" fmla="*/ 343 h 1210"/>
                <a:gd name="T8" fmla="*/ 279 w 3012"/>
                <a:gd name="T9" fmla="*/ 428 h 1210"/>
                <a:gd name="T10" fmla="*/ 406 w 3012"/>
                <a:gd name="T11" fmla="*/ 507 h 1210"/>
                <a:gd name="T12" fmla="*/ 552 w 3012"/>
                <a:gd name="T13" fmla="*/ 576 h 1210"/>
                <a:gd name="T14" fmla="*/ 717 w 3012"/>
                <a:gd name="T15" fmla="*/ 635 h 1210"/>
                <a:gd name="T16" fmla="*/ 897 w 3012"/>
                <a:gd name="T17" fmla="*/ 683 h 1210"/>
                <a:gd name="T18" fmla="*/ 1088 w 3012"/>
                <a:gd name="T19" fmla="*/ 720 h 1210"/>
                <a:gd name="T20" fmla="*/ 1292 w 3012"/>
                <a:gd name="T21" fmla="*/ 742 h 1210"/>
                <a:gd name="T22" fmla="*/ 1505 w 3012"/>
                <a:gd name="T23" fmla="*/ 750 h 1210"/>
                <a:gd name="T24" fmla="*/ 1719 w 3012"/>
                <a:gd name="T25" fmla="*/ 742 h 1210"/>
                <a:gd name="T26" fmla="*/ 1922 w 3012"/>
                <a:gd name="T27" fmla="*/ 720 h 1210"/>
                <a:gd name="T28" fmla="*/ 2115 w 3012"/>
                <a:gd name="T29" fmla="*/ 683 h 1210"/>
                <a:gd name="T30" fmla="*/ 2295 w 3012"/>
                <a:gd name="T31" fmla="*/ 635 h 1210"/>
                <a:gd name="T32" fmla="*/ 2458 w 3012"/>
                <a:gd name="T33" fmla="*/ 576 h 1210"/>
                <a:gd name="T34" fmla="*/ 2605 w 3012"/>
                <a:gd name="T35" fmla="*/ 507 h 1210"/>
                <a:gd name="T36" fmla="*/ 2733 w 3012"/>
                <a:gd name="T37" fmla="*/ 428 h 1210"/>
                <a:gd name="T38" fmla="*/ 2838 w 3012"/>
                <a:gd name="T39" fmla="*/ 343 h 1210"/>
                <a:gd name="T40" fmla="*/ 2921 w 3012"/>
                <a:gd name="T41" fmla="*/ 250 h 1210"/>
                <a:gd name="T42" fmla="*/ 2978 w 3012"/>
                <a:gd name="T43" fmla="*/ 154 h 1210"/>
                <a:gd name="T44" fmla="*/ 3008 w 3012"/>
                <a:gd name="T45" fmla="*/ 52 h 1210"/>
                <a:gd name="T46" fmla="*/ 3012 w 3012"/>
                <a:gd name="T47" fmla="*/ 487 h 1210"/>
                <a:gd name="T48" fmla="*/ 2997 w 3012"/>
                <a:gd name="T49" fmla="*/ 586 h 1210"/>
                <a:gd name="T50" fmla="*/ 2957 w 3012"/>
                <a:gd name="T51" fmla="*/ 680 h 1210"/>
                <a:gd name="T52" fmla="*/ 2893 w 3012"/>
                <a:gd name="T53" fmla="*/ 769 h 1210"/>
                <a:gd name="T54" fmla="*/ 2806 w 3012"/>
                <a:gd name="T55" fmla="*/ 853 h 1210"/>
                <a:gd name="T56" fmla="*/ 2698 w 3012"/>
                <a:gd name="T57" fmla="*/ 929 h 1210"/>
                <a:gd name="T58" fmla="*/ 2571 w 3012"/>
                <a:gd name="T59" fmla="*/ 998 h 1210"/>
                <a:gd name="T60" fmla="*/ 2425 w 3012"/>
                <a:gd name="T61" fmla="*/ 1060 h 1210"/>
                <a:gd name="T62" fmla="*/ 2265 w 3012"/>
                <a:gd name="T63" fmla="*/ 1111 h 1210"/>
                <a:gd name="T64" fmla="*/ 2092 w 3012"/>
                <a:gd name="T65" fmla="*/ 1153 h 1210"/>
                <a:gd name="T66" fmla="*/ 1906 w 3012"/>
                <a:gd name="T67" fmla="*/ 1185 h 1210"/>
                <a:gd name="T68" fmla="*/ 1709 w 3012"/>
                <a:gd name="T69" fmla="*/ 1203 h 1210"/>
                <a:gd name="T70" fmla="*/ 1505 w 3012"/>
                <a:gd name="T71" fmla="*/ 1210 h 1210"/>
                <a:gd name="T72" fmla="*/ 1301 w 3012"/>
                <a:gd name="T73" fmla="*/ 1203 h 1210"/>
                <a:gd name="T74" fmla="*/ 1105 w 3012"/>
                <a:gd name="T75" fmla="*/ 1185 h 1210"/>
                <a:gd name="T76" fmla="*/ 920 w 3012"/>
                <a:gd name="T77" fmla="*/ 1153 h 1210"/>
                <a:gd name="T78" fmla="*/ 746 w 3012"/>
                <a:gd name="T79" fmla="*/ 1111 h 1210"/>
                <a:gd name="T80" fmla="*/ 586 w 3012"/>
                <a:gd name="T81" fmla="*/ 1060 h 1210"/>
                <a:gd name="T82" fmla="*/ 441 w 3012"/>
                <a:gd name="T83" fmla="*/ 998 h 1210"/>
                <a:gd name="T84" fmla="*/ 313 w 3012"/>
                <a:gd name="T85" fmla="*/ 929 h 1210"/>
                <a:gd name="T86" fmla="*/ 206 w 3012"/>
                <a:gd name="T87" fmla="*/ 853 h 1210"/>
                <a:gd name="T88" fmla="*/ 118 w 3012"/>
                <a:gd name="T89" fmla="*/ 769 h 1210"/>
                <a:gd name="T90" fmla="*/ 53 w 3012"/>
                <a:gd name="T91" fmla="*/ 680 h 1210"/>
                <a:gd name="T92" fmla="*/ 13 w 3012"/>
                <a:gd name="T93" fmla="*/ 586 h 1210"/>
                <a:gd name="T94" fmla="*/ 0 w 3012"/>
                <a:gd name="T95" fmla="*/ 487 h 1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3012" h="1210">
                  <a:moveTo>
                    <a:pt x="0" y="0"/>
                  </a:moveTo>
                  <a:lnTo>
                    <a:pt x="4" y="52"/>
                  </a:lnTo>
                  <a:lnTo>
                    <a:pt x="15" y="104"/>
                  </a:lnTo>
                  <a:lnTo>
                    <a:pt x="33" y="154"/>
                  </a:lnTo>
                  <a:lnTo>
                    <a:pt x="58" y="203"/>
                  </a:lnTo>
                  <a:lnTo>
                    <a:pt x="90" y="250"/>
                  </a:lnTo>
                  <a:lnTo>
                    <a:pt x="128" y="298"/>
                  </a:lnTo>
                  <a:lnTo>
                    <a:pt x="172" y="343"/>
                  </a:lnTo>
                  <a:lnTo>
                    <a:pt x="223" y="387"/>
                  </a:lnTo>
                  <a:lnTo>
                    <a:pt x="279" y="428"/>
                  </a:lnTo>
                  <a:lnTo>
                    <a:pt x="340" y="468"/>
                  </a:lnTo>
                  <a:lnTo>
                    <a:pt x="406" y="507"/>
                  </a:lnTo>
                  <a:lnTo>
                    <a:pt x="478" y="543"/>
                  </a:lnTo>
                  <a:lnTo>
                    <a:pt x="552" y="576"/>
                  </a:lnTo>
                  <a:lnTo>
                    <a:pt x="632" y="606"/>
                  </a:lnTo>
                  <a:lnTo>
                    <a:pt x="717" y="635"/>
                  </a:lnTo>
                  <a:lnTo>
                    <a:pt x="805" y="661"/>
                  </a:lnTo>
                  <a:lnTo>
                    <a:pt x="897" y="683"/>
                  </a:lnTo>
                  <a:lnTo>
                    <a:pt x="991" y="703"/>
                  </a:lnTo>
                  <a:lnTo>
                    <a:pt x="1088" y="720"/>
                  </a:lnTo>
                  <a:lnTo>
                    <a:pt x="1189" y="732"/>
                  </a:lnTo>
                  <a:lnTo>
                    <a:pt x="1292" y="742"/>
                  </a:lnTo>
                  <a:lnTo>
                    <a:pt x="1398" y="748"/>
                  </a:lnTo>
                  <a:lnTo>
                    <a:pt x="1505" y="750"/>
                  </a:lnTo>
                  <a:lnTo>
                    <a:pt x="1614" y="748"/>
                  </a:lnTo>
                  <a:lnTo>
                    <a:pt x="1719" y="742"/>
                  </a:lnTo>
                  <a:lnTo>
                    <a:pt x="1822" y="732"/>
                  </a:lnTo>
                  <a:lnTo>
                    <a:pt x="1922" y="720"/>
                  </a:lnTo>
                  <a:lnTo>
                    <a:pt x="2020" y="703"/>
                  </a:lnTo>
                  <a:lnTo>
                    <a:pt x="2115" y="683"/>
                  </a:lnTo>
                  <a:lnTo>
                    <a:pt x="2206" y="661"/>
                  </a:lnTo>
                  <a:lnTo>
                    <a:pt x="2295" y="635"/>
                  </a:lnTo>
                  <a:lnTo>
                    <a:pt x="2379" y="606"/>
                  </a:lnTo>
                  <a:lnTo>
                    <a:pt x="2458" y="576"/>
                  </a:lnTo>
                  <a:lnTo>
                    <a:pt x="2534" y="543"/>
                  </a:lnTo>
                  <a:lnTo>
                    <a:pt x="2605" y="507"/>
                  </a:lnTo>
                  <a:lnTo>
                    <a:pt x="2672" y="468"/>
                  </a:lnTo>
                  <a:lnTo>
                    <a:pt x="2733" y="428"/>
                  </a:lnTo>
                  <a:lnTo>
                    <a:pt x="2789" y="387"/>
                  </a:lnTo>
                  <a:lnTo>
                    <a:pt x="2838" y="343"/>
                  </a:lnTo>
                  <a:lnTo>
                    <a:pt x="2883" y="298"/>
                  </a:lnTo>
                  <a:lnTo>
                    <a:pt x="2921" y="250"/>
                  </a:lnTo>
                  <a:lnTo>
                    <a:pt x="2953" y="203"/>
                  </a:lnTo>
                  <a:lnTo>
                    <a:pt x="2978" y="154"/>
                  </a:lnTo>
                  <a:lnTo>
                    <a:pt x="2996" y="104"/>
                  </a:lnTo>
                  <a:lnTo>
                    <a:pt x="3008" y="52"/>
                  </a:lnTo>
                  <a:lnTo>
                    <a:pt x="3012" y="0"/>
                  </a:lnTo>
                  <a:lnTo>
                    <a:pt x="3012" y="487"/>
                  </a:lnTo>
                  <a:lnTo>
                    <a:pt x="3008" y="536"/>
                  </a:lnTo>
                  <a:lnTo>
                    <a:pt x="2997" y="586"/>
                  </a:lnTo>
                  <a:lnTo>
                    <a:pt x="2980" y="633"/>
                  </a:lnTo>
                  <a:lnTo>
                    <a:pt x="2957" y="680"/>
                  </a:lnTo>
                  <a:lnTo>
                    <a:pt x="2929" y="725"/>
                  </a:lnTo>
                  <a:lnTo>
                    <a:pt x="2893" y="769"/>
                  </a:lnTo>
                  <a:lnTo>
                    <a:pt x="2852" y="811"/>
                  </a:lnTo>
                  <a:lnTo>
                    <a:pt x="2806" y="853"/>
                  </a:lnTo>
                  <a:lnTo>
                    <a:pt x="2754" y="891"/>
                  </a:lnTo>
                  <a:lnTo>
                    <a:pt x="2698" y="929"/>
                  </a:lnTo>
                  <a:lnTo>
                    <a:pt x="2636" y="965"/>
                  </a:lnTo>
                  <a:lnTo>
                    <a:pt x="2571" y="998"/>
                  </a:lnTo>
                  <a:lnTo>
                    <a:pt x="2500" y="1031"/>
                  </a:lnTo>
                  <a:lnTo>
                    <a:pt x="2425" y="1060"/>
                  </a:lnTo>
                  <a:lnTo>
                    <a:pt x="2348" y="1087"/>
                  </a:lnTo>
                  <a:lnTo>
                    <a:pt x="2265" y="1111"/>
                  </a:lnTo>
                  <a:lnTo>
                    <a:pt x="2180" y="1133"/>
                  </a:lnTo>
                  <a:lnTo>
                    <a:pt x="2092" y="1153"/>
                  </a:lnTo>
                  <a:lnTo>
                    <a:pt x="2000" y="1170"/>
                  </a:lnTo>
                  <a:lnTo>
                    <a:pt x="1906" y="1185"/>
                  </a:lnTo>
                  <a:lnTo>
                    <a:pt x="1809" y="1195"/>
                  </a:lnTo>
                  <a:lnTo>
                    <a:pt x="1709" y="1203"/>
                  </a:lnTo>
                  <a:lnTo>
                    <a:pt x="1608" y="1209"/>
                  </a:lnTo>
                  <a:lnTo>
                    <a:pt x="1505" y="1210"/>
                  </a:lnTo>
                  <a:lnTo>
                    <a:pt x="1403" y="1209"/>
                  </a:lnTo>
                  <a:lnTo>
                    <a:pt x="1301" y="1203"/>
                  </a:lnTo>
                  <a:lnTo>
                    <a:pt x="1202" y="1195"/>
                  </a:lnTo>
                  <a:lnTo>
                    <a:pt x="1105" y="1185"/>
                  </a:lnTo>
                  <a:lnTo>
                    <a:pt x="1011" y="1170"/>
                  </a:lnTo>
                  <a:lnTo>
                    <a:pt x="920" y="1153"/>
                  </a:lnTo>
                  <a:lnTo>
                    <a:pt x="831" y="1133"/>
                  </a:lnTo>
                  <a:lnTo>
                    <a:pt x="746" y="1111"/>
                  </a:lnTo>
                  <a:lnTo>
                    <a:pt x="664" y="1087"/>
                  </a:lnTo>
                  <a:lnTo>
                    <a:pt x="586" y="1060"/>
                  </a:lnTo>
                  <a:lnTo>
                    <a:pt x="511" y="1031"/>
                  </a:lnTo>
                  <a:lnTo>
                    <a:pt x="441" y="998"/>
                  </a:lnTo>
                  <a:lnTo>
                    <a:pt x="375" y="965"/>
                  </a:lnTo>
                  <a:lnTo>
                    <a:pt x="313" y="929"/>
                  </a:lnTo>
                  <a:lnTo>
                    <a:pt x="257" y="891"/>
                  </a:lnTo>
                  <a:lnTo>
                    <a:pt x="206" y="853"/>
                  </a:lnTo>
                  <a:lnTo>
                    <a:pt x="160" y="811"/>
                  </a:lnTo>
                  <a:lnTo>
                    <a:pt x="118" y="769"/>
                  </a:lnTo>
                  <a:lnTo>
                    <a:pt x="83" y="725"/>
                  </a:lnTo>
                  <a:lnTo>
                    <a:pt x="53" y="680"/>
                  </a:lnTo>
                  <a:lnTo>
                    <a:pt x="30" y="633"/>
                  </a:lnTo>
                  <a:lnTo>
                    <a:pt x="13" y="586"/>
                  </a:lnTo>
                  <a:lnTo>
                    <a:pt x="4" y="536"/>
                  </a:lnTo>
                  <a:lnTo>
                    <a:pt x="0" y="4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4AF18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4" name="Freeform 32"/>
            <p:cNvSpPr>
              <a:spLocks/>
            </p:cNvSpPr>
            <p:nvPr/>
          </p:nvSpPr>
          <p:spPr bwMode="auto">
            <a:xfrm flipH="1">
              <a:off x="9781764" y="3723032"/>
              <a:ext cx="11713" cy="56762"/>
            </a:xfrm>
            <a:custGeom>
              <a:avLst/>
              <a:gdLst>
                <a:gd name="T0" fmla="*/ 0 w 116"/>
                <a:gd name="T1" fmla="*/ 0 h 570"/>
                <a:gd name="T2" fmla="*/ 36 w 116"/>
                <a:gd name="T3" fmla="*/ 32 h 570"/>
                <a:gd name="T4" fmla="*/ 75 w 116"/>
                <a:gd name="T5" fmla="*/ 63 h 570"/>
                <a:gd name="T6" fmla="*/ 116 w 116"/>
                <a:gd name="T7" fmla="*/ 93 h 570"/>
                <a:gd name="T8" fmla="*/ 116 w 116"/>
                <a:gd name="T9" fmla="*/ 570 h 570"/>
                <a:gd name="T10" fmla="*/ 75 w 116"/>
                <a:gd name="T11" fmla="*/ 541 h 570"/>
                <a:gd name="T12" fmla="*/ 36 w 116"/>
                <a:gd name="T13" fmla="*/ 512 h 570"/>
                <a:gd name="T14" fmla="*/ 0 w 116"/>
                <a:gd name="T15" fmla="*/ 481 h 570"/>
                <a:gd name="T16" fmla="*/ 0 w 116"/>
                <a:gd name="T1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570">
                  <a:moveTo>
                    <a:pt x="0" y="0"/>
                  </a:moveTo>
                  <a:lnTo>
                    <a:pt x="36" y="32"/>
                  </a:lnTo>
                  <a:lnTo>
                    <a:pt x="75" y="63"/>
                  </a:lnTo>
                  <a:lnTo>
                    <a:pt x="116" y="93"/>
                  </a:lnTo>
                  <a:lnTo>
                    <a:pt x="116" y="570"/>
                  </a:lnTo>
                  <a:lnTo>
                    <a:pt x="75" y="541"/>
                  </a:lnTo>
                  <a:lnTo>
                    <a:pt x="36" y="512"/>
                  </a:lnTo>
                  <a:lnTo>
                    <a:pt x="0" y="4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5" name="Freeform 33"/>
            <p:cNvSpPr>
              <a:spLocks/>
            </p:cNvSpPr>
            <p:nvPr/>
          </p:nvSpPr>
          <p:spPr bwMode="auto">
            <a:xfrm flipH="1">
              <a:off x="9526785" y="3723032"/>
              <a:ext cx="10812" cy="56762"/>
            </a:xfrm>
            <a:custGeom>
              <a:avLst/>
              <a:gdLst>
                <a:gd name="T0" fmla="*/ 115 w 115"/>
                <a:gd name="T1" fmla="*/ 0 h 570"/>
                <a:gd name="T2" fmla="*/ 115 w 115"/>
                <a:gd name="T3" fmla="*/ 481 h 570"/>
                <a:gd name="T4" fmla="*/ 79 w 115"/>
                <a:gd name="T5" fmla="*/ 512 h 570"/>
                <a:gd name="T6" fmla="*/ 41 w 115"/>
                <a:gd name="T7" fmla="*/ 541 h 570"/>
                <a:gd name="T8" fmla="*/ 0 w 115"/>
                <a:gd name="T9" fmla="*/ 570 h 570"/>
                <a:gd name="T10" fmla="*/ 0 w 115"/>
                <a:gd name="T11" fmla="*/ 93 h 570"/>
                <a:gd name="T12" fmla="*/ 41 w 115"/>
                <a:gd name="T13" fmla="*/ 63 h 570"/>
                <a:gd name="T14" fmla="*/ 80 w 115"/>
                <a:gd name="T15" fmla="*/ 32 h 570"/>
                <a:gd name="T16" fmla="*/ 115 w 115"/>
                <a:gd name="T17" fmla="*/ 0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5" h="570">
                  <a:moveTo>
                    <a:pt x="115" y="0"/>
                  </a:moveTo>
                  <a:lnTo>
                    <a:pt x="115" y="481"/>
                  </a:lnTo>
                  <a:lnTo>
                    <a:pt x="79" y="512"/>
                  </a:lnTo>
                  <a:lnTo>
                    <a:pt x="41" y="541"/>
                  </a:lnTo>
                  <a:lnTo>
                    <a:pt x="0" y="570"/>
                  </a:lnTo>
                  <a:lnTo>
                    <a:pt x="0" y="93"/>
                  </a:lnTo>
                  <a:lnTo>
                    <a:pt x="41" y="63"/>
                  </a:lnTo>
                  <a:lnTo>
                    <a:pt x="80" y="32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6" name="Freeform 34"/>
            <p:cNvSpPr>
              <a:spLocks/>
            </p:cNvSpPr>
            <p:nvPr/>
          </p:nvSpPr>
          <p:spPr bwMode="auto">
            <a:xfrm flipH="1">
              <a:off x="9758339" y="3739250"/>
              <a:ext cx="11713" cy="53158"/>
            </a:xfrm>
            <a:custGeom>
              <a:avLst/>
              <a:gdLst>
                <a:gd name="T0" fmla="*/ 0 w 115"/>
                <a:gd name="T1" fmla="*/ 0 h 528"/>
                <a:gd name="T2" fmla="*/ 56 w 115"/>
                <a:gd name="T3" fmla="*/ 28 h 528"/>
                <a:gd name="T4" fmla="*/ 115 w 115"/>
                <a:gd name="T5" fmla="*/ 56 h 528"/>
                <a:gd name="T6" fmla="*/ 115 w 115"/>
                <a:gd name="T7" fmla="*/ 528 h 528"/>
                <a:gd name="T8" fmla="*/ 56 w 115"/>
                <a:gd name="T9" fmla="*/ 502 h 528"/>
                <a:gd name="T10" fmla="*/ 0 w 115"/>
                <a:gd name="T11" fmla="*/ 474 h 528"/>
                <a:gd name="T12" fmla="*/ 0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0" y="0"/>
                  </a:moveTo>
                  <a:lnTo>
                    <a:pt x="56" y="28"/>
                  </a:lnTo>
                  <a:lnTo>
                    <a:pt x="115" y="56"/>
                  </a:lnTo>
                  <a:lnTo>
                    <a:pt x="115" y="528"/>
                  </a:lnTo>
                  <a:lnTo>
                    <a:pt x="56" y="502"/>
                  </a:lnTo>
                  <a:lnTo>
                    <a:pt x="0" y="47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7" name="Freeform 35"/>
            <p:cNvSpPr>
              <a:spLocks/>
            </p:cNvSpPr>
            <p:nvPr/>
          </p:nvSpPr>
          <p:spPr bwMode="auto">
            <a:xfrm flipH="1">
              <a:off x="9549310" y="3739250"/>
              <a:ext cx="11713" cy="53158"/>
            </a:xfrm>
            <a:custGeom>
              <a:avLst/>
              <a:gdLst>
                <a:gd name="T0" fmla="*/ 115 w 115"/>
                <a:gd name="T1" fmla="*/ 0 h 528"/>
                <a:gd name="T2" fmla="*/ 115 w 115"/>
                <a:gd name="T3" fmla="*/ 474 h 528"/>
                <a:gd name="T4" fmla="*/ 60 w 115"/>
                <a:gd name="T5" fmla="*/ 502 h 528"/>
                <a:gd name="T6" fmla="*/ 0 w 115"/>
                <a:gd name="T7" fmla="*/ 528 h 528"/>
                <a:gd name="T8" fmla="*/ 0 w 115"/>
                <a:gd name="T9" fmla="*/ 56 h 528"/>
                <a:gd name="T10" fmla="*/ 60 w 115"/>
                <a:gd name="T11" fmla="*/ 28 h 528"/>
                <a:gd name="T12" fmla="*/ 115 w 115"/>
                <a:gd name="T13" fmla="*/ 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28">
                  <a:moveTo>
                    <a:pt x="115" y="0"/>
                  </a:moveTo>
                  <a:lnTo>
                    <a:pt x="115" y="474"/>
                  </a:lnTo>
                  <a:lnTo>
                    <a:pt x="60" y="502"/>
                  </a:lnTo>
                  <a:lnTo>
                    <a:pt x="0" y="528"/>
                  </a:lnTo>
                  <a:lnTo>
                    <a:pt x="0" y="56"/>
                  </a:lnTo>
                  <a:lnTo>
                    <a:pt x="60" y="28"/>
                  </a:lnTo>
                  <a:lnTo>
                    <a:pt x="115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8" name="Freeform 36"/>
            <p:cNvSpPr>
              <a:spLocks/>
            </p:cNvSpPr>
            <p:nvPr/>
          </p:nvSpPr>
          <p:spPr bwMode="auto">
            <a:xfrm flipH="1">
              <a:off x="9734913" y="3749161"/>
              <a:ext cx="11713" cy="50455"/>
            </a:xfrm>
            <a:custGeom>
              <a:avLst/>
              <a:gdLst>
                <a:gd name="T0" fmla="*/ 0 w 115"/>
                <a:gd name="T1" fmla="*/ 0 h 504"/>
                <a:gd name="T2" fmla="*/ 57 w 115"/>
                <a:gd name="T3" fmla="*/ 20 h 504"/>
                <a:gd name="T4" fmla="*/ 115 w 115"/>
                <a:gd name="T5" fmla="*/ 37 h 504"/>
                <a:gd name="T6" fmla="*/ 115 w 115"/>
                <a:gd name="T7" fmla="*/ 504 h 504"/>
                <a:gd name="T8" fmla="*/ 57 w 115"/>
                <a:gd name="T9" fmla="*/ 488 h 504"/>
                <a:gd name="T10" fmla="*/ 0 w 115"/>
                <a:gd name="T11" fmla="*/ 469 h 504"/>
                <a:gd name="T12" fmla="*/ 0 w 115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5" h="504">
                  <a:moveTo>
                    <a:pt x="0" y="0"/>
                  </a:moveTo>
                  <a:lnTo>
                    <a:pt x="57" y="20"/>
                  </a:lnTo>
                  <a:lnTo>
                    <a:pt x="115" y="37"/>
                  </a:lnTo>
                  <a:lnTo>
                    <a:pt x="115" y="504"/>
                  </a:lnTo>
                  <a:lnTo>
                    <a:pt x="57" y="488"/>
                  </a:lnTo>
                  <a:lnTo>
                    <a:pt x="0" y="46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69" name="Freeform 37"/>
            <p:cNvSpPr>
              <a:spLocks/>
            </p:cNvSpPr>
            <p:nvPr/>
          </p:nvSpPr>
          <p:spPr bwMode="auto">
            <a:xfrm flipH="1">
              <a:off x="9572736" y="3749161"/>
              <a:ext cx="11713" cy="50455"/>
            </a:xfrm>
            <a:custGeom>
              <a:avLst/>
              <a:gdLst>
                <a:gd name="T0" fmla="*/ 116 w 116"/>
                <a:gd name="T1" fmla="*/ 0 h 504"/>
                <a:gd name="T2" fmla="*/ 116 w 116"/>
                <a:gd name="T3" fmla="*/ 469 h 504"/>
                <a:gd name="T4" fmla="*/ 59 w 116"/>
                <a:gd name="T5" fmla="*/ 488 h 504"/>
                <a:gd name="T6" fmla="*/ 0 w 116"/>
                <a:gd name="T7" fmla="*/ 504 h 504"/>
                <a:gd name="T8" fmla="*/ 0 w 116"/>
                <a:gd name="T9" fmla="*/ 37 h 504"/>
                <a:gd name="T10" fmla="*/ 59 w 116"/>
                <a:gd name="T11" fmla="*/ 20 h 504"/>
                <a:gd name="T12" fmla="*/ 116 w 116"/>
                <a:gd name="T13" fmla="*/ 0 h 5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504">
                  <a:moveTo>
                    <a:pt x="116" y="0"/>
                  </a:moveTo>
                  <a:lnTo>
                    <a:pt x="116" y="469"/>
                  </a:lnTo>
                  <a:lnTo>
                    <a:pt x="59" y="488"/>
                  </a:lnTo>
                  <a:lnTo>
                    <a:pt x="0" y="504"/>
                  </a:lnTo>
                  <a:lnTo>
                    <a:pt x="0" y="37"/>
                  </a:lnTo>
                  <a:lnTo>
                    <a:pt x="59" y="20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0" name="Freeform 38"/>
            <p:cNvSpPr>
              <a:spLocks/>
            </p:cNvSpPr>
            <p:nvPr/>
          </p:nvSpPr>
          <p:spPr bwMode="auto">
            <a:xfrm flipH="1">
              <a:off x="9706082" y="3757270"/>
              <a:ext cx="11713" cy="48653"/>
            </a:xfrm>
            <a:custGeom>
              <a:avLst/>
              <a:gdLst>
                <a:gd name="T0" fmla="*/ 0 w 116"/>
                <a:gd name="T1" fmla="*/ 0 h 486"/>
                <a:gd name="T2" fmla="*/ 58 w 116"/>
                <a:gd name="T3" fmla="*/ 12 h 486"/>
                <a:gd name="T4" fmla="*/ 116 w 116"/>
                <a:gd name="T5" fmla="*/ 22 h 486"/>
                <a:gd name="T6" fmla="*/ 116 w 116"/>
                <a:gd name="T7" fmla="*/ 486 h 486"/>
                <a:gd name="T8" fmla="*/ 58 w 116"/>
                <a:gd name="T9" fmla="*/ 476 h 486"/>
                <a:gd name="T10" fmla="*/ 0 w 116"/>
                <a:gd name="T11" fmla="*/ 465 h 486"/>
                <a:gd name="T12" fmla="*/ 0 w 116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486">
                  <a:moveTo>
                    <a:pt x="0" y="0"/>
                  </a:moveTo>
                  <a:lnTo>
                    <a:pt x="58" y="12"/>
                  </a:lnTo>
                  <a:lnTo>
                    <a:pt x="116" y="22"/>
                  </a:lnTo>
                  <a:lnTo>
                    <a:pt x="116" y="486"/>
                  </a:lnTo>
                  <a:lnTo>
                    <a:pt x="58" y="476"/>
                  </a:lnTo>
                  <a:lnTo>
                    <a:pt x="0" y="46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1" name="Freeform 39"/>
            <p:cNvSpPr>
              <a:spLocks/>
            </p:cNvSpPr>
            <p:nvPr/>
          </p:nvSpPr>
          <p:spPr bwMode="auto">
            <a:xfrm flipH="1">
              <a:off x="9601567" y="3757270"/>
              <a:ext cx="11713" cy="48653"/>
            </a:xfrm>
            <a:custGeom>
              <a:avLst/>
              <a:gdLst>
                <a:gd name="T0" fmla="*/ 116 w 116"/>
                <a:gd name="T1" fmla="*/ 0 h 486"/>
                <a:gd name="T2" fmla="*/ 116 w 116"/>
                <a:gd name="T3" fmla="*/ 465 h 486"/>
                <a:gd name="T4" fmla="*/ 59 w 116"/>
                <a:gd name="T5" fmla="*/ 476 h 486"/>
                <a:gd name="T6" fmla="*/ 0 w 116"/>
                <a:gd name="T7" fmla="*/ 486 h 486"/>
                <a:gd name="T8" fmla="*/ 0 w 116"/>
                <a:gd name="T9" fmla="*/ 22 h 486"/>
                <a:gd name="T10" fmla="*/ 59 w 116"/>
                <a:gd name="T11" fmla="*/ 12 h 486"/>
                <a:gd name="T12" fmla="*/ 116 w 116"/>
                <a:gd name="T13" fmla="*/ 0 h 4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6" h="486">
                  <a:moveTo>
                    <a:pt x="116" y="0"/>
                  </a:moveTo>
                  <a:lnTo>
                    <a:pt x="116" y="465"/>
                  </a:lnTo>
                  <a:lnTo>
                    <a:pt x="59" y="476"/>
                  </a:lnTo>
                  <a:lnTo>
                    <a:pt x="0" y="486"/>
                  </a:lnTo>
                  <a:lnTo>
                    <a:pt x="0" y="22"/>
                  </a:lnTo>
                  <a:lnTo>
                    <a:pt x="59" y="12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2" name="Freeform 40"/>
            <p:cNvSpPr>
              <a:spLocks/>
            </p:cNvSpPr>
            <p:nvPr/>
          </p:nvSpPr>
          <p:spPr bwMode="auto">
            <a:xfrm flipH="1">
              <a:off x="9671844" y="3762676"/>
              <a:ext cx="10812" cy="46851"/>
            </a:xfrm>
            <a:custGeom>
              <a:avLst/>
              <a:gdLst>
                <a:gd name="T0" fmla="*/ 0 w 114"/>
                <a:gd name="T1" fmla="*/ 0 h 468"/>
                <a:gd name="T2" fmla="*/ 56 w 114"/>
                <a:gd name="T3" fmla="*/ 4 h 468"/>
                <a:gd name="T4" fmla="*/ 114 w 114"/>
                <a:gd name="T5" fmla="*/ 7 h 468"/>
                <a:gd name="T6" fmla="*/ 114 w 114"/>
                <a:gd name="T7" fmla="*/ 468 h 468"/>
                <a:gd name="T8" fmla="*/ 56 w 114"/>
                <a:gd name="T9" fmla="*/ 465 h 468"/>
                <a:gd name="T10" fmla="*/ 0 w 114"/>
                <a:gd name="T11" fmla="*/ 461 h 468"/>
                <a:gd name="T12" fmla="*/ 0 w 114"/>
                <a:gd name="T13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4" h="468">
                  <a:moveTo>
                    <a:pt x="0" y="0"/>
                  </a:moveTo>
                  <a:lnTo>
                    <a:pt x="56" y="4"/>
                  </a:lnTo>
                  <a:lnTo>
                    <a:pt x="114" y="7"/>
                  </a:lnTo>
                  <a:lnTo>
                    <a:pt x="114" y="468"/>
                  </a:lnTo>
                  <a:lnTo>
                    <a:pt x="56" y="465"/>
                  </a:lnTo>
                  <a:lnTo>
                    <a:pt x="0" y="46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3" name="Freeform 41"/>
            <p:cNvSpPr>
              <a:spLocks/>
            </p:cNvSpPr>
            <p:nvPr/>
          </p:nvSpPr>
          <p:spPr bwMode="auto">
            <a:xfrm flipH="1">
              <a:off x="9636706" y="3762676"/>
              <a:ext cx="11713" cy="46851"/>
            </a:xfrm>
            <a:custGeom>
              <a:avLst/>
              <a:gdLst>
                <a:gd name="T0" fmla="*/ 116 w 116"/>
                <a:gd name="T1" fmla="*/ 0 h 468"/>
                <a:gd name="T2" fmla="*/ 116 w 116"/>
                <a:gd name="T3" fmla="*/ 461 h 468"/>
                <a:gd name="T4" fmla="*/ 59 w 116"/>
                <a:gd name="T5" fmla="*/ 465 h 468"/>
                <a:gd name="T6" fmla="*/ 0 w 116"/>
                <a:gd name="T7" fmla="*/ 468 h 468"/>
                <a:gd name="T8" fmla="*/ 0 w 116"/>
                <a:gd name="T9" fmla="*/ 7 h 468"/>
                <a:gd name="T10" fmla="*/ 116 w 116"/>
                <a:gd name="T11" fmla="*/ 0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6" h="468">
                  <a:moveTo>
                    <a:pt x="116" y="0"/>
                  </a:moveTo>
                  <a:lnTo>
                    <a:pt x="116" y="461"/>
                  </a:lnTo>
                  <a:lnTo>
                    <a:pt x="59" y="465"/>
                  </a:lnTo>
                  <a:lnTo>
                    <a:pt x="0" y="468"/>
                  </a:lnTo>
                  <a:lnTo>
                    <a:pt x="0" y="7"/>
                  </a:lnTo>
                  <a:lnTo>
                    <a:pt x="116" y="0"/>
                  </a:lnTo>
                  <a:close/>
                </a:path>
              </a:pathLst>
            </a:custGeom>
            <a:solidFill>
              <a:srgbClr val="CE9912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4" name="Freeform 42"/>
            <p:cNvSpPr>
              <a:spLocks/>
            </p:cNvSpPr>
            <p:nvPr/>
          </p:nvSpPr>
          <p:spPr bwMode="auto">
            <a:xfrm flipH="1">
              <a:off x="9508766" y="3619419"/>
              <a:ext cx="301830" cy="144158"/>
            </a:xfrm>
            <a:custGeom>
              <a:avLst/>
              <a:gdLst>
                <a:gd name="T0" fmla="*/ 1608 w 3012"/>
                <a:gd name="T1" fmla="*/ 1 h 1440"/>
                <a:gd name="T2" fmla="*/ 1809 w 3012"/>
                <a:gd name="T3" fmla="*/ 14 h 1440"/>
                <a:gd name="T4" fmla="*/ 2000 w 3012"/>
                <a:gd name="T5" fmla="*/ 37 h 1440"/>
                <a:gd name="T6" fmla="*/ 2180 w 3012"/>
                <a:gd name="T7" fmla="*/ 70 h 1440"/>
                <a:gd name="T8" fmla="*/ 2348 w 3012"/>
                <a:gd name="T9" fmla="*/ 113 h 1440"/>
                <a:gd name="T10" fmla="*/ 2500 w 3012"/>
                <a:gd name="T11" fmla="*/ 166 h 1440"/>
                <a:gd name="T12" fmla="*/ 2636 w 3012"/>
                <a:gd name="T13" fmla="*/ 227 h 1440"/>
                <a:gd name="T14" fmla="*/ 2754 w 3012"/>
                <a:gd name="T15" fmla="*/ 297 h 1440"/>
                <a:gd name="T16" fmla="*/ 2852 w 3012"/>
                <a:gd name="T17" fmla="*/ 374 h 1440"/>
                <a:gd name="T18" fmla="*/ 2929 w 3012"/>
                <a:gd name="T19" fmla="*/ 458 h 1440"/>
                <a:gd name="T20" fmla="*/ 2980 w 3012"/>
                <a:gd name="T21" fmla="*/ 547 h 1440"/>
                <a:gd name="T22" fmla="*/ 3008 w 3012"/>
                <a:gd name="T23" fmla="*/ 642 h 1440"/>
                <a:gd name="T24" fmla="*/ 3008 w 3012"/>
                <a:gd name="T25" fmla="*/ 742 h 1440"/>
                <a:gd name="T26" fmla="*/ 2978 w 3012"/>
                <a:gd name="T27" fmla="*/ 844 h 1440"/>
                <a:gd name="T28" fmla="*/ 2921 w 3012"/>
                <a:gd name="T29" fmla="*/ 941 h 1440"/>
                <a:gd name="T30" fmla="*/ 2838 w 3012"/>
                <a:gd name="T31" fmla="*/ 1034 h 1440"/>
                <a:gd name="T32" fmla="*/ 2733 w 3012"/>
                <a:gd name="T33" fmla="*/ 1118 h 1440"/>
                <a:gd name="T34" fmla="*/ 2605 w 3012"/>
                <a:gd name="T35" fmla="*/ 1197 h 1440"/>
                <a:gd name="T36" fmla="*/ 2458 w 3012"/>
                <a:gd name="T37" fmla="*/ 1266 h 1440"/>
                <a:gd name="T38" fmla="*/ 2295 w 3012"/>
                <a:gd name="T39" fmla="*/ 1326 h 1440"/>
                <a:gd name="T40" fmla="*/ 2115 w 3012"/>
                <a:gd name="T41" fmla="*/ 1374 h 1440"/>
                <a:gd name="T42" fmla="*/ 1922 w 3012"/>
                <a:gd name="T43" fmla="*/ 1410 h 1440"/>
                <a:gd name="T44" fmla="*/ 1719 w 3012"/>
                <a:gd name="T45" fmla="*/ 1432 h 1440"/>
                <a:gd name="T46" fmla="*/ 1505 w 3012"/>
                <a:gd name="T47" fmla="*/ 1440 h 1440"/>
                <a:gd name="T48" fmla="*/ 1292 w 3012"/>
                <a:gd name="T49" fmla="*/ 1432 h 1440"/>
                <a:gd name="T50" fmla="*/ 1088 w 3012"/>
                <a:gd name="T51" fmla="*/ 1410 h 1440"/>
                <a:gd name="T52" fmla="*/ 897 w 3012"/>
                <a:gd name="T53" fmla="*/ 1374 h 1440"/>
                <a:gd name="T54" fmla="*/ 717 w 3012"/>
                <a:gd name="T55" fmla="*/ 1326 h 1440"/>
                <a:gd name="T56" fmla="*/ 552 w 3012"/>
                <a:gd name="T57" fmla="*/ 1266 h 1440"/>
                <a:gd name="T58" fmla="*/ 406 w 3012"/>
                <a:gd name="T59" fmla="*/ 1197 h 1440"/>
                <a:gd name="T60" fmla="*/ 279 w 3012"/>
                <a:gd name="T61" fmla="*/ 1118 h 1440"/>
                <a:gd name="T62" fmla="*/ 172 w 3012"/>
                <a:gd name="T63" fmla="*/ 1034 h 1440"/>
                <a:gd name="T64" fmla="*/ 90 w 3012"/>
                <a:gd name="T65" fmla="*/ 941 h 1440"/>
                <a:gd name="T66" fmla="*/ 33 w 3012"/>
                <a:gd name="T67" fmla="*/ 844 h 1440"/>
                <a:gd name="T68" fmla="*/ 4 w 3012"/>
                <a:gd name="T69" fmla="*/ 742 h 1440"/>
                <a:gd name="T70" fmla="*/ 4 w 3012"/>
                <a:gd name="T71" fmla="*/ 642 h 1440"/>
                <a:gd name="T72" fmla="*/ 30 w 3012"/>
                <a:gd name="T73" fmla="*/ 547 h 1440"/>
                <a:gd name="T74" fmla="*/ 83 w 3012"/>
                <a:gd name="T75" fmla="*/ 458 h 1440"/>
                <a:gd name="T76" fmla="*/ 160 w 3012"/>
                <a:gd name="T77" fmla="*/ 374 h 1440"/>
                <a:gd name="T78" fmla="*/ 257 w 3012"/>
                <a:gd name="T79" fmla="*/ 297 h 1440"/>
                <a:gd name="T80" fmla="*/ 375 w 3012"/>
                <a:gd name="T81" fmla="*/ 227 h 1440"/>
                <a:gd name="T82" fmla="*/ 511 w 3012"/>
                <a:gd name="T83" fmla="*/ 166 h 1440"/>
                <a:gd name="T84" fmla="*/ 664 w 3012"/>
                <a:gd name="T85" fmla="*/ 113 h 1440"/>
                <a:gd name="T86" fmla="*/ 831 w 3012"/>
                <a:gd name="T87" fmla="*/ 70 h 1440"/>
                <a:gd name="T88" fmla="*/ 1011 w 3012"/>
                <a:gd name="T89" fmla="*/ 37 h 1440"/>
                <a:gd name="T90" fmla="*/ 1202 w 3012"/>
                <a:gd name="T91" fmla="*/ 14 h 1440"/>
                <a:gd name="T92" fmla="*/ 1403 w 3012"/>
                <a:gd name="T93" fmla="*/ 1 h 1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012" h="1440">
                  <a:moveTo>
                    <a:pt x="1505" y="0"/>
                  </a:moveTo>
                  <a:lnTo>
                    <a:pt x="1608" y="1"/>
                  </a:lnTo>
                  <a:lnTo>
                    <a:pt x="1709" y="6"/>
                  </a:lnTo>
                  <a:lnTo>
                    <a:pt x="1809" y="14"/>
                  </a:lnTo>
                  <a:lnTo>
                    <a:pt x="1906" y="23"/>
                  </a:lnTo>
                  <a:lnTo>
                    <a:pt x="2000" y="37"/>
                  </a:lnTo>
                  <a:lnTo>
                    <a:pt x="2092" y="51"/>
                  </a:lnTo>
                  <a:lnTo>
                    <a:pt x="2180" y="70"/>
                  </a:lnTo>
                  <a:lnTo>
                    <a:pt x="2265" y="90"/>
                  </a:lnTo>
                  <a:lnTo>
                    <a:pt x="2348" y="113"/>
                  </a:lnTo>
                  <a:lnTo>
                    <a:pt x="2425" y="138"/>
                  </a:lnTo>
                  <a:lnTo>
                    <a:pt x="2500" y="166"/>
                  </a:lnTo>
                  <a:lnTo>
                    <a:pt x="2571" y="196"/>
                  </a:lnTo>
                  <a:lnTo>
                    <a:pt x="2636" y="227"/>
                  </a:lnTo>
                  <a:lnTo>
                    <a:pt x="2698" y="261"/>
                  </a:lnTo>
                  <a:lnTo>
                    <a:pt x="2754" y="297"/>
                  </a:lnTo>
                  <a:lnTo>
                    <a:pt x="2806" y="334"/>
                  </a:lnTo>
                  <a:lnTo>
                    <a:pt x="2852" y="374"/>
                  </a:lnTo>
                  <a:lnTo>
                    <a:pt x="2893" y="415"/>
                  </a:lnTo>
                  <a:lnTo>
                    <a:pt x="2929" y="458"/>
                  </a:lnTo>
                  <a:lnTo>
                    <a:pt x="2957" y="502"/>
                  </a:lnTo>
                  <a:lnTo>
                    <a:pt x="2980" y="547"/>
                  </a:lnTo>
                  <a:lnTo>
                    <a:pt x="2997" y="594"/>
                  </a:lnTo>
                  <a:lnTo>
                    <a:pt x="3008" y="642"/>
                  </a:lnTo>
                  <a:lnTo>
                    <a:pt x="3012" y="691"/>
                  </a:lnTo>
                  <a:lnTo>
                    <a:pt x="3008" y="742"/>
                  </a:lnTo>
                  <a:lnTo>
                    <a:pt x="2996" y="794"/>
                  </a:lnTo>
                  <a:lnTo>
                    <a:pt x="2978" y="844"/>
                  </a:lnTo>
                  <a:lnTo>
                    <a:pt x="2953" y="893"/>
                  </a:lnTo>
                  <a:lnTo>
                    <a:pt x="2921" y="941"/>
                  </a:lnTo>
                  <a:lnTo>
                    <a:pt x="2883" y="988"/>
                  </a:lnTo>
                  <a:lnTo>
                    <a:pt x="2838" y="1034"/>
                  </a:lnTo>
                  <a:lnTo>
                    <a:pt x="2789" y="1077"/>
                  </a:lnTo>
                  <a:lnTo>
                    <a:pt x="2733" y="1118"/>
                  </a:lnTo>
                  <a:lnTo>
                    <a:pt x="2672" y="1159"/>
                  </a:lnTo>
                  <a:lnTo>
                    <a:pt x="2605" y="1197"/>
                  </a:lnTo>
                  <a:lnTo>
                    <a:pt x="2534" y="1233"/>
                  </a:lnTo>
                  <a:lnTo>
                    <a:pt x="2458" y="1266"/>
                  </a:lnTo>
                  <a:lnTo>
                    <a:pt x="2379" y="1298"/>
                  </a:lnTo>
                  <a:lnTo>
                    <a:pt x="2295" y="1326"/>
                  </a:lnTo>
                  <a:lnTo>
                    <a:pt x="2206" y="1351"/>
                  </a:lnTo>
                  <a:lnTo>
                    <a:pt x="2115" y="1374"/>
                  </a:lnTo>
                  <a:lnTo>
                    <a:pt x="2020" y="1393"/>
                  </a:lnTo>
                  <a:lnTo>
                    <a:pt x="1922" y="1410"/>
                  </a:lnTo>
                  <a:lnTo>
                    <a:pt x="1822" y="1422"/>
                  </a:lnTo>
                  <a:lnTo>
                    <a:pt x="1719" y="1432"/>
                  </a:lnTo>
                  <a:lnTo>
                    <a:pt x="1614" y="1438"/>
                  </a:lnTo>
                  <a:lnTo>
                    <a:pt x="1505" y="1440"/>
                  </a:lnTo>
                  <a:lnTo>
                    <a:pt x="1398" y="1438"/>
                  </a:lnTo>
                  <a:lnTo>
                    <a:pt x="1292" y="1432"/>
                  </a:lnTo>
                  <a:lnTo>
                    <a:pt x="1189" y="1422"/>
                  </a:lnTo>
                  <a:lnTo>
                    <a:pt x="1088" y="1410"/>
                  </a:lnTo>
                  <a:lnTo>
                    <a:pt x="991" y="1393"/>
                  </a:lnTo>
                  <a:lnTo>
                    <a:pt x="897" y="1374"/>
                  </a:lnTo>
                  <a:lnTo>
                    <a:pt x="805" y="1351"/>
                  </a:lnTo>
                  <a:lnTo>
                    <a:pt x="717" y="1326"/>
                  </a:lnTo>
                  <a:lnTo>
                    <a:pt x="632" y="1298"/>
                  </a:lnTo>
                  <a:lnTo>
                    <a:pt x="552" y="1266"/>
                  </a:lnTo>
                  <a:lnTo>
                    <a:pt x="478" y="1233"/>
                  </a:lnTo>
                  <a:lnTo>
                    <a:pt x="406" y="1197"/>
                  </a:lnTo>
                  <a:lnTo>
                    <a:pt x="340" y="1159"/>
                  </a:lnTo>
                  <a:lnTo>
                    <a:pt x="279" y="1118"/>
                  </a:lnTo>
                  <a:lnTo>
                    <a:pt x="223" y="1077"/>
                  </a:lnTo>
                  <a:lnTo>
                    <a:pt x="172" y="1034"/>
                  </a:lnTo>
                  <a:lnTo>
                    <a:pt x="128" y="988"/>
                  </a:lnTo>
                  <a:lnTo>
                    <a:pt x="90" y="941"/>
                  </a:lnTo>
                  <a:lnTo>
                    <a:pt x="58" y="893"/>
                  </a:lnTo>
                  <a:lnTo>
                    <a:pt x="33" y="844"/>
                  </a:lnTo>
                  <a:lnTo>
                    <a:pt x="15" y="794"/>
                  </a:lnTo>
                  <a:lnTo>
                    <a:pt x="4" y="742"/>
                  </a:lnTo>
                  <a:lnTo>
                    <a:pt x="0" y="691"/>
                  </a:lnTo>
                  <a:lnTo>
                    <a:pt x="4" y="642"/>
                  </a:lnTo>
                  <a:lnTo>
                    <a:pt x="13" y="594"/>
                  </a:lnTo>
                  <a:lnTo>
                    <a:pt x="30" y="547"/>
                  </a:lnTo>
                  <a:lnTo>
                    <a:pt x="53" y="502"/>
                  </a:lnTo>
                  <a:lnTo>
                    <a:pt x="83" y="458"/>
                  </a:lnTo>
                  <a:lnTo>
                    <a:pt x="118" y="415"/>
                  </a:lnTo>
                  <a:lnTo>
                    <a:pt x="160" y="374"/>
                  </a:lnTo>
                  <a:lnTo>
                    <a:pt x="206" y="334"/>
                  </a:lnTo>
                  <a:lnTo>
                    <a:pt x="257" y="297"/>
                  </a:lnTo>
                  <a:lnTo>
                    <a:pt x="313" y="261"/>
                  </a:lnTo>
                  <a:lnTo>
                    <a:pt x="375" y="227"/>
                  </a:lnTo>
                  <a:lnTo>
                    <a:pt x="441" y="196"/>
                  </a:lnTo>
                  <a:lnTo>
                    <a:pt x="511" y="166"/>
                  </a:lnTo>
                  <a:lnTo>
                    <a:pt x="586" y="138"/>
                  </a:lnTo>
                  <a:lnTo>
                    <a:pt x="664" y="113"/>
                  </a:lnTo>
                  <a:lnTo>
                    <a:pt x="746" y="90"/>
                  </a:lnTo>
                  <a:lnTo>
                    <a:pt x="831" y="70"/>
                  </a:lnTo>
                  <a:lnTo>
                    <a:pt x="920" y="51"/>
                  </a:lnTo>
                  <a:lnTo>
                    <a:pt x="1011" y="37"/>
                  </a:lnTo>
                  <a:lnTo>
                    <a:pt x="1105" y="23"/>
                  </a:lnTo>
                  <a:lnTo>
                    <a:pt x="1202" y="14"/>
                  </a:lnTo>
                  <a:lnTo>
                    <a:pt x="1301" y="6"/>
                  </a:lnTo>
                  <a:lnTo>
                    <a:pt x="1403" y="1"/>
                  </a:lnTo>
                  <a:lnTo>
                    <a:pt x="1505" y="0"/>
                  </a:lnTo>
                  <a:close/>
                </a:path>
              </a:pathLst>
            </a:custGeom>
            <a:solidFill>
              <a:srgbClr val="FCC62D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5" name="Freeform 43"/>
            <p:cNvSpPr>
              <a:spLocks/>
            </p:cNvSpPr>
            <p:nvPr/>
          </p:nvSpPr>
          <p:spPr bwMode="auto">
            <a:xfrm flipH="1">
              <a:off x="9532191" y="3636538"/>
              <a:ext cx="254979" cy="103613"/>
            </a:xfrm>
            <a:custGeom>
              <a:avLst/>
              <a:gdLst>
                <a:gd name="T0" fmla="*/ 1381 w 2548"/>
                <a:gd name="T1" fmla="*/ 2 h 1034"/>
                <a:gd name="T2" fmla="*/ 1581 w 2548"/>
                <a:gd name="T3" fmla="*/ 15 h 1034"/>
                <a:gd name="T4" fmla="*/ 1765 w 2548"/>
                <a:gd name="T5" fmla="*/ 43 h 1034"/>
                <a:gd name="T6" fmla="*/ 1931 w 2548"/>
                <a:gd name="T7" fmla="*/ 80 h 1034"/>
                <a:gd name="T8" fmla="*/ 2080 w 2548"/>
                <a:gd name="T9" fmla="*/ 126 h 1034"/>
                <a:gd name="T10" fmla="*/ 2209 w 2548"/>
                <a:gd name="T11" fmla="*/ 180 h 1034"/>
                <a:gd name="T12" fmla="*/ 2319 w 2548"/>
                <a:gd name="T13" fmla="*/ 239 h 1034"/>
                <a:gd name="T14" fmla="*/ 2408 w 2548"/>
                <a:gd name="T15" fmla="*/ 300 h 1034"/>
                <a:gd name="T16" fmla="*/ 2476 w 2548"/>
                <a:gd name="T17" fmla="*/ 364 h 1034"/>
                <a:gd name="T18" fmla="*/ 2522 w 2548"/>
                <a:gd name="T19" fmla="*/ 427 h 1034"/>
                <a:gd name="T20" fmla="*/ 2545 w 2548"/>
                <a:gd name="T21" fmla="*/ 489 h 1034"/>
                <a:gd name="T22" fmla="*/ 2545 w 2548"/>
                <a:gd name="T23" fmla="*/ 549 h 1034"/>
                <a:gd name="T24" fmla="*/ 2520 w 2548"/>
                <a:gd name="T25" fmla="*/ 613 h 1034"/>
                <a:gd name="T26" fmla="*/ 2469 w 2548"/>
                <a:gd name="T27" fmla="*/ 679 h 1034"/>
                <a:gd name="T28" fmla="*/ 2394 w 2548"/>
                <a:gd name="T29" fmla="*/ 745 h 1034"/>
                <a:gd name="T30" fmla="*/ 2297 w 2548"/>
                <a:gd name="T31" fmla="*/ 809 h 1034"/>
                <a:gd name="T32" fmla="*/ 2177 w 2548"/>
                <a:gd name="T33" fmla="*/ 870 h 1034"/>
                <a:gd name="T34" fmla="*/ 2035 w 2548"/>
                <a:gd name="T35" fmla="*/ 923 h 1034"/>
                <a:gd name="T36" fmla="*/ 1873 w 2548"/>
                <a:gd name="T37" fmla="*/ 968 h 1034"/>
                <a:gd name="T38" fmla="*/ 1692 w 2548"/>
                <a:gd name="T39" fmla="*/ 1004 h 1034"/>
                <a:gd name="T40" fmla="*/ 1492 w 2548"/>
                <a:gd name="T41" fmla="*/ 1026 h 1034"/>
                <a:gd name="T42" fmla="*/ 1274 w 2548"/>
                <a:gd name="T43" fmla="*/ 1034 h 1034"/>
                <a:gd name="T44" fmla="*/ 1057 w 2548"/>
                <a:gd name="T45" fmla="*/ 1026 h 1034"/>
                <a:gd name="T46" fmla="*/ 857 w 2548"/>
                <a:gd name="T47" fmla="*/ 1004 h 1034"/>
                <a:gd name="T48" fmla="*/ 675 w 2548"/>
                <a:gd name="T49" fmla="*/ 968 h 1034"/>
                <a:gd name="T50" fmla="*/ 514 w 2548"/>
                <a:gd name="T51" fmla="*/ 923 h 1034"/>
                <a:gd name="T52" fmla="*/ 373 w 2548"/>
                <a:gd name="T53" fmla="*/ 870 h 1034"/>
                <a:gd name="T54" fmla="*/ 253 w 2548"/>
                <a:gd name="T55" fmla="*/ 809 h 1034"/>
                <a:gd name="T56" fmla="*/ 155 w 2548"/>
                <a:gd name="T57" fmla="*/ 745 h 1034"/>
                <a:gd name="T58" fmla="*/ 80 w 2548"/>
                <a:gd name="T59" fmla="*/ 679 h 1034"/>
                <a:gd name="T60" fmla="*/ 30 w 2548"/>
                <a:gd name="T61" fmla="*/ 613 h 1034"/>
                <a:gd name="T62" fmla="*/ 3 w 2548"/>
                <a:gd name="T63" fmla="*/ 549 h 1034"/>
                <a:gd name="T64" fmla="*/ 3 w 2548"/>
                <a:gd name="T65" fmla="*/ 489 h 1034"/>
                <a:gd name="T66" fmla="*/ 26 w 2548"/>
                <a:gd name="T67" fmla="*/ 427 h 1034"/>
                <a:gd name="T68" fmla="*/ 73 w 2548"/>
                <a:gd name="T69" fmla="*/ 364 h 1034"/>
                <a:gd name="T70" fmla="*/ 141 w 2548"/>
                <a:gd name="T71" fmla="*/ 300 h 1034"/>
                <a:gd name="T72" fmla="*/ 231 w 2548"/>
                <a:gd name="T73" fmla="*/ 239 h 1034"/>
                <a:gd name="T74" fmla="*/ 340 w 2548"/>
                <a:gd name="T75" fmla="*/ 180 h 1034"/>
                <a:gd name="T76" fmla="*/ 470 w 2548"/>
                <a:gd name="T77" fmla="*/ 126 h 1034"/>
                <a:gd name="T78" fmla="*/ 618 w 2548"/>
                <a:gd name="T79" fmla="*/ 80 h 1034"/>
                <a:gd name="T80" fmla="*/ 785 w 2548"/>
                <a:gd name="T81" fmla="*/ 43 h 1034"/>
                <a:gd name="T82" fmla="*/ 968 w 2548"/>
                <a:gd name="T83" fmla="*/ 15 h 1034"/>
                <a:gd name="T84" fmla="*/ 1169 w 2548"/>
                <a:gd name="T85" fmla="*/ 2 h 10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548" h="1034">
                  <a:moveTo>
                    <a:pt x="1274" y="0"/>
                  </a:moveTo>
                  <a:lnTo>
                    <a:pt x="1381" y="2"/>
                  </a:lnTo>
                  <a:lnTo>
                    <a:pt x="1483" y="7"/>
                  </a:lnTo>
                  <a:lnTo>
                    <a:pt x="1581" y="15"/>
                  </a:lnTo>
                  <a:lnTo>
                    <a:pt x="1675" y="28"/>
                  </a:lnTo>
                  <a:lnTo>
                    <a:pt x="1765" y="43"/>
                  </a:lnTo>
                  <a:lnTo>
                    <a:pt x="1850" y="60"/>
                  </a:lnTo>
                  <a:lnTo>
                    <a:pt x="1931" y="80"/>
                  </a:lnTo>
                  <a:lnTo>
                    <a:pt x="2007" y="102"/>
                  </a:lnTo>
                  <a:lnTo>
                    <a:pt x="2080" y="126"/>
                  </a:lnTo>
                  <a:lnTo>
                    <a:pt x="2146" y="153"/>
                  </a:lnTo>
                  <a:lnTo>
                    <a:pt x="2209" y="180"/>
                  </a:lnTo>
                  <a:lnTo>
                    <a:pt x="2266" y="208"/>
                  </a:lnTo>
                  <a:lnTo>
                    <a:pt x="2319" y="239"/>
                  </a:lnTo>
                  <a:lnTo>
                    <a:pt x="2366" y="269"/>
                  </a:lnTo>
                  <a:lnTo>
                    <a:pt x="2408" y="300"/>
                  </a:lnTo>
                  <a:lnTo>
                    <a:pt x="2444" y="333"/>
                  </a:lnTo>
                  <a:lnTo>
                    <a:pt x="2476" y="364"/>
                  </a:lnTo>
                  <a:lnTo>
                    <a:pt x="2502" y="396"/>
                  </a:lnTo>
                  <a:lnTo>
                    <a:pt x="2522" y="427"/>
                  </a:lnTo>
                  <a:lnTo>
                    <a:pt x="2537" y="458"/>
                  </a:lnTo>
                  <a:lnTo>
                    <a:pt x="2545" y="489"/>
                  </a:lnTo>
                  <a:lnTo>
                    <a:pt x="2548" y="518"/>
                  </a:lnTo>
                  <a:lnTo>
                    <a:pt x="2545" y="549"/>
                  </a:lnTo>
                  <a:lnTo>
                    <a:pt x="2536" y="581"/>
                  </a:lnTo>
                  <a:lnTo>
                    <a:pt x="2520" y="613"/>
                  </a:lnTo>
                  <a:lnTo>
                    <a:pt x="2498" y="646"/>
                  </a:lnTo>
                  <a:lnTo>
                    <a:pt x="2469" y="679"/>
                  </a:lnTo>
                  <a:lnTo>
                    <a:pt x="2435" y="713"/>
                  </a:lnTo>
                  <a:lnTo>
                    <a:pt x="2394" y="745"/>
                  </a:lnTo>
                  <a:lnTo>
                    <a:pt x="2348" y="778"/>
                  </a:lnTo>
                  <a:lnTo>
                    <a:pt x="2297" y="809"/>
                  </a:lnTo>
                  <a:lnTo>
                    <a:pt x="2240" y="841"/>
                  </a:lnTo>
                  <a:lnTo>
                    <a:pt x="2177" y="870"/>
                  </a:lnTo>
                  <a:lnTo>
                    <a:pt x="2109" y="897"/>
                  </a:lnTo>
                  <a:lnTo>
                    <a:pt x="2035" y="923"/>
                  </a:lnTo>
                  <a:lnTo>
                    <a:pt x="1958" y="948"/>
                  </a:lnTo>
                  <a:lnTo>
                    <a:pt x="1873" y="968"/>
                  </a:lnTo>
                  <a:lnTo>
                    <a:pt x="1786" y="988"/>
                  </a:lnTo>
                  <a:lnTo>
                    <a:pt x="1692" y="1004"/>
                  </a:lnTo>
                  <a:lnTo>
                    <a:pt x="1594" y="1017"/>
                  </a:lnTo>
                  <a:lnTo>
                    <a:pt x="1492" y="1026"/>
                  </a:lnTo>
                  <a:lnTo>
                    <a:pt x="1386" y="1032"/>
                  </a:lnTo>
                  <a:lnTo>
                    <a:pt x="1274" y="1034"/>
                  </a:lnTo>
                  <a:lnTo>
                    <a:pt x="1164" y="1032"/>
                  </a:lnTo>
                  <a:lnTo>
                    <a:pt x="1057" y="1026"/>
                  </a:lnTo>
                  <a:lnTo>
                    <a:pt x="954" y="1017"/>
                  </a:lnTo>
                  <a:lnTo>
                    <a:pt x="857" y="1004"/>
                  </a:lnTo>
                  <a:lnTo>
                    <a:pt x="764" y="988"/>
                  </a:lnTo>
                  <a:lnTo>
                    <a:pt x="675" y="968"/>
                  </a:lnTo>
                  <a:lnTo>
                    <a:pt x="592" y="948"/>
                  </a:lnTo>
                  <a:lnTo>
                    <a:pt x="514" y="923"/>
                  </a:lnTo>
                  <a:lnTo>
                    <a:pt x="440" y="897"/>
                  </a:lnTo>
                  <a:lnTo>
                    <a:pt x="373" y="870"/>
                  </a:lnTo>
                  <a:lnTo>
                    <a:pt x="310" y="841"/>
                  </a:lnTo>
                  <a:lnTo>
                    <a:pt x="253" y="809"/>
                  </a:lnTo>
                  <a:lnTo>
                    <a:pt x="201" y="778"/>
                  </a:lnTo>
                  <a:lnTo>
                    <a:pt x="155" y="745"/>
                  </a:lnTo>
                  <a:lnTo>
                    <a:pt x="115" y="713"/>
                  </a:lnTo>
                  <a:lnTo>
                    <a:pt x="80" y="679"/>
                  </a:lnTo>
                  <a:lnTo>
                    <a:pt x="52" y="646"/>
                  </a:lnTo>
                  <a:lnTo>
                    <a:pt x="30" y="613"/>
                  </a:lnTo>
                  <a:lnTo>
                    <a:pt x="14" y="581"/>
                  </a:lnTo>
                  <a:lnTo>
                    <a:pt x="3" y="549"/>
                  </a:lnTo>
                  <a:lnTo>
                    <a:pt x="0" y="518"/>
                  </a:lnTo>
                  <a:lnTo>
                    <a:pt x="3" y="489"/>
                  </a:lnTo>
                  <a:lnTo>
                    <a:pt x="13" y="458"/>
                  </a:lnTo>
                  <a:lnTo>
                    <a:pt x="26" y="427"/>
                  </a:lnTo>
                  <a:lnTo>
                    <a:pt x="48" y="396"/>
                  </a:lnTo>
                  <a:lnTo>
                    <a:pt x="73" y="364"/>
                  </a:lnTo>
                  <a:lnTo>
                    <a:pt x="104" y="333"/>
                  </a:lnTo>
                  <a:lnTo>
                    <a:pt x="141" y="300"/>
                  </a:lnTo>
                  <a:lnTo>
                    <a:pt x="183" y="269"/>
                  </a:lnTo>
                  <a:lnTo>
                    <a:pt x="231" y="239"/>
                  </a:lnTo>
                  <a:lnTo>
                    <a:pt x="283" y="208"/>
                  </a:lnTo>
                  <a:lnTo>
                    <a:pt x="340" y="180"/>
                  </a:lnTo>
                  <a:lnTo>
                    <a:pt x="402" y="153"/>
                  </a:lnTo>
                  <a:lnTo>
                    <a:pt x="470" y="126"/>
                  </a:lnTo>
                  <a:lnTo>
                    <a:pt x="541" y="102"/>
                  </a:lnTo>
                  <a:lnTo>
                    <a:pt x="618" y="80"/>
                  </a:lnTo>
                  <a:lnTo>
                    <a:pt x="699" y="60"/>
                  </a:lnTo>
                  <a:lnTo>
                    <a:pt x="785" y="43"/>
                  </a:lnTo>
                  <a:lnTo>
                    <a:pt x="874" y="28"/>
                  </a:lnTo>
                  <a:lnTo>
                    <a:pt x="968" y="15"/>
                  </a:lnTo>
                  <a:lnTo>
                    <a:pt x="1067" y="7"/>
                  </a:lnTo>
                  <a:lnTo>
                    <a:pt x="1169" y="2"/>
                  </a:lnTo>
                  <a:lnTo>
                    <a:pt x="1274" y="0"/>
                  </a:lnTo>
                  <a:close/>
                </a:path>
              </a:pathLst>
            </a:custGeom>
            <a:solidFill>
              <a:srgbClr val="FFD94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76" name="Freeform 44"/>
            <p:cNvSpPr>
              <a:spLocks/>
            </p:cNvSpPr>
            <p:nvPr/>
          </p:nvSpPr>
          <p:spPr bwMode="auto">
            <a:xfrm flipH="1">
              <a:off x="9611479" y="3659963"/>
              <a:ext cx="100009" cy="80188"/>
            </a:xfrm>
            <a:custGeom>
              <a:avLst/>
              <a:gdLst>
                <a:gd name="T0" fmla="*/ 241 w 1007"/>
                <a:gd name="T1" fmla="*/ 2 h 807"/>
                <a:gd name="T2" fmla="*/ 272 w 1007"/>
                <a:gd name="T3" fmla="*/ 18 h 807"/>
                <a:gd name="T4" fmla="*/ 324 w 1007"/>
                <a:gd name="T5" fmla="*/ 36 h 807"/>
                <a:gd name="T6" fmla="*/ 399 w 1007"/>
                <a:gd name="T7" fmla="*/ 47 h 807"/>
                <a:gd name="T8" fmla="*/ 479 w 1007"/>
                <a:gd name="T9" fmla="*/ 49 h 807"/>
                <a:gd name="T10" fmla="*/ 558 w 1007"/>
                <a:gd name="T11" fmla="*/ 49 h 807"/>
                <a:gd name="T12" fmla="*/ 654 w 1007"/>
                <a:gd name="T13" fmla="*/ 58 h 807"/>
                <a:gd name="T14" fmla="*/ 735 w 1007"/>
                <a:gd name="T15" fmla="*/ 77 h 807"/>
                <a:gd name="T16" fmla="*/ 801 w 1007"/>
                <a:gd name="T17" fmla="*/ 105 h 807"/>
                <a:gd name="T18" fmla="*/ 853 w 1007"/>
                <a:gd name="T19" fmla="*/ 146 h 807"/>
                <a:gd name="T20" fmla="*/ 890 w 1007"/>
                <a:gd name="T21" fmla="*/ 200 h 807"/>
                <a:gd name="T22" fmla="*/ 931 w 1007"/>
                <a:gd name="T23" fmla="*/ 218 h 807"/>
                <a:gd name="T24" fmla="*/ 960 w 1007"/>
                <a:gd name="T25" fmla="*/ 243 h 807"/>
                <a:gd name="T26" fmla="*/ 978 w 1007"/>
                <a:gd name="T27" fmla="*/ 293 h 807"/>
                <a:gd name="T28" fmla="*/ 976 w 1007"/>
                <a:gd name="T29" fmla="*/ 325 h 807"/>
                <a:gd name="T30" fmla="*/ 954 w 1007"/>
                <a:gd name="T31" fmla="*/ 350 h 807"/>
                <a:gd name="T32" fmla="*/ 913 w 1007"/>
                <a:gd name="T33" fmla="*/ 367 h 807"/>
                <a:gd name="T34" fmla="*/ 897 w 1007"/>
                <a:gd name="T35" fmla="*/ 421 h 807"/>
                <a:gd name="T36" fmla="*/ 867 w 1007"/>
                <a:gd name="T37" fmla="*/ 471 h 807"/>
                <a:gd name="T38" fmla="*/ 819 w 1007"/>
                <a:gd name="T39" fmla="*/ 515 h 807"/>
                <a:gd name="T40" fmla="*/ 755 w 1007"/>
                <a:gd name="T41" fmla="*/ 552 h 807"/>
                <a:gd name="T42" fmla="*/ 722 w 1007"/>
                <a:gd name="T43" fmla="*/ 627 h 807"/>
                <a:gd name="T44" fmla="*/ 733 w 1007"/>
                <a:gd name="T45" fmla="*/ 649 h 807"/>
                <a:gd name="T46" fmla="*/ 757 w 1007"/>
                <a:gd name="T47" fmla="*/ 665 h 807"/>
                <a:gd name="T48" fmla="*/ 932 w 1007"/>
                <a:gd name="T49" fmla="*/ 772 h 807"/>
                <a:gd name="T50" fmla="*/ 771 w 1007"/>
                <a:gd name="T51" fmla="*/ 794 h 807"/>
                <a:gd name="T52" fmla="*/ 597 w 1007"/>
                <a:gd name="T53" fmla="*/ 804 h 807"/>
                <a:gd name="T54" fmla="*/ 414 w 1007"/>
                <a:gd name="T55" fmla="*/ 804 h 807"/>
                <a:gd name="T56" fmla="*/ 238 w 1007"/>
                <a:gd name="T57" fmla="*/ 793 h 807"/>
                <a:gd name="T58" fmla="*/ 76 w 1007"/>
                <a:gd name="T59" fmla="*/ 771 h 807"/>
                <a:gd name="T60" fmla="*/ 255 w 1007"/>
                <a:gd name="T61" fmla="*/ 665 h 807"/>
                <a:gd name="T62" fmla="*/ 279 w 1007"/>
                <a:gd name="T63" fmla="*/ 649 h 807"/>
                <a:gd name="T64" fmla="*/ 291 w 1007"/>
                <a:gd name="T65" fmla="*/ 626 h 807"/>
                <a:gd name="T66" fmla="*/ 258 w 1007"/>
                <a:gd name="T67" fmla="*/ 552 h 807"/>
                <a:gd name="T68" fmla="*/ 193 w 1007"/>
                <a:gd name="T69" fmla="*/ 515 h 807"/>
                <a:gd name="T70" fmla="*/ 146 w 1007"/>
                <a:gd name="T71" fmla="*/ 471 h 807"/>
                <a:gd name="T72" fmla="*/ 115 w 1007"/>
                <a:gd name="T73" fmla="*/ 421 h 807"/>
                <a:gd name="T74" fmla="*/ 99 w 1007"/>
                <a:gd name="T75" fmla="*/ 367 h 807"/>
                <a:gd name="T76" fmla="*/ 59 w 1007"/>
                <a:gd name="T77" fmla="*/ 350 h 807"/>
                <a:gd name="T78" fmla="*/ 36 w 1007"/>
                <a:gd name="T79" fmla="*/ 325 h 807"/>
                <a:gd name="T80" fmla="*/ 35 w 1007"/>
                <a:gd name="T81" fmla="*/ 294 h 807"/>
                <a:gd name="T82" fmla="*/ 53 w 1007"/>
                <a:gd name="T83" fmla="*/ 243 h 807"/>
                <a:gd name="T84" fmla="*/ 81 w 1007"/>
                <a:gd name="T85" fmla="*/ 218 h 807"/>
                <a:gd name="T86" fmla="*/ 123 w 1007"/>
                <a:gd name="T87" fmla="*/ 200 h 807"/>
                <a:gd name="T88" fmla="*/ 158 w 1007"/>
                <a:gd name="T89" fmla="*/ 140 h 807"/>
                <a:gd name="T90" fmla="*/ 196 w 1007"/>
                <a:gd name="T91" fmla="*/ 101 h 807"/>
                <a:gd name="T92" fmla="*/ 216 w 1007"/>
                <a:gd name="T93" fmla="*/ 82 h 807"/>
                <a:gd name="T94" fmla="*/ 226 w 1007"/>
                <a:gd name="T95" fmla="*/ 67 h 807"/>
                <a:gd name="T96" fmla="*/ 227 w 1007"/>
                <a:gd name="T97" fmla="*/ 48 h 807"/>
                <a:gd name="T98" fmla="*/ 223 w 1007"/>
                <a:gd name="T99" fmla="*/ 19 h 807"/>
                <a:gd name="T100" fmla="*/ 225 w 1007"/>
                <a:gd name="T101" fmla="*/ 2 h 807"/>
                <a:gd name="T102" fmla="*/ 236 w 1007"/>
                <a:gd name="T103" fmla="*/ 0 h 8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07" h="807">
                  <a:moveTo>
                    <a:pt x="236" y="0"/>
                  </a:moveTo>
                  <a:lnTo>
                    <a:pt x="241" y="2"/>
                  </a:lnTo>
                  <a:lnTo>
                    <a:pt x="255" y="11"/>
                  </a:lnTo>
                  <a:lnTo>
                    <a:pt x="272" y="18"/>
                  </a:lnTo>
                  <a:lnTo>
                    <a:pt x="292" y="26"/>
                  </a:lnTo>
                  <a:lnTo>
                    <a:pt x="324" y="36"/>
                  </a:lnTo>
                  <a:lnTo>
                    <a:pt x="360" y="43"/>
                  </a:lnTo>
                  <a:lnTo>
                    <a:pt x="399" y="47"/>
                  </a:lnTo>
                  <a:lnTo>
                    <a:pt x="438" y="49"/>
                  </a:lnTo>
                  <a:lnTo>
                    <a:pt x="479" y="49"/>
                  </a:lnTo>
                  <a:lnTo>
                    <a:pt x="506" y="48"/>
                  </a:lnTo>
                  <a:lnTo>
                    <a:pt x="558" y="49"/>
                  </a:lnTo>
                  <a:lnTo>
                    <a:pt x="608" y="53"/>
                  </a:lnTo>
                  <a:lnTo>
                    <a:pt x="654" y="58"/>
                  </a:lnTo>
                  <a:lnTo>
                    <a:pt x="696" y="66"/>
                  </a:lnTo>
                  <a:lnTo>
                    <a:pt x="735" y="77"/>
                  </a:lnTo>
                  <a:lnTo>
                    <a:pt x="770" y="89"/>
                  </a:lnTo>
                  <a:lnTo>
                    <a:pt x="801" y="105"/>
                  </a:lnTo>
                  <a:lnTo>
                    <a:pt x="829" y="124"/>
                  </a:lnTo>
                  <a:lnTo>
                    <a:pt x="853" y="146"/>
                  </a:lnTo>
                  <a:lnTo>
                    <a:pt x="873" y="171"/>
                  </a:lnTo>
                  <a:lnTo>
                    <a:pt x="890" y="200"/>
                  </a:lnTo>
                  <a:lnTo>
                    <a:pt x="912" y="207"/>
                  </a:lnTo>
                  <a:lnTo>
                    <a:pt x="931" y="218"/>
                  </a:lnTo>
                  <a:lnTo>
                    <a:pt x="948" y="229"/>
                  </a:lnTo>
                  <a:lnTo>
                    <a:pt x="960" y="243"/>
                  </a:lnTo>
                  <a:lnTo>
                    <a:pt x="968" y="259"/>
                  </a:lnTo>
                  <a:lnTo>
                    <a:pt x="978" y="293"/>
                  </a:lnTo>
                  <a:lnTo>
                    <a:pt x="980" y="310"/>
                  </a:lnTo>
                  <a:lnTo>
                    <a:pt x="976" y="325"/>
                  </a:lnTo>
                  <a:lnTo>
                    <a:pt x="968" y="338"/>
                  </a:lnTo>
                  <a:lnTo>
                    <a:pt x="954" y="350"/>
                  </a:lnTo>
                  <a:lnTo>
                    <a:pt x="935" y="359"/>
                  </a:lnTo>
                  <a:lnTo>
                    <a:pt x="913" y="367"/>
                  </a:lnTo>
                  <a:lnTo>
                    <a:pt x="908" y="394"/>
                  </a:lnTo>
                  <a:lnTo>
                    <a:pt x="897" y="421"/>
                  </a:lnTo>
                  <a:lnTo>
                    <a:pt x="884" y="447"/>
                  </a:lnTo>
                  <a:lnTo>
                    <a:pt x="867" y="471"/>
                  </a:lnTo>
                  <a:lnTo>
                    <a:pt x="846" y="494"/>
                  </a:lnTo>
                  <a:lnTo>
                    <a:pt x="819" y="515"/>
                  </a:lnTo>
                  <a:lnTo>
                    <a:pt x="790" y="535"/>
                  </a:lnTo>
                  <a:lnTo>
                    <a:pt x="755" y="552"/>
                  </a:lnTo>
                  <a:lnTo>
                    <a:pt x="715" y="567"/>
                  </a:lnTo>
                  <a:lnTo>
                    <a:pt x="722" y="627"/>
                  </a:lnTo>
                  <a:lnTo>
                    <a:pt x="726" y="639"/>
                  </a:lnTo>
                  <a:lnTo>
                    <a:pt x="733" y="649"/>
                  </a:lnTo>
                  <a:lnTo>
                    <a:pt x="743" y="658"/>
                  </a:lnTo>
                  <a:lnTo>
                    <a:pt x="757" y="665"/>
                  </a:lnTo>
                  <a:lnTo>
                    <a:pt x="1007" y="757"/>
                  </a:lnTo>
                  <a:lnTo>
                    <a:pt x="932" y="772"/>
                  </a:lnTo>
                  <a:lnTo>
                    <a:pt x="853" y="783"/>
                  </a:lnTo>
                  <a:lnTo>
                    <a:pt x="771" y="794"/>
                  </a:lnTo>
                  <a:lnTo>
                    <a:pt x="685" y="800"/>
                  </a:lnTo>
                  <a:lnTo>
                    <a:pt x="597" y="804"/>
                  </a:lnTo>
                  <a:lnTo>
                    <a:pt x="506" y="807"/>
                  </a:lnTo>
                  <a:lnTo>
                    <a:pt x="414" y="804"/>
                  </a:lnTo>
                  <a:lnTo>
                    <a:pt x="324" y="800"/>
                  </a:lnTo>
                  <a:lnTo>
                    <a:pt x="238" y="793"/>
                  </a:lnTo>
                  <a:lnTo>
                    <a:pt x="156" y="783"/>
                  </a:lnTo>
                  <a:lnTo>
                    <a:pt x="76" y="771"/>
                  </a:lnTo>
                  <a:lnTo>
                    <a:pt x="0" y="756"/>
                  </a:lnTo>
                  <a:lnTo>
                    <a:pt x="255" y="665"/>
                  </a:lnTo>
                  <a:lnTo>
                    <a:pt x="269" y="658"/>
                  </a:lnTo>
                  <a:lnTo>
                    <a:pt x="279" y="649"/>
                  </a:lnTo>
                  <a:lnTo>
                    <a:pt x="287" y="638"/>
                  </a:lnTo>
                  <a:lnTo>
                    <a:pt x="291" y="626"/>
                  </a:lnTo>
                  <a:lnTo>
                    <a:pt x="298" y="567"/>
                  </a:lnTo>
                  <a:lnTo>
                    <a:pt x="258" y="552"/>
                  </a:lnTo>
                  <a:lnTo>
                    <a:pt x="223" y="535"/>
                  </a:lnTo>
                  <a:lnTo>
                    <a:pt x="193" y="515"/>
                  </a:lnTo>
                  <a:lnTo>
                    <a:pt x="167" y="494"/>
                  </a:lnTo>
                  <a:lnTo>
                    <a:pt x="146" y="471"/>
                  </a:lnTo>
                  <a:lnTo>
                    <a:pt x="128" y="447"/>
                  </a:lnTo>
                  <a:lnTo>
                    <a:pt x="115" y="421"/>
                  </a:lnTo>
                  <a:lnTo>
                    <a:pt x="105" y="394"/>
                  </a:lnTo>
                  <a:lnTo>
                    <a:pt x="99" y="367"/>
                  </a:lnTo>
                  <a:lnTo>
                    <a:pt x="77" y="359"/>
                  </a:lnTo>
                  <a:lnTo>
                    <a:pt x="59" y="350"/>
                  </a:lnTo>
                  <a:lnTo>
                    <a:pt x="45" y="338"/>
                  </a:lnTo>
                  <a:lnTo>
                    <a:pt x="36" y="325"/>
                  </a:lnTo>
                  <a:lnTo>
                    <a:pt x="33" y="310"/>
                  </a:lnTo>
                  <a:lnTo>
                    <a:pt x="35" y="294"/>
                  </a:lnTo>
                  <a:lnTo>
                    <a:pt x="45" y="259"/>
                  </a:lnTo>
                  <a:lnTo>
                    <a:pt x="53" y="243"/>
                  </a:lnTo>
                  <a:lnTo>
                    <a:pt x="65" y="229"/>
                  </a:lnTo>
                  <a:lnTo>
                    <a:pt x="81" y="218"/>
                  </a:lnTo>
                  <a:lnTo>
                    <a:pt x="101" y="207"/>
                  </a:lnTo>
                  <a:lnTo>
                    <a:pt x="123" y="200"/>
                  </a:lnTo>
                  <a:lnTo>
                    <a:pt x="139" y="169"/>
                  </a:lnTo>
                  <a:lnTo>
                    <a:pt x="158" y="140"/>
                  </a:lnTo>
                  <a:lnTo>
                    <a:pt x="181" y="114"/>
                  </a:lnTo>
                  <a:lnTo>
                    <a:pt x="196" y="101"/>
                  </a:lnTo>
                  <a:lnTo>
                    <a:pt x="207" y="90"/>
                  </a:lnTo>
                  <a:lnTo>
                    <a:pt x="216" y="82"/>
                  </a:lnTo>
                  <a:lnTo>
                    <a:pt x="222" y="74"/>
                  </a:lnTo>
                  <a:lnTo>
                    <a:pt x="226" y="67"/>
                  </a:lnTo>
                  <a:lnTo>
                    <a:pt x="227" y="59"/>
                  </a:lnTo>
                  <a:lnTo>
                    <a:pt x="227" y="48"/>
                  </a:lnTo>
                  <a:lnTo>
                    <a:pt x="225" y="35"/>
                  </a:lnTo>
                  <a:lnTo>
                    <a:pt x="223" y="19"/>
                  </a:lnTo>
                  <a:lnTo>
                    <a:pt x="223" y="5"/>
                  </a:lnTo>
                  <a:lnTo>
                    <a:pt x="225" y="2"/>
                  </a:lnTo>
                  <a:lnTo>
                    <a:pt x="231" y="0"/>
                  </a:lnTo>
                  <a:lnTo>
                    <a:pt x="236" y="0"/>
                  </a:lnTo>
                  <a:close/>
                </a:path>
              </a:pathLst>
            </a:custGeom>
            <a:solidFill>
              <a:srgbClr val="F0C41B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</p:grpSp>
    </p:spTree>
    <p:extLst>
      <p:ext uri="{BB962C8B-B14F-4D97-AF65-F5344CB8AC3E}">
        <p14:creationId xmlns:p14="http://schemas.microsoft.com/office/powerpoint/2010/main" val="373176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-8285" y="1"/>
            <a:ext cx="5382617" cy="685799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39000">
                <a:schemeClr val="tx2">
                  <a:lumMod val="50000"/>
                </a:schemeClr>
              </a:gs>
              <a:gs pos="72000">
                <a:schemeClr val="tx2">
                  <a:lumMod val="50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3" name="Прямоугольник 2"/>
          <p:cNvSpPr/>
          <p:nvPr/>
        </p:nvSpPr>
        <p:spPr>
          <a:xfrm>
            <a:off x="981844" y="1735648"/>
            <a:ext cx="394997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solidFill>
                  <a:schemeClr val="bg1"/>
                </a:solidFill>
                <a:cs typeface="Times New Roman" panose="02020603050405020304" pitchFamily="18" charset="0"/>
              </a:rPr>
              <a:t>юридичні  особи та фізичні особи-підприємці, які зареєстровані та здійснюють підприємницьку діяльність у Вінницькій області </a:t>
            </a:r>
            <a:r>
              <a:rPr lang="uk-UA" b="1" dirty="0">
                <a:solidFill>
                  <a:schemeClr val="bg1"/>
                </a:solidFill>
                <a:cs typeface="Times New Roman" panose="02020603050405020304" pitchFamily="18" charset="0"/>
              </a:rPr>
              <a:t>не більше  двох років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81844" y="3679864"/>
            <a:ext cx="362461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>
                <a:solidFill>
                  <a:schemeClr val="bg1"/>
                </a:solidFill>
                <a:cs typeface="Times New Roman" panose="02020603050405020304" pitchFamily="18" charset="0"/>
              </a:rPr>
              <a:t>громадяни України  </a:t>
            </a:r>
            <a:r>
              <a:rPr lang="uk-UA" b="1" dirty="0">
                <a:solidFill>
                  <a:schemeClr val="bg1"/>
                </a:solidFill>
                <a:cs typeface="Times New Roman" panose="02020603050405020304" pitchFamily="18" charset="0"/>
              </a:rPr>
              <a:t>віком від 18 років, зареєстровані у Вінницькій області, </a:t>
            </a:r>
            <a:r>
              <a:rPr lang="uk-UA" dirty="0">
                <a:solidFill>
                  <a:schemeClr val="bg1"/>
                </a:solidFill>
                <a:cs typeface="Times New Roman" panose="02020603050405020304" pitchFamily="18" charset="0"/>
              </a:rPr>
              <a:t>які мають намір  розпочати підприємницьку діяльність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43886" y="476672"/>
            <a:ext cx="1834092" cy="5355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uk-UA" sz="24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УЧАСНИКИ</a:t>
            </a:r>
            <a:endParaRPr lang="uk-UA" sz="24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97868" y="5744531"/>
            <a:ext cx="311720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uk-UA" sz="2400" b="1" dirty="0">
                <a:solidFill>
                  <a:srgbClr val="FF0000"/>
                </a:solidFill>
                <a:cs typeface="Times New Roman" panose="02020603050405020304" pitchFamily="18" charset="0"/>
              </a:rPr>
              <a:t>Участь у Конкурсі є </a:t>
            </a:r>
            <a:endParaRPr lang="en-US" sz="2400" b="1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88694" y="1521770"/>
            <a:ext cx="42734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400" b="1" dirty="0" smtClean="0">
                <a:solidFill>
                  <a:srgbClr val="2B3543"/>
                </a:solidFill>
                <a:cs typeface="Times New Roman" panose="02020603050405020304" pitchFamily="18" charset="0"/>
              </a:rPr>
              <a:t>ОБ’ЄКТ ВІДБОРУ КОНКУРСУ</a:t>
            </a:r>
            <a:endParaRPr lang="uk-UA" sz="2400" dirty="0">
              <a:solidFill>
                <a:srgbClr val="2B3543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922176" y="2217058"/>
            <a:ext cx="452214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2000" b="1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Бізнес-плани</a:t>
            </a:r>
            <a:r>
              <a:rPr lang="uk-UA" sz="20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  </a:t>
            </a:r>
            <a:r>
              <a:rPr lang="uk-UA" sz="2000" dirty="0">
                <a:solidFill>
                  <a:schemeClr val="tx2"/>
                </a:solidFill>
                <a:cs typeface="Times New Roman" panose="02020603050405020304" pitchFamily="18" charset="0"/>
              </a:rPr>
              <a:t>учасників,</a:t>
            </a:r>
            <a:r>
              <a:rPr lang="uk-UA" sz="2000" b="1" dirty="0">
                <a:solidFill>
                  <a:schemeClr val="tx2"/>
                </a:solidFill>
                <a:cs typeface="Times New Roman" panose="02020603050405020304" pitchFamily="18" charset="0"/>
              </a:rPr>
              <a:t>  </a:t>
            </a:r>
            <a:r>
              <a:rPr lang="uk-UA" sz="2000" dirty="0">
                <a:solidFill>
                  <a:schemeClr val="tx2"/>
                </a:solidFill>
                <a:cs typeface="Times New Roman" panose="02020603050405020304" pitchFamily="18" charset="0"/>
              </a:rPr>
              <a:t>які  передбачають:</a:t>
            </a:r>
            <a:endParaRPr lang="uk-UA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270649" y="3562171"/>
            <a:ext cx="49515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2B3543"/>
              </a:buClr>
              <a:buSzPct val="150000"/>
            </a:pPr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започаткування  підприємницької діяльності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270649" y="4129749"/>
            <a:ext cx="52400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2B3543"/>
              </a:buClr>
              <a:buSzPct val="150000"/>
            </a:pPr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створення  нових напрямків або розширення  вже існуючих  видів діяльності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6283858" y="4974326"/>
            <a:ext cx="35509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2B3543"/>
              </a:buClr>
              <a:buSzPct val="150000"/>
            </a:pPr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створення  нових робочих місць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6283858" y="5541903"/>
            <a:ext cx="374249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2B3543"/>
              </a:buClr>
              <a:buSzPct val="150000"/>
            </a:pPr>
            <a:r>
              <a:rPr lang="uk-UA" dirty="0">
                <a:solidFill>
                  <a:schemeClr val="tx2"/>
                </a:solidFill>
                <a:cs typeface="Times New Roman" panose="02020603050405020304" pitchFamily="18" charset="0"/>
              </a:rPr>
              <a:t>досягнення економічного ефекту 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300881" y="1223542"/>
            <a:ext cx="4785419" cy="4315425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9" name="Прямоугольник 18"/>
          <p:cNvSpPr/>
          <p:nvPr/>
        </p:nvSpPr>
        <p:spPr>
          <a:xfrm>
            <a:off x="1556653" y="6063679"/>
            <a:ext cx="23996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uk-UA" sz="2400" b="1" dirty="0">
                <a:solidFill>
                  <a:srgbClr val="FF0000"/>
                </a:solidFill>
                <a:cs typeface="Times New Roman" panose="02020603050405020304" pitchFamily="18" charset="0"/>
              </a:rPr>
              <a:t>безкоштовною</a:t>
            </a:r>
            <a:endParaRPr lang="en-US" sz="2400" b="1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61352" y="353182"/>
            <a:ext cx="607191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" sz="4000" b="1" dirty="0">
                <a:solidFill>
                  <a:srgbClr val="2B3543"/>
                </a:solidFill>
                <a:cs typeface="Times New Roman" panose="02020603050405020304" pitchFamily="18" charset="0"/>
              </a:rPr>
              <a:t>Умови участі у Конкурсі</a:t>
            </a:r>
          </a:p>
        </p:txBody>
      </p:sp>
      <p:sp>
        <p:nvSpPr>
          <p:cNvPr id="21" name="Стрелка вправо 20"/>
          <p:cNvSpPr/>
          <p:nvPr/>
        </p:nvSpPr>
        <p:spPr>
          <a:xfrm>
            <a:off x="487901" y="1772864"/>
            <a:ext cx="432000" cy="4320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22" name="Стрелка вправо 21"/>
          <p:cNvSpPr/>
          <p:nvPr/>
        </p:nvSpPr>
        <p:spPr>
          <a:xfrm>
            <a:off x="447346" y="3751584"/>
            <a:ext cx="432000" cy="432000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0" name="Полилиния 49"/>
          <p:cNvSpPr/>
          <p:nvPr/>
        </p:nvSpPr>
        <p:spPr>
          <a:xfrm>
            <a:off x="5828134" y="3562171"/>
            <a:ext cx="422131" cy="439867"/>
          </a:xfrm>
          <a:custGeom>
            <a:avLst/>
            <a:gdLst>
              <a:gd name="connsiteX0" fmla="*/ 413711 w 863711"/>
              <a:gd name="connsiteY0" fmla="*/ 0 h 900000"/>
              <a:gd name="connsiteX1" fmla="*/ 863711 w 863711"/>
              <a:gd name="connsiteY1" fmla="*/ 450000 h 900000"/>
              <a:gd name="connsiteX2" fmla="*/ 413711 w 863711"/>
              <a:gd name="connsiteY2" fmla="*/ 900000 h 900000"/>
              <a:gd name="connsiteX3" fmla="*/ 40564 w 863711"/>
              <a:gd name="connsiteY3" fmla="*/ 701599 h 900000"/>
              <a:gd name="connsiteX4" fmla="*/ 12663 w 863711"/>
              <a:gd name="connsiteY4" fmla="*/ 650195 h 900000"/>
              <a:gd name="connsiteX5" fmla="*/ 445081 w 863711"/>
              <a:gd name="connsiteY5" fmla="*/ 650195 h 900000"/>
              <a:gd name="connsiteX6" fmla="*/ 445081 w 863711"/>
              <a:gd name="connsiteY6" fmla="*/ 838725 h 900000"/>
              <a:gd name="connsiteX7" fmla="*/ 841190 w 863711"/>
              <a:gd name="connsiteY7" fmla="*/ 461665 h 900000"/>
              <a:gd name="connsiteX8" fmla="*/ 445081 w 863711"/>
              <a:gd name="connsiteY8" fmla="*/ 84605 h 900000"/>
              <a:gd name="connsiteX9" fmla="*/ 445081 w 863711"/>
              <a:gd name="connsiteY9" fmla="*/ 273135 h 900000"/>
              <a:gd name="connsiteX10" fmla="*/ 0 w 863711"/>
              <a:gd name="connsiteY10" fmla="*/ 273135 h 900000"/>
              <a:gd name="connsiteX11" fmla="*/ 40564 w 863711"/>
              <a:gd name="connsiteY11" fmla="*/ 198401 h 900000"/>
              <a:gd name="connsiteX12" fmla="*/ 413711 w 863711"/>
              <a:gd name="connsiteY12" fmla="*/ 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63711" h="900000">
                <a:moveTo>
                  <a:pt x="413711" y="0"/>
                </a:moveTo>
                <a:cubicBezTo>
                  <a:pt x="662239" y="0"/>
                  <a:pt x="863711" y="201472"/>
                  <a:pt x="863711" y="450000"/>
                </a:cubicBezTo>
                <a:cubicBezTo>
                  <a:pt x="863711" y="698528"/>
                  <a:pt x="662239" y="900000"/>
                  <a:pt x="413711" y="900000"/>
                </a:cubicBezTo>
                <a:cubicBezTo>
                  <a:pt x="258381" y="900000"/>
                  <a:pt x="121433" y="821300"/>
                  <a:pt x="40564" y="701599"/>
                </a:cubicBezTo>
                <a:lnTo>
                  <a:pt x="12663" y="650195"/>
                </a:lnTo>
                <a:lnTo>
                  <a:pt x="445081" y="650195"/>
                </a:lnTo>
                <a:lnTo>
                  <a:pt x="445081" y="838725"/>
                </a:lnTo>
                <a:lnTo>
                  <a:pt x="841190" y="461665"/>
                </a:lnTo>
                <a:lnTo>
                  <a:pt x="445081" y="84605"/>
                </a:lnTo>
                <a:lnTo>
                  <a:pt x="445081" y="273135"/>
                </a:lnTo>
                <a:lnTo>
                  <a:pt x="0" y="273135"/>
                </a:lnTo>
                <a:lnTo>
                  <a:pt x="40564" y="198401"/>
                </a:lnTo>
                <a:cubicBezTo>
                  <a:pt x="121433" y="78700"/>
                  <a:pt x="258381" y="0"/>
                  <a:pt x="413711" y="0"/>
                </a:cubicBezTo>
                <a:close/>
              </a:path>
            </a:pathLst>
          </a:custGeom>
          <a:solidFill>
            <a:srgbClr val="2B3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1" name="Полилиния 50"/>
          <p:cNvSpPr/>
          <p:nvPr/>
        </p:nvSpPr>
        <p:spPr>
          <a:xfrm>
            <a:off x="5828134" y="4201019"/>
            <a:ext cx="422131" cy="439867"/>
          </a:xfrm>
          <a:custGeom>
            <a:avLst/>
            <a:gdLst>
              <a:gd name="connsiteX0" fmla="*/ 413711 w 863711"/>
              <a:gd name="connsiteY0" fmla="*/ 0 h 900000"/>
              <a:gd name="connsiteX1" fmla="*/ 863711 w 863711"/>
              <a:gd name="connsiteY1" fmla="*/ 450000 h 900000"/>
              <a:gd name="connsiteX2" fmla="*/ 413711 w 863711"/>
              <a:gd name="connsiteY2" fmla="*/ 900000 h 900000"/>
              <a:gd name="connsiteX3" fmla="*/ 40564 w 863711"/>
              <a:gd name="connsiteY3" fmla="*/ 701599 h 900000"/>
              <a:gd name="connsiteX4" fmla="*/ 12663 w 863711"/>
              <a:gd name="connsiteY4" fmla="*/ 650195 h 900000"/>
              <a:gd name="connsiteX5" fmla="*/ 445081 w 863711"/>
              <a:gd name="connsiteY5" fmla="*/ 650195 h 900000"/>
              <a:gd name="connsiteX6" fmla="*/ 445081 w 863711"/>
              <a:gd name="connsiteY6" fmla="*/ 838725 h 900000"/>
              <a:gd name="connsiteX7" fmla="*/ 841190 w 863711"/>
              <a:gd name="connsiteY7" fmla="*/ 461665 h 900000"/>
              <a:gd name="connsiteX8" fmla="*/ 445081 w 863711"/>
              <a:gd name="connsiteY8" fmla="*/ 84605 h 900000"/>
              <a:gd name="connsiteX9" fmla="*/ 445081 w 863711"/>
              <a:gd name="connsiteY9" fmla="*/ 273135 h 900000"/>
              <a:gd name="connsiteX10" fmla="*/ 0 w 863711"/>
              <a:gd name="connsiteY10" fmla="*/ 273135 h 900000"/>
              <a:gd name="connsiteX11" fmla="*/ 40564 w 863711"/>
              <a:gd name="connsiteY11" fmla="*/ 198401 h 900000"/>
              <a:gd name="connsiteX12" fmla="*/ 413711 w 863711"/>
              <a:gd name="connsiteY12" fmla="*/ 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63711" h="900000">
                <a:moveTo>
                  <a:pt x="413711" y="0"/>
                </a:moveTo>
                <a:cubicBezTo>
                  <a:pt x="662239" y="0"/>
                  <a:pt x="863711" y="201472"/>
                  <a:pt x="863711" y="450000"/>
                </a:cubicBezTo>
                <a:cubicBezTo>
                  <a:pt x="863711" y="698528"/>
                  <a:pt x="662239" y="900000"/>
                  <a:pt x="413711" y="900000"/>
                </a:cubicBezTo>
                <a:cubicBezTo>
                  <a:pt x="258381" y="900000"/>
                  <a:pt x="121433" y="821300"/>
                  <a:pt x="40564" y="701599"/>
                </a:cubicBezTo>
                <a:lnTo>
                  <a:pt x="12663" y="650195"/>
                </a:lnTo>
                <a:lnTo>
                  <a:pt x="445081" y="650195"/>
                </a:lnTo>
                <a:lnTo>
                  <a:pt x="445081" y="838725"/>
                </a:lnTo>
                <a:lnTo>
                  <a:pt x="841190" y="461665"/>
                </a:lnTo>
                <a:lnTo>
                  <a:pt x="445081" y="84605"/>
                </a:lnTo>
                <a:lnTo>
                  <a:pt x="445081" y="273135"/>
                </a:lnTo>
                <a:lnTo>
                  <a:pt x="0" y="273135"/>
                </a:lnTo>
                <a:lnTo>
                  <a:pt x="40564" y="198401"/>
                </a:lnTo>
                <a:cubicBezTo>
                  <a:pt x="121433" y="78700"/>
                  <a:pt x="258381" y="0"/>
                  <a:pt x="413711" y="0"/>
                </a:cubicBezTo>
                <a:close/>
              </a:path>
            </a:pathLst>
          </a:custGeom>
          <a:solidFill>
            <a:srgbClr val="2B3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5" name="Полилиния 54"/>
          <p:cNvSpPr/>
          <p:nvPr/>
        </p:nvSpPr>
        <p:spPr>
          <a:xfrm>
            <a:off x="5829943" y="4941168"/>
            <a:ext cx="422131" cy="439867"/>
          </a:xfrm>
          <a:custGeom>
            <a:avLst/>
            <a:gdLst>
              <a:gd name="connsiteX0" fmla="*/ 413711 w 863711"/>
              <a:gd name="connsiteY0" fmla="*/ 0 h 900000"/>
              <a:gd name="connsiteX1" fmla="*/ 863711 w 863711"/>
              <a:gd name="connsiteY1" fmla="*/ 450000 h 900000"/>
              <a:gd name="connsiteX2" fmla="*/ 413711 w 863711"/>
              <a:gd name="connsiteY2" fmla="*/ 900000 h 900000"/>
              <a:gd name="connsiteX3" fmla="*/ 40564 w 863711"/>
              <a:gd name="connsiteY3" fmla="*/ 701599 h 900000"/>
              <a:gd name="connsiteX4" fmla="*/ 12663 w 863711"/>
              <a:gd name="connsiteY4" fmla="*/ 650195 h 900000"/>
              <a:gd name="connsiteX5" fmla="*/ 445081 w 863711"/>
              <a:gd name="connsiteY5" fmla="*/ 650195 h 900000"/>
              <a:gd name="connsiteX6" fmla="*/ 445081 w 863711"/>
              <a:gd name="connsiteY6" fmla="*/ 838725 h 900000"/>
              <a:gd name="connsiteX7" fmla="*/ 841190 w 863711"/>
              <a:gd name="connsiteY7" fmla="*/ 461665 h 900000"/>
              <a:gd name="connsiteX8" fmla="*/ 445081 w 863711"/>
              <a:gd name="connsiteY8" fmla="*/ 84605 h 900000"/>
              <a:gd name="connsiteX9" fmla="*/ 445081 w 863711"/>
              <a:gd name="connsiteY9" fmla="*/ 273135 h 900000"/>
              <a:gd name="connsiteX10" fmla="*/ 0 w 863711"/>
              <a:gd name="connsiteY10" fmla="*/ 273135 h 900000"/>
              <a:gd name="connsiteX11" fmla="*/ 40564 w 863711"/>
              <a:gd name="connsiteY11" fmla="*/ 198401 h 900000"/>
              <a:gd name="connsiteX12" fmla="*/ 413711 w 863711"/>
              <a:gd name="connsiteY12" fmla="*/ 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63711" h="900000">
                <a:moveTo>
                  <a:pt x="413711" y="0"/>
                </a:moveTo>
                <a:cubicBezTo>
                  <a:pt x="662239" y="0"/>
                  <a:pt x="863711" y="201472"/>
                  <a:pt x="863711" y="450000"/>
                </a:cubicBezTo>
                <a:cubicBezTo>
                  <a:pt x="863711" y="698528"/>
                  <a:pt x="662239" y="900000"/>
                  <a:pt x="413711" y="900000"/>
                </a:cubicBezTo>
                <a:cubicBezTo>
                  <a:pt x="258381" y="900000"/>
                  <a:pt x="121433" y="821300"/>
                  <a:pt x="40564" y="701599"/>
                </a:cubicBezTo>
                <a:lnTo>
                  <a:pt x="12663" y="650195"/>
                </a:lnTo>
                <a:lnTo>
                  <a:pt x="445081" y="650195"/>
                </a:lnTo>
                <a:lnTo>
                  <a:pt x="445081" y="838725"/>
                </a:lnTo>
                <a:lnTo>
                  <a:pt x="841190" y="461665"/>
                </a:lnTo>
                <a:lnTo>
                  <a:pt x="445081" y="84605"/>
                </a:lnTo>
                <a:lnTo>
                  <a:pt x="445081" y="273135"/>
                </a:lnTo>
                <a:lnTo>
                  <a:pt x="0" y="273135"/>
                </a:lnTo>
                <a:lnTo>
                  <a:pt x="40564" y="198401"/>
                </a:lnTo>
                <a:cubicBezTo>
                  <a:pt x="121433" y="78700"/>
                  <a:pt x="258381" y="0"/>
                  <a:pt x="413711" y="0"/>
                </a:cubicBezTo>
                <a:close/>
              </a:path>
            </a:pathLst>
          </a:custGeom>
          <a:solidFill>
            <a:srgbClr val="2B3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6" name="Полилиния 55"/>
          <p:cNvSpPr/>
          <p:nvPr/>
        </p:nvSpPr>
        <p:spPr>
          <a:xfrm>
            <a:off x="5829943" y="5509413"/>
            <a:ext cx="422131" cy="439867"/>
          </a:xfrm>
          <a:custGeom>
            <a:avLst/>
            <a:gdLst>
              <a:gd name="connsiteX0" fmla="*/ 413711 w 863711"/>
              <a:gd name="connsiteY0" fmla="*/ 0 h 900000"/>
              <a:gd name="connsiteX1" fmla="*/ 863711 w 863711"/>
              <a:gd name="connsiteY1" fmla="*/ 450000 h 900000"/>
              <a:gd name="connsiteX2" fmla="*/ 413711 w 863711"/>
              <a:gd name="connsiteY2" fmla="*/ 900000 h 900000"/>
              <a:gd name="connsiteX3" fmla="*/ 40564 w 863711"/>
              <a:gd name="connsiteY3" fmla="*/ 701599 h 900000"/>
              <a:gd name="connsiteX4" fmla="*/ 12663 w 863711"/>
              <a:gd name="connsiteY4" fmla="*/ 650195 h 900000"/>
              <a:gd name="connsiteX5" fmla="*/ 445081 w 863711"/>
              <a:gd name="connsiteY5" fmla="*/ 650195 h 900000"/>
              <a:gd name="connsiteX6" fmla="*/ 445081 w 863711"/>
              <a:gd name="connsiteY6" fmla="*/ 838725 h 900000"/>
              <a:gd name="connsiteX7" fmla="*/ 841190 w 863711"/>
              <a:gd name="connsiteY7" fmla="*/ 461665 h 900000"/>
              <a:gd name="connsiteX8" fmla="*/ 445081 w 863711"/>
              <a:gd name="connsiteY8" fmla="*/ 84605 h 900000"/>
              <a:gd name="connsiteX9" fmla="*/ 445081 w 863711"/>
              <a:gd name="connsiteY9" fmla="*/ 273135 h 900000"/>
              <a:gd name="connsiteX10" fmla="*/ 0 w 863711"/>
              <a:gd name="connsiteY10" fmla="*/ 273135 h 900000"/>
              <a:gd name="connsiteX11" fmla="*/ 40564 w 863711"/>
              <a:gd name="connsiteY11" fmla="*/ 198401 h 900000"/>
              <a:gd name="connsiteX12" fmla="*/ 413711 w 863711"/>
              <a:gd name="connsiteY12" fmla="*/ 0 h 90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863711" h="900000">
                <a:moveTo>
                  <a:pt x="413711" y="0"/>
                </a:moveTo>
                <a:cubicBezTo>
                  <a:pt x="662239" y="0"/>
                  <a:pt x="863711" y="201472"/>
                  <a:pt x="863711" y="450000"/>
                </a:cubicBezTo>
                <a:cubicBezTo>
                  <a:pt x="863711" y="698528"/>
                  <a:pt x="662239" y="900000"/>
                  <a:pt x="413711" y="900000"/>
                </a:cubicBezTo>
                <a:cubicBezTo>
                  <a:pt x="258381" y="900000"/>
                  <a:pt x="121433" y="821300"/>
                  <a:pt x="40564" y="701599"/>
                </a:cubicBezTo>
                <a:lnTo>
                  <a:pt x="12663" y="650195"/>
                </a:lnTo>
                <a:lnTo>
                  <a:pt x="445081" y="650195"/>
                </a:lnTo>
                <a:lnTo>
                  <a:pt x="445081" y="838725"/>
                </a:lnTo>
                <a:lnTo>
                  <a:pt x="841190" y="461665"/>
                </a:lnTo>
                <a:lnTo>
                  <a:pt x="445081" y="84605"/>
                </a:lnTo>
                <a:lnTo>
                  <a:pt x="445081" y="273135"/>
                </a:lnTo>
                <a:lnTo>
                  <a:pt x="0" y="273135"/>
                </a:lnTo>
                <a:lnTo>
                  <a:pt x="40564" y="198401"/>
                </a:lnTo>
                <a:cubicBezTo>
                  <a:pt x="121433" y="78700"/>
                  <a:pt x="258381" y="0"/>
                  <a:pt x="413711" y="0"/>
                </a:cubicBezTo>
                <a:close/>
              </a:path>
            </a:pathLst>
          </a:custGeom>
          <a:solidFill>
            <a:srgbClr val="2B354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7" name="Прямоугольник 96"/>
          <p:cNvSpPr/>
          <p:nvPr/>
        </p:nvSpPr>
        <p:spPr>
          <a:xfrm>
            <a:off x="5561352" y="3318286"/>
            <a:ext cx="6247590" cy="3063042"/>
          </a:xfrm>
          <a:prstGeom prst="rect">
            <a:avLst/>
          </a:prstGeom>
          <a:noFill/>
          <a:ln w="38100">
            <a:solidFill>
              <a:srgbClr val="2B354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7263" y="2023431"/>
            <a:ext cx="1058064" cy="1058064"/>
          </a:xfrm>
          <a:prstGeom prst="rect">
            <a:avLst/>
          </a:prstGeom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42682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-8285" y="1"/>
            <a:ext cx="12197110" cy="1268759"/>
          </a:xfrm>
          <a:prstGeom prst="rect">
            <a:avLst/>
          </a:prstGeom>
          <a:gradFill flip="none" rotWithShape="1">
            <a:gsLst>
              <a:gs pos="0">
                <a:schemeClr val="tx2">
                  <a:lumMod val="75000"/>
                </a:schemeClr>
              </a:gs>
              <a:gs pos="39000">
                <a:schemeClr val="tx2">
                  <a:lumMod val="50000"/>
                </a:schemeClr>
              </a:gs>
              <a:gs pos="72000">
                <a:schemeClr val="tx2">
                  <a:lumMod val="50000"/>
                </a:schemeClr>
              </a:gs>
              <a:gs pos="100000">
                <a:schemeClr val="tx2">
                  <a:lumMod val="75000"/>
                </a:schemeClr>
              </a:gs>
            </a:gsLst>
            <a:path path="circle">
              <a:fillToRect l="100000" t="100000"/>
            </a:path>
            <a:tileRect r="-100000" b="-100000"/>
          </a:gradFill>
          <a:ln>
            <a:noFill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7" name="Picture 2" descr="Картинки по запросу часткової компенсації за кредитами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9906" y="1385473"/>
            <a:ext cx="682625" cy="688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602531" y="1529787"/>
            <a:ext cx="646888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dirty="0">
                <a:solidFill>
                  <a:srgbClr val="2B3543"/>
                </a:solidFill>
                <a:cs typeface="Times New Roman" panose="02020603050405020304" pitchFamily="18" charset="0"/>
              </a:rPr>
              <a:t>грант не надається суб’єктам господарювання, які: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310436" y="2190924"/>
            <a:ext cx="5688032" cy="42729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1900"/>
              </a:lnSpc>
              <a:spcAft>
                <a:spcPts val="1200"/>
              </a:spcAft>
              <a:buClr>
                <a:srgbClr val="0070C0"/>
              </a:buClr>
              <a:buFont typeface="Times New Roman" panose="02020603050405020304" pitchFamily="18" charset="0"/>
              <a:buChar char="►"/>
            </a:pPr>
            <a:r>
              <a:rPr lang="uk-UA" sz="16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перебувають </a:t>
            </a:r>
            <a:r>
              <a:rPr lang="uk-UA" sz="1600" dirty="0">
                <a:solidFill>
                  <a:schemeClr val="tx2"/>
                </a:solidFill>
                <a:cs typeface="Times New Roman" panose="02020603050405020304" pitchFamily="18" charset="0"/>
              </a:rPr>
              <a:t>у стадії припинення юридичної особи або припинення підприємницької діяльності фізичної особи - підприємця;</a:t>
            </a:r>
          </a:p>
          <a:p>
            <a:pPr marL="285750" indent="-285750">
              <a:lnSpc>
                <a:spcPts val="1900"/>
              </a:lnSpc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Font typeface="Times New Roman" panose="02020603050405020304" pitchFamily="18" charset="0"/>
              <a:buChar char="►"/>
            </a:pPr>
            <a:r>
              <a:rPr lang="uk-UA" sz="16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подали </a:t>
            </a:r>
            <a:r>
              <a:rPr lang="uk-UA" sz="1600" dirty="0">
                <a:solidFill>
                  <a:schemeClr val="tx2"/>
                </a:solidFill>
                <a:cs typeface="Times New Roman" panose="02020603050405020304" pitchFamily="18" charset="0"/>
              </a:rPr>
              <a:t>завідомо недостовірні відомості та документи під час звернення за отриманням </a:t>
            </a:r>
            <a:r>
              <a:rPr lang="uk-UA" sz="16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гранту;</a:t>
            </a:r>
            <a:endParaRPr lang="en-US" sz="1600" dirty="0" smtClean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 marL="285750" indent="-285750">
              <a:lnSpc>
                <a:spcPts val="1900"/>
              </a:lnSpc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Font typeface="Times New Roman" panose="02020603050405020304" pitchFamily="18" charset="0"/>
              <a:buChar char="►"/>
            </a:pPr>
            <a:r>
              <a:rPr lang="uk-UA" sz="16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мають </a:t>
            </a:r>
            <a:r>
              <a:rPr lang="uk-UA" sz="1600" dirty="0">
                <a:solidFill>
                  <a:schemeClr val="tx2"/>
                </a:solidFill>
                <a:cs typeface="Times New Roman" panose="02020603050405020304" pitchFamily="18" charset="0"/>
              </a:rPr>
              <a:t>заборгованість перед бюджетом, Пенсійним фондом України, фондами загальнообов’язкового державного соціального </a:t>
            </a:r>
            <a:r>
              <a:rPr lang="uk-UA" sz="16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страхування;</a:t>
            </a:r>
            <a:endParaRPr lang="en-US" sz="1600" dirty="0" smtClean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 marL="285750" indent="-285750">
              <a:lnSpc>
                <a:spcPts val="1900"/>
              </a:lnSpc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Font typeface="Times New Roman" panose="02020603050405020304" pitchFamily="18" charset="0"/>
              <a:buChar char="►"/>
            </a:pPr>
            <a:r>
              <a:rPr lang="uk-UA" sz="16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одержали </a:t>
            </a:r>
            <a:r>
              <a:rPr lang="uk-UA" sz="1600" dirty="0">
                <a:solidFill>
                  <a:schemeClr val="tx2"/>
                </a:solidFill>
                <a:cs typeface="Times New Roman" panose="02020603050405020304" pitchFamily="18" charset="0"/>
              </a:rPr>
              <a:t>гранти з порушенням умов їх надання або умов щодо цільового використання бюджетних коштів, що доведено в установленому </a:t>
            </a:r>
            <a:r>
              <a:rPr lang="uk-UA" sz="16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порядку;</a:t>
            </a:r>
            <a:endParaRPr lang="en-US" sz="1600" dirty="0" smtClean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 marL="285750" indent="-285750">
              <a:lnSpc>
                <a:spcPts val="1900"/>
              </a:lnSpc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Font typeface="Times New Roman" panose="02020603050405020304" pitchFamily="18" charset="0"/>
              <a:buChar char="►"/>
            </a:pPr>
            <a:r>
              <a:rPr lang="uk-UA" sz="16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одержують </a:t>
            </a:r>
            <a:r>
              <a:rPr lang="uk-UA" sz="1600" dirty="0">
                <a:solidFill>
                  <a:schemeClr val="tx2"/>
                </a:solidFill>
                <a:cs typeface="Times New Roman" panose="02020603050405020304" pitchFamily="18" charset="0"/>
              </a:rPr>
              <a:t>аналогічну за видами державну підтримку, строк надання якої не </a:t>
            </a:r>
            <a:r>
              <a:rPr lang="uk-UA" sz="16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закінчився;</a:t>
            </a:r>
            <a:endParaRPr lang="en-US" sz="1600" dirty="0" smtClean="0">
              <a:solidFill>
                <a:schemeClr val="tx2"/>
              </a:solidFill>
              <a:cs typeface="Times New Roman" panose="02020603050405020304" pitchFamily="18" charset="0"/>
            </a:endParaRPr>
          </a:p>
          <a:p>
            <a:pPr marL="285750" indent="-285750">
              <a:lnSpc>
                <a:spcPts val="1900"/>
              </a:lnSpc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Font typeface="Times New Roman" panose="02020603050405020304" pitchFamily="18" charset="0"/>
              <a:buChar char="►"/>
            </a:pPr>
            <a:r>
              <a:rPr lang="uk-UA" sz="16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 </a:t>
            </a:r>
            <a:r>
              <a:rPr lang="uk-UA" sz="1600" dirty="0">
                <a:solidFill>
                  <a:schemeClr val="tx2"/>
                </a:solidFill>
                <a:cs typeface="Times New Roman" panose="02020603050405020304" pitchFamily="18" charset="0"/>
              </a:rPr>
              <a:t>здійснюють  господарську діяльність </a:t>
            </a:r>
            <a:r>
              <a:rPr lang="uk-UA" sz="1600" b="1" dirty="0">
                <a:solidFill>
                  <a:schemeClr val="tx2"/>
                </a:solidFill>
                <a:cs typeface="Times New Roman" panose="02020603050405020304" pitchFamily="18" charset="0"/>
              </a:rPr>
              <a:t>понад  два роки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61764" y="2335238"/>
            <a:ext cx="5688032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ts val="1900"/>
              </a:lnSpc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Font typeface="Times New Roman" panose="02020603050405020304" pitchFamily="18" charset="0"/>
              <a:buChar char="►"/>
            </a:pPr>
            <a:r>
              <a:rPr lang="uk-UA" sz="1600" dirty="0">
                <a:solidFill>
                  <a:schemeClr val="tx2"/>
                </a:solidFill>
                <a:cs typeface="Times New Roman" panose="02020603050405020304" pitchFamily="18" charset="0"/>
              </a:rPr>
              <a:t>є кредитними організаціями, страховими організаціями, інвестиційними фондами, недержавними пенсійними фондами, професійними учасниками ринку цінних паперів, ломбардами;</a:t>
            </a:r>
          </a:p>
          <a:p>
            <a:pPr marL="285750" indent="-285750">
              <a:lnSpc>
                <a:spcPts val="1900"/>
              </a:lnSpc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Font typeface="Times New Roman" panose="02020603050405020304" pitchFamily="18" charset="0"/>
              <a:buChar char="►"/>
            </a:pPr>
            <a:r>
              <a:rPr lang="uk-UA" sz="16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є </a:t>
            </a:r>
            <a:r>
              <a:rPr lang="uk-UA" sz="1600" dirty="0">
                <a:solidFill>
                  <a:schemeClr val="tx2"/>
                </a:solidFill>
                <a:cs typeface="Times New Roman" panose="02020603050405020304" pitchFamily="18" charset="0"/>
              </a:rPr>
              <a:t>нерезидентами України, за винятком випадків, передбачених міжнародними договорами України;</a:t>
            </a:r>
          </a:p>
          <a:p>
            <a:pPr marL="285750" indent="-285750">
              <a:lnSpc>
                <a:spcPts val="1900"/>
              </a:lnSpc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Font typeface="Times New Roman" panose="02020603050405020304" pitchFamily="18" charset="0"/>
              <a:buChar char="►"/>
            </a:pPr>
            <a:r>
              <a:rPr lang="uk-UA" sz="16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здійснюють </a:t>
            </a:r>
            <a:r>
              <a:rPr lang="uk-UA" sz="1600" dirty="0">
                <a:solidFill>
                  <a:schemeClr val="tx2"/>
                </a:solidFill>
                <a:cs typeface="Times New Roman" panose="02020603050405020304" pitchFamily="18" charset="0"/>
              </a:rPr>
              <a:t>виробництво та/або реалізацію зброї, алкогольних напоїв, тютюнових виробів, обмін валют;</a:t>
            </a:r>
          </a:p>
          <a:p>
            <a:pPr marL="285750" indent="-285750">
              <a:lnSpc>
                <a:spcPts val="1900"/>
              </a:lnSpc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Font typeface="Times New Roman" panose="02020603050405020304" pitchFamily="18" charset="0"/>
              <a:buChar char="►"/>
            </a:pPr>
            <a:r>
              <a:rPr lang="uk-UA" sz="16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надають </a:t>
            </a:r>
            <a:r>
              <a:rPr lang="uk-UA" sz="1600" dirty="0">
                <a:solidFill>
                  <a:schemeClr val="tx2"/>
                </a:solidFill>
                <a:cs typeface="Times New Roman" panose="02020603050405020304" pitchFamily="18" charset="0"/>
              </a:rPr>
              <a:t>в оренду нерухоме майно, що є одним з основних видів діяльності;</a:t>
            </a:r>
          </a:p>
          <a:p>
            <a:pPr marL="285750" indent="-285750">
              <a:lnSpc>
                <a:spcPts val="1900"/>
              </a:lnSpc>
              <a:spcBef>
                <a:spcPts val="0"/>
              </a:spcBef>
              <a:spcAft>
                <a:spcPts val="1200"/>
              </a:spcAft>
              <a:buClr>
                <a:srgbClr val="0070C0"/>
              </a:buClr>
              <a:buFont typeface="Times New Roman" panose="02020603050405020304" pitchFamily="18" charset="0"/>
              <a:buChar char="►"/>
            </a:pPr>
            <a:r>
              <a:rPr lang="uk-UA" sz="16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визнані </a:t>
            </a:r>
            <a:r>
              <a:rPr lang="uk-UA" sz="1600" dirty="0">
                <a:solidFill>
                  <a:schemeClr val="tx2"/>
                </a:solidFill>
                <a:cs typeface="Times New Roman" panose="02020603050405020304" pitchFamily="18" charset="0"/>
              </a:rPr>
              <a:t>банкрутами або стосовно яких порушено справу про банкрутство</a:t>
            </a:r>
            <a:r>
              <a:rPr lang="uk-UA" sz="1600" dirty="0" smtClean="0">
                <a:solidFill>
                  <a:schemeClr val="tx2"/>
                </a:solidFill>
                <a:cs typeface="Times New Roman" panose="02020603050405020304" pitchFamily="18" charset="0"/>
              </a:rPr>
              <a:t>;</a:t>
            </a:r>
            <a:endParaRPr lang="uk-UA" sz="1600" dirty="0">
              <a:solidFill>
                <a:schemeClr val="tx2"/>
              </a:solidFill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33772" y="280437"/>
            <a:ext cx="8849923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4000" b="1" dirty="0">
                <a:solidFill>
                  <a:schemeClr val="bg1"/>
                </a:solidFill>
                <a:cs typeface="Times New Roman" panose="02020603050405020304" pitchFamily="18" charset="0"/>
              </a:rPr>
              <a:t>Обмеження щодо участі у Конкурсі</a:t>
            </a:r>
          </a:p>
        </p:txBody>
      </p:sp>
    </p:spTree>
    <p:extLst>
      <p:ext uri="{BB962C8B-B14F-4D97-AF65-F5344CB8AC3E}">
        <p14:creationId xmlns:p14="http://schemas.microsoft.com/office/powerpoint/2010/main" val="3658206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3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Другая 3">
      <a:majorFont>
        <a:latin typeface="Cambria"/>
        <a:ea typeface=""/>
        <a:cs typeface=""/>
      </a:majorFont>
      <a:minorFont>
        <a:latin typeface="Cambri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Serenity">
      <a:dk1>
        <a:srgbClr val="164B4F"/>
      </a:dk1>
      <a:lt1>
        <a:sysClr val="window" lastClr="FFFFFF"/>
      </a:lt1>
      <a:dk2>
        <a:srgbClr val="000000"/>
      </a:dk2>
      <a:lt2>
        <a:srgbClr val="C5E5EC"/>
      </a:lt2>
      <a:accent1>
        <a:srgbClr val="1B91A1"/>
      </a:accent1>
      <a:accent2>
        <a:srgbClr val="46AC6F"/>
      </a:accent2>
      <a:accent3>
        <a:srgbClr val="37AFD5"/>
      </a:accent3>
      <a:accent4>
        <a:srgbClr val="6786A9"/>
      </a:accent4>
      <a:accent5>
        <a:srgbClr val="90A693"/>
      </a:accent5>
      <a:accent6>
        <a:srgbClr val="389066"/>
      </a:accent6>
      <a:hlink>
        <a:srgbClr val="27A99A"/>
      </a:hlink>
      <a:folHlink>
        <a:srgbClr val="94AE9D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false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1360506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2011-12-12T13:37:00+00:00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2035-01-01T08:00:00+00:00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TP102801108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706526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REDMOND\v-soujap</DisplayName>
        <AccountId>1954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F249165-F638-412C-8E0A-DFB7045CA2E0}">
  <ds:schemaRefs>
    <ds:schemaRef ds:uri="http://schemas.microsoft.com/office/infopath/2007/PartnerControls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4873beb7-5857-4685-be1f-d57550cc96cc"/>
    <ds:schemaRef ds:uri="http://schemas.microsoft.com/office/2006/metadata/properties"/>
    <ds:schemaRef ds:uri="http://www.w3.org/XML/1998/namespace"/>
    <ds:schemaRef ds:uri="http://purl.org/dc/dcmitype/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211E33DF-2340-4F4E-B874-B73FEFEBFC8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683C129-7B42-490A-AD74-E9303BC76D3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7408</TotalTime>
  <Words>704</Words>
  <Application>Microsoft Office PowerPoint</Application>
  <PresentationFormat>Произвольный</PresentationFormat>
  <Paragraphs>110</Paragraphs>
  <Slides>13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13</vt:i4>
      </vt:variant>
    </vt:vector>
  </HeadingPairs>
  <TitlesOfParts>
    <vt:vector size="21" baseType="lpstr">
      <vt:lpstr>Arial</vt:lpstr>
      <vt:lpstr>Cambria</vt:lpstr>
      <vt:lpstr>Euphemia</vt:lpstr>
      <vt:lpstr>Times New Roman</vt:lpstr>
      <vt:lpstr>Wingdings</vt:lpstr>
      <vt:lpstr>Wingdings 3</vt:lpstr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Загальні положення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zelenytsya</dc:creator>
  <cp:lastModifiedBy>Зелениця Інна  Анатоліївна</cp:lastModifiedBy>
  <cp:revision>174</cp:revision>
  <dcterms:created xsi:type="dcterms:W3CDTF">2018-06-14T08:12:37Z</dcterms:created>
  <dcterms:modified xsi:type="dcterms:W3CDTF">2021-03-18T12:58:54Z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