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9" r:id="rId1"/>
    <p:sldMasterId id="2147483681" r:id="rId2"/>
    <p:sldMasterId id="2147484045" r:id="rId3"/>
    <p:sldMasterId id="2147484057" r:id="rId4"/>
    <p:sldMasterId id="2147484333" r:id="rId5"/>
  </p:sldMasterIdLst>
  <p:notesMasterIdLst>
    <p:notesMasterId r:id="rId25"/>
  </p:notesMasterIdLst>
  <p:handoutMasterIdLst>
    <p:handoutMasterId r:id="rId26"/>
  </p:handoutMasterIdLst>
  <p:sldIdLst>
    <p:sldId id="328" r:id="rId6"/>
    <p:sldId id="348" r:id="rId7"/>
    <p:sldId id="313" r:id="rId8"/>
    <p:sldId id="326" r:id="rId9"/>
    <p:sldId id="336" r:id="rId10"/>
    <p:sldId id="358" r:id="rId11"/>
    <p:sldId id="357" r:id="rId12"/>
    <p:sldId id="338" r:id="rId13"/>
    <p:sldId id="340" r:id="rId14"/>
    <p:sldId id="294" r:id="rId15"/>
    <p:sldId id="349" r:id="rId16"/>
    <p:sldId id="334" r:id="rId17"/>
    <p:sldId id="360" r:id="rId18"/>
    <p:sldId id="330" r:id="rId19"/>
    <p:sldId id="332" r:id="rId20"/>
    <p:sldId id="333" r:id="rId21"/>
    <p:sldId id="337" r:id="rId22"/>
    <p:sldId id="343" r:id="rId23"/>
    <p:sldId id="329" r:id="rId24"/>
  </p:sldIdLst>
  <p:sldSz cx="12192000" cy="6858000"/>
  <p:notesSz cx="6731000" cy="9855200"/>
  <p:embeddedFontLst>
    <p:embeddedFont>
      <p:font typeface="Agency FB" panose="020B0503020202020204" pitchFamily="34" charset="0"/>
      <p:regular r:id="rId27"/>
      <p:bold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defaultTextStyle>
    <a:defPPr>
      <a:defRPr lang="uk-UA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13499F"/>
    <a:srgbClr val="35842B"/>
    <a:srgbClr val="C63E96"/>
    <a:srgbClr val="E46C0A"/>
    <a:srgbClr val="F6DEED"/>
    <a:srgbClr val="EFC7E1"/>
    <a:srgbClr val="4472C4"/>
    <a:srgbClr val="0070C0"/>
    <a:srgbClr val="DEE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0C07127-37B4-4FF5-8EDD-3A2B925E7B38}">
  <a:tblStyle styleId="{30C07127-37B4-4FF5-8EDD-3A2B925E7B38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9E06CB00-4495-4328-8453-5D9EAF1E3AA9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tcBdr/>
        <a:fill>
          <a:solidFill>
            <a:srgbClr val="D0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34" autoAdjust="0"/>
    <p:restoredTop sz="94129" autoAdjust="0"/>
  </p:normalViewPr>
  <p:slideViewPr>
    <p:cSldViewPr snapToGrid="0">
      <p:cViewPr varScale="1">
        <p:scale>
          <a:sx n="70" d="100"/>
          <a:sy n="70" d="100"/>
        </p:scale>
        <p:origin x="98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397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6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2.fntdata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5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16238" cy="493713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26627" name="Дата 2"/>
          <p:cNvSpPr>
            <a:spLocks noGrp="1"/>
          </p:cNvSpPr>
          <p:nvPr>
            <p:ph type="dt" sz="quarter" idx="1"/>
          </p:nvPr>
        </p:nvSpPr>
        <p:spPr bwMode="auto">
          <a:xfrm>
            <a:off x="3813175" y="0"/>
            <a:ext cx="2916238" cy="493713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722F4B03-59C9-419E-9677-8C0B4749809A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26628" name="Нижний колонтитул 3"/>
          <p:cNvSpPr>
            <a:spLocks noGrp="1"/>
          </p:cNvSpPr>
          <p:nvPr>
            <p:ph type="ftr" sz="quarter" idx="2"/>
          </p:nvPr>
        </p:nvSpPr>
        <p:spPr bwMode="auto">
          <a:xfrm>
            <a:off x="0" y="9361488"/>
            <a:ext cx="2916238" cy="49371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26629" name="Номер слайда 4"/>
          <p:cNvSpPr>
            <a:spLocks noGrp="1"/>
          </p:cNvSpPr>
          <p:nvPr>
            <p:ph type="sldNum" sz="quarter" idx="3"/>
          </p:nvPr>
        </p:nvSpPr>
        <p:spPr bwMode="auto">
          <a:xfrm>
            <a:off x="3813175" y="9361488"/>
            <a:ext cx="2916238" cy="49371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AC92A1E0-9498-4D57-814C-EB00ED5723B6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1048925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Google Shape;3;n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22363" y="739775"/>
            <a:ext cx="4487862" cy="3695700"/>
          </a:xfrm>
          <a:custGeom>
            <a:avLst/>
            <a:gdLst>
              <a:gd name="T0" fmla="*/ 0 w 120000"/>
              <a:gd name="T1" fmla="*/ 0 h 120000"/>
              <a:gd name="T2" fmla="*/ 2147483646 w 120000"/>
              <a:gd name="T3" fmla="*/ 0 h 120000"/>
              <a:gd name="T4" fmla="*/ 2147483646 w 120000"/>
              <a:gd name="T5" fmla="*/ 2147483646 h 120000"/>
              <a:gd name="T6" fmla="*/ 0 w 120000"/>
              <a:gd name="T7" fmla="*/ 2147483646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Google Shape;4;n"/>
          <p:cNvSpPr txBox="1">
            <a:spLocks noGrp="1"/>
          </p:cNvSpPr>
          <p:nvPr>
            <p:ph type="body" idx="1"/>
          </p:nvPr>
        </p:nvSpPr>
        <p:spPr bwMode="auto">
          <a:xfrm>
            <a:off x="673100" y="4681538"/>
            <a:ext cx="5384800" cy="443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uk-UA" altLang="uk-UA" smtClean="0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06713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457200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1pPr>
    <a:lvl2pPr marL="742950" lvl="1" indent="-2857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2pPr>
    <a:lvl3pPr marL="1143000" lvl="2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3pPr>
    <a:lvl4pPr marL="1600200" lvl="3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4pPr>
    <a:lvl5pPr marL="2057400" lvl="4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Google Shape;75;p1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uk-UA" altLang="uk-UA" sz="110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587" name="Google Shape;76;p1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82550" y="739775"/>
            <a:ext cx="6567488" cy="3695700"/>
          </a:xfr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857538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Google Shape;75;p1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uk-UA" altLang="uk-UA" sz="110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35" name="Google Shape;76;p1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82550" y="739775"/>
            <a:ext cx="6567488" cy="3695700"/>
          </a:xfr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856493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523B8083-40BB-448C-8DA4-71DA25B358EB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DFB345A0-E217-4A32-91A0-26ACE968A3A8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403558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5E9133DD-5D3F-41A6-A100-179A6238D08C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B46C917-3D60-45B1-972F-65CFF29CBAD9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306489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FAC33FEE-1F7A-4E00-8BF7-E05AC325E909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49F9B42F-8627-4C47-8B0E-511549BE9704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8072526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A92A4A57-9257-4C21-B707-52C63B0C9EB8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0C80780-D3FA-42BA-8AB3-FCCFFC17F666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5777007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0DCDA2DB-D9A0-4F03-82A3-17C94B198722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ECE36F3A-5A52-4B3E-B231-C36E92730CB9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402434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3F573CA9-1ECC-4384-8749-E9F99C461E31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830E791-7BE3-441E-A276-2C18412BEDCE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8672236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C966E18F-D2F3-4F01-AEF2-8B9EBDCC174B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4EEB83BB-87A4-4D39-9E60-B2F472BD6353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5530773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0BD7F273-E21A-4DF7-82E2-7A6673358C30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47749CFB-DC1D-4092-B51B-4FFAD6243058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0819616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E7D30CD8-44F5-45E0-B438-483F205789A4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4E26FB39-7A84-448A-BF67-CD60C0C89C6B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40109285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548A1797-5CF8-4F23-BE28-BA856419DC86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A2F73141-5F0E-4AF3-AF7B-593824DE9F7D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6136213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DAFC8602-F3A0-4750-B392-CA76DB51DF20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44BE3E1-36C6-463B-AC2E-1D7A62D2322E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620837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430A460C-DEAF-48CC-B759-705E66ADB34F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7EC8567-A67F-408D-9B09-255195183BCE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3463033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9747F7BB-A7B8-495A-844A-F4363647C4A0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BCB555C-3C72-4DF0-9E98-4DBF7E0C2118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2684192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DCA646C7-1A38-4E7A-927E-4CD6AA4F0027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9097AA6A-5586-483D-AF10-4C05F82A76AB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4257456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98745CBA-3847-42B3-B0D2-684F82674083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B56F4CC-2CC2-4891-B743-FE74B94A938A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1651749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613113D-2FF9-4796-AC5D-4FC9F902EA5D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399CA91-04D6-4917-B52D-30001E976F3F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2329381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401B6B32-6AF3-42E3-9268-53EC22A4891B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99E3A1F-E311-462D-8E5B-D8946C1A1A21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1217119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31781E1-C688-4C06-86F1-B8ABB11CA394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0177ED1-0649-4078-A60D-40B81CFB4873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455776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4703B45-BEA3-4995-A8D4-9FF0E4963F41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35A83A4-FAD1-455C-B24E-D8E2C110FA7A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4408108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670CF72D-8BD8-4290-B7C4-86CD0EE12576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7DB7A67D-CC54-4C50-AE45-114BD38F611B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7936847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B22587A-7EDA-4011-92BD-B45DEA504988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DC22308-74A8-4B56-823E-9267D3F51D54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524472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ED6BF66-02B9-461C-85A4-382619E87405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63737C97-1AEB-47DE-8906-F5BAA55DFC53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50352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2F06BCCC-9E72-4A6B-B9D6-D632881771B9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F5F299B-4E1E-4832-B031-E30C6B9FAC40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42597263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6049AE24-601D-420B-8B87-4BF8839C577B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3E8583A-B652-460D-B5D5-B8C995954D04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9073686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D6515D9A-3438-4A78-BB0A-942A7527EC93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AD4E6606-A8C4-4249-8BCB-E2A8D8A3A803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6549832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E6187840-67BC-4810-8C21-3287D3902B3C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DE0FD97-9064-4C27-84DE-3455CCB87F13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0988891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69F3085-AEF0-46A2-9325-F1F2A5434DEE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8B77238F-D927-423B-889E-A059FFBBB4E1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8751042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87F2129E-1B19-4184-8BA6-4399DEF69B0E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CFD24CC-89BE-4333-B2C6-6D38F905018F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6408444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AC6E7EC-239A-4E2E-9FC1-73ECA79547DF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E0183B30-F58C-47CA-BEF9-2C25EAC848DF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9235138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0E17F16-943C-4AC4-8DAC-CA90F9529819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EA03A59-2BB7-4B44-916F-BEAC65EB41D4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49585862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71FADFF3-95A4-4013-B436-EDB087A33A77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A69222E-7EFA-4FFF-9DA5-3F6BB9ABEB56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3580269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4955525B-DCFC-4E69-8DA5-4FED78A4FA39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BF302EA-D0F5-4F2A-A886-09D0919690C7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4152106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EED15081-B262-46E6-9918-34C719A7E9FF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E86EEB8-F242-404D-B7EC-FFE8956A2CD7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34038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7EA4495B-2E19-46FB-A17A-C47C59625372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7638DD11-5C62-4580-82A9-C05C79BAD49A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9867582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67477A6D-AED3-426B-8AB6-E317A32BFE53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6B96886-1B88-41DA-BC40-2AB2AFF7062E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5986438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9392CA29-FBC3-4D0C-A990-FF0D5240106C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E1BBD142-C75B-4A8D-924A-24C8EC7EE79A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9091408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40331883-FC95-4AF0-8728-D48154115B93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7C9C972C-FD81-46CA-B234-58EF6F38BB1D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689654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828C4C4C-AFDF-4FFD-94BB-B43508D78245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902BB5B7-ACA3-48F3-BC05-C44333BB86DE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6172158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8504BE19-1FDD-46C7-A1B9-A9137C1F7ACE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778CC771-0999-4A00-B6A9-10D3B7C213E6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1779372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0360709-31AC-4678-84BA-0D64EF88AF77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73F1E017-C4F2-43D2-923F-3801E8C5A44F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8456231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664D7DF-B90C-4CF5-B815-B2F0FEE2A6E8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9B9BA86B-C484-4C7C-9AA3-E7F436C10B39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917408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C9084B1-5980-455F-920E-8024227B254F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A742D739-2ACE-49EC-9A4D-EC308D67A14A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90072397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A1A4A89-E967-4014-B1BB-6A26D109BB5F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7942E4FC-ABE1-4749-8441-616404E6B63E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4856508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DC4E140-E3E0-4436-803A-6E32029441AA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DD96F452-4EB5-46DE-ACE1-C01B9ECFDD4B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777015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ACCB90E9-8276-489E-9448-79F6E5560E47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127A013-EE89-4B87-B56C-D5BA81AA1563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408927789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FDEEBDE-2C15-4159-94FB-D3C6DFC8C485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5A902FB-CF27-4CEE-9291-9F19F248FD1D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72352132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0AE7991-1A55-4A56-88F3-7A1AB4DEE867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66DAF00A-8344-4A06-98F1-5ECF952C3508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95719134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85C85CF6-981C-433A-96A4-4DC1D92B996F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0E31F2D-64BE-4AF7-85DD-1968D54FFA62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2115913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E0625BA-CD40-4D48-9741-B95BDAFC389D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6850CA2B-E940-4AA3-9C35-A4029F5C942C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18876599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C081D64-31A3-4B86-A8C1-FE360F56FCFF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475C94E-F603-4381-9B32-1B439586F1A2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95705436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7835179D-F267-4FB1-9399-F753BFD92CB6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E84B063-42A3-4C63-B786-190EC00241E9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599751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70846BC2-E7D2-4456-AB01-C58DB821BAEC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B22DAD0-0469-4335-8FB5-C0C11DD99635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728597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E4EC6C76-A7CE-4B04-B8D6-D3728524DEDD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ABA86BAB-2BA6-4F21-A188-9266CB5A0EB6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4092500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648DEABC-902C-4421-84F9-B96E64C50DC4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8CBD8454-EEB9-41D1-89A2-CDB77EB37988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12671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36DF8F1D-3983-4AE7-9359-F58FFC1A13C0}" type="datetimeFigureOut">
              <a:rPr lang="uk-UA" altLang="uk-UA"/>
              <a:pPr>
                <a:defRPr/>
              </a:pPr>
              <a:t>04.03.2021</a:t>
            </a:fld>
            <a:endParaRPr lang="uk-UA" alt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C3BFA2F-E539-47C8-B49A-2DC719DA960E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264599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22">
            <a:extLst/>
          </p:cNvPr>
          <p:cNvCxnSpPr>
            <a:cxnSpLocks/>
          </p:cNvCxnSpPr>
          <p:nvPr userDrawn="1"/>
        </p:nvCxnSpPr>
        <p:spPr>
          <a:xfrm>
            <a:off x="714375" y="933450"/>
            <a:ext cx="10796588" cy="222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Google Shape;79;p1"/>
          <p:cNvSpPr txBox="1">
            <a:spLocks noChangeArrowheads="1"/>
          </p:cNvSpPr>
          <p:nvPr userDrawn="1"/>
        </p:nvSpPr>
        <p:spPr bwMode="auto">
          <a:xfrm>
            <a:off x="8782050" y="203200"/>
            <a:ext cx="2819400" cy="338138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smtClean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Національна програма </a:t>
            </a:r>
          </a:p>
        </p:txBody>
      </p:sp>
      <p:sp>
        <p:nvSpPr>
          <p:cNvPr id="1028" name="Google Shape;79;p1"/>
          <p:cNvSpPr txBox="1">
            <a:spLocks noChangeArrowheads="1"/>
          </p:cNvSpPr>
          <p:nvPr userDrawn="1"/>
        </p:nvSpPr>
        <p:spPr bwMode="auto">
          <a:xfrm>
            <a:off x="9210675" y="541338"/>
            <a:ext cx="2390775" cy="338137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b="1" dirty="0" smtClean="0">
                <a:solidFill>
                  <a:srgbClr val="008D6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Велике будівництво</a:t>
            </a:r>
          </a:p>
        </p:txBody>
      </p:sp>
      <p:sp>
        <p:nvSpPr>
          <p:cNvPr id="1029" name="TextBox 5"/>
          <p:cNvSpPr txBox="1">
            <a:spLocks noChangeArrowheads="1"/>
          </p:cNvSpPr>
          <p:nvPr userDrawn="1"/>
        </p:nvSpPr>
        <p:spPr bwMode="auto">
          <a:xfrm>
            <a:off x="1214438" y="260350"/>
            <a:ext cx="2027237" cy="5540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200"/>
              </a:lnSpc>
              <a:defRPr/>
            </a:pPr>
            <a:r>
              <a:rPr lang="uk-UA" altLang="uk-UA" sz="1200" b="1" smtClean="0">
                <a:solidFill>
                  <a:srgbClr val="333F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ВІННИЦЬКА ОБЛАСНА ДЕРЖАВНА АДМІНІСТРАЦІЯ</a:t>
            </a:r>
          </a:p>
        </p:txBody>
      </p:sp>
      <p:pic>
        <p:nvPicPr>
          <p:cNvPr id="1030" name="Picture 2" descr="Результат пошуку зображень за запитом герб україни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3" y="217488"/>
            <a:ext cx="3905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20" r:id="rId1"/>
    <p:sldLayoutId id="2147484621" r:id="rId2"/>
    <p:sldLayoutId id="2147484622" r:id="rId3"/>
    <p:sldLayoutId id="2147484623" r:id="rId4"/>
    <p:sldLayoutId id="2147484624" r:id="rId5"/>
    <p:sldLayoutId id="2147484625" r:id="rId6"/>
    <p:sldLayoutId id="2147484626" r:id="rId7"/>
    <p:sldLayoutId id="2147484627" r:id="rId8"/>
    <p:sldLayoutId id="2147484628" r:id="rId9"/>
    <p:sldLayoutId id="2147484629" r:id="rId10"/>
    <p:sldLayoutId id="2147484630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Google Shape;79;p1"/>
          <p:cNvSpPr txBox="1">
            <a:spLocks noChangeArrowheads="1"/>
          </p:cNvSpPr>
          <p:nvPr userDrawn="1"/>
        </p:nvSpPr>
        <p:spPr bwMode="auto">
          <a:xfrm>
            <a:off x="8758238" y="501650"/>
            <a:ext cx="2819400" cy="338138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b="1" smtClean="0">
                <a:solidFill>
                  <a:srgbClr val="A6A6A6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Вінницька область</a:t>
            </a:r>
          </a:p>
        </p:txBody>
      </p:sp>
      <p:cxnSp>
        <p:nvCxnSpPr>
          <p:cNvPr id="9" name="Straight Connector 22">
            <a:extLst/>
          </p:cNvPr>
          <p:cNvCxnSpPr>
            <a:cxnSpLocks/>
          </p:cNvCxnSpPr>
          <p:nvPr userDrawn="1"/>
        </p:nvCxnSpPr>
        <p:spPr>
          <a:xfrm>
            <a:off x="714375" y="933450"/>
            <a:ext cx="10796588" cy="222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2" descr="Результат пошуку зображень за запитом герб україни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3" y="217488"/>
            <a:ext cx="3905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TextBox 5"/>
          <p:cNvSpPr txBox="1">
            <a:spLocks noChangeArrowheads="1"/>
          </p:cNvSpPr>
          <p:nvPr userDrawn="1"/>
        </p:nvSpPr>
        <p:spPr bwMode="auto">
          <a:xfrm>
            <a:off x="1214438" y="260350"/>
            <a:ext cx="2027237" cy="5540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200"/>
              </a:lnSpc>
              <a:defRPr/>
            </a:pPr>
            <a:r>
              <a:rPr lang="uk-UA" altLang="uk-UA" sz="1200" b="1" smtClean="0">
                <a:solidFill>
                  <a:srgbClr val="333F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ВІННИЦЬКА ОБЛАСНА ДЕРЖАВНА АДМІНІСТРАЦІЯ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31" r:id="rId1"/>
    <p:sldLayoutId id="2147484632" r:id="rId2"/>
    <p:sldLayoutId id="2147484633" r:id="rId3"/>
    <p:sldLayoutId id="2147484634" r:id="rId4"/>
    <p:sldLayoutId id="2147484635" r:id="rId5"/>
    <p:sldLayoutId id="2147484636" r:id="rId6"/>
    <p:sldLayoutId id="2147484637" r:id="rId7"/>
    <p:sldLayoutId id="2147484638" r:id="rId8"/>
    <p:sldLayoutId id="2147484639" r:id="rId9"/>
    <p:sldLayoutId id="2147484640" r:id="rId10"/>
    <p:sldLayoutId id="214748464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22">
            <a:extLst/>
          </p:cNvPr>
          <p:cNvCxnSpPr>
            <a:cxnSpLocks/>
          </p:cNvCxnSpPr>
          <p:nvPr userDrawn="1"/>
        </p:nvCxnSpPr>
        <p:spPr>
          <a:xfrm>
            <a:off x="714375" y="933450"/>
            <a:ext cx="10796588" cy="222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Google Shape;79;p1"/>
          <p:cNvSpPr txBox="1">
            <a:spLocks noChangeArrowheads="1"/>
          </p:cNvSpPr>
          <p:nvPr userDrawn="1"/>
        </p:nvSpPr>
        <p:spPr bwMode="auto">
          <a:xfrm>
            <a:off x="8782050" y="203200"/>
            <a:ext cx="2819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smtClean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Національна програма </a:t>
            </a:r>
          </a:p>
        </p:txBody>
      </p:sp>
      <p:sp>
        <p:nvSpPr>
          <p:cNvPr id="1028" name="Google Shape;79;p1"/>
          <p:cNvSpPr txBox="1">
            <a:spLocks noChangeArrowheads="1"/>
          </p:cNvSpPr>
          <p:nvPr userDrawn="1"/>
        </p:nvSpPr>
        <p:spPr bwMode="auto">
          <a:xfrm>
            <a:off x="9210675" y="541338"/>
            <a:ext cx="23907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b="1" smtClean="0">
                <a:solidFill>
                  <a:srgbClr val="008D6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Велике будівництво</a:t>
            </a:r>
          </a:p>
        </p:txBody>
      </p:sp>
      <p:sp>
        <p:nvSpPr>
          <p:cNvPr id="1029" name="TextBox 5"/>
          <p:cNvSpPr txBox="1">
            <a:spLocks noChangeArrowheads="1"/>
          </p:cNvSpPr>
          <p:nvPr userDrawn="1"/>
        </p:nvSpPr>
        <p:spPr bwMode="auto">
          <a:xfrm>
            <a:off x="1214438" y="260350"/>
            <a:ext cx="20272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200"/>
              </a:lnSpc>
              <a:defRPr/>
            </a:pPr>
            <a:r>
              <a:rPr lang="uk-UA" altLang="uk-UA" sz="1200" b="1" smtClean="0">
                <a:solidFill>
                  <a:srgbClr val="333F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ВІННИЦЬКА ОБЛАСНА ДЕРЖАВНА АДМІНІСТРАЦІЯ</a:t>
            </a:r>
          </a:p>
        </p:txBody>
      </p:sp>
      <p:pic>
        <p:nvPicPr>
          <p:cNvPr id="3078" name="Picture 2" descr="Результат пошуку зображень за запитом герб україни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3" y="217488"/>
            <a:ext cx="3905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42" r:id="rId1"/>
    <p:sldLayoutId id="2147484643" r:id="rId2"/>
    <p:sldLayoutId id="2147484644" r:id="rId3"/>
    <p:sldLayoutId id="2147484645" r:id="rId4"/>
    <p:sldLayoutId id="2147484646" r:id="rId5"/>
    <p:sldLayoutId id="2147484647" r:id="rId6"/>
    <p:sldLayoutId id="2147484648" r:id="rId7"/>
    <p:sldLayoutId id="2147484649" r:id="rId8"/>
    <p:sldLayoutId id="2147484650" r:id="rId9"/>
    <p:sldLayoutId id="2147484651" r:id="rId10"/>
    <p:sldLayoutId id="2147484652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Google Shape;79;p1"/>
          <p:cNvSpPr txBox="1">
            <a:spLocks noChangeArrowheads="1"/>
          </p:cNvSpPr>
          <p:nvPr userDrawn="1"/>
        </p:nvSpPr>
        <p:spPr bwMode="auto">
          <a:xfrm>
            <a:off x="8758238" y="501650"/>
            <a:ext cx="2819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b="1" smtClean="0">
                <a:solidFill>
                  <a:srgbClr val="A6A6A6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Вінницька область</a:t>
            </a:r>
          </a:p>
        </p:txBody>
      </p:sp>
      <p:cxnSp>
        <p:nvCxnSpPr>
          <p:cNvPr id="9" name="Straight Connector 22">
            <a:extLst/>
          </p:cNvPr>
          <p:cNvCxnSpPr>
            <a:cxnSpLocks/>
          </p:cNvCxnSpPr>
          <p:nvPr userDrawn="1"/>
        </p:nvCxnSpPr>
        <p:spPr>
          <a:xfrm>
            <a:off x="714375" y="933450"/>
            <a:ext cx="10796588" cy="222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0" name="Picture 2" descr="Результат пошуку зображень за запитом герб україни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3" y="217488"/>
            <a:ext cx="3905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TextBox 5"/>
          <p:cNvSpPr txBox="1">
            <a:spLocks noChangeArrowheads="1"/>
          </p:cNvSpPr>
          <p:nvPr userDrawn="1"/>
        </p:nvSpPr>
        <p:spPr bwMode="auto">
          <a:xfrm>
            <a:off x="1214438" y="260350"/>
            <a:ext cx="20272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200"/>
              </a:lnSpc>
              <a:defRPr/>
            </a:pPr>
            <a:r>
              <a:rPr lang="uk-UA" altLang="uk-UA" sz="1200" b="1" smtClean="0">
                <a:solidFill>
                  <a:srgbClr val="333F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ВІННИЦЬКА ОБЛАСНА ДЕРЖАВНА АДМІНІСТРАЦІЯ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53" r:id="rId1"/>
    <p:sldLayoutId id="2147484654" r:id="rId2"/>
    <p:sldLayoutId id="2147484655" r:id="rId3"/>
    <p:sldLayoutId id="2147484656" r:id="rId4"/>
    <p:sldLayoutId id="2147484657" r:id="rId5"/>
    <p:sldLayoutId id="2147484658" r:id="rId6"/>
    <p:sldLayoutId id="2147484659" r:id="rId7"/>
    <p:sldLayoutId id="2147484660" r:id="rId8"/>
    <p:sldLayoutId id="2147484661" r:id="rId9"/>
    <p:sldLayoutId id="2147484662" r:id="rId10"/>
    <p:sldLayoutId id="2147484663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Google Shape;79;p1"/>
          <p:cNvSpPr txBox="1">
            <a:spLocks noChangeArrowheads="1"/>
          </p:cNvSpPr>
          <p:nvPr userDrawn="1"/>
        </p:nvSpPr>
        <p:spPr bwMode="auto">
          <a:xfrm>
            <a:off x="8758238" y="501650"/>
            <a:ext cx="2819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b="1" smtClean="0">
                <a:solidFill>
                  <a:srgbClr val="A6A6A6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Вінницька область</a:t>
            </a:r>
          </a:p>
        </p:txBody>
      </p:sp>
      <p:cxnSp>
        <p:nvCxnSpPr>
          <p:cNvPr id="9" name="Straight Connector 22">
            <a:extLst/>
          </p:cNvPr>
          <p:cNvCxnSpPr>
            <a:cxnSpLocks/>
          </p:cNvCxnSpPr>
          <p:nvPr userDrawn="1"/>
        </p:nvCxnSpPr>
        <p:spPr>
          <a:xfrm>
            <a:off x="714375" y="933450"/>
            <a:ext cx="10796588" cy="222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4" name="Picture 2" descr="Результат пошуку зображень за запитом герб україни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3" y="217488"/>
            <a:ext cx="3905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TextBox 5"/>
          <p:cNvSpPr txBox="1">
            <a:spLocks noChangeArrowheads="1"/>
          </p:cNvSpPr>
          <p:nvPr userDrawn="1"/>
        </p:nvSpPr>
        <p:spPr bwMode="auto">
          <a:xfrm>
            <a:off x="1214438" y="260350"/>
            <a:ext cx="20272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200"/>
              </a:lnSpc>
              <a:defRPr/>
            </a:pPr>
            <a:r>
              <a:rPr lang="uk-UA" altLang="uk-UA" sz="1200" b="1" smtClean="0">
                <a:solidFill>
                  <a:srgbClr val="333F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ВІННИЦЬКА ОБЛАСНА ДЕРЖАВНА АДМІНІСТРАЦІЯ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64" r:id="rId1"/>
    <p:sldLayoutId id="2147484665" r:id="rId2"/>
    <p:sldLayoutId id="2147484666" r:id="rId3"/>
    <p:sldLayoutId id="2147484667" r:id="rId4"/>
    <p:sldLayoutId id="2147484668" r:id="rId5"/>
    <p:sldLayoutId id="2147484669" r:id="rId6"/>
    <p:sldLayoutId id="2147484670" r:id="rId7"/>
    <p:sldLayoutId id="2147484671" r:id="rId8"/>
    <p:sldLayoutId id="2147484672" r:id="rId9"/>
    <p:sldLayoutId id="2147484673" r:id="rId10"/>
    <p:sldLayoutId id="2147484674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jpeg"/><Relationship Id="rId7" Type="http://schemas.openxmlformats.org/officeDocument/2006/relationships/image" Target="../media/image60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9.pn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6.pn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0.png"/><Relationship Id="rId4" Type="http://schemas.openxmlformats.org/officeDocument/2006/relationships/image" Target="../media/image6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30163" y="-26988"/>
            <a:ext cx="12222163" cy="6884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uk-UA" kern="0">
              <a:sym typeface="Arial"/>
            </a:endParaRPr>
          </a:p>
        </p:txBody>
      </p:sp>
      <p:pic>
        <p:nvPicPr>
          <p:cNvPr id="64515" name="Рисунок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3" r="6906" b="21542"/>
          <a:stretch>
            <a:fillRect/>
          </a:stretch>
        </p:blipFill>
        <p:spPr bwMode="auto">
          <a:xfrm>
            <a:off x="-30163" y="-42863"/>
            <a:ext cx="12222163" cy="694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-30163" y="3957638"/>
            <a:ext cx="1201738" cy="2992437"/>
          </a:xfrm>
          <a:prstGeom prst="rect">
            <a:avLst/>
          </a:prstGeom>
          <a:solidFill>
            <a:srgbClr val="FFC30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>
              <a:solidFill>
                <a:prstClr val="white"/>
              </a:solidFill>
              <a:latin typeface="+mn-lt"/>
              <a:cs typeface="+mn-cs"/>
              <a:sym typeface="Arial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716963" y="-42863"/>
            <a:ext cx="3475037" cy="1100138"/>
          </a:xfrm>
          <a:prstGeom prst="rect">
            <a:avLst/>
          </a:prstGeom>
          <a:solidFill>
            <a:srgbClr val="FFC30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>
              <a:solidFill>
                <a:prstClr val="white"/>
              </a:solidFill>
              <a:latin typeface="+mn-lt"/>
              <a:cs typeface="+mn-cs"/>
              <a:sym typeface="Arial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-30163" y="2201863"/>
            <a:ext cx="6305551" cy="3121025"/>
          </a:xfrm>
          <a:prstGeom prst="rect">
            <a:avLst/>
          </a:prstGeom>
          <a:solidFill>
            <a:srgbClr val="01214A">
              <a:alpha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>
              <a:solidFill>
                <a:prstClr val="white"/>
              </a:solidFill>
              <a:latin typeface="+mn-lt"/>
              <a:cs typeface="+mn-cs"/>
              <a:sym typeface="Arial"/>
            </a:endParaRPr>
          </a:p>
        </p:txBody>
      </p:sp>
      <p:sp>
        <p:nvSpPr>
          <p:cNvPr id="64519" name="Прямоугольник 42"/>
          <p:cNvSpPr>
            <a:spLocks noChangeArrowheads="1"/>
          </p:cNvSpPr>
          <p:nvPr/>
        </p:nvSpPr>
        <p:spPr bwMode="auto">
          <a:xfrm>
            <a:off x="320675" y="3498850"/>
            <a:ext cx="59547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uk-UA" altLang="uk-UA" sz="4800" b="1">
                <a:solidFill>
                  <a:schemeClr val="bg1"/>
                </a:solidFill>
                <a:latin typeface="Calibri" panose="020F0502020204030204" pitchFamily="34" charset="0"/>
              </a:rPr>
              <a:t>ДФРР 2021</a:t>
            </a:r>
          </a:p>
        </p:txBody>
      </p:sp>
      <p:sp>
        <p:nvSpPr>
          <p:cNvPr id="64520" name="Прямоугольник 43"/>
          <p:cNvSpPr>
            <a:spLocks noChangeArrowheads="1"/>
          </p:cNvSpPr>
          <p:nvPr/>
        </p:nvSpPr>
        <p:spPr bwMode="auto">
          <a:xfrm>
            <a:off x="320675" y="4214813"/>
            <a:ext cx="5138738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uk-UA" altLang="uk-UA" sz="4000" b="1">
                <a:solidFill>
                  <a:srgbClr val="FFC000"/>
                </a:solidFill>
                <a:latin typeface="Calibri" panose="020F0502020204030204" pitchFamily="34" charset="0"/>
              </a:rPr>
              <a:t>ВІННИЦЬКА ОБЛАСТЬ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8374063" y="203200"/>
            <a:ext cx="3486150" cy="1225550"/>
          </a:xfrm>
          <a:prstGeom prst="rect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>
              <a:solidFill>
                <a:prstClr val="white"/>
              </a:solidFill>
              <a:latin typeface="+mn-lt"/>
              <a:cs typeface="+mn-cs"/>
              <a:sym typeface="Arial"/>
            </a:endParaRPr>
          </a:p>
        </p:txBody>
      </p:sp>
      <p:sp>
        <p:nvSpPr>
          <p:cNvPr id="64522" name="TextBox 5"/>
          <p:cNvSpPr txBox="1">
            <a:spLocks noChangeArrowheads="1"/>
          </p:cNvSpPr>
          <p:nvPr/>
        </p:nvSpPr>
        <p:spPr bwMode="auto">
          <a:xfrm>
            <a:off x="1335088" y="384175"/>
            <a:ext cx="1685925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5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600" b="1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ВІННИЦЬКА ОБЛАСНА ДЕРЖАВНА АДМІНІСТРАЦІЯ</a:t>
            </a:r>
          </a:p>
        </p:txBody>
      </p:sp>
      <p:pic>
        <p:nvPicPr>
          <p:cNvPr id="64523" name="Picture 7" descr="C:\Users\katia\Desktop\Нова папка\2000px-Coat_of_Arms_of_Vinnytsa_Oblast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200" y="355600"/>
            <a:ext cx="773113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4" name="Picture 6" descr="Результат пошуку зображень за запитом &quot;uth, erhf]yb&quot;"/>
          <p:cNvPicPr>
            <a:picLocks noChangeAspect="1" noChangeArrowheads="1"/>
          </p:cNvPicPr>
          <p:nvPr/>
        </p:nvPicPr>
        <p:blipFill>
          <a:blip r:embed="rId4">
            <a:lum bright="9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282575"/>
            <a:ext cx="830263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320675" y="4095750"/>
            <a:ext cx="5022850" cy="2524125"/>
          </a:xfrm>
          <a:prstGeom prst="rect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>
              <a:solidFill>
                <a:prstClr val="white"/>
              </a:solidFill>
              <a:latin typeface="+mn-lt"/>
              <a:cs typeface="+mn-cs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35" y="4721755"/>
            <a:ext cx="3548496" cy="17520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9964" y="4593705"/>
            <a:ext cx="1419862" cy="1893149"/>
          </a:xfrm>
          <a:prstGeom prst="rect">
            <a:avLst/>
          </a:prstGeom>
        </p:spPr>
      </p:pic>
      <p:pic>
        <p:nvPicPr>
          <p:cNvPr id="70658" name="Picture 2" descr="IMG-84ccdaf22cf750aab1d3d79f55e3a4f4-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3"/>
          <a:stretch>
            <a:fillRect/>
          </a:stretch>
        </p:blipFill>
        <p:spPr bwMode="auto">
          <a:xfrm>
            <a:off x="604838" y="1677988"/>
            <a:ext cx="3495675" cy="246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59" name="Прямокутник 3"/>
          <p:cNvSpPr>
            <a:spLocks noChangeArrowheads="1"/>
          </p:cNvSpPr>
          <p:nvPr/>
        </p:nvSpPr>
        <p:spPr bwMode="auto">
          <a:xfrm>
            <a:off x="5732462" y="973138"/>
            <a:ext cx="5799137" cy="523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/>
          <a:p>
            <a:pPr algn="r" eaLnBrk="1" fontAlgn="t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>
                <a:latin typeface="Calibri" panose="020F0502020204030204" pitchFamily="34" charset="0"/>
              </a:rPr>
              <a:t>Дошкільний навчальний заклад №3 «Теремок» по вул. 30 років Перемоги, 9, </a:t>
            </a:r>
            <a:r>
              <a:rPr lang="uk-UA" altLang="uk-UA" dirty="0" err="1">
                <a:latin typeface="Calibri" panose="020F0502020204030204" pitchFamily="34" charset="0"/>
              </a:rPr>
              <a:t>м.Гайсин</a:t>
            </a:r>
            <a:r>
              <a:rPr lang="uk-UA" altLang="uk-UA" dirty="0">
                <a:latin typeface="Calibri" panose="020F0502020204030204" pitchFamily="34" charset="0"/>
              </a:rPr>
              <a:t> - реконструкція</a:t>
            </a:r>
          </a:p>
        </p:txBody>
      </p:sp>
      <p:grpSp>
        <p:nvGrpSpPr>
          <p:cNvPr id="70660" name="Группа 30"/>
          <p:cNvGrpSpPr>
            <a:grpSpLocks/>
          </p:cNvGrpSpPr>
          <p:nvPr/>
        </p:nvGrpSpPr>
        <p:grpSpPr bwMode="auto">
          <a:xfrm>
            <a:off x="247650" y="1863725"/>
            <a:ext cx="1425575" cy="512763"/>
            <a:chOff x="5432694" y="-1050877"/>
            <a:chExt cx="1425726" cy="512721"/>
          </a:xfrm>
        </p:grpSpPr>
        <p:sp>
          <p:nvSpPr>
            <p:cNvPr id="6" name="Прямоугольник 31"/>
            <p:cNvSpPr/>
            <p:nvPr/>
          </p:nvSpPr>
          <p:spPr>
            <a:xfrm>
              <a:off x="5677195" y="-1050877"/>
              <a:ext cx="1181225" cy="512721"/>
            </a:xfrm>
            <a:prstGeom prst="rect">
              <a:avLst/>
            </a:prstGeom>
            <a:solidFill>
              <a:srgbClr val="227AA5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ym typeface="Arial"/>
              </a:endParaRPr>
            </a:p>
          </p:txBody>
        </p:sp>
        <p:sp>
          <p:nvSpPr>
            <p:cNvPr id="7" name="Трапеция 32"/>
            <p:cNvSpPr/>
            <p:nvPr/>
          </p:nvSpPr>
          <p:spPr>
            <a:xfrm rot="16200000" flipH="1">
              <a:off x="5300172" y="-915180"/>
              <a:ext cx="509546" cy="244501"/>
            </a:xfrm>
            <a:prstGeom prst="trapezoid">
              <a:avLst>
                <a:gd name="adj" fmla="val 43160"/>
              </a:avLst>
            </a:prstGeom>
            <a:solidFill>
              <a:srgbClr val="227A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ym typeface="Arial"/>
              </a:endParaRPr>
            </a:p>
          </p:txBody>
        </p:sp>
      </p:grpSp>
      <p:sp>
        <p:nvSpPr>
          <p:cNvPr id="70661" name="Прямоугольник 38"/>
          <p:cNvSpPr>
            <a:spLocks noChangeArrowheads="1"/>
          </p:cNvSpPr>
          <p:nvPr/>
        </p:nvSpPr>
        <p:spPr bwMode="auto">
          <a:xfrm>
            <a:off x="776288" y="1935163"/>
            <a:ext cx="5016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>
                <a:solidFill>
                  <a:schemeClr val="bg1"/>
                </a:solidFill>
              </a:rPr>
              <a:t>ДО</a:t>
            </a:r>
            <a:endParaRPr lang="ru-RU" altLang="uk-UA" b="1">
              <a:solidFill>
                <a:schemeClr val="bg1"/>
              </a:solidFill>
            </a:endParaRPr>
          </a:p>
        </p:txBody>
      </p:sp>
      <p:grpSp>
        <p:nvGrpSpPr>
          <p:cNvPr id="70663" name="Группа 39"/>
          <p:cNvGrpSpPr>
            <a:grpSpLocks/>
          </p:cNvGrpSpPr>
          <p:nvPr/>
        </p:nvGrpSpPr>
        <p:grpSpPr bwMode="auto">
          <a:xfrm flipH="1">
            <a:off x="2206919" y="4333875"/>
            <a:ext cx="3251200" cy="512763"/>
            <a:chOff x="5432694" y="-1050877"/>
            <a:chExt cx="3251869" cy="512721"/>
          </a:xfrm>
        </p:grpSpPr>
        <p:sp>
          <p:nvSpPr>
            <p:cNvPr id="12" name="Прямоугольник 40"/>
            <p:cNvSpPr/>
            <p:nvPr/>
          </p:nvSpPr>
          <p:spPr>
            <a:xfrm>
              <a:off x="5677219" y="-1050877"/>
              <a:ext cx="3007344" cy="512721"/>
            </a:xfrm>
            <a:prstGeom prst="rect">
              <a:avLst/>
            </a:prstGeom>
            <a:solidFill>
              <a:srgbClr val="53BA9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ym typeface="Arial"/>
              </a:endParaRPr>
            </a:p>
          </p:txBody>
        </p:sp>
        <p:sp>
          <p:nvSpPr>
            <p:cNvPr id="13" name="Трапеция 41"/>
            <p:cNvSpPr/>
            <p:nvPr/>
          </p:nvSpPr>
          <p:spPr>
            <a:xfrm rot="16200000" flipH="1">
              <a:off x="5300183" y="-915192"/>
              <a:ext cx="509546" cy="244525"/>
            </a:xfrm>
            <a:prstGeom prst="trapezoid">
              <a:avLst>
                <a:gd name="adj" fmla="val 43160"/>
              </a:avLst>
            </a:prstGeom>
            <a:solidFill>
              <a:srgbClr val="53BA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ym typeface="Arial"/>
              </a:endParaRPr>
            </a:p>
          </p:txBody>
        </p:sp>
      </p:grpSp>
      <p:sp>
        <p:nvSpPr>
          <p:cNvPr id="70664" name="Прямоугольник 42"/>
          <p:cNvSpPr>
            <a:spLocks noChangeArrowheads="1"/>
          </p:cNvSpPr>
          <p:nvPr/>
        </p:nvSpPr>
        <p:spPr bwMode="auto">
          <a:xfrm>
            <a:off x="2630166" y="4436367"/>
            <a:ext cx="205299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chemeClr val="bg1"/>
                </a:solidFill>
              </a:rPr>
              <a:t>Станом на </a:t>
            </a:r>
            <a:r>
              <a:rPr lang="uk-UA" altLang="uk-UA" b="1" dirty="0" smtClean="0">
                <a:solidFill>
                  <a:schemeClr val="bg1"/>
                </a:solidFill>
              </a:rPr>
              <a:t>01.01.2021</a:t>
            </a:r>
            <a:endParaRPr lang="ru-RU" altLang="uk-UA" b="1" dirty="0">
              <a:solidFill>
                <a:schemeClr val="bg1"/>
              </a:solidFill>
            </a:endParaRPr>
          </a:p>
        </p:txBody>
      </p:sp>
      <p:pic>
        <p:nvPicPr>
          <p:cNvPr id="70665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8" y="1050925"/>
            <a:ext cx="547687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6" name="TextBox 21"/>
          <p:cNvSpPr txBox="1">
            <a:spLocks noChangeArrowheads="1"/>
          </p:cNvSpPr>
          <p:nvPr/>
        </p:nvSpPr>
        <p:spPr bwMode="auto">
          <a:xfrm>
            <a:off x="6780252" y="4456113"/>
            <a:ext cx="9096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>
                <a:solidFill>
                  <a:srgbClr val="5B9BD5"/>
                </a:solidFill>
                <a:latin typeface="Calibri" panose="020F0502020204030204" pitchFamily="34" charset="0"/>
              </a:rPr>
              <a:t>ВАРТІСТЬ</a:t>
            </a:r>
          </a:p>
        </p:txBody>
      </p:sp>
      <p:sp>
        <p:nvSpPr>
          <p:cNvPr id="70667" name="TextBox 22"/>
          <p:cNvSpPr txBox="1">
            <a:spLocks noChangeArrowheads="1"/>
          </p:cNvSpPr>
          <p:nvPr/>
        </p:nvSpPr>
        <p:spPr bwMode="auto">
          <a:xfrm>
            <a:off x="6656427" y="5319713"/>
            <a:ext cx="103346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Залишкова вартість</a:t>
            </a:r>
          </a:p>
        </p:txBody>
      </p:sp>
      <p:sp>
        <p:nvSpPr>
          <p:cNvPr id="70669" name="TextBox 24"/>
          <p:cNvSpPr txBox="1">
            <a:spLocks noChangeArrowheads="1"/>
          </p:cNvSpPr>
          <p:nvPr/>
        </p:nvSpPr>
        <p:spPr bwMode="auto">
          <a:xfrm>
            <a:off x="9571077" y="5127625"/>
            <a:ext cx="2011362" cy="26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3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>
                <a:solidFill>
                  <a:srgbClr val="5B9BD5"/>
                </a:solidFill>
                <a:latin typeface="Calibri" panose="020F0502020204030204" pitchFamily="34" charset="0"/>
              </a:rPr>
              <a:t>ПЕРІОД РЕАЛІЗАЦІЇ</a:t>
            </a:r>
          </a:p>
        </p:txBody>
      </p:sp>
      <p:sp>
        <p:nvSpPr>
          <p:cNvPr id="70670" name="TextBox 25"/>
          <p:cNvSpPr txBox="1">
            <a:spLocks noChangeArrowheads="1"/>
          </p:cNvSpPr>
          <p:nvPr/>
        </p:nvSpPr>
        <p:spPr bwMode="auto">
          <a:xfrm>
            <a:off x="9571077" y="5384800"/>
            <a:ext cx="72231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Початок</a:t>
            </a:r>
          </a:p>
        </p:txBody>
      </p:sp>
      <p:sp>
        <p:nvSpPr>
          <p:cNvPr id="70671" name="TextBox 26"/>
          <p:cNvSpPr txBox="1">
            <a:spLocks noChangeArrowheads="1"/>
          </p:cNvSpPr>
          <p:nvPr/>
        </p:nvSpPr>
        <p:spPr bwMode="auto">
          <a:xfrm>
            <a:off x="9571077" y="5627688"/>
            <a:ext cx="989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Завершення</a:t>
            </a:r>
          </a:p>
        </p:txBody>
      </p:sp>
      <p:sp>
        <p:nvSpPr>
          <p:cNvPr id="70672" name="TextBox 27"/>
          <p:cNvSpPr txBox="1">
            <a:spLocks noChangeArrowheads="1"/>
          </p:cNvSpPr>
          <p:nvPr/>
        </p:nvSpPr>
        <p:spPr bwMode="auto">
          <a:xfrm>
            <a:off x="7078702" y="5791200"/>
            <a:ext cx="6111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>
                <a:solidFill>
                  <a:srgbClr val="A6A6A6"/>
                </a:solidFill>
                <a:latin typeface="Calibri" panose="020F0502020204030204" pitchFamily="34" charset="0"/>
              </a:rPr>
              <a:t>ДФРР</a:t>
            </a:r>
          </a:p>
        </p:txBody>
      </p:sp>
      <p:sp>
        <p:nvSpPr>
          <p:cNvPr id="70673" name="TextBox 28"/>
          <p:cNvSpPr txBox="1">
            <a:spLocks noChangeArrowheads="1"/>
          </p:cNvSpPr>
          <p:nvPr/>
        </p:nvSpPr>
        <p:spPr bwMode="auto">
          <a:xfrm>
            <a:off x="6859627" y="6092825"/>
            <a:ext cx="83026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A6A6A6"/>
                </a:solidFill>
                <a:latin typeface="Calibri" panose="020F0502020204030204" pitchFamily="34" charset="0"/>
              </a:rPr>
              <a:t>Місцеві бюджети</a:t>
            </a:r>
          </a:p>
        </p:txBody>
      </p:sp>
      <p:sp>
        <p:nvSpPr>
          <p:cNvPr id="70674" name="TextBox 29"/>
          <p:cNvSpPr txBox="1">
            <a:spLocks noChangeArrowheads="1"/>
          </p:cNvSpPr>
          <p:nvPr/>
        </p:nvSpPr>
        <p:spPr bwMode="auto">
          <a:xfrm>
            <a:off x="7567652" y="4471988"/>
            <a:ext cx="94456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800">
                <a:solidFill>
                  <a:schemeClr val="tx1"/>
                </a:solidFill>
                <a:latin typeface="Calibri" panose="020F0502020204030204" pitchFamily="34" charset="0"/>
              </a:rPr>
              <a:t>13818,2</a:t>
            </a:r>
            <a:endParaRPr lang="uk-UA" altLang="uk-UA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>
                <a:solidFill>
                  <a:schemeClr val="tx1"/>
                </a:solidFill>
                <a:latin typeface="Calibri" panose="020F0502020204030204" pitchFamily="34" charset="0"/>
              </a:rPr>
              <a:t>тис.грн</a:t>
            </a:r>
          </a:p>
        </p:txBody>
      </p:sp>
      <p:sp>
        <p:nvSpPr>
          <p:cNvPr id="70675" name="TextBox 30"/>
          <p:cNvSpPr txBox="1">
            <a:spLocks noChangeArrowheads="1"/>
          </p:cNvSpPr>
          <p:nvPr/>
        </p:nvSpPr>
        <p:spPr bwMode="auto">
          <a:xfrm>
            <a:off x="7567652" y="5353050"/>
            <a:ext cx="686406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solidFill>
                  <a:schemeClr val="tx1"/>
                </a:solidFill>
                <a:latin typeface="Calibri" panose="020F0502020204030204" pitchFamily="34" charset="0"/>
              </a:rPr>
              <a:t>5613,9</a:t>
            </a:r>
            <a:endParaRPr lang="uk-UA" altLang="uk-UA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solidFill>
                  <a:schemeClr val="tx1"/>
                </a:solidFill>
                <a:latin typeface="Calibri" panose="020F0502020204030204" pitchFamily="34" charset="0"/>
              </a:rPr>
              <a:t>тис.грн</a:t>
            </a:r>
            <a:endParaRPr lang="uk-UA" altLang="uk-UA" sz="11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70676" name="TextBox 31"/>
          <p:cNvSpPr txBox="1">
            <a:spLocks noChangeArrowheads="1"/>
          </p:cNvSpPr>
          <p:nvPr/>
        </p:nvSpPr>
        <p:spPr bwMode="auto">
          <a:xfrm>
            <a:off x="7567652" y="5835650"/>
            <a:ext cx="98425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5000,0</a:t>
            </a:r>
            <a:endParaRPr lang="uk-UA" altLang="uk-UA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latin typeface="Calibri" panose="020F0502020204030204" pitchFamily="34" charset="0"/>
              </a:rPr>
              <a:t>тис.грн</a:t>
            </a:r>
            <a:endParaRPr lang="uk-UA" altLang="uk-UA" sz="1100" dirty="0">
              <a:latin typeface="Calibri" panose="020F0502020204030204" pitchFamily="34" charset="0"/>
            </a:endParaRPr>
          </a:p>
        </p:txBody>
      </p:sp>
      <p:sp>
        <p:nvSpPr>
          <p:cNvPr id="70677" name="TextBox 32"/>
          <p:cNvSpPr txBox="1">
            <a:spLocks noChangeArrowheads="1"/>
          </p:cNvSpPr>
          <p:nvPr/>
        </p:nvSpPr>
        <p:spPr bwMode="auto">
          <a:xfrm>
            <a:off x="7567652" y="6165850"/>
            <a:ext cx="9445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613,9</a:t>
            </a:r>
            <a:endParaRPr lang="uk-UA" altLang="uk-UA" sz="1100" dirty="0" smtClean="0">
              <a:latin typeface="Calibri" panose="020F0502020204030204" pitchFamily="34" charset="0"/>
            </a:endParaRPr>
          </a:p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 smtClean="0">
                <a:latin typeface="Calibri" panose="020F0502020204030204" pitchFamily="34" charset="0"/>
              </a:rPr>
              <a:t>тис.грн</a:t>
            </a:r>
            <a:endParaRPr lang="uk-UA" altLang="uk-UA" sz="1100" dirty="0">
              <a:latin typeface="Calibri" panose="020F0502020204030204" pitchFamily="34" charset="0"/>
            </a:endParaRPr>
          </a:p>
        </p:txBody>
      </p:sp>
      <p:sp>
        <p:nvSpPr>
          <p:cNvPr id="70679" name="TextBox 34"/>
          <p:cNvSpPr txBox="1">
            <a:spLocks noChangeArrowheads="1"/>
          </p:cNvSpPr>
          <p:nvPr/>
        </p:nvSpPr>
        <p:spPr bwMode="auto">
          <a:xfrm>
            <a:off x="10415627" y="5400675"/>
            <a:ext cx="684803" cy="23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2020 </a:t>
            </a:r>
            <a:r>
              <a:rPr lang="uk-UA" altLang="uk-UA" dirty="0">
                <a:latin typeface="Calibri" panose="020F0502020204030204" pitchFamily="34" charset="0"/>
              </a:rPr>
              <a:t>р</a:t>
            </a:r>
            <a:endParaRPr lang="uk-UA" altLang="uk-UA" sz="1100" dirty="0">
              <a:latin typeface="Calibri" panose="020F0502020204030204" pitchFamily="34" charset="0"/>
            </a:endParaRPr>
          </a:p>
        </p:txBody>
      </p:sp>
      <p:sp>
        <p:nvSpPr>
          <p:cNvPr id="70680" name="TextBox 35"/>
          <p:cNvSpPr txBox="1">
            <a:spLocks noChangeArrowheads="1"/>
          </p:cNvSpPr>
          <p:nvPr/>
        </p:nvSpPr>
        <p:spPr bwMode="auto">
          <a:xfrm>
            <a:off x="10415627" y="5643563"/>
            <a:ext cx="724878" cy="23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solidFill>
                  <a:srgbClr val="C00000"/>
                </a:solidFill>
                <a:latin typeface="Calibri" panose="020F0502020204030204" pitchFamily="34" charset="0"/>
              </a:rPr>
              <a:t> 2021 </a:t>
            </a:r>
            <a:r>
              <a:rPr lang="uk-UA" altLang="uk-UA" dirty="0">
                <a:solidFill>
                  <a:srgbClr val="C00000"/>
                </a:solidFill>
                <a:latin typeface="Calibri" panose="020F0502020204030204" pitchFamily="34" charset="0"/>
              </a:rPr>
              <a:t>р</a:t>
            </a:r>
            <a:endParaRPr lang="uk-UA" altLang="uk-UA" sz="11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37" name="Straight Connector 8">
            <a:extLst/>
          </p:cNvPr>
          <p:cNvCxnSpPr/>
          <p:nvPr/>
        </p:nvCxnSpPr>
        <p:spPr>
          <a:xfrm>
            <a:off x="6826289" y="4840288"/>
            <a:ext cx="1763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8">
            <a:extLst/>
          </p:cNvPr>
          <p:cNvCxnSpPr/>
          <p:nvPr/>
        </p:nvCxnSpPr>
        <p:spPr>
          <a:xfrm>
            <a:off x="9615527" y="5368925"/>
            <a:ext cx="1665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199"/>
          <p:cNvGrpSpPr>
            <a:grpSpLocks noChangeAspect="1"/>
          </p:cNvGrpSpPr>
          <p:nvPr/>
        </p:nvGrpSpPr>
        <p:grpSpPr bwMode="auto">
          <a:xfrm>
            <a:off x="6402721" y="4407627"/>
            <a:ext cx="423481" cy="432539"/>
            <a:chOff x="-1048" y="230"/>
            <a:chExt cx="374" cy="382"/>
          </a:xfrm>
          <a:solidFill>
            <a:srgbClr val="5B9BD5"/>
          </a:solidFill>
        </p:grpSpPr>
        <p:sp>
          <p:nvSpPr>
            <p:cNvPr id="76" name="Freeform 201"/>
            <p:cNvSpPr>
              <a:spLocks noEditPoints="1"/>
            </p:cNvSpPr>
            <p:nvPr/>
          </p:nvSpPr>
          <p:spPr bwMode="auto">
            <a:xfrm>
              <a:off x="-1048" y="351"/>
              <a:ext cx="374" cy="261"/>
            </a:xfrm>
            <a:custGeom>
              <a:avLst/>
              <a:gdLst>
                <a:gd name="T0" fmla="*/ 3088 w 3362"/>
                <a:gd name="T1" fmla="*/ 2101 h 2350"/>
                <a:gd name="T2" fmla="*/ 2703 w 3362"/>
                <a:gd name="T3" fmla="*/ 2119 h 2350"/>
                <a:gd name="T4" fmla="*/ 2492 w 3362"/>
                <a:gd name="T5" fmla="*/ 2216 h 2350"/>
                <a:gd name="T6" fmla="*/ 3143 w 3362"/>
                <a:gd name="T7" fmla="*/ 2203 h 2350"/>
                <a:gd name="T8" fmla="*/ 3199 w 3362"/>
                <a:gd name="T9" fmla="*/ 1850 h 2350"/>
                <a:gd name="T10" fmla="*/ 2928 w 3362"/>
                <a:gd name="T11" fmla="*/ 1887 h 2350"/>
                <a:gd name="T12" fmla="*/ 2551 w 3362"/>
                <a:gd name="T13" fmla="*/ 1885 h 2350"/>
                <a:gd name="T14" fmla="*/ 2673 w 3362"/>
                <a:gd name="T15" fmla="*/ 2003 h 2350"/>
                <a:gd name="T16" fmla="*/ 3031 w 3362"/>
                <a:gd name="T17" fmla="*/ 1991 h 2350"/>
                <a:gd name="T18" fmla="*/ 3196 w 3362"/>
                <a:gd name="T19" fmla="*/ 1960 h 2350"/>
                <a:gd name="T20" fmla="*/ 3238 w 3362"/>
                <a:gd name="T21" fmla="*/ 1607 h 2350"/>
                <a:gd name="T22" fmla="*/ 3026 w 3362"/>
                <a:gd name="T23" fmla="*/ 1651 h 2350"/>
                <a:gd name="T24" fmla="*/ 2563 w 3362"/>
                <a:gd name="T25" fmla="*/ 1653 h 2350"/>
                <a:gd name="T26" fmla="*/ 2709 w 3362"/>
                <a:gd name="T27" fmla="*/ 1775 h 2350"/>
                <a:gd name="T28" fmla="*/ 3031 w 3362"/>
                <a:gd name="T29" fmla="*/ 1763 h 2350"/>
                <a:gd name="T30" fmla="*/ 3176 w 3362"/>
                <a:gd name="T31" fmla="*/ 1737 h 2350"/>
                <a:gd name="T32" fmla="*/ 2072 w 3362"/>
                <a:gd name="T33" fmla="*/ 1548 h 2350"/>
                <a:gd name="T34" fmla="*/ 1919 w 3362"/>
                <a:gd name="T35" fmla="*/ 1591 h 2350"/>
                <a:gd name="T36" fmla="*/ 1757 w 3362"/>
                <a:gd name="T37" fmla="*/ 1785 h 2350"/>
                <a:gd name="T38" fmla="*/ 1747 w 3362"/>
                <a:gd name="T39" fmla="*/ 1955 h 2350"/>
                <a:gd name="T40" fmla="*/ 1954 w 3362"/>
                <a:gd name="T41" fmla="*/ 2208 h 2350"/>
                <a:gd name="T42" fmla="*/ 2388 w 3362"/>
                <a:gd name="T43" fmla="*/ 2065 h 2350"/>
                <a:gd name="T44" fmla="*/ 2309 w 3362"/>
                <a:gd name="T45" fmla="*/ 1626 h 2350"/>
                <a:gd name="T46" fmla="*/ 2078 w 3362"/>
                <a:gd name="T47" fmla="*/ 1548 h 2350"/>
                <a:gd name="T48" fmla="*/ 3088 w 3362"/>
                <a:gd name="T49" fmla="*/ 1414 h 2350"/>
                <a:gd name="T50" fmla="*/ 2623 w 3362"/>
                <a:gd name="T51" fmla="*/ 1428 h 2350"/>
                <a:gd name="T52" fmla="*/ 2517 w 3362"/>
                <a:gd name="T53" fmla="*/ 1531 h 2350"/>
                <a:gd name="T54" fmla="*/ 2960 w 3362"/>
                <a:gd name="T55" fmla="*/ 1540 h 2350"/>
                <a:gd name="T56" fmla="*/ 3153 w 3362"/>
                <a:gd name="T57" fmla="*/ 1513 h 2350"/>
                <a:gd name="T58" fmla="*/ 3246 w 3362"/>
                <a:gd name="T59" fmla="*/ 1482 h 2350"/>
                <a:gd name="T60" fmla="*/ 3143 w 3362"/>
                <a:gd name="T61" fmla="*/ 1174 h 2350"/>
                <a:gd name="T62" fmla="*/ 2829 w 3362"/>
                <a:gd name="T63" fmla="*/ 1203 h 2350"/>
                <a:gd name="T64" fmla="*/ 2357 w 3362"/>
                <a:gd name="T65" fmla="*/ 1269 h 2350"/>
                <a:gd name="T66" fmla="*/ 2875 w 3362"/>
                <a:gd name="T67" fmla="*/ 1316 h 2350"/>
                <a:gd name="T68" fmla="*/ 3096 w 3362"/>
                <a:gd name="T69" fmla="*/ 1295 h 2350"/>
                <a:gd name="T70" fmla="*/ 3213 w 3362"/>
                <a:gd name="T71" fmla="*/ 1268 h 2350"/>
                <a:gd name="T72" fmla="*/ 2514 w 3362"/>
                <a:gd name="T73" fmla="*/ 952 h 2350"/>
                <a:gd name="T74" fmla="*/ 2377 w 3362"/>
                <a:gd name="T75" fmla="*/ 1046 h 2350"/>
                <a:gd name="T76" fmla="*/ 2550 w 3362"/>
                <a:gd name="T77" fmla="*/ 1077 h 2350"/>
                <a:gd name="T78" fmla="*/ 2783 w 3362"/>
                <a:gd name="T79" fmla="*/ 1088 h 2350"/>
                <a:gd name="T80" fmla="*/ 3015 w 3362"/>
                <a:gd name="T81" fmla="*/ 1077 h 2350"/>
                <a:gd name="T82" fmla="*/ 3203 w 3362"/>
                <a:gd name="T83" fmla="*/ 1041 h 2350"/>
                <a:gd name="T84" fmla="*/ 3052 w 3362"/>
                <a:gd name="T85" fmla="*/ 952 h 2350"/>
                <a:gd name="T86" fmla="*/ 936 w 3362"/>
                <a:gd name="T87" fmla="*/ 480 h 2350"/>
                <a:gd name="T88" fmla="*/ 457 w 3362"/>
                <a:gd name="T89" fmla="*/ 1020 h 2350"/>
                <a:gd name="T90" fmla="*/ 501 w 3362"/>
                <a:gd name="T91" fmla="*/ 1306 h 2350"/>
                <a:gd name="T92" fmla="*/ 697 w 3362"/>
                <a:gd name="T93" fmla="*/ 837 h 2350"/>
                <a:gd name="T94" fmla="*/ 1219 w 3362"/>
                <a:gd name="T95" fmla="*/ 516 h 2350"/>
                <a:gd name="T96" fmla="*/ 1157 w 3362"/>
                <a:gd name="T97" fmla="*/ 0 h 2350"/>
                <a:gd name="T98" fmla="*/ 2387 w 3362"/>
                <a:gd name="T99" fmla="*/ 444 h 2350"/>
                <a:gd name="T100" fmla="*/ 2954 w 3362"/>
                <a:gd name="T101" fmla="*/ 815 h 2350"/>
                <a:gd name="T102" fmla="*/ 3358 w 3362"/>
                <a:gd name="T103" fmla="*/ 1014 h 2350"/>
                <a:gd name="T104" fmla="*/ 3303 w 3362"/>
                <a:gd name="T105" fmla="*/ 2265 h 2350"/>
                <a:gd name="T106" fmla="*/ 2856 w 3362"/>
                <a:gd name="T107" fmla="*/ 2349 h 2350"/>
                <a:gd name="T108" fmla="*/ 2228 w 3362"/>
                <a:gd name="T109" fmla="*/ 2327 h 2350"/>
                <a:gd name="T110" fmla="*/ 1739 w 3362"/>
                <a:gd name="T111" fmla="*/ 2192 h 2350"/>
                <a:gd name="T112" fmla="*/ 192 w 3362"/>
                <a:gd name="T113" fmla="*/ 1908 h 2350"/>
                <a:gd name="T114" fmla="*/ 14 w 3362"/>
                <a:gd name="T115" fmla="*/ 1115 h 2350"/>
                <a:gd name="T116" fmla="*/ 440 w 3362"/>
                <a:gd name="T117" fmla="*/ 400 h 2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62" h="2350">
                  <a:moveTo>
                    <a:pt x="3246" y="2064"/>
                  </a:moveTo>
                  <a:lnTo>
                    <a:pt x="3244" y="2064"/>
                  </a:lnTo>
                  <a:lnTo>
                    <a:pt x="3238" y="2066"/>
                  </a:lnTo>
                  <a:lnTo>
                    <a:pt x="3232" y="2068"/>
                  </a:lnTo>
                  <a:lnTo>
                    <a:pt x="3206" y="2076"/>
                  </a:lnTo>
                  <a:lnTo>
                    <a:pt x="3199" y="2079"/>
                  </a:lnTo>
                  <a:lnTo>
                    <a:pt x="3190" y="2081"/>
                  </a:lnTo>
                  <a:lnTo>
                    <a:pt x="3162" y="2088"/>
                  </a:lnTo>
                  <a:lnTo>
                    <a:pt x="3143" y="2091"/>
                  </a:lnTo>
                  <a:lnTo>
                    <a:pt x="3112" y="2098"/>
                  </a:lnTo>
                  <a:lnTo>
                    <a:pt x="3088" y="2101"/>
                  </a:lnTo>
                  <a:lnTo>
                    <a:pt x="3052" y="2106"/>
                  </a:lnTo>
                  <a:lnTo>
                    <a:pt x="3026" y="2109"/>
                  </a:lnTo>
                  <a:lnTo>
                    <a:pt x="3004" y="2111"/>
                  </a:lnTo>
                  <a:lnTo>
                    <a:pt x="2983" y="2113"/>
                  </a:lnTo>
                  <a:lnTo>
                    <a:pt x="2954" y="2115"/>
                  </a:lnTo>
                  <a:lnTo>
                    <a:pt x="2928" y="2117"/>
                  </a:lnTo>
                  <a:lnTo>
                    <a:pt x="2900" y="2118"/>
                  </a:lnTo>
                  <a:lnTo>
                    <a:pt x="2873" y="2119"/>
                  </a:lnTo>
                  <a:lnTo>
                    <a:pt x="2829" y="2120"/>
                  </a:lnTo>
                  <a:lnTo>
                    <a:pt x="2783" y="2120"/>
                  </a:lnTo>
                  <a:lnTo>
                    <a:pt x="2703" y="2119"/>
                  </a:lnTo>
                  <a:lnTo>
                    <a:pt x="2679" y="2118"/>
                  </a:lnTo>
                  <a:lnTo>
                    <a:pt x="2626" y="2115"/>
                  </a:lnTo>
                  <a:lnTo>
                    <a:pt x="2599" y="2113"/>
                  </a:lnTo>
                  <a:lnTo>
                    <a:pt x="2552" y="2109"/>
                  </a:lnTo>
                  <a:lnTo>
                    <a:pt x="2526" y="2106"/>
                  </a:lnTo>
                  <a:lnTo>
                    <a:pt x="2517" y="2105"/>
                  </a:lnTo>
                  <a:lnTo>
                    <a:pt x="2510" y="2104"/>
                  </a:lnTo>
                  <a:lnTo>
                    <a:pt x="2491" y="2140"/>
                  </a:lnTo>
                  <a:lnTo>
                    <a:pt x="2469" y="2175"/>
                  </a:lnTo>
                  <a:lnTo>
                    <a:pt x="2443" y="2207"/>
                  </a:lnTo>
                  <a:lnTo>
                    <a:pt x="2492" y="2216"/>
                  </a:lnTo>
                  <a:lnTo>
                    <a:pt x="2543" y="2222"/>
                  </a:lnTo>
                  <a:lnTo>
                    <a:pt x="2599" y="2227"/>
                  </a:lnTo>
                  <a:lnTo>
                    <a:pt x="2658" y="2232"/>
                  </a:lnTo>
                  <a:lnTo>
                    <a:pt x="2719" y="2234"/>
                  </a:lnTo>
                  <a:lnTo>
                    <a:pt x="2783" y="2235"/>
                  </a:lnTo>
                  <a:lnTo>
                    <a:pt x="2859" y="2234"/>
                  </a:lnTo>
                  <a:lnTo>
                    <a:pt x="2929" y="2231"/>
                  </a:lnTo>
                  <a:lnTo>
                    <a:pt x="2992" y="2225"/>
                  </a:lnTo>
                  <a:lnTo>
                    <a:pt x="3049" y="2219"/>
                  </a:lnTo>
                  <a:lnTo>
                    <a:pt x="3099" y="2211"/>
                  </a:lnTo>
                  <a:lnTo>
                    <a:pt x="3143" y="2203"/>
                  </a:lnTo>
                  <a:lnTo>
                    <a:pt x="3179" y="2194"/>
                  </a:lnTo>
                  <a:lnTo>
                    <a:pt x="3209" y="2186"/>
                  </a:lnTo>
                  <a:lnTo>
                    <a:pt x="3231" y="2177"/>
                  </a:lnTo>
                  <a:lnTo>
                    <a:pt x="3246" y="2170"/>
                  </a:lnTo>
                  <a:lnTo>
                    <a:pt x="3246" y="2064"/>
                  </a:lnTo>
                  <a:close/>
                  <a:moveTo>
                    <a:pt x="3246" y="1834"/>
                  </a:moveTo>
                  <a:lnTo>
                    <a:pt x="3244" y="1835"/>
                  </a:lnTo>
                  <a:lnTo>
                    <a:pt x="3238" y="1837"/>
                  </a:lnTo>
                  <a:lnTo>
                    <a:pt x="3232" y="1839"/>
                  </a:lnTo>
                  <a:lnTo>
                    <a:pt x="3206" y="1847"/>
                  </a:lnTo>
                  <a:lnTo>
                    <a:pt x="3199" y="1850"/>
                  </a:lnTo>
                  <a:lnTo>
                    <a:pt x="3190" y="1852"/>
                  </a:lnTo>
                  <a:lnTo>
                    <a:pt x="3162" y="1858"/>
                  </a:lnTo>
                  <a:lnTo>
                    <a:pt x="3143" y="1863"/>
                  </a:lnTo>
                  <a:lnTo>
                    <a:pt x="3112" y="1868"/>
                  </a:lnTo>
                  <a:lnTo>
                    <a:pt x="3088" y="1872"/>
                  </a:lnTo>
                  <a:lnTo>
                    <a:pt x="3052" y="1876"/>
                  </a:lnTo>
                  <a:lnTo>
                    <a:pt x="3026" y="1880"/>
                  </a:lnTo>
                  <a:lnTo>
                    <a:pt x="3004" y="1882"/>
                  </a:lnTo>
                  <a:lnTo>
                    <a:pt x="2983" y="1884"/>
                  </a:lnTo>
                  <a:lnTo>
                    <a:pt x="2954" y="1886"/>
                  </a:lnTo>
                  <a:lnTo>
                    <a:pt x="2928" y="1887"/>
                  </a:lnTo>
                  <a:lnTo>
                    <a:pt x="2900" y="1888"/>
                  </a:lnTo>
                  <a:lnTo>
                    <a:pt x="2873" y="1889"/>
                  </a:lnTo>
                  <a:lnTo>
                    <a:pt x="2829" y="1890"/>
                  </a:lnTo>
                  <a:lnTo>
                    <a:pt x="2783" y="1891"/>
                  </a:lnTo>
                  <a:lnTo>
                    <a:pt x="2752" y="1890"/>
                  </a:lnTo>
                  <a:lnTo>
                    <a:pt x="2725" y="1890"/>
                  </a:lnTo>
                  <a:lnTo>
                    <a:pt x="2700" y="1888"/>
                  </a:lnTo>
                  <a:lnTo>
                    <a:pt x="2649" y="1887"/>
                  </a:lnTo>
                  <a:lnTo>
                    <a:pt x="2599" y="1884"/>
                  </a:lnTo>
                  <a:lnTo>
                    <a:pt x="2551" y="1880"/>
                  </a:lnTo>
                  <a:lnTo>
                    <a:pt x="2551" y="1885"/>
                  </a:lnTo>
                  <a:lnTo>
                    <a:pt x="2552" y="1891"/>
                  </a:lnTo>
                  <a:lnTo>
                    <a:pt x="2551" y="1896"/>
                  </a:lnTo>
                  <a:lnTo>
                    <a:pt x="2551" y="1901"/>
                  </a:lnTo>
                  <a:lnTo>
                    <a:pt x="2551" y="1907"/>
                  </a:lnTo>
                  <a:lnTo>
                    <a:pt x="2552" y="1914"/>
                  </a:lnTo>
                  <a:lnTo>
                    <a:pt x="2550" y="1953"/>
                  </a:lnTo>
                  <a:lnTo>
                    <a:pt x="2544" y="1992"/>
                  </a:lnTo>
                  <a:lnTo>
                    <a:pt x="2547" y="1993"/>
                  </a:lnTo>
                  <a:lnTo>
                    <a:pt x="2597" y="1998"/>
                  </a:lnTo>
                  <a:lnTo>
                    <a:pt x="2649" y="2001"/>
                  </a:lnTo>
                  <a:lnTo>
                    <a:pt x="2673" y="2003"/>
                  </a:lnTo>
                  <a:lnTo>
                    <a:pt x="2727" y="2004"/>
                  </a:lnTo>
                  <a:lnTo>
                    <a:pt x="2783" y="2005"/>
                  </a:lnTo>
                  <a:lnTo>
                    <a:pt x="2829" y="2005"/>
                  </a:lnTo>
                  <a:lnTo>
                    <a:pt x="2872" y="2004"/>
                  </a:lnTo>
                  <a:lnTo>
                    <a:pt x="2879" y="2003"/>
                  </a:lnTo>
                  <a:lnTo>
                    <a:pt x="2918" y="2002"/>
                  </a:lnTo>
                  <a:lnTo>
                    <a:pt x="2956" y="1999"/>
                  </a:lnTo>
                  <a:lnTo>
                    <a:pt x="2960" y="1999"/>
                  </a:lnTo>
                  <a:lnTo>
                    <a:pt x="2965" y="1999"/>
                  </a:lnTo>
                  <a:lnTo>
                    <a:pt x="2999" y="1996"/>
                  </a:lnTo>
                  <a:lnTo>
                    <a:pt x="3031" y="1991"/>
                  </a:lnTo>
                  <a:lnTo>
                    <a:pt x="3039" y="1991"/>
                  </a:lnTo>
                  <a:lnTo>
                    <a:pt x="3068" y="1987"/>
                  </a:lnTo>
                  <a:lnTo>
                    <a:pt x="3096" y="1983"/>
                  </a:lnTo>
                  <a:lnTo>
                    <a:pt x="3103" y="1982"/>
                  </a:lnTo>
                  <a:lnTo>
                    <a:pt x="3128" y="1976"/>
                  </a:lnTo>
                  <a:lnTo>
                    <a:pt x="3149" y="1972"/>
                  </a:lnTo>
                  <a:lnTo>
                    <a:pt x="3153" y="1971"/>
                  </a:lnTo>
                  <a:lnTo>
                    <a:pt x="3156" y="1971"/>
                  </a:lnTo>
                  <a:lnTo>
                    <a:pt x="3176" y="1966"/>
                  </a:lnTo>
                  <a:lnTo>
                    <a:pt x="3193" y="1962"/>
                  </a:lnTo>
                  <a:lnTo>
                    <a:pt x="3196" y="1960"/>
                  </a:lnTo>
                  <a:lnTo>
                    <a:pt x="3197" y="1960"/>
                  </a:lnTo>
                  <a:lnTo>
                    <a:pt x="3213" y="1955"/>
                  </a:lnTo>
                  <a:lnTo>
                    <a:pt x="3226" y="1950"/>
                  </a:lnTo>
                  <a:lnTo>
                    <a:pt x="3227" y="1950"/>
                  </a:lnTo>
                  <a:lnTo>
                    <a:pt x="3227" y="1950"/>
                  </a:lnTo>
                  <a:lnTo>
                    <a:pt x="3238" y="1944"/>
                  </a:lnTo>
                  <a:lnTo>
                    <a:pt x="3246" y="1940"/>
                  </a:lnTo>
                  <a:lnTo>
                    <a:pt x="3246" y="1834"/>
                  </a:lnTo>
                  <a:close/>
                  <a:moveTo>
                    <a:pt x="3246" y="1605"/>
                  </a:moveTo>
                  <a:lnTo>
                    <a:pt x="3244" y="1606"/>
                  </a:lnTo>
                  <a:lnTo>
                    <a:pt x="3238" y="1607"/>
                  </a:lnTo>
                  <a:lnTo>
                    <a:pt x="3232" y="1609"/>
                  </a:lnTo>
                  <a:lnTo>
                    <a:pt x="3206" y="1618"/>
                  </a:lnTo>
                  <a:lnTo>
                    <a:pt x="3199" y="1620"/>
                  </a:lnTo>
                  <a:lnTo>
                    <a:pt x="3190" y="1622"/>
                  </a:lnTo>
                  <a:lnTo>
                    <a:pt x="3177" y="1625"/>
                  </a:lnTo>
                  <a:lnTo>
                    <a:pt x="3162" y="1629"/>
                  </a:lnTo>
                  <a:lnTo>
                    <a:pt x="3143" y="1633"/>
                  </a:lnTo>
                  <a:lnTo>
                    <a:pt x="3112" y="1639"/>
                  </a:lnTo>
                  <a:lnTo>
                    <a:pt x="3088" y="1642"/>
                  </a:lnTo>
                  <a:lnTo>
                    <a:pt x="3052" y="1648"/>
                  </a:lnTo>
                  <a:lnTo>
                    <a:pt x="3026" y="1651"/>
                  </a:lnTo>
                  <a:lnTo>
                    <a:pt x="2983" y="1654"/>
                  </a:lnTo>
                  <a:lnTo>
                    <a:pt x="2954" y="1656"/>
                  </a:lnTo>
                  <a:lnTo>
                    <a:pt x="2928" y="1658"/>
                  </a:lnTo>
                  <a:lnTo>
                    <a:pt x="2900" y="1659"/>
                  </a:lnTo>
                  <a:lnTo>
                    <a:pt x="2873" y="1661"/>
                  </a:lnTo>
                  <a:lnTo>
                    <a:pt x="2829" y="1662"/>
                  </a:lnTo>
                  <a:lnTo>
                    <a:pt x="2783" y="1662"/>
                  </a:lnTo>
                  <a:lnTo>
                    <a:pt x="2722" y="1661"/>
                  </a:lnTo>
                  <a:lnTo>
                    <a:pt x="2664" y="1659"/>
                  </a:lnTo>
                  <a:lnTo>
                    <a:pt x="2611" y="1656"/>
                  </a:lnTo>
                  <a:lnTo>
                    <a:pt x="2563" y="1653"/>
                  </a:lnTo>
                  <a:lnTo>
                    <a:pt x="2517" y="1648"/>
                  </a:lnTo>
                  <a:lnTo>
                    <a:pt x="2477" y="1642"/>
                  </a:lnTo>
                  <a:lnTo>
                    <a:pt x="2499" y="1680"/>
                  </a:lnTo>
                  <a:lnTo>
                    <a:pt x="2517" y="1720"/>
                  </a:lnTo>
                  <a:lnTo>
                    <a:pt x="2532" y="1762"/>
                  </a:lnTo>
                  <a:lnTo>
                    <a:pt x="2543" y="1764"/>
                  </a:lnTo>
                  <a:lnTo>
                    <a:pt x="2569" y="1766"/>
                  </a:lnTo>
                  <a:lnTo>
                    <a:pt x="2612" y="1770"/>
                  </a:lnTo>
                  <a:lnTo>
                    <a:pt x="2638" y="1772"/>
                  </a:lnTo>
                  <a:lnTo>
                    <a:pt x="2686" y="1774"/>
                  </a:lnTo>
                  <a:lnTo>
                    <a:pt x="2709" y="1775"/>
                  </a:lnTo>
                  <a:lnTo>
                    <a:pt x="2783" y="1776"/>
                  </a:lnTo>
                  <a:lnTo>
                    <a:pt x="2829" y="1775"/>
                  </a:lnTo>
                  <a:lnTo>
                    <a:pt x="2872" y="1774"/>
                  </a:lnTo>
                  <a:lnTo>
                    <a:pt x="2875" y="1774"/>
                  </a:lnTo>
                  <a:lnTo>
                    <a:pt x="2879" y="1774"/>
                  </a:lnTo>
                  <a:lnTo>
                    <a:pt x="2918" y="1772"/>
                  </a:lnTo>
                  <a:lnTo>
                    <a:pt x="2956" y="1770"/>
                  </a:lnTo>
                  <a:lnTo>
                    <a:pt x="2960" y="1769"/>
                  </a:lnTo>
                  <a:lnTo>
                    <a:pt x="2965" y="1769"/>
                  </a:lnTo>
                  <a:lnTo>
                    <a:pt x="2999" y="1766"/>
                  </a:lnTo>
                  <a:lnTo>
                    <a:pt x="3031" y="1763"/>
                  </a:lnTo>
                  <a:lnTo>
                    <a:pt x="3034" y="1762"/>
                  </a:lnTo>
                  <a:lnTo>
                    <a:pt x="3039" y="1762"/>
                  </a:lnTo>
                  <a:lnTo>
                    <a:pt x="3068" y="1757"/>
                  </a:lnTo>
                  <a:lnTo>
                    <a:pt x="3096" y="1753"/>
                  </a:lnTo>
                  <a:lnTo>
                    <a:pt x="3099" y="1753"/>
                  </a:lnTo>
                  <a:lnTo>
                    <a:pt x="3103" y="1752"/>
                  </a:lnTo>
                  <a:lnTo>
                    <a:pt x="3128" y="1748"/>
                  </a:lnTo>
                  <a:lnTo>
                    <a:pt x="3149" y="1742"/>
                  </a:lnTo>
                  <a:lnTo>
                    <a:pt x="3153" y="1742"/>
                  </a:lnTo>
                  <a:lnTo>
                    <a:pt x="3156" y="1741"/>
                  </a:lnTo>
                  <a:lnTo>
                    <a:pt x="3176" y="1737"/>
                  </a:lnTo>
                  <a:lnTo>
                    <a:pt x="3193" y="1732"/>
                  </a:lnTo>
                  <a:lnTo>
                    <a:pt x="3196" y="1732"/>
                  </a:lnTo>
                  <a:lnTo>
                    <a:pt x="3197" y="1731"/>
                  </a:lnTo>
                  <a:lnTo>
                    <a:pt x="3213" y="1725"/>
                  </a:lnTo>
                  <a:lnTo>
                    <a:pt x="3226" y="1721"/>
                  </a:lnTo>
                  <a:lnTo>
                    <a:pt x="3227" y="1720"/>
                  </a:lnTo>
                  <a:lnTo>
                    <a:pt x="3238" y="1716"/>
                  </a:lnTo>
                  <a:lnTo>
                    <a:pt x="3246" y="1710"/>
                  </a:lnTo>
                  <a:lnTo>
                    <a:pt x="3246" y="1605"/>
                  </a:lnTo>
                  <a:close/>
                  <a:moveTo>
                    <a:pt x="2078" y="1548"/>
                  </a:moveTo>
                  <a:lnTo>
                    <a:pt x="2072" y="1548"/>
                  </a:lnTo>
                  <a:lnTo>
                    <a:pt x="2067" y="1548"/>
                  </a:lnTo>
                  <a:lnTo>
                    <a:pt x="2042" y="1550"/>
                  </a:lnTo>
                  <a:lnTo>
                    <a:pt x="2016" y="1554"/>
                  </a:lnTo>
                  <a:lnTo>
                    <a:pt x="2014" y="1555"/>
                  </a:lnTo>
                  <a:lnTo>
                    <a:pt x="2012" y="1555"/>
                  </a:lnTo>
                  <a:lnTo>
                    <a:pt x="1992" y="1561"/>
                  </a:lnTo>
                  <a:lnTo>
                    <a:pt x="1972" y="1567"/>
                  </a:lnTo>
                  <a:lnTo>
                    <a:pt x="1966" y="1569"/>
                  </a:lnTo>
                  <a:lnTo>
                    <a:pt x="1962" y="1571"/>
                  </a:lnTo>
                  <a:lnTo>
                    <a:pt x="1939" y="1581"/>
                  </a:lnTo>
                  <a:lnTo>
                    <a:pt x="1919" y="1591"/>
                  </a:lnTo>
                  <a:lnTo>
                    <a:pt x="1919" y="1591"/>
                  </a:lnTo>
                  <a:lnTo>
                    <a:pt x="1883" y="1614"/>
                  </a:lnTo>
                  <a:lnTo>
                    <a:pt x="1852" y="1639"/>
                  </a:lnTo>
                  <a:lnTo>
                    <a:pt x="1823" y="1669"/>
                  </a:lnTo>
                  <a:lnTo>
                    <a:pt x="1798" y="1702"/>
                  </a:lnTo>
                  <a:lnTo>
                    <a:pt x="1778" y="1737"/>
                  </a:lnTo>
                  <a:lnTo>
                    <a:pt x="1777" y="1739"/>
                  </a:lnTo>
                  <a:lnTo>
                    <a:pt x="1776" y="1741"/>
                  </a:lnTo>
                  <a:lnTo>
                    <a:pt x="1766" y="1762"/>
                  </a:lnTo>
                  <a:lnTo>
                    <a:pt x="1759" y="1783"/>
                  </a:lnTo>
                  <a:lnTo>
                    <a:pt x="1757" y="1785"/>
                  </a:lnTo>
                  <a:lnTo>
                    <a:pt x="1756" y="1787"/>
                  </a:lnTo>
                  <a:lnTo>
                    <a:pt x="1751" y="1809"/>
                  </a:lnTo>
                  <a:lnTo>
                    <a:pt x="1746" y="1832"/>
                  </a:lnTo>
                  <a:lnTo>
                    <a:pt x="1745" y="1842"/>
                  </a:lnTo>
                  <a:lnTo>
                    <a:pt x="1741" y="1869"/>
                  </a:lnTo>
                  <a:lnTo>
                    <a:pt x="1740" y="1896"/>
                  </a:lnTo>
                  <a:lnTo>
                    <a:pt x="1741" y="1899"/>
                  </a:lnTo>
                  <a:lnTo>
                    <a:pt x="1741" y="1902"/>
                  </a:lnTo>
                  <a:lnTo>
                    <a:pt x="1742" y="1927"/>
                  </a:lnTo>
                  <a:lnTo>
                    <a:pt x="1747" y="1953"/>
                  </a:lnTo>
                  <a:lnTo>
                    <a:pt x="1747" y="1955"/>
                  </a:lnTo>
                  <a:lnTo>
                    <a:pt x="1747" y="1957"/>
                  </a:lnTo>
                  <a:lnTo>
                    <a:pt x="1754" y="1984"/>
                  </a:lnTo>
                  <a:lnTo>
                    <a:pt x="1763" y="2010"/>
                  </a:lnTo>
                  <a:lnTo>
                    <a:pt x="1764" y="2015"/>
                  </a:lnTo>
                  <a:lnTo>
                    <a:pt x="1776" y="2041"/>
                  </a:lnTo>
                  <a:lnTo>
                    <a:pt x="1790" y="2067"/>
                  </a:lnTo>
                  <a:lnTo>
                    <a:pt x="1814" y="2103"/>
                  </a:lnTo>
                  <a:lnTo>
                    <a:pt x="1844" y="2135"/>
                  </a:lnTo>
                  <a:lnTo>
                    <a:pt x="1878" y="2164"/>
                  </a:lnTo>
                  <a:lnTo>
                    <a:pt x="1914" y="2188"/>
                  </a:lnTo>
                  <a:lnTo>
                    <a:pt x="1954" y="2208"/>
                  </a:lnTo>
                  <a:lnTo>
                    <a:pt x="1996" y="2222"/>
                  </a:lnTo>
                  <a:lnTo>
                    <a:pt x="2041" y="2232"/>
                  </a:lnTo>
                  <a:lnTo>
                    <a:pt x="2088" y="2235"/>
                  </a:lnTo>
                  <a:lnTo>
                    <a:pt x="2135" y="2232"/>
                  </a:lnTo>
                  <a:lnTo>
                    <a:pt x="2181" y="2222"/>
                  </a:lnTo>
                  <a:lnTo>
                    <a:pt x="2223" y="2207"/>
                  </a:lnTo>
                  <a:lnTo>
                    <a:pt x="2264" y="2188"/>
                  </a:lnTo>
                  <a:lnTo>
                    <a:pt x="2300" y="2163"/>
                  </a:lnTo>
                  <a:lnTo>
                    <a:pt x="2334" y="2134"/>
                  </a:lnTo>
                  <a:lnTo>
                    <a:pt x="2364" y="2101"/>
                  </a:lnTo>
                  <a:lnTo>
                    <a:pt x="2388" y="2065"/>
                  </a:lnTo>
                  <a:lnTo>
                    <a:pt x="2409" y="2024"/>
                  </a:lnTo>
                  <a:lnTo>
                    <a:pt x="2423" y="1982"/>
                  </a:lnTo>
                  <a:lnTo>
                    <a:pt x="2432" y="1937"/>
                  </a:lnTo>
                  <a:lnTo>
                    <a:pt x="2436" y="1891"/>
                  </a:lnTo>
                  <a:lnTo>
                    <a:pt x="2432" y="1846"/>
                  </a:lnTo>
                  <a:lnTo>
                    <a:pt x="2424" y="1803"/>
                  </a:lnTo>
                  <a:lnTo>
                    <a:pt x="2410" y="1762"/>
                  </a:lnTo>
                  <a:lnTo>
                    <a:pt x="2392" y="1723"/>
                  </a:lnTo>
                  <a:lnTo>
                    <a:pt x="2368" y="1687"/>
                  </a:lnTo>
                  <a:lnTo>
                    <a:pt x="2340" y="1655"/>
                  </a:lnTo>
                  <a:lnTo>
                    <a:pt x="2309" y="1626"/>
                  </a:lnTo>
                  <a:lnTo>
                    <a:pt x="2274" y="1601"/>
                  </a:lnTo>
                  <a:lnTo>
                    <a:pt x="2237" y="1581"/>
                  </a:lnTo>
                  <a:lnTo>
                    <a:pt x="2211" y="1569"/>
                  </a:lnTo>
                  <a:lnTo>
                    <a:pt x="2184" y="1561"/>
                  </a:lnTo>
                  <a:lnTo>
                    <a:pt x="2184" y="1561"/>
                  </a:lnTo>
                  <a:lnTo>
                    <a:pt x="2183" y="1561"/>
                  </a:lnTo>
                  <a:lnTo>
                    <a:pt x="2157" y="1554"/>
                  </a:lnTo>
                  <a:lnTo>
                    <a:pt x="2133" y="1550"/>
                  </a:lnTo>
                  <a:lnTo>
                    <a:pt x="2127" y="1550"/>
                  </a:lnTo>
                  <a:lnTo>
                    <a:pt x="2102" y="1548"/>
                  </a:lnTo>
                  <a:lnTo>
                    <a:pt x="2078" y="1548"/>
                  </a:lnTo>
                  <a:close/>
                  <a:moveTo>
                    <a:pt x="3246" y="1375"/>
                  </a:moveTo>
                  <a:lnTo>
                    <a:pt x="3244" y="1377"/>
                  </a:lnTo>
                  <a:lnTo>
                    <a:pt x="3238" y="1379"/>
                  </a:lnTo>
                  <a:lnTo>
                    <a:pt x="3232" y="1381"/>
                  </a:lnTo>
                  <a:lnTo>
                    <a:pt x="3206" y="1388"/>
                  </a:lnTo>
                  <a:lnTo>
                    <a:pt x="3199" y="1390"/>
                  </a:lnTo>
                  <a:lnTo>
                    <a:pt x="3190" y="1394"/>
                  </a:lnTo>
                  <a:lnTo>
                    <a:pt x="3162" y="1400"/>
                  </a:lnTo>
                  <a:lnTo>
                    <a:pt x="3143" y="1404"/>
                  </a:lnTo>
                  <a:lnTo>
                    <a:pt x="3112" y="1409"/>
                  </a:lnTo>
                  <a:lnTo>
                    <a:pt x="3088" y="1414"/>
                  </a:lnTo>
                  <a:lnTo>
                    <a:pt x="3052" y="1418"/>
                  </a:lnTo>
                  <a:lnTo>
                    <a:pt x="3026" y="1421"/>
                  </a:lnTo>
                  <a:lnTo>
                    <a:pt x="2983" y="1425"/>
                  </a:lnTo>
                  <a:lnTo>
                    <a:pt x="2954" y="1428"/>
                  </a:lnTo>
                  <a:lnTo>
                    <a:pt x="2928" y="1429"/>
                  </a:lnTo>
                  <a:lnTo>
                    <a:pt x="2900" y="1430"/>
                  </a:lnTo>
                  <a:lnTo>
                    <a:pt x="2873" y="1431"/>
                  </a:lnTo>
                  <a:lnTo>
                    <a:pt x="2829" y="1432"/>
                  </a:lnTo>
                  <a:lnTo>
                    <a:pt x="2783" y="1432"/>
                  </a:lnTo>
                  <a:lnTo>
                    <a:pt x="2701" y="1431"/>
                  </a:lnTo>
                  <a:lnTo>
                    <a:pt x="2623" y="1428"/>
                  </a:lnTo>
                  <a:lnTo>
                    <a:pt x="2547" y="1421"/>
                  </a:lnTo>
                  <a:lnTo>
                    <a:pt x="2472" y="1416"/>
                  </a:lnTo>
                  <a:lnTo>
                    <a:pt x="2396" y="1409"/>
                  </a:lnTo>
                  <a:lnTo>
                    <a:pt x="2320" y="1404"/>
                  </a:lnTo>
                  <a:lnTo>
                    <a:pt x="2320" y="1482"/>
                  </a:lnTo>
                  <a:lnTo>
                    <a:pt x="2335" y="1489"/>
                  </a:lnTo>
                  <a:lnTo>
                    <a:pt x="2357" y="1498"/>
                  </a:lnTo>
                  <a:lnTo>
                    <a:pt x="2386" y="1506"/>
                  </a:lnTo>
                  <a:lnTo>
                    <a:pt x="2423" y="1515"/>
                  </a:lnTo>
                  <a:lnTo>
                    <a:pt x="2467" y="1523"/>
                  </a:lnTo>
                  <a:lnTo>
                    <a:pt x="2517" y="1531"/>
                  </a:lnTo>
                  <a:lnTo>
                    <a:pt x="2574" y="1537"/>
                  </a:lnTo>
                  <a:lnTo>
                    <a:pt x="2638" y="1542"/>
                  </a:lnTo>
                  <a:lnTo>
                    <a:pt x="2707" y="1546"/>
                  </a:lnTo>
                  <a:lnTo>
                    <a:pt x="2783" y="1547"/>
                  </a:lnTo>
                  <a:lnTo>
                    <a:pt x="2829" y="1547"/>
                  </a:lnTo>
                  <a:lnTo>
                    <a:pt x="2872" y="1546"/>
                  </a:lnTo>
                  <a:lnTo>
                    <a:pt x="2875" y="1545"/>
                  </a:lnTo>
                  <a:lnTo>
                    <a:pt x="2879" y="1545"/>
                  </a:lnTo>
                  <a:lnTo>
                    <a:pt x="2918" y="1544"/>
                  </a:lnTo>
                  <a:lnTo>
                    <a:pt x="2956" y="1540"/>
                  </a:lnTo>
                  <a:lnTo>
                    <a:pt x="2960" y="1540"/>
                  </a:lnTo>
                  <a:lnTo>
                    <a:pt x="2965" y="1540"/>
                  </a:lnTo>
                  <a:lnTo>
                    <a:pt x="2999" y="1537"/>
                  </a:lnTo>
                  <a:lnTo>
                    <a:pt x="3031" y="1533"/>
                  </a:lnTo>
                  <a:lnTo>
                    <a:pt x="3034" y="1533"/>
                  </a:lnTo>
                  <a:lnTo>
                    <a:pt x="3039" y="1532"/>
                  </a:lnTo>
                  <a:lnTo>
                    <a:pt x="3068" y="1529"/>
                  </a:lnTo>
                  <a:lnTo>
                    <a:pt x="3096" y="1524"/>
                  </a:lnTo>
                  <a:lnTo>
                    <a:pt x="3103" y="1523"/>
                  </a:lnTo>
                  <a:lnTo>
                    <a:pt x="3128" y="1518"/>
                  </a:lnTo>
                  <a:lnTo>
                    <a:pt x="3149" y="1514"/>
                  </a:lnTo>
                  <a:lnTo>
                    <a:pt x="3153" y="1513"/>
                  </a:lnTo>
                  <a:lnTo>
                    <a:pt x="3156" y="1513"/>
                  </a:lnTo>
                  <a:lnTo>
                    <a:pt x="3176" y="1507"/>
                  </a:lnTo>
                  <a:lnTo>
                    <a:pt x="3193" y="1502"/>
                  </a:lnTo>
                  <a:lnTo>
                    <a:pt x="3196" y="1502"/>
                  </a:lnTo>
                  <a:lnTo>
                    <a:pt x="3197" y="1502"/>
                  </a:lnTo>
                  <a:lnTo>
                    <a:pt x="3213" y="1497"/>
                  </a:lnTo>
                  <a:lnTo>
                    <a:pt x="3226" y="1491"/>
                  </a:lnTo>
                  <a:lnTo>
                    <a:pt x="3227" y="1491"/>
                  </a:lnTo>
                  <a:lnTo>
                    <a:pt x="3227" y="1491"/>
                  </a:lnTo>
                  <a:lnTo>
                    <a:pt x="3238" y="1486"/>
                  </a:lnTo>
                  <a:lnTo>
                    <a:pt x="3246" y="1482"/>
                  </a:lnTo>
                  <a:lnTo>
                    <a:pt x="3246" y="1375"/>
                  </a:lnTo>
                  <a:close/>
                  <a:moveTo>
                    <a:pt x="3246" y="1147"/>
                  </a:moveTo>
                  <a:lnTo>
                    <a:pt x="3245" y="1147"/>
                  </a:lnTo>
                  <a:lnTo>
                    <a:pt x="3244" y="1148"/>
                  </a:lnTo>
                  <a:lnTo>
                    <a:pt x="3238" y="1150"/>
                  </a:lnTo>
                  <a:lnTo>
                    <a:pt x="3231" y="1152"/>
                  </a:lnTo>
                  <a:lnTo>
                    <a:pt x="3207" y="1160"/>
                  </a:lnTo>
                  <a:lnTo>
                    <a:pt x="3199" y="1162"/>
                  </a:lnTo>
                  <a:lnTo>
                    <a:pt x="3190" y="1164"/>
                  </a:lnTo>
                  <a:lnTo>
                    <a:pt x="3163" y="1170"/>
                  </a:lnTo>
                  <a:lnTo>
                    <a:pt x="3143" y="1174"/>
                  </a:lnTo>
                  <a:lnTo>
                    <a:pt x="3112" y="1181"/>
                  </a:lnTo>
                  <a:lnTo>
                    <a:pt x="3088" y="1184"/>
                  </a:lnTo>
                  <a:lnTo>
                    <a:pt x="3053" y="1189"/>
                  </a:lnTo>
                  <a:lnTo>
                    <a:pt x="3026" y="1193"/>
                  </a:lnTo>
                  <a:lnTo>
                    <a:pt x="2983" y="1196"/>
                  </a:lnTo>
                  <a:lnTo>
                    <a:pt x="2954" y="1198"/>
                  </a:lnTo>
                  <a:lnTo>
                    <a:pt x="2928" y="1200"/>
                  </a:lnTo>
                  <a:lnTo>
                    <a:pt x="2900" y="1201"/>
                  </a:lnTo>
                  <a:lnTo>
                    <a:pt x="2887" y="1201"/>
                  </a:lnTo>
                  <a:lnTo>
                    <a:pt x="2873" y="1202"/>
                  </a:lnTo>
                  <a:lnTo>
                    <a:pt x="2829" y="1203"/>
                  </a:lnTo>
                  <a:lnTo>
                    <a:pt x="2783" y="1203"/>
                  </a:lnTo>
                  <a:lnTo>
                    <a:pt x="2721" y="1203"/>
                  </a:lnTo>
                  <a:lnTo>
                    <a:pt x="2662" y="1201"/>
                  </a:lnTo>
                  <a:lnTo>
                    <a:pt x="2610" y="1198"/>
                  </a:lnTo>
                  <a:lnTo>
                    <a:pt x="2560" y="1194"/>
                  </a:lnTo>
                  <a:lnTo>
                    <a:pt x="2515" y="1189"/>
                  </a:lnTo>
                  <a:lnTo>
                    <a:pt x="2417" y="1182"/>
                  </a:lnTo>
                  <a:lnTo>
                    <a:pt x="2320" y="1174"/>
                  </a:lnTo>
                  <a:lnTo>
                    <a:pt x="2320" y="1253"/>
                  </a:lnTo>
                  <a:lnTo>
                    <a:pt x="2335" y="1261"/>
                  </a:lnTo>
                  <a:lnTo>
                    <a:pt x="2357" y="1269"/>
                  </a:lnTo>
                  <a:lnTo>
                    <a:pt x="2386" y="1278"/>
                  </a:lnTo>
                  <a:lnTo>
                    <a:pt x="2423" y="1286"/>
                  </a:lnTo>
                  <a:lnTo>
                    <a:pt x="2467" y="1295"/>
                  </a:lnTo>
                  <a:lnTo>
                    <a:pt x="2516" y="1302"/>
                  </a:lnTo>
                  <a:lnTo>
                    <a:pt x="2573" y="1308"/>
                  </a:lnTo>
                  <a:lnTo>
                    <a:pt x="2637" y="1314"/>
                  </a:lnTo>
                  <a:lnTo>
                    <a:pt x="2707" y="1317"/>
                  </a:lnTo>
                  <a:lnTo>
                    <a:pt x="2783" y="1318"/>
                  </a:lnTo>
                  <a:lnTo>
                    <a:pt x="2829" y="1317"/>
                  </a:lnTo>
                  <a:lnTo>
                    <a:pt x="2872" y="1316"/>
                  </a:lnTo>
                  <a:lnTo>
                    <a:pt x="2875" y="1316"/>
                  </a:lnTo>
                  <a:lnTo>
                    <a:pt x="2879" y="1316"/>
                  </a:lnTo>
                  <a:lnTo>
                    <a:pt x="2918" y="1314"/>
                  </a:lnTo>
                  <a:lnTo>
                    <a:pt x="2956" y="1312"/>
                  </a:lnTo>
                  <a:lnTo>
                    <a:pt x="2960" y="1312"/>
                  </a:lnTo>
                  <a:lnTo>
                    <a:pt x="2965" y="1311"/>
                  </a:lnTo>
                  <a:lnTo>
                    <a:pt x="2998" y="1307"/>
                  </a:lnTo>
                  <a:lnTo>
                    <a:pt x="3031" y="1304"/>
                  </a:lnTo>
                  <a:lnTo>
                    <a:pt x="3034" y="1303"/>
                  </a:lnTo>
                  <a:lnTo>
                    <a:pt x="3039" y="1303"/>
                  </a:lnTo>
                  <a:lnTo>
                    <a:pt x="3068" y="1299"/>
                  </a:lnTo>
                  <a:lnTo>
                    <a:pt x="3096" y="1295"/>
                  </a:lnTo>
                  <a:lnTo>
                    <a:pt x="3099" y="1295"/>
                  </a:lnTo>
                  <a:lnTo>
                    <a:pt x="3103" y="1294"/>
                  </a:lnTo>
                  <a:lnTo>
                    <a:pt x="3128" y="1289"/>
                  </a:lnTo>
                  <a:lnTo>
                    <a:pt x="3149" y="1285"/>
                  </a:lnTo>
                  <a:lnTo>
                    <a:pt x="3153" y="1284"/>
                  </a:lnTo>
                  <a:lnTo>
                    <a:pt x="3156" y="1283"/>
                  </a:lnTo>
                  <a:lnTo>
                    <a:pt x="3175" y="1279"/>
                  </a:lnTo>
                  <a:lnTo>
                    <a:pt x="3193" y="1273"/>
                  </a:lnTo>
                  <a:lnTo>
                    <a:pt x="3196" y="1273"/>
                  </a:lnTo>
                  <a:lnTo>
                    <a:pt x="3197" y="1272"/>
                  </a:lnTo>
                  <a:lnTo>
                    <a:pt x="3213" y="1268"/>
                  </a:lnTo>
                  <a:lnTo>
                    <a:pt x="3226" y="1263"/>
                  </a:lnTo>
                  <a:lnTo>
                    <a:pt x="3227" y="1262"/>
                  </a:lnTo>
                  <a:lnTo>
                    <a:pt x="3238" y="1257"/>
                  </a:lnTo>
                  <a:lnTo>
                    <a:pt x="3246" y="1253"/>
                  </a:lnTo>
                  <a:lnTo>
                    <a:pt x="3246" y="1147"/>
                  </a:lnTo>
                  <a:close/>
                  <a:moveTo>
                    <a:pt x="2783" y="917"/>
                  </a:moveTo>
                  <a:lnTo>
                    <a:pt x="2722" y="918"/>
                  </a:lnTo>
                  <a:lnTo>
                    <a:pt x="2665" y="923"/>
                  </a:lnTo>
                  <a:lnTo>
                    <a:pt x="2611" y="931"/>
                  </a:lnTo>
                  <a:lnTo>
                    <a:pt x="2560" y="941"/>
                  </a:lnTo>
                  <a:lnTo>
                    <a:pt x="2514" y="952"/>
                  </a:lnTo>
                  <a:lnTo>
                    <a:pt x="2472" y="965"/>
                  </a:lnTo>
                  <a:lnTo>
                    <a:pt x="2436" y="979"/>
                  </a:lnTo>
                  <a:lnTo>
                    <a:pt x="2402" y="993"/>
                  </a:lnTo>
                  <a:lnTo>
                    <a:pt x="2374" y="1006"/>
                  </a:lnTo>
                  <a:lnTo>
                    <a:pt x="2352" y="1019"/>
                  </a:lnTo>
                  <a:lnTo>
                    <a:pt x="2335" y="1031"/>
                  </a:lnTo>
                  <a:lnTo>
                    <a:pt x="2337" y="1032"/>
                  </a:lnTo>
                  <a:lnTo>
                    <a:pt x="2348" y="1036"/>
                  </a:lnTo>
                  <a:lnTo>
                    <a:pt x="2359" y="1040"/>
                  </a:lnTo>
                  <a:lnTo>
                    <a:pt x="2363" y="1041"/>
                  </a:lnTo>
                  <a:lnTo>
                    <a:pt x="2377" y="1046"/>
                  </a:lnTo>
                  <a:lnTo>
                    <a:pt x="2393" y="1050"/>
                  </a:lnTo>
                  <a:lnTo>
                    <a:pt x="2396" y="1051"/>
                  </a:lnTo>
                  <a:lnTo>
                    <a:pt x="2414" y="1055"/>
                  </a:lnTo>
                  <a:lnTo>
                    <a:pt x="2435" y="1060"/>
                  </a:lnTo>
                  <a:lnTo>
                    <a:pt x="2442" y="1061"/>
                  </a:lnTo>
                  <a:lnTo>
                    <a:pt x="2465" y="1065"/>
                  </a:lnTo>
                  <a:lnTo>
                    <a:pt x="2488" y="1068"/>
                  </a:lnTo>
                  <a:lnTo>
                    <a:pt x="2492" y="1069"/>
                  </a:lnTo>
                  <a:lnTo>
                    <a:pt x="2496" y="1069"/>
                  </a:lnTo>
                  <a:lnTo>
                    <a:pt x="2522" y="1073"/>
                  </a:lnTo>
                  <a:lnTo>
                    <a:pt x="2550" y="1077"/>
                  </a:lnTo>
                  <a:lnTo>
                    <a:pt x="2551" y="1077"/>
                  </a:lnTo>
                  <a:lnTo>
                    <a:pt x="2553" y="1077"/>
                  </a:lnTo>
                  <a:lnTo>
                    <a:pt x="2583" y="1080"/>
                  </a:lnTo>
                  <a:lnTo>
                    <a:pt x="2614" y="1083"/>
                  </a:lnTo>
                  <a:lnTo>
                    <a:pt x="2619" y="1083"/>
                  </a:lnTo>
                  <a:lnTo>
                    <a:pt x="2626" y="1083"/>
                  </a:lnTo>
                  <a:lnTo>
                    <a:pt x="2658" y="1085"/>
                  </a:lnTo>
                  <a:lnTo>
                    <a:pt x="2693" y="1087"/>
                  </a:lnTo>
                  <a:lnTo>
                    <a:pt x="2705" y="1087"/>
                  </a:lnTo>
                  <a:lnTo>
                    <a:pt x="2743" y="1088"/>
                  </a:lnTo>
                  <a:lnTo>
                    <a:pt x="2783" y="1088"/>
                  </a:lnTo>
                  <a:lnTo>
                    <a:pt x="2823" y="1088"/>
                  </a:lnTo>
                  <a:lnTo>
                    <a:pt x="2860" y="1087"/>
                  </a:lnTo>
                  <a:lnTo>
                    <a:pt x="2867" y="1087"/>
                  </a:lnTo>
                  <a:lnTo>
                    <a:pt x="2873" y="1087"/>
                  </a:lnTo>
                  <a:lnTo>
                    <a:pt x="2908" y="1085"/>
                  </a:lnTo>
                  <a:lnTo>
                    <a:pt x="2940" y="1083"/>
                  </a:lnTo>
                  <a:lnTo>
                    <a:pt x="2946" y="1083"/>
                  </a:lnTo>
                  <a:lnTo>
                    <a:pt x="2952" y="1083"/>
                  </a:lnTo>
                  <a:lnTo>
                    <a:pt x="2984" y="1080"/>
                  </a:lnTo>
                  <a:lnTo>
                    <a:pt x="3013" y="1077"/>
                  </a:lnTo>
                  <a:lnTo>
                    <a:pt x="3015" y="1077"/>
                  </a:lnTo>
                  <a:lnTo>
                    <a:pt x="3017" y="1077"/>
                  </a:lnTo>
                  <a:lnTo>
                    <a:pt x="3070" y="1069"/>
                  </a:lnTo>
                  <a:lnTo>
                    <a:pt x="3074" y="1069"/>
                  </a:lnTo>
                  <a:lnTo>
                    <a:pt x="3077" y="1068"/>
                  </a:lnTo>
                  <a:lnTo>
                    <a:pt x="3124" y="1061"/>
                  </a:lnTo>
                  <a:lnTo>
                    <a:pt x="3127" y="1060"/>
                  </a:lnTo>
                  <a:lnTo>
                    <a:pt x="3131" y="1060"/>
                  </a:lnTo>
                  <a:lnTo>
                    <a:pt x="3152" y="1055"/>
                  </a:lnTo>
                  <a:lnTo>
                    <a:pt x="3170" y="1051"/>
                  </a:lnTo>
                  <a:lnTo>
                    <a:pt x="3173" y="1050"/>
                  </a:lnTo>
                  <a:lnTo>
                    <a:pt x="3203" y="1041"/>
                  </a:lnTo>
                  <a:lnTo>
                    <a:pt x="3205" y="1040"/>
                  </a:lnTo>
                  <a:lnTo>
                    <a:pt x="3206" y="1040"/>
                  </a:lnTo>
                  <a:lnTo>
                    <a:pt x="3218" y="1036"/>
                  </a:lnTo>
                  <a:lnTo>
                    <a:pt x="3229" y="1032"/>
                  </a:lnTo>
                  <a:lnTo>
                    <a:pt x="3231" y="1031"/>
                  </a:lnTo>
                  <a:lnTo>
                    <a:pt x="3214" y="1019"/>
                  </a:lnTo>
                  <a:lnTo>
                    <a:pt x="3191" y="1006"/>
                  </a:lnTo>
                  <a:lnTo>
                    <a:pt x="3163" y="993"/>
                  </a:lnTo>
                  <a:lnTo>
                    <a:pt x="3131" y="979"/>
                  </a:lnTo>
                  <a:lnTo>
                    <a:pt x="3094" y="965"/>
                  </a:lnTo>
                  <a:lnTo>
                    <a:pt x="3052" y="952"/>
                  </a:lnTo>
                  <a:lnTo>
                    <a:pt x="3005" y="941"/>
                  </a:lnTo>
                  <a:lnTo>
                    <a:pt x="2955" y="931"/>
                  </a:lnTo>
                  <a:lnTo>
                    <a:pt x="2901" y="923"/>
                  </a:lnTo>
                  <a:lnTo>
                    <a:pt x="2844" y="918"/>
                  </a:lnTo>
                  <a:lnTo>
                    <a:pt x="2783" y="917"/>
                  </a:lnTo>
                  <a:close/>
                  <a:moveTo>
                    <a:pt x="1219" y="401"/>
                  </a:moveTo>
                  <a:lnTo>
                    <a:pt x="1163" y="404"/>
                  </a:lnTo>
                  <a:lnTo>
                    <a:pt x="1106" y="414"/>
                  </a:lnTo>
                  <a:lnTo>
                    <a:pt x="1049" y="431"/>
                  </a:lnTo>
                  <a:lnTo>
                    <a:pt x="992" y="452"/>
                  </a:lnTo>
                  <a:lnTo>
                    <a:pt x="936" y="480"/>
                  </a:lnTo>
                  <a:lnTo>
                    <a:pt x="880" y="512"/>
                  </a:lnTo>
                  <a:lnTo>
                    <a:pt x="827" y="549"/>
                  </a:lnTo>
                  <a:lnTo>
                    <a:pt x="774" y="590"/>
                  </a:lnTo>
                  <a:lnTo>
                    <a:pt x="722" y="635"/>
                  </a:lnTo>
                  <a:lnTo>
                    <a:pt x="675" y="683"/>
                  </a:lnTo>
                  <a:lnTo>
                    <a:pt x="629" y="734"/>
                  </a:lnTo>
                  <a:lnTo>
                    <a:pt x="587" y="788"/>
                  </a:lnTo>
                  <a:lnTo>
                    <a:pt x="548" y="844"/>
                  </a:lnTo>
                  <a:lnTo>
                    <a:pt x="514" y="901"/>
                  </a:lnTo>
                  <a:lnTo>
                    <a:pt x="483" y="961"/>
                  </a:lnTo>
                  <a:lnTo>
                    <a:pt x="457" y="1020"/>
                  </a:lnTo>
                  <a:lnTo>
                    <a:pt x="436" y="1081"/>
                  </a:lnTo>
                  <a:lnTo>
                    <a:pt x="421" y="1140"/>
                  </a:lnTo>
                  <a:lnTo>
                    <a:pt x="412" y="1201"/>
                  </a:lnTo>
                  <a:lnTo>
                    <a:pt x="408" y="1261"/>
                  </a:lnTo>
                  <a:lnTo>
                    <a:pt x="412" y="1279"/>
                  </a:lnTo>
                  <a:lnTo>
                    <a:pt x="419" y="1295"/>
                  </a:lnTo>
                  <a:lnTo>
                    <a:pt x="432" y="1306"/>
                  </a:lnTo>
                  <a:lnTo>
                    <a:pt x="448" y="1315"/>
                  </a:lnTo>
                  <a:lnTo>
                    <a:pt x="466" y="1318"/>
                  </a:lnTo>
                  <a:lnTo>
                    <a:pt x="485" y="1315"/>
                  </a:lnTo>
                  <a:lnTo>
                    <a:pt x="501" y="1306"/>
                  </a:lnTo>
                  <a:lnTo>
                    <a:pt x="513" y="1295"/>
                  </a:lnTo>
                  <a:lnTo>
                    <a:pt x="521" y="1279"/>
                  </a:lnTo>
                  <a:lnTo>
                    <a:pt x="525" y="1261"/>
                  </a:lnTo>
                  <a:lnTo>
                    <a:pt x="528" y="1208"/>
                  </a:lnTo>
                  <a:lnTo>
                    <a:pt x="536" y="1155"/>
                  </a:lnTo>
                  <a:lnTo>
                    <a:pt x="551" y="1101"/>
                  </a:lnTo>
                  <a:lnTo>
                    <a:pt x="572" y="1047"/>
                  </a:lnTo>
                  <a:lnTo>
                    <a:pt x="597" y="993"/>
                  </a:lnTo>
                  <a:lnTo>
                    <a:pt x="626" y="939"/>
                  </a:lnTo>
                  <a:lnTo>
                    <a:pt x="659" y="887"/>
                  </a:lnTo>
                  <a:lnTo>
                    <a:pt x="697" y="837"/>
                  </a:lnTo>
                  <a:lnTo>
                    <a:pt x="736" y="788"/>
                  </a:lnTo>
                  <a:lnTo>
                    <a:pt x="779" y="743"/>
                  </a:lnTo>
                  <a:lnTo>
                    <a:pt x="824" y="700"/>
                  </a:lnTo>
                  <a:lnTo>
                    <a:pt x="872" y="661"/>
                  </a:lnTo>
                  <a:lnTo>
                    <a:pt x="920" y="625"/>
                  </a:lnTo>
                  <a:lnTo>
                    <a:pt x="970" y="593"/>
                  </a:lnTo>
                  <a:lnTo>
                    <a:pt x="1020" y="566"/>
                  </a:lnTo>
                  <a:lnTo>
                    <a:pt x="1071" y="545"/>
                  </a:lnTo>
                  <a:lnTo>
                    <a:pt x="1121" y="529"/>
                  </a:lnTo>
                  <a:lnTo>
                    <a:pt x="1171" y="519"/>
                  </a:lnTo>
                  <a:lnTo>
                    <a:pt x="1219" y="516"/>
                  </a:lnTo>
                  <a:lnTo>
                    <a:pt x="1237" y="513"/>
                  </a:lnTo>
                  <a:lnTo>
                    <a:pt x="1253" y="504"/>
                  </a:lnTo>
                  <a:lnTo>
                    <a:pt x="1266" y="492"/>
                  </a:lnTo>
                  <a:lnTo>
                    <a:pt x="1274" y="477"/>
                  </a:lnTo>
                  <a:lnTo>
                    <a:pt x="1277" y="459"/>
                  </a:lnTo>
                  <a:lnTo>
                    <a:pt x="1274" y="441"/>
                  </a:lnTo>
                  <a:lnTo>
                    <a:pt x="1266" y="425"/>
                  </a:lnTo>
                  <a:lnTo>
                    <a:pt x="1253" y="412"/>
                  </a:lnTo>
                  <a:lnTo>
                    <a:pt x="1237" y="404"/>
                  </a:lnTo>
                  <a:lnTo>
                    <a:pt x="1219" y="401"/>
                  </a:lnTo>
                  <a:close/>
                  <a:moveTo>
                    <a:pt x="1157" y="0"/>
                  </a:moveTo>
                  <a:lnTo>
                    <a:pt x="1607" y="0"/>
                  </a:lnTo>
                  <a:lnTo>
                    <a:pt x="1653" y="2"/>
                  </a:lnTo>
                  <a:lnTo>
                    <a:pt x="1697" y="11"/>
                  </a:lnTo>
                  <a:lnTo>
                    <a:pt x="1740" y="23"/>
                  </a:lnTo>
                  <a:lnTo>
                    <a:pt x="1780" y="37"/>
                  </a:lnTo>
                  <a:lnTo>
                    <a:pt x="1818" y="55"/>
                  </a:lnTo>
                  <a:lnTo>
                    <a:pt x="1852" y="75"/>
                  </a:lnTo>
                  <a:lnTo>
                    <a:pt x="1883" y="95"/>
                  </a:lnTo>
                  <a:lnTo>
                    <a:pt x="1910" y="115"/>
                  </a:lnTo>
                  <a:lnTo>
                    <a:pt x="2327" y="395"/>
                  </a:lnTo>
                  <a:lnTo>
                    <a:pt x="2387" y="444"/>
                  </a:lnTo>
                  <a:lnTo>
                    <a:pt x="2444" y="497"/>
                  </a:lnTo>
                  <a:lnTo>
                    <a:pt x="2497" y="553"/>
                  </a:lnTo>
                  <a:lnTo>
                    <a:pt x="2546" y="613"/>
                  </a:lnTo>
                  <a:lnTo>
                    <a:pt x="2590" y="675"/>
                  </a:lnTo>
                  <a:lnTo>
                    <a:pt x="2631" y="740"/>
                  </a:lnTo>
                  <a:lnTo>
                    <a:pt x="2667" y="809"/>
                  </a:lnTo>
                  <a:lnTo>
                    <a:pt x="2725" y="803"/>
                  </a:lnTo>
                  <a:lnTo>
                    <a:pt x="2783" y="802"/>
                  </a:lnTo>
                  <a:lnTo>
                    <a:pt x="2840" y="803"/>
                  </a:lnTo>
                  <a:lnTo>
                    <a:pt x="2897" y="809"/>
                  </a:lnTo>
                  <a:lnTo>
                    <a:pt x="2954" y="815"/>
                  </a:lnTo>
                  <a:lnTo>
                    <a:pt x="3008" y="826"/>
                  </a:lnTo>
                  <a:lnTo>
                    <a:pt x="3060" y="837"/>
                  </a:lnTo>
                  <a:lnTo>
                    <a:pt x="3111" y="851"/>
                  </a:lnTo>
                  <a:lnTo>
                    <a:pt x="3158" y="867"/>
                  </a:lnTo>
                  <a:lnTo>
                    <a:pt x="3201" y="885"/>
                  </a:lnTo>
                  <a:lnTo>
                    <a:pt x="3241" y="904"/>
                  </a:lnTo>
                  <a:lnTo>
                    <a:pt x="3275" y="924"/>
                  </a:lnTo>
                  <a:lnTo>
                    <a:pt x="3305" y="946"/>
                  </a:lnTo>
                  <a:lnTo>
                    <a:pt x="3329" y="968"/>
                  </a:lnTo>
                  <a:lnTo>
                    <a:pt x="3347" y="990"/>
                  </a:lnTo>
                  <a:lnTo>
                    <a:pt x="3358" y="1014"/>
                  </a:lnTo>
                  <a:lnTo>
                    <a:pt x="3362" y="1037"/>
                  </a:lnTo>
                  <a:lnTo>
                    <a:pt x="3362" y="2183"/>
                  </a:lnTo>
                  <a:lnTo>
                    <a:pt x="3361" y="2189"/>
                  </a:lnTo>
                  <a:lnTo>
                    <a:pt x="3360" y="2197"/>
                  </a:lnTo>
                  <a:lnTo>
                    <a:pt x="3358" y="2204"/>
                  </a:lnTo>
                  <a:lnTo>
                    <a:pt x="3355" y="2214"/>
                  </a:lnTo>
                  <a:lnTo>
                    <a:pt x="3348" y="2223"/>
                  </a:lnTo>
                  <a:lnTo>
                    <a:pt x="3341" y="2233"/>
                  </a:lnTo>
                  <a:lnTo>
                    <a:pt x="3331" y="2243"/>
                  </a:lnTo>
                  <a:lnTo>
                    <a:pt x="3318" y="2254"/>
                  </a:lnTo>
                  <a:lnTo>
                    <a:pt x="3303" y="2265"/>
                  </a:lnTo>
                  <a:lnTo>
                    <a:pt x="3285" y="2275"/>
                  </a:lnTo>
                  <a:lnTo>
                    <a:pt x="3262" y="2286"/>
                  </a:lnTo>
                  <a:lnTo>
                    <a:pt x="3236" y="2297"/>
                  </a:lnTo>
                  <a:lnTo>
                    <a:pt x="3206" y="2306"/>
                  </a:lnTo>
                  <a:lnTo>
                    <a:pt x="3172" y="2315"/>
                  </a:lnTo>
                  <a:lnTo>
                    <a:pt x="3132" y="2323"/>
                  </a:lnTo>
                  <a:lnTo>
                    <a:pt x="3088" y="2331"/>
                  </a:lnTo>
                  <a:lnTo>
                    <a:pt x="3039" y="2337"/>
                  </a:lnTo>
                  <a:lnTo>
                    <a:pt x="2984" y="2342"/>
                  </a:lnTo>
                  <a:lnTo>
                    <a:pt x="2924" y="2347"/>
                  </a:lnTo>
                  <a:lnTo>
                    <a:pt x="2856" y="2349"/>
                  </a:lnTo>
                  <a:lnTo>
                    <a:pt x="2783" y="2350"/>
                  </a:lnTo>
                  <a:lnTo>
                    <a:pt x="2711" y="2349"/>
                  </a:lnTo>
                  <a:lnTo>
                    <a:pt x="2642" y="2345"/>
                  </a:lnTo>
                  <a:lnTo>
                    <a:pt x="2575" y="2340"/>
                  </a:lnTo>
                  <a:lnTo>
                    <a:pt x="2513" y="2334"/>
                  </a:lnTo>
                  <a:lnTo>
                    <a:pt x="2454" y="2325"/>
                  </a:lnTo>
                  <a:lnTo>
                    <a:pt x="2401" y="2316"/>
                  </a:lnTo>
                  <a:lnTo>
                    <a:pt x="2354" y="2304"/>
                  </a:lnTo>
                  <a:lnTo>
                    <a:pt x="2313" y="2291"/>
                  </a:lnTo>
                  <a:lnTo>
                    <a:pt x="2271" y="2311"/>
                  </a:lnTo>
                  <a:lnTo>
                    <a:pt x="2228" y="2327"/>
                  </a:lnTo>
                  <a:lnTo>
                    <a:pt x="2183" y="2340"/>
                  </a:lnTo>
                  <a:lnTo>
                    <a:pt x="2136" y="2347"/>
                  </a:lnTo>
                  <a:lnTo>
                    <a:pt x="2087" y="2350"/>
                  </a:lnTo>
                  <a:lnTo>
                    <a:pt x="2037" y="2347"/>
                  </a:lnTo>
                  <a:lnTo>
                    <a:pt x="1986" y="2338"/>
                  </a:lnTo>
                  <a:lnTo>
                    <a:pt x="1939" y="2325"/>
                  </a:lnTo>
                  <a:lnTo>
                    <a:pt x="1893" y="2307"/>
                  </a:lnTo>
                  <a:lnTo>
                    <a:pt x="1850" y="2284"/>
                  </a:lnTo>
                  <a:lnTo>
                    <a:pt x="1810" y="2257"/>
                  </a:lnTo>
                  <a:lnTo>
                    <a:pt x="1772" y="2226"/>
                  </a:lnTo>
                  <a:lnTo>
                    <a:pt x="1739" y="2192"/>
                  </a:lnTo>
                  <a:lnTo>
                    <a:pt x="1709" y="2154"/>
                  </a:lnTo>
                  <a:lnTo>
                    <a:pt x="600" y="2154"/>
                  </a:lnTo>
                  <a:lnTo>
                    <a:pt x="552" y="2153"/>
                  </a:lnTo>
                  <a:lnTo>
                    <a:pt x="503" y="2146"/>
                  </a:lnTo>
                  <a:lnTo>
                    <a:pt x="456" y="2132"/>
                  </a:lnTo>
                  <a:lnTo>
                    <a:pt x="408" y="2111"/>
                  </a:lnTo>
                  <a:lnTo>
                    <a:pt x="362" y="2084"/>
                  </a:lnTo>
                  <a:lnTo>
                    <a:pt x="317" y="2050"/>
                  </a:lnTo>
                  <a:lnTo>
                    <a:pt x="274" y="2008"/>
                  </a:lnTo>
                  <a:lnTo>
                    <a:pt x="232" y="1962"/>
                  </a:lnTo>
                  <a:lnTo>
                    <a:pt x="192" y="1908"/>
                  </a:lnTo>
                  <a:lnTo>
                    <a:pt x="154" y="1850"/>
                  </a:lnTo>
                  <a:lnTo>
                    <a:pt x="118" y="1785"/>
                  </a:lnTo>
                  <a:lnTo>
                    <a:pt x="85" y="1714"/>
                  </a:lnTo>
                  <a:lnTo>
                    <a:pt x="57" y="1640"/>
                  </a:lnTo>
                  <a:lnTo>
                    <a:pt x="34" y="1567"/>
                  </a:lnTo>
                  <a:lnTo>
                    <a:pt x="18" y="1492"/>
                  </a:lnTo>
                  <a:lnTo>
                    <a:pt x="6" y="1417"/>
                  </a:lnTo>
                  <a:lnTo>
                    <a:pt x="0" y="1341"/>
                  </a:lnTo>
                  <a:lnTo>
                    <a:pt x="0" y="1265"/>
                  </a:lnTo>
                  <a:lnTo>
                    <a:pt x="4" y="1189"/>
                  </a:lnTo>
                  <a:lnTo>
                    <a:pt x="14" y="1115"/>
                  </a:lnTo>
                  <a:lnTo>
                    <a:pt x="28" y="1040"/>
                  </a:lnTo>
                  <a:lnTo>
                    <a:pt x="48" y="967"/>
                  </a:lnTo>
                  <a:lnTo>
                    <a:pt x="72" y="896"/>
                  </a:lnTo>
                  <a:lnTo>
                    <a:pt x="102" y="826"/>
                  </a:lnTo>
                  <a:lnTo>
                    <a:pt x="137" y="756"/>
                  </a:lnTo>
                  <a:lnTo>
                    <a:pt x="175" y="690"/>
                  </a:lnTo>
                  <a:lnTo>
                    <a:pt x="219" y="627"/>
                  </a:lnTo>
                  <a:lnTo>
                    <a:pt x="268" y="565"/>
                  </a:lnTo>
                  <a:lnTo>
                    <a:pt x="320" y="506"/>
                  </a:lnTo>
                  <a:lnTo>
                    <a:pt x="377" y="451"/>
                  </a:lnTo>
                  <a:lnTo>
                    <a:pt x="440" y="400"/>
                  </a:lnTo>
                  <a:lnTo>
                    <a:pt x="849" y="104"/>
                  </a:lnTo>
                  <a:lnTo>
                    <a:pt x="888" y="78"/>
                  </a:lnTo>
                  <a:lnTo>
                    <a:pt x="929" y="54"/>
                  </a:lnTo>
                  <a:lnTo>
                    <a:pt x="972" y="35"/>
                  </a:lnTo>
                  <a:lnTo>
                    <a:pt x="1016" y="20"/>
                  </a:lnTo>
                  <a:lnTo>
                    <a:pt x="1062" y="9"/>
                  </a:lnTo>
                  <a:lnTo>
                    <a:pt x="1109" y="2"/>
                  </a:lnTo>
                  <a:lnTo>
                    <a:pt x="1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  <p:sp>
          <p:nvSpPr>
            <p:cNvPr id="77" name="Freeform 202"/>
            <p:cNvSpPr>
              <a:spLocks/>
            </p:cNvSpPr>
            <p:nvPr/>
          </p:nvSpPr>
          <p:spPr bwMode="auto">
            <a:xfrm>
              <a:off x="-938" y="313"/>
              <a:ext cx="128" cy="39"/>
            </a:xfrm>
            <a:custGeom>
              <a:avLst/>
              <a:gdLst>
                <a:gd name="T0" fmla="*/ 752 w 1154"/>
                <a:gd name="T1" fmla="*/ 0 h 354"/>
                <a:gd name="T2" fmla="*/ 787 w 1154"/>
                <a:gd name="T3" fmla="*/ 11 h 354"/>
                <a:gd name="T4" fmla="*/ 807 w 1154"/>
                <a:gd name="T5" fmla="*/ 39 h 354"/>
                <a:gd name="T6" fmla="*/ 810 w 1154"/>
                <a:gd name="T7" fmla="*/ 190 h 354"/>
                <a:gd name="T8" fmla="*/ 860 w 1154"/>
                <a:gd name="T9" fmla="*/ 223 h 354"/>
                <a:gd name="T10" fmla="*/ 918 w 1154"/>
                <a:gd name="T11" fmla="*/ 237 h 354"/>
                <a:gd name="T12" fmla="*/ 977 w 1154"/>
                <a:gd name="T13" fmla="*/ 231 h 354"/>
                <a:gd name="T14" fmla="*/ 1032 w 1154"/>
                <a:gd name="T15" fmla="*/ 208 h 354"/>
                <a:gd name="T16" fmla="*/ 1067 w 1154"/>
                <a:gd name="T17" fmla="*/ 179 h 354"/>
                <a:gd name="T18" fmla="*/ 1096 w 1154"/>
                <a:gd name="T19" fmla="*/ 172 h 354"/>
                <a:gd name="T20" fmla="*/ 1124 w 1154"/>
                <a:gd name="T21" fmla="*/ 179 h 354"/>
                <a:gd name="T22" fmla="*/ 1147 w 1154"/>
                <a:gd name="T23" fmla="*/ 201 h 354"/>
                <a:gd name="T24" fmla="*/ 1154 w 1154"/>
                <a:gd name="T25" fmla="*/ 229 h 354"/>
                <a:gd name="T26" fmla="*/ 1147 w 1154"/>
                <a:gd name="T27" fmla="*/ 258 h 354"/>
                <a:gd name="T28" fmla="*/ 1108 w 1154"/>
                <a:gd name="T29" fmla="*/ 295 h 354"/>
                <a:gd name="T30" fmla="*/ 1044 w 1154"/>
                <a:gd name="T31" fmla="*/ 332 h 354"/>
                <a:gd name="T32" fmla="*/ 970 w 1154"/>
                <a:gd name="T33" fmla="*/ 352 h 354"/>
                <a:gd name="T34" fmla="*/ 892 w 1154"/>
                <a:gd name="T35" fmla="*/ 351 h 354"/>
                <a:gd name="T36" fmla="*/ 816 w 1154"/>
                <a:gd name="T37" fmla="*/ 328 h 354"/>
                <a:gd name="T38" fmla="*/ 748 w 1154"/>
                <a:gd name="T39" fmla="*/ 287 h 354"/>
                <a:gd name="T40" fmla="*/ 40 w 1154"/>
                <a:gd name="T41" fmla="*/ 284 h 354"/>
                <a:gd name="T42" fmla="*/ 11 w 1154"/>
                <a:gd name="T43" fmla="*/ 263 h 354"/>
                <a:gd name="T44" fmla="*/ 0 w 1154"/>
                <a:gd name="T45" fmla="*/ 229 h 354"/>
                <a:gd name="T46" fmla="*/ 11 w 1154"/>
                <a:gd name="T47" fmla="*/ 195 h 354"/>
                <a:gd name="T48" fmla="*/ 40 w 1154"/>
                <a:gd name="T49" fmla="*/ 175 h 354"/>
                <a:gd name="T50" fmla="*/ 694 w 1154"/>
                <a:gd name="T51" fmla="*/ 172 h 354"/>
                <a:gd name="T52" fmla="*/ 58 w 1154"/>
                <a:gd name="T53" fmla="*/ 114 h 354"/>
                <a:gd name="T54" fmla="*/ 23 w 1154"/>
                <a:gd name="T55" fmla="*/ 104 h 354"/>
                <a:gd name="T56" fmla="*/ 3 w 1154"/>
                <a:gd name="T57" fmla="*/ 75 h 354"/>
                <a:gd name="T58" fmla="*/ 3 w 1154"/>
                <a:gd name="T59" fmla="*/ 39 h 354"/>
                <a:gd name="T60" fmla="*/ 23 w 1154"/>
                <a:gd name="T61" fmla="*/ 11 h 354"/>
                <a:gd name="T62" fmla="*/ 58 w 1154"/>
                <a:gd name="T63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4" h="354">
                  <a:moveTo>
                    <a:pt x="58" y="0"/>
                  </a:moveTo>
                  <a:lnTo>
                    <a:pt x="752" y="0"/>
                  </a:lnTo>
                  <a:lnTo>
                    <a:pt x="771" y="3"/>
                  </a:lnTo>
                  <a:lnTo>
                    <a:pt x="787" y="11"/>
                  </a:lnTo>
                  <a:lnTo>
                    <a:pt x="800" y="24"/>
                  </a:lnTo>
                  <a:lnTo>
                    <a:pt x="807" y="39"/>
                  </a:lnTo>
                  <a:lnTo>
                    <a:pt x="810" y="57"/>
                  </a:lnTo>
                  <a:lnTo>
                    <a:pt x="810" y="190"/>
                  </a:lnTo>
                  <a:lnTo>
                    <a:pt x="834" y="208"/>
                  </a:lnTo>
                  <a:lnTo>
                    <a:pt x="860" y="223"/>
                  </a:lnTo>
                  <a:lnTo>
                    <a:pt x="889" y="232"/>
                  </a:lnTo>
                  <a:lnTo>
                    <a:pt x="918" y="237"/>
                  </a:lnTo>
                  <a:lnTo>
                    <a:pt x="948" y="237"/>
                  </a:lnTo>
                  <a:lnTo>
                    <a:pt x="977" y="231"/>
                  </a:lnTo>
                  <a:lnTo>
                    <a:pt x="1006" y="222"/>
                  </a:lnTo>
                  <a:lnTo>
                    <a:pt x="1032" y="208"/>
                  </a:lnTo>
                  <a:lnTo>
                    <a:pt x="1055" y="189"/>
                  </a:lnTo>
                  <a:lnTo>
                    <a:pt x="1067" y="179"/>
                  </a:lnTo>
                  <a:lnTo>
                    <a:pt x="1081" y="174"/>
                  </a:lnTo>
                  <a:lnTo>
                    <a:pt x="1096" y="172"/>
                  </a:lnTo>
                  <a:lnTo>
                    <a:pt x="1110" y="174"/>
                  </a:lnTo>
                  <a:lnTo>
                    <a:pt x="1124" y="179"/>
                  </a:lnTo>
                  <a:lnTo>
                    <a:pt x="1137" y="189"/>
                  </a:lnTo>
                  <a:lnTo>
                    <a:pt x="1147" y="201"/>
                  </a:lnTo>
                  <a:lnTo>
                    <a:pt x="1152" y="214"/>
                  </a:lnTo>
                  <a:lnTo>
                    <a:pt x="1154" y="229"/>
                  </a:lnTo>
                  <a:lnTo>
                    <a:pt x="1152" y="244"/>
                  </a:lnTo>
                  <a:lnTo>
                    <a:pt x="1147" y="258"/>
                  </a:lnTo>
                  <a:lnTo>
                    <a:pt x="1137" y="270"/>
                  </a:lnTo>
                  <a:lnTo>
                    <a:pt x="1108" y="295"/>
                  </a:lnTo>
                  <a:lnTo>
                    <a:pt x="1077" y="315"/>
                  </a:lnTo>
                  <a:lnTo>
                    <a:pt x="1044" y="332"/>
                  </a:lnTo>
                  <a:lnTo>
                    <a:pt x="1008" y="344"/>
                  </a:lnTo>
                  <a:lnTo>
                    <a:pt x="970" y="352"/>
                  </a:lnTo>
                  <a:lnTo>
                    <a:pt x="932" y="354"/>
                  </a:lnTo>
                  <a:lnTo>
                    <a:pt x="892" y="351"/>
                  </a:lnTo>
                  <a:lnTo>
                    <a:pt x="853" y="342"/>
                  </a:lnTo>
                  <a:lnTo>
                    <a:pt x="816" y="328"/>
                  </a:lnTo>
                  <a:lnTo>
                    <a:pt x="780" y="310"/>
                  </a:lnTo>
                  <a:lnTo>
                    <a:pt x="748" y="287"/>
                  </a:lnTo>
                  <a:lnTo>
                    <a:pt x="58" y="287"/>
                  </a:lnTo>
                  <a:lnTo>
                    <a:pt x="40" y="284"/>
                  </a:lnTo>
                  <a:lnTo>
                    <a:pt x="23" y="275"/>
                  </a:lnTo>
                  <a:lnTo>
                    <a:pt x="11" y="263"/>
                  </a:lnTo>
                  <a:lnTo>
                    <a:pt x="3" y="247"/>
                  </a:lnTo>
                  <a:lnTo>
                    <a:pt x="0" y="229"/>
                  </a:lnTo>
                  <a:lnTo>
                    <a:pt x="3" y="211"/>
                  </a:lnTo>
                  <a:lnTo>
                    <a:pt x="11" y="195"/>
                  </a:lnTo>
                  <a:lnTo>
                    <a:pt x="23" y="182"/>
                  </a:lnTo>
                  <a:lnTo>
                    <a:pt x="40" y="175"/>
                  </a:lnTo>
                  <a:lnTo>
                    <a:pt x="58" y="172"/>
                  </a:lnTo>
                  <a:lnTo>
                    <a:pt x="694" y="172"/>
                  </a:lnTo>
                  <a:lnTo>
                    <a:pt x="694" y="114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  <p:sp>
          <p:nvSpPr>
            <p:cNvPr id="78" name="Freeform 203"/>
            <p:cNvSpPr>
              <a:spLocks/>
            </p:cNvSpPr>
            <p:nvPr/>
          </p:nvSpPr>
          <p:spPr bwMode="auto">
            <a:xfrm>
              <a:off x="-964" y="230"/>
              <a:ext cx="132" cy="76"/>
            </a:xfrm>
            <a:custGeom>
              <a:avLst/>
              <a:gdLst>
                <a:gd name="T0" fmla="*/ 333 w 1191"/>
                <a:gd name="T1" fmla="*/ 1 h 687"/>
                <a:gd name="T2" fmla="*/ 431 w 1191"/>
                <a:gd name="T3" fmla="*/ 19 h 687"/>
                <a:gd name="T4" fmla="*/ 519 w 1191"/>
                <a:gd name="T5" fmla="*/ 60 h 687"/>
                <a:gd name="T6" fmla="*/ 574 w 1191"/>
                <a:gd name="T7" fmla="*/ 96 h 687"/>
                <a:gd name="T8" fmla="*/ 603 w 1191"/>
                <a:gd name="T9" fmla="*/ 99 h 687"/>
                <a:gd name="T10" fmla="*/ 631 w 1191"/>
                <a:gd name="T11" fmla="*/ 87 h 687"/>
                <a:gd name="T12" fmla="*/ 714 w 1191"/>
                <a:gd name="T13" fmla="*/ 36 h 687"/>
                <a:gd name="T14" fmla="*/ 808 w 1191"/>
                <a:gd name="T15" fmla="*/ 7 h 687"/>
                <a:gd name="T16" fmla="*/ 910 w 1191"/>
                <a:gd name="T17" fmla="*/ 0 h 687"/>
                <a:gd name="T18" fmla="*/ 1019 w 1191"/>
                <a:gd name="T19" fmla="*/ 16 h 687"/>
                <a:gd name="T20" fmla="*/ 1104 w 1191"/>
                <a:gd name="T21" fmla="*/ 44 h 687"/>
                <a:gd name="T22" fmla="*/ 1150 w 1191"/>
                <a:gd name="T23" fmla="*/ 80 h 687"/>
                <a:gd name="T24" fmla="*/ 1180 w 1191"/>
                <a:gd name="T25" fmla="*/ 129 h 687"/>
                <a:gd name="T26" fmla="*/ 1191 w 1191"/>
                <a:gd name="T27" fmla="*/ 187 h 687"/>
                <a:gd name="T28" fmla="*/ 1181 w 1191"/>
                <a:gd name="T29" fmla="*/ 246 h 687"/>
                <a:gd name="T30" fmla="*/ 1151 w 1191"/>
                <a:gd name="T31" fmla="*/ 298 h 687"/>
                <a:gd name="T32" fmla="*/ 1112 w 1191"/>
                <a:gd name="T33" fmla="*/ 336 h 687"/>
                <a:gd name="T34" fmla="*/ 1078 w 1191"/>
                <a:gd name="T35" fmla="*/ 383 h 687"/>
                <a:gd name="T36" fmla="*/ 1043 w 1191"/>
                <a:gd name="T37" fmla="*/ 440 h 687"/>
                <a:gd name="T38" fmla="*/ 1013 w 1191"/>
                <a:gd name="T39" fmla="*/ 500 h 687"/>
                <a:gd name="T40" fmla="*/ 990 w 1191"/>
                <a:gd name="T41" fmla="*/ 553 h 687"/>
                <a:gd name="T42" fmla="*/ 969 w 1191"/>
                <a:gd name="T43" fmla="*/ 602 h 687"/>
                <a:gd name="T44" fmla="*/ 932 w 1191"/>
                <a:gd name="T45" fmla="*/ 648 h 687"/>
                <a:gd name="T46" fmla="*/ 881 w 1191"/>
                <a:gd name="T47" fmla="*/ 678 h 687"/>
                <a:gd name="T48" fmla="*/ 823 w 1191"/>
                <a:gd name="T49" fmla="*/ 687 h 687"/>
                <a:gd name="T50" fmla="*/ 363 w 1191"/>
                <a:gd name="T51" fmla="*/ 685 h 687"/>
                <a:gd name="T52" fmla="*/ 308 w 1191"/>
                <a:gd name="T53" fmla="*/ 665 h 687"/>
                <a:gd name="T54" fmla="*/ 264 w 1191"/>
                <a:gd name="T55" fmla="*/ 626 h 687"/>
                <a:gd name="T56" fmla="*/ 235 w 1191"/>
                <a:gd name="T57" fmla="*/ 574 h 687"/>
                <a:gd name="T58" fmla="*/ 220 w 1191"/>
                <a:gd name="T59" fmla="*/ 542 h 687"/>
                <a:gd name="T60" fmla="*/ 196 w 1191"/>
                <a:gd name="T61" fmla="*/ 499 h 687"/>
                <a:gd name="T62" fmla="*/ 165 w 1191"/>
                <a:gd name="T63" fmla="*/ 449 h 687"/>
                <a:gd name="T64" fmla="*/ 130 w 1191"/>
                <a:gd name="T65" fmla="*/ 399 h 687"/>
                <a:gd name="T66" fmla="*/ 94 w 1191"/>
                <a:gd name="T67" fmla="*/ 353 h 687"/>
                <a:gd name="T68" fmla="*/ 61 w 1191"/>
                <a:gd name="T69" fmla="*/ 320 h 687"/>
                <a:gd name="T70" fmla="*/ 22 w 1191"/>
                <a:gd name="T71" fmla="*/ 273 h 687"/>
                <a:gd name="T72" fmla="*/ 2 w 1191"/>
                <a:gd name="T73" fmla="*/ 217 h 687"/>
                <a:gd name="T74" fmla="*/ 2 w 1191"/>
                <a:gd name="T75" fmla="*/ 157 h 687"/>
                <a:gd name="T76" fmla="*/ 23 w 1191"/>
                <a:gd name="T77" fmla="*/ 103 h 687"/>
                <a:gd name="T78" fmla="*/ 62 w 1191"/>
                <a:gd name="T79" fmla="*/ 60 h 687"/>
                <a:gd name="T80" fmla="*/ 114 w 1191"/>
                <a:gd name="T81" fmla="*/ 32 h 687"/>
                <a:gd name="T82" fmla="*/ 226 w 1191"/>
                <a:gd name="T83" fmla="*/ 5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91" h="687">
                  <a:moveTo>
                    <a:pt x="280" y="0"/>
                  </a:moveTo>
                  <a:lnTo>
                    <a:pt x="333" y="1"/>
                  </a:lnTo>
                  <a:lnTo>
                    <a:pt x="382" y="7"/>
                  </a:lnTo>
                  <a:lnTo>
                    <a:pt x="431" y="19"/>
                  </a:lnTo>
                  <a:lnTo>
                    <a:pt x="476" y="36"/>
                  </a:lnTo>
                  <a:lnTo>
                    <a:pt x="519" y="60"/>
                  </a:lnTo>
                  <a:lnTo>
                    <a:pt x="560" y="87"/>
                  </a:lnTo>
                  <a:lnTo>
                    <a:pt x="574" y="96"/>
                  </a:lnTo>
                  <a:lnTo>
                    <a:pt x="588" y="99"/>
                  </a:lnTo>
                  <a:lnTo>
                    <a:pt x="603" y="99"/>
                  </a:lnTo>
                  <a:lnTo>
                    <a:pt x="617" y="96"/>
                  </a:lnTo>
                  <a:lnTo>
                    <a:pt x="631" y="87"/>
                  </a:lnTo>
                  <a:lnTo>
                    <a:pt x="671" y="60"/>
                  </a:lnTo>
                  <a:lnTo>
                    <a:pt x="714" y="36"/>
                  </a:lnTo>
                  <a:lnTo>
                    <a:pt x="760" y="19"/>
                  </a:lnTo>
                  <a:lnTo>
                    <a:pt x="808" y="7"/>
                  </a:lnTo>
                  <a:lnTo>
                    <a:pt x="857" y="1"/>
                  </a:lnTo>
                  <a:lnTo>
                    <a:pt x="910" y="0"/>
                  </a:lnTo>
                  <a:lnTo>
                    <a:pt x="964" y="5"/>
                  </a:lnTo>
                  <a:lnTo>
                    <a:pt x="1019" y="16"/>
                  </a:lnTo>
                  <a:lnTo>
                    <a:pt x="1077" y="32"/>
                  </a:lnTo>
                  <a:lnTo>
                    <a:pt x="1104" y="44"/>
                  </a:lnTo>
                  <a:lnTo>
                    <a:pt x="1128" y="60"/>
                  </a:lnTo>
                  <a:lnTo>
                    <a:pt x="1150" y="80"/>
                  </a:lnTo>
                  <a:lnTo>
                    <a:pt x="1167" y="103"/>
                  </a:lnTo>
                  <a:lnTo>
                    <a:pt x="1180" y="129"/>
                  </a:lnTo>
                  <a:lnTo>
                    <a:pt x="1187" y="157"/>
                  </a:lnTo>
                  <a:lnTo>
                    <a:pt x="1191" y="187"/>
                  </a:lnTo>
                  <a:lnTo>
                    <a:pt x="1188" y="217"/>
                  </a:lnTo>
                  <a:lnTo>
                    <a:pt x="1181" y="246"/>
                  </a:lnTo>
                  <a:lnTo>
                    <a:pt x="1168" y="273"/>
                  </a:lnTo>
                  <a:lnTo>
                    <a:pt x="1151" y="298"/>
                  </a:lnTo>
                  <a:lnTo>
                    <a:pt x="1129" y="320"/>
                  </a:lnTo>
                  <a:lnTo>
                    <a:pt x="1112" y="336"/>
                  </a:lnTo>
                  <a:lnTo>
                    <a:pt x="1095" y="357"/>
                  </a:lnTo>
                  <a:lnTo>
                    <a:pt x="1078" y="383"/>
                  </a:lnTo>
                  <a:lnTo>
                    <a:pt x="1059" y="411"/>
                  </a:lnTo>
                  <a:lnTo>
                    <a:pt x="1043" y="440"/>
                  </a:lnTo>
                  <a:lnTo>
                    <a:pt x="1027" y="470"/>
                  </a:lnTo>
                  <a:lnTo>
                    <a:pt x="1013" y="500"/>
                  </a:lnTo>
                  <a:lnTo>
                    <a:pt x="1000" y="528"/>
                  </a:lnTo>
                  <a:lnTo>
                    <a:pt x="990" y="553"/>
                  </a:lnTo>
                  <a:lnTo>
                    <a:pt x="981" y="574"/>
                  </a:lnTo>
                  <a:lnTo>
                    <a:pt x="969" y="602"/>
                  </a:lnTo>
                  <a:lnTo>
                    <a:pt x="952" y="626"/>
                  </a:lnTo>
                  <a:lnTo>
                    <a:pt x="932" y="648"/>
                  </a:lnTo>
                  <a:lnTo>
                    <a:pt x="908" y="665"/>
                  </a:lnTo>
                  <a:lnTo>
                    <a:pt x="881" y="678"/>
                  </a:lnTo>
                  <a:lnTo>
                    <a:pt x="853" y="685"/>
                  </a:lnTo>
                  <a:lnTo>
                    <a:pt x="823" y="687"/>
                  </a:lnTo>
                  <a:lnTo>
                    <a:pt x="393" y="687"/>
                  </a:lnTo>
                  <a:lnTo>
                    <a:pt x="363" y="685"/>
                  </a:lnTo>
                  <a:lnTo>
                    <a:pt x="335" y="678"/>
                  </a:lnTo>
                  <a:lnTo>
                    <a:pt x="308" y="665"/>
                  </a:lnTo>
                  <a:lnTo>
                    <a:pt x="284" y="648"/>
                  </a:lnTo>
                  <a:lnTo>
                    <a:pt x="264" y="626"/>
                  </a:lnTo>
                  <a:lnTo>
                    <a:pt x="247" y="602"/>
                  </a:lnTo>
                  <a:lnTo>
                    <a:pt x="235" y="574"/>
                  </a:lnTo>
                  <a:lnTo>
                    <a:pt x="229" y="561"/>
                  </a:lnTo>
                  <a:lnTo>
                    <a:pt x="220" y="542"/>
                  </a:lnTo>
                  <a:lnTo>
                    <a:pt x="209" y="522"/>
                  </a:lnTo>
                  <a:lnTo>
                    <a:pt x="196" y="499"/>
                  </a:lnTo>
                  <a:lnTo>
                    <a:pt x="181" y="474"/>
                  </a:lnTo>
                  <a:lnTo>
                    <a:pt x="165" y="449"/>
                  </a:lnTo>
                  <a:lnTo>
                    <a:pt x="148" y="423"/>
                  </a:lnTo>
                  <a:lnTo>
                    <a:pt x="130" y="399"/>
                  </a:lnTo>
                  <a:lnTo>
                    <a:pt x="113" y="375"/>
                  </a:lnTo>
                  <a:lnTo>
                    <a:pt x="94" y="353"/>
                  </a:lnTo>
                  <a:lnTo>
                    <a:pt x="77" y="335"/>
                  </a:lnTo>
                  <a:lnTo>
                    <a:pt x="61" y="320"/>
                  </a:lnTo>
                  <a:lnTo>
                    <a:pt x="39" y="298"/>
                  </a:lnTo>
                  <a:lnTo>
                    <a:pt x="22" y="273"/>
                  </a:lnTo>
                  <a:lnTo>
                    <a:pt x="9" y="246"/>
                  </a:lnTo>
                  <a:lnTo>
                    <a:pt x="2" y="217"/>
                  </a:lnTo>
                  <a:lnTo>
                    <a:pt x="0" y="187"/>
                  </a:lnTo>
                  <a:lnTo>
                    <a:pt x="2" y="157"/>
                  </a:lnTo>
                  <a:lnTo>
                    <a:pt x="10" y="129"/>
                  </a:lnTo>
                  <a:lnTo>
                    <a:pt x="23" y="103"/>
                  </a:lnTo>
                  <a:lnTo>
                    <a:pt x="40" y="80"/>
                  </a:lnTo>
                  <a:lnTo>
                    <a:pt x="62" y="60"/>
                  </a:lnTo>
                  <a:lnTo>
                    <a:pt x="87" y="44"/>
                  </a:lnTo>
                  <a:lnTo>
                    <a:pt x="114" y="32"/>
                  </a:lnTo>
                  <a:lnTo>
                    <a:pt x="171" y="16"/>
                  </a:lnTo>
                  <a:lnTo>
                    <a:pt x="226" y="5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</p:grp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9228502" y="5119503"/>
            <a:ext cx="398127" cy="398127"/>
            <a:chOff x="1791" y="111"/>
            <a:chExt cx="4098" cy="4098"/>
          </a:xfrm>
          <a:solidFill>
            <a:srgbClr val="5B9BD5"/>
          </a:solidFill>
        </p:grpSpPr>
        <p:sp>
          <p:nvSpPr>
            <p:cNvPr id="67" name="Freeform 11"/>
            <p:cNvSpPr>
              <a:spLocks noEditPoints="1"/>
            </p:cNvSpPr>
            <p:nvPr/>
          </p:nvSpPr>
          <p:spPr bwMode="auto">
            <a:xfrm>
              <a:off x="1791" y="111"/>
              <a:ext cx="4098" cy="4098"/>
            </a:xfrm>
            <a:custGeom>
              <a:avLst/>
              <a:gdLst>
                <a:gd name="T0" fmla="*/ 2639 w 4098"/>
                <a:gd name="T1" fmla="*/ 2268 h 4098"/>
                <a:gd name="T2" fmla="*/ 2305 w 4098"/>
                <a:gd name="T3" fmla="*/ 2572 h 4098"/>
                <a:gd name="T4" fmla="*/ 2177 w 4098"/>
                <a:gd name="T5" fmla="*/ 3018 h 4098"/>
                <a:gd name="T6" fmla="*/ 2305 w 4098"/>
                <a:gd name="T7" fmla="*/ 3463 h 4098"/>
                <a:gd name="T8" fmla="*/ 2639 w 4098"/>
                <a:gd name="T9" fmla="*/ 3768 h 4098"/>
                <a:gd name="T10" fmla="*/ 3098 w 4098"/>
                <a:gd name="T11" fmla="*/ 3855 h 4098"/>
                <a:gd name="T12" fmla="*/ 3526 w 4098"/>
                <a:gd name="T13" fmla="*/ 3687 h 4098"/>
                <a:gd name="T14" fmla="*/ 3799 w 4098"/>
                <a:gd name="T15" fmla="*/ 3327 h 4098"/>
                <a:gd name="T16" fmla="*/ 3842 w 4098"/>
                <a:gd name="T17" fmla="*/ 2857 h 4098"/>
                <a:gd name="T18" fmla="*/ 3637 w 4098"/>
                <a:gd name="T19" fmla="*/ 2451 h 4098"/>
                <a:gd name="T20" fmla="*/ 3254 w 4098"/>
                <a:gd name="T21" fmla="*/ 2210 h 4098"/>
                <a:gd name="T22" fmla="*/ 1999 w 4098"/>
                <a:gd name="T23" fmla="*/ 3378 h 4098"/>
                <a:gd name="T24" fmla="*/ 1765 w 4098"/>
                <a:gd name="T25" fmla="*/ 3126 h 4098"/>
                <a:gd name="T26" fmla="*/ 1700 w 4098"/>
                <a:gd name="T27" fmla="*/ 2990 h 4098"/>
                <a:gd name="T28" fmla="*/ 1817 w 4098"/>
                <a:gd name="T29" fmla="*/ 2897 h 4098"/>
                <a:gd name="T30" fmla="*/ 1789 w 4098"/>
                <a:gd name="T31" fmla="*/ 2654 h 4098"/>
                <a:gd name="T32" fmla="*/ 1696 w 4098"/>
                <a:gd name="T33" fmla="*/ 2537 h 4098"/>
                <a:gd name="T34" fmla="*/ 1789 w 4098"/>
                <a:gd name="T35" fmla="*/ 2420 h 4098"/>
                <a:gd name="T36" fmla="*/ 2209 w 4098"/>
                <a:gd name="T37" fmla="*/ 2301 h 4098"/>
                <a:gd name="T38" fmla="*/ 2605 w 4098"/>
                <a:gd name="T39" fmla="*/ 2019 h 4098"/>
                <a:gd name="T40" fmla="*/ 3100 w 4098"/>
                <a:gd name="T41" fmla="*/ 1940 h 4098"/>
                <a:gd name="T42" fmla="*/ 3552 w 4098"/>
                <a:gd name="T43" fmla="*/ 2079 h 4098"/>
                <a:gd name="T44" fmla="*/ 3617 w 4098"/>
                <a:gd name="T45" fmla="*/ 969 h 4098"/>
                <a:gd name="T46" fmla="*/ 3103 w 4098"/>
                <a:gd name="T47" fmla="*/ 683 h 4098"/>
                <a:gd name="T48" fmla="*/ 2957 w 4098"/>
                <a:gd name="T49" fmla="*/ 717 h 4098"/>
                <a:gd name="T50" fmla="*/ 2890 w 4098"/>
                <a:gd name="T51" fmla="*/ 488 h 4098"/>
                <a:gd name="T52" fmla="*/ 2364 w 4098"/>
                <a:gd name="T53" fmla="*/ 702 h 4098"/>
                <a:gd name="T54" fmla="*/ 2214 w 4098"/>
                <a:gd name="T55" fmla="*/ 702 h 4098"/>
                <a:gd name="T56" fmla="*/ 1689 w 4098"/>
                <a:gd name="T57" fmla="*/ 488 h 4098"/>
                <a:gd name="T58" fmla="*/ 1622 w 4098"/>
                <a:gd name="T59" fmla="*/ 717 h 4098"/>
                <a:gd name="T60" fmla="*/ 1475 w 4098"/>
                <a:gd name="T61" fmla="*/ 683 h 4098"/>
                <a:gd name="T62" fmla="*/ 969 w 4098"/>
                <a:gd name="T63" fmla="*/ 608 h 4098"/>
                <a:gd name="T64" fmla="*/ 875 w 4098"/>
                <a:gd name="T65" fmla="*/ 725 h 4098"/>
                <a:gd name="T66" fmla="*/ 740 w 4098"/>
                <a:gd name="T67" fmla="*/ 661 h 4098"/>
                <a:gd name="T68" fmla="*/ 875 w 4098"/>
                <a:gd name="T69" fmla="*/ 4 h 4098"/>
                <a:gd name="T70" fmla="*/ 969 w 4098"/>
                <a:gd name="T71" fmla="*/ 120 h 4098"/>
                <a:gd name="T72" fmla="*/ 1475 w 4098"/>
                <a:gd name="T73" fmla="*/ 45 h 4098"/>
                <a:gd name="T74" fmla="*/ 1622 w 4098"/>
                <a:gd name="T75" fmla="*/ 12 h 4098"/>
                <a:gd name="T76" fmla="*/ 1689 w 4098"/>
                <a:gd name="T77" fmla="*/ 248 h 4098"/>
                <a:gd name="T78" fmla="*/ 2214 w 4098"/>
                <a:gd name="T79" fmla="*/ 26 h 4098"/>
                <a:gd name="T80" fmla="*/ 2364 w 4098"/>
                <a:gd name="T81" fmla="*/ 26 h 4098"/>
                <a:gd name="T82" fmla="*/ 2890 w 4098"/>
                <a:gd name="T83" fmla="*/ 248 h 4098"/>
                <a:gd name="T84" fmla="*/ 2957 w 4098"/>
                <a:gd name="T85" fmla="*/ 12 h 4098"/>
                <a:gd name="T86" fmla="*/ 3103 w 4098"/>
                <a:gd name="T87" fmla="*/ 45 h 4098"/>
                <a:gd name="T88" fmla="*/ 3765 w 4098"/>
                <a:gd name="T89" fmla="*/ 251 h 4098"/>
                <a:gd name="T90" fmla="*/ 3858 w 4098"/>
                <a:gd name="T91" fmla="*/ 368 h 4098"/>
                <a:gd name="T92" fmla="*/ 4047 w 4098"/>
                <a:gd name="T93" fmla="*/ 2690 h 4098"/>
                <a:gd name="T94" fmla="*/ 4082 w 4098"/>
                <a:gd name="T95" fmla="*/ 3201 h 4098"/>
                <a:gd name="T96" fmla="*/ 3868 w 4098"/>
                <a:gd name="T97" fmla="*/ 3683 h 4098"/>
                <a:gd name="T98" fmla="*/ 3458 w 4098"/>
                <a:gd name="T99" fmla="*/ 4004 h 4098"/>
                <a:gd name="T100" fmla="*/ 2924 w 4098"/>
                <a:gd name="T101" fmla="*/ 4094 h 4098"/>
                <a:gd name="T102" fmla="*/ 2427 w 4098"/>
                <a:gd name="T103" fmla="*/ 3922 h 4098"/>
                <a:gd name="T104" fmla="*/ 120 w 4098"/>
                <a:gd name="T105" fmla="*/ 3617 h 4098"/>
                <a:gd name="T106" fmla="*/ 4 w 4098"/>
                <a:gd name="T107" fmla="*/ 3526 h 4098"/>
                <a:gd name="T108" fmla="*/ 45 w 4098"/>
                <a:gd name="T109" fmla="*/ 274 h 4098"/>
                <a:gd name="T110" fmla="*/ 731 w 4098"/>
                <a:gd name="T111" fmla="*/ 93 h 4098"/>
                <a:gd name="T112" fmla="*/ 848 w 4098"/>
                <a:gd name="T113" fmla="*/ 0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98" h="4098">
                  <a:moveTo>
                    <a:pt x="3018" y="2177"/>
                  </a:moveTo>
                  <a:lnTo>
                    <a:pt x="2937" y="2181"/>
                  </a:lnTo>
                  <a:lnTo>
                    <a:pt x="2857" y="2192"/>
                  </a:lnTo>
                  <a:lnTo>
                    <a:pt x="2782" y="2210"/>
                  </a:lnTo>
                  <a:lnTo>
                    <a:pt x="2708" y="2235"/>
                  </a:lnTo>
                  <a:lnTo>
                    <a:pt x="2639" y="2268"/>
                  </a:lnTo>
                  <a:lnTo>
                    <a:pt x="2572" y="2305"/>
                  </a:lnTo>
                  <a:lnTo>
                    <a:pt x="2510" y="2348"/>
                  </a:lnTo>
                  <a:lnTo>
                    <a:pt x="2451" y="2397"/>
                  </a:lnTo>
                  <a:lnTo>
                    <a:pt x="2397" y="2451"/>
                  </a:lnTo>
                  <a:lnTo>
                    <a:pt x="2348" y="2510"/>
                  </a:lnTo>
                  <a:lnTo>
                    <a:pt x="2305" y="2572"/>
                  </a:lnTo>
                  <a:lnTo>
                    <a:pt x="2268" y="2639"/>
                  </a:lnTo>
                  <a:lnTo>
                    <a:pt x="2235" y="2708"/>
                  </a:lnTo>
                  <a:lnTo>
                    <a:pt x="2210" y="2782"/>
                  </a:lnTo>
                  <a:lnTo>
                    <a:pt x="2192" y="2857"/>
                  </a:lnTo>
                  <a:lnTo>
                    <a:pt x="2181" y="2937"/>
                  </a:lnTo>
                  <a:lnTo>
                    <a:pt x="2177" y="3018"/>
                  </a:lnTo>
                  <a:lnTo>
                    <a:pt x="2181" y="3098"/>
                  </a:lnTo>
                  <a:lnTo>
                    <a:pt x="2192" y="3177"/>
                  </a:lnTo>
                  <a:lnTo>
                    <a:pt x="2210" y="3254"/>
                  </a:lnTo>
                  <a:lnTo>
                    <a:pt x="2235" y="3327"/>
                  </a:lnTo>
                  <a:lnTo>
                    <a:pt x="2268" y="3396"/>
                  </a:lnTo>
                  <a:lnTo>
                    <a:pt x="2305" y="3463"/>
                  </a:lnTo>
                  <a:lnTo>
                    <a:pt x="2348" y="3526"/>
                  </a:lnTo>
                  <a:lnTo>
                    <a:pt x="2397" y="3584"/>
                  </a:lnTo>
                  <a:lnTo>
                    <a:pt x="2451" y="3637"/>
                  </a:lnTo>
                  <a:lnTo>
                    <a:pt x="2510" y="3687"/>
                  </a:lnTo>
                  <a:lnTo>
                    <a:pt x="2572" y="3729"/>
                  </a:lnTo>
                  <a:lnTo>
                    <a:pt x="2639" y="3768"/>
                  </a:lnTo>
                  <a:lnTo>
                    <a:pt x="2708" y="3799"/>
                  </a:lnTo>
                  <a:lnTo>
                    <a:pt x="2782" y="3825"/>
                  </a:lnTo>
                  <a:lnTo>
                    <a:pt x="2857" y="3842"/>
                  </a:lnTo>
                  <a:lnTo>
                    <a:pt x="2937" y="3855"/>
                  </a:lnTo>
                  <a:lnTo>
                    <a:pt x="3018" y="3858"/>
                  </a:lnTo>
                  <a:lnTo>
                    <a:pt x="3098" y="3855"/>
                  </a:lnTo>
                  <a:lnTo>
                    <a:pt x="3177" y="3842"/>
                  </a:lnTo>
                  <a:lnTo>
                    <a:pt x="3254" y="3825"/>
                  </a:lnTo>
                  <a:lnTo>
                    <a:pt x="3327" y="3799"/>
                  </a:lnTo>
                  <a:lnTo>
                    <a:pt x="3396" y="3768"/>
                  </a:lnTo>
                  <a:lnTo>
                    <a:pt x="3463" y="3729"/>
                  </a:lnTo>
                  <a:lnTo>
                    <a:pt x="3526" y="3687"/>
                  </a:lnTo>
                  <a:lnTo>
                    <a:pt x="3584" y="3637"/>
                  </a:lnTo>
                  <a:lnTo>
                    <a:pt x="3637" y="3584"/>
                  </a:lnTo>
                  <a:lnTo>
                    <a:pt x="3687" y="3526"/>
                  </a:lnTo>
                  <a:lnTo>
                    <a:pt x="3729" y="3463"/>
                  </a:lnTo>
                  <a:lnTo>
                    <a:pt x="3768" y="3396"/>
                  </a:lnTo>
                  <a:lnTo>
                    <a:pt x="3799" y="3327"/>
                  </a:lnTo>
                  <a:lnTo>
                    <a:pt x="3825" y="3254"/>
                  </a:lnTo>
                  <a:lnTo>
                    <a:pt x="3842" y="3177"/>
                  </a:lnTo>
                  <a:lnTo>
                    <a:pt x="3855" y="3098"/>
                  </a:lnTo>
                  <a:lnTo>
                    <a:pt x="3858" y="3018"/>
                  </a:lnTo>
                  <a:lnTo>
                    <a:pt x="3855" y="2937"/>
                  </a:lnTo>
                  <a:lnTo>
                    <a:pt x="3842" y="2857"/>
                  </a:lnTo>
                  <a:lnTo>
                    <a:pt x="3825" y="2782"/>
                  </a:lnTo>
                  <a:lnTo>
                    <a:pt x="3799" y="2708"/>
                  </a:lnTo>
                  <a:lnTo>
                    <a:pt x="3768" y="2639"/>
                  </a:lnTo>
                  <a:lnTo>
                    <a:pt x="3729" y="2572"/>
                  </a:lnTo>
                  <a:lnTo>
                    <a:pt x="3687" y="2510"/>
                  </a:lnTo>
                  <a:lnTo>
                    <a:pt x="3637" y="2451"/>
                  </a:lnTo>
                  <a:lnTo>
                    <a:pt x="3584" y="2397"/>
                  </a:lnTo>
                  <a:lnTo>
                    <a:pt x="3526" y="2348"/>
                  </a:lnTo>
                  <a:lnTo>
                    <a:pt x="3463" y="2305"/>
                  </a:lnTo>
                  <a:lnTo>
                    <a:pt x="3396" y="2268"/>
                  </a:lnTo>
                  <a:lnTo>
                    <a:pt x="3327" y="2235"/>
                  </a:lnTo>
                  <a:lnTo>
                    <a:pt x="3254" y="2210"/>
                  </a:lnTo>
                  <a:lnTo>
                    <a:pt x="3177" y="2192"/>
                  </a:lnTo>
                  <a:lnTo>
                    <a:pt x="3098" y="2181"/>
                  </a:lnTo>
                  <a:lnTo>
                    <a:pt x="3018" y="2177"/>
                  </a:lnTo>
                  <a:close/>
                  <a:moveTo>
                    <a:pt x="240" y="1208"/>
                  </a:moveTo>
                  <a:lnTo>
                    <a:pt x="240" y="3378"/>
                  </a:lnTo>
                  <a:lnTo>
                    <a:pt x="1999" y="3378"/>
                  </a:lnTo>
                  <a:lnTo>
                    <a:pt x="1974" y="3300"/>
                  </a:lnTo>
                  <a:lnTo>
                    <a:pt x="1956" y="3220"/>
                  </a:lnTo>
                  <a:lnTo>
                    <a:pt x="1943" y="3138"/>
                  </a:lnTo>
                  <a:lnTo>
                    <a:pt x="1817" y="3138"/>
                  </a:lnTo>
                  <a:lnTo>
                    <a:pt x="1789" y="3134"/>
                  </a:lnTo>
                  <a:lnTo>
                    <a:pt x="1765" y="3126"/>
                  </a:lnTo>
                  <a:lnTo>
                    <a:pt x="1742" y="3111"/>
                  </a:lnTo>
                  <a:lnTo>
                    <a:pt x="1724" y="3092"/>
                  </a:lnTo>
                  <a:lnTo>
                    <a:pt x="1709" y="3070"/>
                  </a:lnTo>
                  <a:lnTo>
                    <a:pt x="1700" y="3045"/>
                  </a:lnTo>
                  <a:lnTo>
                    <a:pt x="1696" y="3018"/>
                  </a:lnTo>
                  <a:lnTo>
                    <a:pt x="1700" y="2990"/>
                  </a:lnTo>
                  <a:lnTo>
                    <a:pt x="1709" y="2964"/>
                  </a:lnTo>
                  <a:lnTo>
                    <a:pt x="1724" y="2942"/>
                  </a:lnTo>
                  <a:lnTo>
                    <a:pt x="1742" y="2923"/>
                  </a:lnTo>
                  <a:lnTo>
                    <a:pt x="1765" y="2910"/>
                  </a:lnTo>
                  <a:lnTo>
                    <a:pt x="1789" y="2901"/>
                  </a:lnTo>
                  <a:lnTo>
                    <a:pt x="1817" y="2897"/>
                  </a:lnTo>
                  <a:lnTo>
                    <a:pt x="1943" y="2897"/>
                  </a:lnTo>
                  <a:lnTo>
                    <a:pt x="1956" y="2815"/>
                  </a:lnTo>
                  <a:lnTo>
                    <a:pt x="1974" y="2734"/>
                  </a:lnTo>
                  <a:lnTo>
                    <a:pt x="1999" y="2657"/>
                  </a:lnTo>
                  <a:lnTo>
                    <a:pt x="1817" y="2657"/>
                  </a:lnTo>
                  <a:lnTo>
                    <a:pt x="1789" y="2654"/>
                  </a:lnTo>
                  <a:lnTo>
                    <a:pt x="1765" y="2645"/>
                  </a:lnTo>
                  <a:lnTo>
                    <a:pt x="1742" y="2631"/>
                  </a:lnTo>
                  <a:lnTo>
                    <a:pt x="1724" y="2613"/>
                  </a:lnTo>
                  <a:lnTo>
                    <a:pt x="1709" y="2590"/>
                  </a:lnTo>
                  <a:lnTo>
                    <a:pt x="1700" y="2564"/>
                  </a:lnTo>
                  <a:lnTo>
                    <a:pt x="1696" y="2537"/>
                  </a:lnTo>
                  <a:lnTo>
                    <a:pt x="1700" y="2510"/>
                  </a:lnTo>
                  <a:lnTo>
                    <a:pt x="1709" y="2485"/>
                  </a:lnTo>
                  <a:lnTo>
                    <a:pt x="1724" y="2463"/>
                  </a:lnTo>
                  <a:lnTo>
                    <a:pt x="1742" y="2444"/>
                  </a:lnTo>
                  <a:lnTo>
                    <a:pt x="1765" y="2429"/>
                  </a:lnTo>
                  <a:lnTo>
                    <a:pt x="1789" y="2420"/>
                  </a:lnTo>
                  <a:lnTo>
                    <a:pt x="1817" y="2417"/>
                  </a:lnTo>
                  <a:lnTo>
                    <a:pt x="2056" y="2417"/>
                  </a:lnTo>
                  <a:lnTo>
                    <a:pt x="2085" y="2420"/>
                  </a:lnTo>
                  <a:lnTo>
                    <a:pt x="2111" y="2430"/>
                  </a:lnTo>
                  <a:lnTo>
                    <a:pt x="2158" y="2363"/>
                  </a:lnTo>
                  <a:lnTo>
                    <a:pt x="2209" y="2301"/>
                  </a:lnTo>
                  <a:lnTo>
                    <a:pt x="2266" y="2241"/>
                  </a:lnTo>
                  <a:lnTo>
                    <a:pt x="2326" y="2188"/>
                  </a:lnTo>
                  <a:lnTo>
                    <a:pt x="2391" y="2137"/>
                  </a:lnTo>
                  <a:lnTo>
                    <a:pt x="2459" y="2092"/>
                  </a:lnTo>
                  <a:lnTo>
                    <a:pt x="2531" y="2053"/>
                  </a:lnTo>
                  <a:lnTo>
                    <a:pt x="2605" y="2019"/>
                  </a:lnTo>
                  <a:lnTo>
                    <a:pt x="2682" y="1989"/>
                  </a:lnTo>
                  <a:lnTo>
                    <a:pt x="2763" y="1967"/>
                  </a:lnTo>
                  <a:lnTo>
                    <a:pt x="2846" y="1951"/>
                  </a:lnTo>
                  <a:lnTo>
                    <a:pt x="2931" y="1941"/>
                  </a:lnTo>
                  <a:lnTo>
                    <a:pt x="3018" y="1937"/>
                  </a:lnTo>
                  <a:lnTo>
                    <a:pt x="3100" y="1940"/>
                  </a:lnTo>
                  <a:lnTo>
                    <a:pt x="3180" y="1950"/>
                  </a:lnTo>
                  <a:lnTo>
                    <a:pt x="3260" y="1965"/>
                  </a:lnTo>
                  <a:lnTo>
                    <a:pt x="3337" y="1984"/>
                  </a:lnTo>
                  <a:lnTo>
                    <a:pt x="3411" y="2011"/>
                  </a:lnTo>
                  <a:lnTo>
                    <a:pt x="3483" y="2043"/>
                  </a:lnTo>
                  <a:lnTo>
                    <a:pt x="3552" y="2079"/>
                  </a:lnTo>
                  <a:lnTo>
                    <a:pt x="3617" y="2120"/>
                  </a:lnTo>
                  <a:lnTo>
                    <a:pt x="3617" y="1208"/>
                  </a:lnTo>
                  <a:lnTo>
                    <a:pt x="240" y="1208"/>
                  </a:lnTo>
                  <a:close/>
                  <a:moveTo>
                    <a:pt x="240" y="488"/>
                  </a:moveTo>
                  <a:lnTo>
                    <a:pt x="240" y="969"/>
                  </a:lnTo>
                  <a:lnTo>
                    <a:pt x="3617" y="969"/>
                  </a:lnTo>
                  <a:lnTo>
                    <a:pt x="3617" y="488"/>
                  </a:lnTo>
                  <a:lnTo>
                    <a:pt x="3129" y="488"/>
                  </a:lnTo>
                  <a:lnTo>
                    <a:pt x="3129" y="608"/>
                  </a:lnTo>
                  <a:lnTo>
                    <a:pt x="3127" y="636"/>
                  </a:lnTo>
                  <a:lnTo>
                    <a:pt x="3117" y="661"/>
                  </a:lnTo>
                  <a:lnTo>
                    <a:pt x="3103" y="683"/>
                  </a:lnTo>
                  <a:lnTo>
                    <a:pt x="3085" y="702"/>
                  </a:lnTo>
                  <a:lnTo>
                    <a:pt x="3062" y="717"/>
                  </a:lnTo>
                  <a:lnTo>
                    <a:pt x="3037" y="725"/>
                  </a:lnTo>
                  <a:lnTo>
                    <a:pt x="3009" y="729"/>
                  </a:lnTo>
                  <a:lnTo>
                    <a:pt x="2982" y="725"/>
                  </a:lnTo>
                  <a:lnTo>
                    <a:pt x="2957" y="717"/>
                  </a:lnTo>
                  <a:lnTo>
                    <a:pt x="2934" y="702"/>
                  </a:lnTo>
                  <a:lnTo>
                    <a:pt x="2916" y="683"/>
                  </a:lnTo>
                  <a:lnTo>
                    <a:pt x="2902" y="661"/>
                  </a:lnTo>
                  <a:lnTo>
                    <a:pt x="2892" y="636"/>
                  </a:lnTo>
                  <a:lnTo>
                    <a:pt x="2890" y="608"/>
                  </a:lnTo>
                  <a:lnTo>
                    <a:pt x="2890" y="488"/>
                  </a:lnTo>
                  <a:lnTo>
                    <a:pt x="2409" y="488"/>
                  </a:lnTo>
                  <a:lnTo>
                    <a:pt x="2409" y="608"/>
                  </a:lnTo>
                  <a:lnTo>
                    <a:pt x="2405" y="636"/>
                  </a:lnTo>
                  <a:lnTo>
                    <a:pt x="2397" y="661"/>
                  </a:lnTo>
                  <a:lnTo>
                    <a:pt x="2383" y="683"/>
                  </a:lnTo>
                  <a:lnTo>
                    <a:pt x="2364" y="702"/>
                  </a:lnTo>
                  <a:lnTo>
                    <a:pt x="2342" y="717"/>
                  </a:lnTo>
                  <a:lnTo>
                    <a:pt x="2317" y="725"/>
                  </a:lnTo>
                  <a:lnTo>
                    <a:pt x="2289" y="729"/>
                  </a:lnTo>
                  <a:lnTo>
                    <a:pt x="2261" y="725"/>
                  </a:lnTo>
                  <a:lnTo>
                    <a:pt x="2237" y="717"/>
                  </a:lnTo>
                  <a:lnTo>
                    <a:pt x="2214" y="702"/>
                  </a:lnTo>
                  <a:lnTo>
                    <a:pt x="2196" y="683"/>
                  </a:lnTo>
                  <a:lnTo>
                    <a:pt x="2182" y="661"/>
                  </a:lnTo>
                  <a:lnTo>
                    <a:pt x="2172" y="636"/>
                  </a:lnTo>
                  <a:lnTo>
                    <a:pt x="2169" y="608"/>
                  </a:lnTo>
                  <a:lnTo>
                    <a:pt x="2169" y="488"/>
                  </a:lnTo>
                  <a:lnTo>
                    <a:pt x="1689" y="488"/>
                  </a:lnTo>
                  <a:lnTo>
                    <a:pt x="1689" y="608"/>
                  </a:lnTo>
                  <a:lnTo>
                    <a:pt x="1685" y="636"/>
                  </a:lnTo>
                  <a:lnTo>
                    <a:pt x="1676" y="661"/>
                  </a:lnTo>
                  <a:lnTo>
                    <a:pt x="1663" y="683"/>
                  </a:lnTo>
                  <a:lnTo>
                    <a:pt x="1644" y="702"/>
                  </a:lnTo>
                  <a:lnTo>
                    <a:pt x="1622" y="717"/>
                  </a:lnTo>
                  <a:lnTo>
                    <a:pt x="1596" y="725"/>
                  </a:lnTo>
                  <a:lnTo>
                    <a:pt x="1568" y="729"/>
                  </a:lnTo>
                  <a:lnTo>
                    <a:pt x="1541" y="725"/>
                  </a:lnTo>
                  <a:lnTo>
                    <a:pt x="1516" y="717"/>
                  </a:lnTo>
                  <a:lnTo>
                    <a:pt x="1494" y="702"/>
                  </a:lnTo>
                  <a:lnTo>
                    <a:pt x="1475" y="683"/>
                  </a:lnTo>
                  <a:lnTo>
                    <a:pt x="1460" y="661"/>
                  </a:lnTo>
                  <a:lnTo>
                    <a:pt x="1452" y="636"/>
                  </a:lnTo>
                  <a:lnTo>
                    <a:pt x="1449" y="608"/>
                  </a:lnTo>
                  <a:lnTo>
                    <a:pt x="1449" y="488"/>
                  </a:lnTo>
                  <a:lnTo>
                    <a:pt x="969" y="488"/>
                  </a:lnTo>
                  <a:lnTo>
                    <a:pt x="969" y="608"/>
                  </a:lnTo>
                  <a:lnTo>
                    <a:pt x="965" y="636"/>
                  </a:lnTo>
                  <a:lnTo>
                    <a:pt x="956" y="661"/>
                  </a:lnTo>
                  <a:lnTo>
                    <a:pt x="943" y="683"/>
                  </a:lnTo>
                  <a:lnTo>
                    <a:pt x="924" y="702"/>
                  </a:lnTo>
                  <a:lnTo>
                    <a:pt x="902" y="717"/>
                  </a:lnTo>
                  <a:lnTo>
                    <a:pt x="875" y="725"/>
                  </a:lnTo>
                  <a:lnTo>
                    <a:pt x="848" y="729"/>
                  </a:lnTo>
                  <a:lnTo>
                    <a:pt x="821" y="725"/>
                  </a:lnTo>
                  <a:lnTo>
                    <a:pt x="796" y="717"/>
                  </a:lnTo>
                  <a:lnTo>
                    <a:pt x="774" y="702"/>
                  </a:lnTo>
                  <a:lnTo>
                    <a:pt x="755" y="683"/>
                  </a:lnTo>
                  <a:lnTo>
                    <a:pt x="740" y="661"/>
                  </a:lnTo>
                  <a:lnTo>
                    <a:pt x="731" y="636"/>
                  </a:lnTo>
                  <a:lnTo>
                    <a:pt x="729" y="608"/>
                  </a:lnTo>
                  <a:lnTo>
                    <a:pt x="729" y="488"/>
                  </a:lnTo>
                  <a:lnTo>
                    <a:pt x="240" y="488"/>
                  </a:lnTo>
                  <a:close/>
                  <a:moveTo>
                    <a:pt x="848" y="0"/>
                  </a:moveTo>
                  <a:lnTo>
                    <a:pt x="875" y="4"/>
                  </a:lnTo>
                  <a:lnTo>
                    <a:pt x="902" y="12"/>
                  </a:lnTo>
                  <a:lnTo>
                    <a:pt x="924" y="26"/>
                  </a:lnTo>
                  <a:lnTo>
                    <a:pt x="943" y="45"/>
                  </a:lnTo>
                  <a:lnTo>
                    <a:pt x="956" y="67"/>
                  </a:lnTo>
                  <a:lnTo>
                    <a:pt x="965" y="93"/>
                  </a:lnTo>
                  <a:lnTo>
                    <a:pt x="969" y="120"/>
                  </a:lnTo>
                  <a:lnTo>
                    <a:pt x="969" y="248"/>
                  </a:lnTo>
                  <a:lnTo>
                    <a:pt x="1449" y="248"/>
                  </a:lnTo>
                  <a:lnTo>
                    <a:pt x="1449" y="120"/>
                  </a:lnTo>
                  <a:lnTo>
                    <a:pt x="1452" y="93"/>
                  </a:lnTo>
                  <a:lnTo>
                    <a:pt x="1460" y="67"/>
                  </a:lnTo>
                  <a:lnTo>
                    <a:pt x="1475" y="45"/>
                  </a:lnTo>
                  <a:lnTo>
                    <a:pt x="1494" y="26"/>
                  </a:lnTo>
                  <a:lnTo>
                    <a:pt x="1516" y="12"/>
                  </a:lnTo>
                  <a:lnTo>
                    <a:pt x="1541" y="4"/>
                  </a:lnTo>
                  <a:lnTo>
                    <a:pt x="1568" y="0"/>
                  </a:lnTo>
                  <a:lnTo>
                    <a:pt x="1596" y="4"/>
                  </a:lnTo>
                  <a:lnTo>
                    <a:pt x="1622" y="12"/>
                  </a:lnTo>
                  <a:lnTo>
                    <a:pt x="1644" y="26"/>
                  </a:lnTo>
                  <a:lnTo>
                    <a:pt x="1663" y="45"/>
                  </a:lnTo>
                  <a:lnTo>
                    <a:pt x="1676" y="67"/>
                  </a:lnTo>
                  <a:lnTo>
                    <a:pt x="1685" y="93"/>
                  </a:lnTo>
                  <a:lnTo>
                    <a:pt x="1689" y="120"/>
                  </a:lnTo>
                  <a:lnTo>
                    <a:pt x="1689" y="248"/>
                  </a:lnTo>
                  <a:lnTo>
                    <a:pt x="2169" y="248"/>
                  </a:lnTo>
                  <a:lnTo>
                    <a:pt x="2169" y="120"/>
                  </a:lnTo>
                  <a:lnTo>
                    <a:pt x="2172" y="93"/>
                  </a:lnTo>
                  <a:lnTo>
                    <a:pt x="2182" y="67"/>
                  </a:lnTo>
                  <a:lnTo>
                    <a:pt x="2196" y="45"/>
                  </a:lnTo>
                  <a:lnTo>
                    <a:pt x="2214" y="26"/>
                  </a:lnTo>
                  <a:lnTo>
                    <a:pt x="2237" y="12"/>
                  </a:lnTo>
                  <a:lnTo>
                    <a:pt x="2261" y="4"/>
                  </a:lnTo>
                  <a:lnTo>
                    <a:pt x="2289" y="0"/>
                  </a:lnTo>
                  <a:lnTo>
                    <a:pt x="2317" y="4"/>
                  </a:lnTo>
                  <a:lnTo>
                    <a:pt x="2342" y="12"/>
                  </a:lnTo>
                  <a:lnTo>
                    <a:pt x="2364" y="26"/>
                  </a:lnTo>
                  <a:lnTo>
                    <a:pt x="2383" y="45"/>
                  </a:lnTo>
                  <a:lnTo>
                    <a:pt x="2397" y="67"/>
                  </a:lnTo>
                  <a:lnTo>
                    <a:pt x="2405" y="93"/>
                  </a:lnTo>
                  <a:lnTo>
                    <a:pt x="2409" y="120"/>
                  </a:lnTo>
                  <a:lnTo>
                    <a:pt x="2409" y="248"/>
                  </a:lnTo>
                  <a:lnTo>
                    <a:pt x="2890" y="248"/>
                  </a:lnTo>
                  <a:lnTo>
                    <a:pt x="2890" y="120"/>
                  </a:lnTo>
                  <a:lnTo>
                    <a:pt x="2892" y="93"/>
                  </a:lnTo>
                  <a:lnTo>
                    <a:pt x="2902" y="67"/>
                  </a:lnTo>
                  <a:lnTo>
                    <a:pt x="2916" y="45"/>
                  </a:lnTo>
                  <a:lnTo>
                    <a:pt x="2934" y="26"/>
                  </a:lnTo>
                  <a:lnTo>
                    <a:pt x="2957" y="12"/>
                  </a:lnTo>
                  <a:lnTo>
                    <a:pt x="2982" y="4"/>
                  </a:lnTo>
                  <a:lnTo>
                    <a:pt x="3009" y="0"/>
                  </a:lnTo>
                  <a:lnTo>
                    <a:pt x="3037" y="4"/>
                  </a:lnTo>
                  <a:lnTo>
                    <a:pt x="3062" y="12"/>
                  </a:lnTo>
                  <a:lnTo>
                    <a:pt x="3085" y="26"/>
                  </a:lnTo>
                  <a:lnTo>
                    <a:pt x="3103" y="45"/>
                  </a:lnTo>
                  <a:lnTo>
                    <a:pt x="3117" y="67"/>
                  </a:lnTo>
                  <a:lnTo>
                    <a:pt x="3127" y="93"/>
                  </a:lnTo>
                  <a:lnTo>
                    <a:pt x="3129" y="120"/>
                  </a:lnTo>
                  <a:lnTo>
                    <a:pt x="3129" y="248"/>
                  </a:lnTo>
                  <a:lnTo>
                    <a:pt x="3738" y="248"/>
                  </a:lnTo>
                  <a:lnTo>
                    <a:pt x="3765" y="251"/>
                  </a:lnTo>
                  <a:lnTo>
                    <a:pt x="3790" y="261"/>
                  </a:lnTo>
                  <a:lnTo>
                    <a:pt x="3812" y="274"/>
                  </a:lnTo>
                  <a:lnTo>
                    <a:pt x="3831" y="293"/>
                  </a:lnTo>
                  <a:lnTo>
                    <a:pt x="3846" y="315"/>
                  </a:lnTo>
                  <a:lnTo>
                    <a:pt x="3855" y="340"/>
                  </a:lnTo>
                  <a:lnTo>
                    <a:pt x="3858" y="368"/>
                  </a:lnTo>
                  <a:lnTo>
                    <a:pt x="3858" y="2340"/>
                  </a:lnTo>
                  <a:lnTo>
                    <a:pt x="3906" y="2403"/>
                  </a:lnTo>
                  <a:lnTo>
                    <a:pt x="3949" y="2470"/>
                  </a:lnTo>
                  <a:lnTo>
                    <a:pt x="3986" y="2541"/>
                  </a:lnTo>
                  <a:lnTo>
                    <a:pt x="4020" y="2614"/>
                  </a:lnTo>
                  <a:lnTo>
                    <a:pt x="4047" y="2690"/>
                  </a:lnTo>
                  <a:lnTo>
                    <a:pt x="4069" y="2769"/>
                  </a:lnTo>
                  <a:lnTo>
                    <a:pt x="4086" y="2850"/>
                  </a:lnTo>
                  <a:lnTo>
                    <a:pt x="4094" y="2933"/>
                  </a:lnTo>
                  <a:lnTo>
                    <a:pt x="4098" y="3018"/>
                  </a:lnTo>
                  <a:lnTo>
                    <a:pt x="4094" y="3111"/>
                  </a:lnTo>
                  <a:lnTo>
                    <a:pt x="4082" y="3201"/>
                  </a:lnTo>
                  <a:lnTo>
                    <a:pt x="4063" y="3290"/>
                  </a:lnTo>
                  <a:lnTo>
                    <a:pt x="4037" y="3375"/>
                  </a:lnTo>
                  <a:lnTo>
                    <a:pt x="4004" y="3458"/>
                  </a:lnTo>
                  <a:lnTo>
                    <a:pt x="3965" y="3537"/>
                  </a:lnTo>
                  <a:lnTo>
                    <a:pt x="3919" y="3612"/>
                  </a:lnTo>
                  <a:lnTo>
                    <a:pt x="3868" y="3683"/>
                  </a:lnTo>
                  <a:lnTo>
                    <a:pt x="3811" y="3749"/>
                  </a:lnTo>
                  <a:lnTo>
                    <a:pt x="3749" y="3811"/>
                  </a:lnTo>
                  <a:lnTo>
                    <a:pt x="3683" y="3868"/>
                  </a:lnTo>
                  <a:lnTo>
                    <a:pt x="3612" y="3919"/>
                  </a:lnTo>
                  <a:lnTo>
                    <a:pt x="3537" y="3965"/>
                  </a:lnTo>
                  <a:lnTo>
                    <a:pt x="3458" y="4004"/>
                  </a:lnTo>
                  <a:lnTo>
                    <a:pt x="3375" y="4037"/>
                  </a:lnTo>
                  <a:lnTo>
                    <a:pt x="3290" y="4063"/>
                  </a:lnTo>
                  <a:lnTo>
                    <a:pt x="3201" y="4082"/>
                  </a:lnTo>
                  <a:lnTo>
                    <a:pt x="3111" y="4094"/>
                  </a:lnTo>
                  <a:lnTo>
                    <a:pt x="3018" y="4098"/>
                  </a:lnTo>
                  <a:lnTo>
                    <a:pt x="2924" y="4094"/>
                  </a:lnTo>
                  <a:lnTo>
                    <a:pt x="2835" y="4083"/>
                  </a:lnTo>
                  <a:lnTo>
                    <a:pt x="2747" y="4063"/>
                  </a:lnTo>
                  <a:lnTo>
                    <a:pt x="2661" y="4038"/>
                  </a:lnTo>
                  <a:lnTo>
                    <a:pt x="2579" y="4005"/>
                  </a:lnTo>
                  <a:lnTo>
                    <a:pt x="2501" y="3966"/>
                  </a:lnTo>
                  <a:lnTo>
                    <a:pt x="2427" y="3922"/>
                  </a:lnTo>
                  <a:lnTo>
                    <a:pt x="2356" y="3871"/>
                  </a:lnTo>
                  <a:lnTo>
                    <a:pt x="2289" y="3815"/>
                  </a:lnTo>
                  <a:lnTo>
                    <a:pt x="2228" y="3754"/>
                  </a:lnTo>
                  <a:lnTo>
                    <a:pt x="2171" y="3688"/>
                  </a:lnTo>
                  <a:lnTo>
                    <a:pt x="2120" y="3617"/>
                  </a:lnTo>
                  <a:lnTo>
                    <a:pt x="120" y="3617"/>
                  </a:lnTo>
                  <a:lnTo>
                    <a:pt x="93" y="3615"/>
                  </a:lnTo>
                  <a:lnTo>
                    <a:pt x="67" y="3605"/>
                  </a:lnTo>
                  <a:lnTo>
                    <a:pt x="45" y="3591"/>
                  </a:lnTo>
                  <a:lnTo>
                    <a:pt x="26" y="3573"/>
                  </a:lnTo>
                  <a:lnTo>
                    <a:pt x="12" y="3550"/>
                  </a:lnTo>
                  <a:lnTo>
                    <a:pt x="4" y="3526"/>
                  </a:lnTo>
                  <a:lnTo>
                    <a:pt x="0" y="3498"/>
                  </a:lnTo>
                  <a:lnTo>
                    <a:pt x="0" y="368"/>
                  </a:lnTo>
                  <a:lnTo>
                    <a:pt x="4" y="340"/>
                  </a:lnTo>
                  <a:lnTo>
                    <a:pt x="12" y="315"/>
                  </a:lnTo>
                  <a:lnTo>
                    <a:pt x="26" y="293"/>
                  </a:lnTo>
                  <a:lnTo>
                    <a:pt x="45" y="274"/>
                  </a:lnTo>
                  <a:lnTo>
                    <a:pt x="67" y="261"/>
                  </a:lnTo>
                  <a:lnTo>
                    <a:pt x="93" y="251"/>
                  </a:lnTo>
                  <a:lnTo>
                    <a:pt x="120" y="248"/>
                  </a:lnTo>
                  <a:lnTo>
                    <a:pt x="729" y="248"/>
                  </a:lnTo>
                  <a:lnTo>
                    <a:pt x="729" y="120"/>
                  </a:lnTo>
                  <a:lnTo>
                    <a:pt x="731" y="93"/>
                  </a:lnTo>
                  <a:lnTo>
                    <a:pt x="740" y="67"/>
                  </a:lnTo>
                  <a:lnTo>
                    <a:pt x="755" y="45"/>
                  </a:lnTo>
                  <a:lnTo>
                    <a:pt x="774" y="26"/>
                  </a:lnTo>
                  <a:lnTo>
                    <a:pt x="796" y="12"/>
                  </a:lnTo>
                  <a:lnTo>
                    <a:pt x="821" y="4"/>
                  </a:lnTo>
                  <a:lnTo>
                    <a:pt x="8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Freeform 12"/>
            <p:cNvSpPr>
              <a:spLocks/>
            </p:cNvSpPr>
            <p:nvPr/>
          </p:nvSpPr>
          <p:spPr bwMode="auto">
            <a:xfrm>
              <a:off x="4688" y="2528"/>
              <a:ext cx="720" cy="721"/>
            </a:xfrm>
            <a:custGeom>
              <a:avLst/>
              <a:gdLst>
                <a:gd name="T0" fmla="*/ 121 w 720"/>
                <a:gd name="T1" fmla="*/ 0 h 721"/>
                <a:gd name="T2" fmla="*/ 148 w 720"/>
                <a:gd name="T3" fmla="*/ 3 h 721"/>
                <a:gd name="T4" fmla="*/ 173 w 720"/>
                <a:gd name="T5" fmla="*/ 12 h 721"/>
                <a:gd name="T6" fmla="*/ 195 w 720"/>
                <a:gd name="T7" fmla="*/ 27 h 721"/>
                <a:gd name="T8" fmla="*/ 214 w 720"/>
                <a:gd name="T9" fmla="*/ 46 h 721"/>
                <a:gd name="T10" fmla="*/ 229 w 720"/>
                <a:gd name="T11" fmla="*/ 68 h 721"/>
                <a:gd name="T12" fmla="*/ 237 w 720"/>
                <a:gd name="T13" fmla="*/ 93 h 721"/>
                <a:gd name="T14" fmla="*/ 241 w 720"/>
                <a:gd name="T15" fmla="*/ 120 h 721"/>
                <a:gd name="T16" fmla="*/ 241 w 720"/>
                <a:gd name="T17" fmla="*/ 480 h 721"/>
                <a:gd name="T18" fmla="*/ 601 w 720"/>
                <a:gd name="T19" fmla="*/ 480 h 721"/>
                <a:gd name="T20" fmla="*/ 629 w 720"/>
                <a:gd name="T21" fmla="*/ 484 h 721"/>
                <a:gd name="T22" fmla="*/ 653 w 720"/>
                <a:gd name="T23" fmla="*/ 493 h 721"/>
                <a:gd name="T24" fmla="*/ 676 w 720"/>
                <a:gd name="T25" fmla="*/ 506 h 721"/>
                <a:gd name="T26" fmla="*/ 694 w 720"/>
                <a:gd name="T27" fmla="*/ 525 h 721"/>
                <a:gd name="T28" fmla="*/ 708 w 720"/>
                <a:gd name="T29" fmla="*/ 547 h 721"/>
                <a:gd name="T30" fmla="*/ 718 w 720"/>
                <a:gd name="T31" fmla="*/ 573 h 721"/>
                <a:gd name="T32" fmla="*/ 720 w 720"/>
                <a:gd name="T33" fmla="*/ 601 h 721"/>
                <a:gd name="T34" fmla="*/ 718 w 720"/>
                <a:gd name="T35" fmla="*/ 628 h 721"/>
                <a:gd name="T36" fmla="*/ 708 w 720"/>
                <a:gd name="T37" fmla="*/ 653 h 721"/>
                <a:gd name="T38" fmla="*/ 694 w 720"/>
                <a:gd name="T39" fmla="*/ 675 h 721"/>
                <a:gd name="T40" fmla="*/ 676 w 720"/>
                <a:gd name="T41" fmla="*/ 694 h 721"/>
                <a:gd name="T42" fmla="*/ 653 w 720"/>
                <a:gd name="T43" fmla="*/ 709 h 721"/>
                <a:gd name="T44" fmla="*/ 629 w 720"/>
                <a:gd name="T45" fmla="*/ 717 h 721"/>
                <a:gd name="T46" fmla="*/ 601 w 720"/>
                <a:gd name="T47" fmla="*/ 721 h 721"/>
                <a:gd name="T48" fmla="*/ 121 w 720"/>
                <a:gd name="T49" fmla="*/ 721 h 721"/>
                <a:gd name="T50" fmla="*/ 93 w 720"/>
                <a:gd name="T51" fmla="*/ 717 h 721"/>
                <a:gd name="T52" fmla="*/ 67 w 720"/>
                <a:gd name="T53" fmla="*/ 709 h 721"/>
                <a:gd name="T54" fmla="*/ 45 w 720"/>
                <a:gd name="T55" fmla="*/ 694 h 721"/>
                <a:gd name="T56" fmla="*/ 26 w 720"/>
                <a:gd name="T57" fmla="*/ 675 h 721"/>
                <a:gd name="T58" fmla="*/ 13 w 720"/>
                <a:gd name="T59" fmla="*/ 653 h 721"/>
                <a:gd name="T60" fmla="*/ 4 w 720"/>
                <a:gd name="T61" fmla="*/ 628 h 721"/>
                <a:gd name="T62" fmla="*/ 0 w 720"/>
                <a:gd name="T63" fmla="*/ 601 h 721"/>
                <a:gd name="T64" fmla="*/ 0 w 720"/>
                <a:gd name="T65" fmla="*/ 120 h 721"/>
                <a:gd name="T66" fmla="*/ 4 w 720"/>
                <a:gd name="T67" fmla="*/ 93 h 721"/>
                <a:gd name="T68" fmla="*/ 13 w 720"/>
                <a:gd name="T69" fmla="*/ 68 h 721"/>
                <a:gd name="T70" fmla="*/ 26 w 720"/>
                <a:gd name="T71" fmla="*/ 46 h 721"/>
                <a:gd name="T72" fmla="*/ 45 w 720"/>
                <a:gd name="T73" fmla="*/ 27 h 721"/>
                <a:gd name="T74" fmla="*/ 67 w 720"/>
                <a:gd name="T75" fmla="*/ 12 h 721"/>
                <a:gd name="T76" fmla="*/ 93 w 720"/>
                <a:gd name="T77" fmla="*/ 3 h 721"/>
                <a:gd name="T78" fmla="*/ 121 w 720"/>
                <a:gd name="T79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0" h="721">
                  <a:moveTo>
                    <a:pt x="121" y="0"/>
                  </a:moveTo>
                  <a:lnTo>
                    <a:pt x="148" y="3"/>
                  </a:lnTo>
                  <a:lnTo>
                    <a:pt x="173" y="12"/>
                  </a:lnTo>
                  <a:lnTo>
                    <a:pt x="195" y="27"/>
                  </a:lnTo>
                  <a:lnTo>
                    <a:pt x="214" y="46"/>
                  </a:lnTo>
                  <a:lnTo>
                    <a:pt x="229" y="68"/>
                  </a:lnTo>
                  <a:lnTo>
                    <a:pt x="237" y="93"/>
                  </a:lnTo>
                  <a:lnTo>
                    <a:pt x="241" y="120"/>
                  </a:lnTo>
                  <a:lnTo>
                    <a:pt x="241" y="480"/>
                  </a:lnTo>
                  <a:lnTo>
                    <a:pt x="601" y="480"/>
                  </a:lnTo>
                  <a:lnTo>
                    <a:pt x="629" y="484"/>
                  </a:lnTo>
                  <a:lnTo>
                    <a:pt x="653" y="493"/>
                  </a:lnTo>
                  <a:lnTo>
                    <a:pt x="676" y="506"/>
                  </a:lnTo>
                  <a:lnTo>
                    <a:pt x="694" y="525"/>
                  </a:lnTo>
                  <a:lnTo>
                    <a:pt x="708" y="547"/>
                  </a:lnTo>
                  <a:lnTo>
                    <a:pt x="718" y="573"/>
                  </a:lnTo>
                  <a:lnTo>
                    <a:pt x="720" y="601"/>
                  </a:lnTo>
                  <a:lnTo>
                    <a:pt x="718" y="628"/>
                  </a:lnTo>
                  <a:lnTo>
                    <a:pt x="708" y="653"/>
                  </a:lnTo>
                  <a:lnTo>
                    <a:pt x="694" y="675"/>
                  </a:lnTo>
                  <a:lnTo>
                    <a:pt x="676" y="694"/>
                  </a:lnTo>
                  <a:lnTo>
                    <a:pt x="653" y="709"/>
                  </a:lnTo>
                  <a:lnTo>
                    <a:pt x="629" y="717"/>
                  </a:lnTo>
                  <a:lnTo>
                    <a:pt x="601" y="721"/>
                  </a:lnTo>
                  <a:lnTo>
                    <a:pt x="121" y="721"/>
                  </a:lnTo>
                  <a:lnTo>
                    <a:pt x="93" y="717"/>
                  </a:lnTo>
                  <a:lnTo>
                    <a:pt x="67" y="709"/>
                  </a:lnTo>
                  <a:lnTo>
                    <a:pt x="45" y="694"/>
                  </a:lnTo>
                  <a:lnTo>
                    <a:pt x="26" y="675"/>
                  </a:lnTo>
                  <a:lnTo>
                    <a:pt x="13" y="653"/>
                  </a:lnTo>
                  <a:lnTo>
                    <a:pt x="4" y="628"/>
                  </a:lnTo>
                  <a:lnTo>
                    <a:pt x="0" y="601"/>
                  </a:lnTo>
                  <a:lnTo>
                    <a:pt x="0" y="120"/>
                  </a:lnTo>
                  <a:lnTo>
                    <a:pt x="4" y="93"/>
                  </a:lnTo>
                  <a:lnTo>
                    <a:pt x="13" y="68"/>
                  </a:lnTo>
                  <a:lnTo>
                    <a:pt x="26" y="46"/>
                  </a:lnTo>
                  <a:lnTo>
                    <a:pt x="45" y="27"/>
                  </a:lnTo>
                  <a:lnTo>
                    <a:pt x="67" y="12"/>
                  </a:lnTo>
                  <a:lnTo>
                    <a:pt x="93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Freeform 13"/>
            <p:cNvSpPr>
              <a:spLocks/>
            </p:cNvSpPr>
            <p:nvPr/>
          </p:nvSpPr>
          <p:spPr bwMode="auto">
            <a:xfrm>
              <a:off x="2520" y="1568"/>
              <a:ext cx="479" cy="239"/>
            </a:xfrm>
            <a:custGeom>
              <a:avLst/>
              <a:gdLst>
                <a:gd name="T0" fmla="*/ 119 w 479"/>
                <a:gd name="T1" fmla="*/ 0 h 239"/>
                <a:gd name="T2" fmla="*/ 360 w 479"/>
                <a:gd name="T3" fmla="*/ 0 h 239"/>
                <a:gd name="T4" fmla="*/ 387 w 479"/>
                <a:gd name="T5" fmla="*/ 3 h 239"/>
                <a:gd name="T6" fmla="*/ 412 w 479"/>
                <a:gd name="T7" fmla="*/ 12 h 239"/>
                <a:gd name="T8" fmla="*/ 435 w 479"/>
                <a:gd name="T9" fmla="*/ 26 h 239"/>
                <a:gd name="T10" fmla="*/ 453 w 479"/>
                <a:gd name="T11" fmla="*/ 44 h 239"/>
                <a:gd name="T12" fmla="*/ 467 w 479"/>
                <a:gd name="T13" fmla="*/ 67 h 239"/>
                <a:gd name="T14" fmla="*/ 477 w 479"/>
                <a:gd name="T15" fmla="*/ 93 h 239"/>
                <a:gd name="T16" fmla="*/ 479 w 479"/>
                <a:gd name="T17" fmla="*/ 120 h 239"/>
                <a:gd name="T18" fmla="*/ 477 w 479"/>
                <a:gd name="T19" fmla="*/ 147 h 239"/>
                <a:gd name="T20" fmla="*/ 467 w 479"/>
                <a:gd name="T21" fmla="*/ 172 h 239"/>
                <a:gd name="T22" fmla="*/ 453 w 479"/>
                <a:gd name="T23" fmla="*/ 195 h 239"/>
                <a:gd name="T24" fmla="*/ 435 w 479"/>
                <a:gd name="T25" fmla="*/ 213 h 239"/>
                <a:gd name="T26" fmla="*/ 412 w 479"/>
                <a:gd name="T27" fmla="*/ 228 h 239"/>
                <a:gd name="T28" fmla="*/ 387 w 479"/>
                <a:gd name="T29" fmla="*/ 237 h 239"/>
                <a:gd name="T30" fmla="*/ 360 w 479"/>
                <a:gd name="T31" fmla="*/ 239 h 239"/>
                <a:gd name="T32" fmla="*/ 119 w 479"/>
                <a:gd name="T33" fmla="*/ 239 h 239"/>
                <a:gd name="T34" fmla="*/ 92 w 479"/>
                <a:gd name="T35" fmla="*/ 237 h 239"/>
                <a:gd name="T36" fmla="*/ 67 w 479"/>
                <a:gd name="T37" fmla="*/ 228 h 239"/>
                <a:gd name="T38" fmla="*/ 45 w 479"/>
                <a:gd name="T39" fmla="*/ 213 h 239"/>
                <a:gd name="T40" fmla="*/ 26 w 479"/>
                <a:gd name="T41" fmla="*/ 195 h 239"/>
                <a:gd name="T42" fmla="*/ 11 w 479"/>
                <a:gd name="T43" fmla="*/ 172 h 239"/>
                <a:gd name="T44" fmla="*/ 2 w 479"/>
                <a:gd name="T45" fmla="*/ 147 h 239"/>
                <a:gd name="T46" fmla="*/ 0 w 479"/>
                <a:gd name="T47" fmla="*/ 120 h 239"/>
                <a:gd name="T48" fmla="*/ 2 w 479"/>
                <a:gd name="T49" fmla="*/ 93 h 239"/>
                <a:gd name="T50" fmla="*/ 11 w 479"/>
                <a:gd name="T51" fmla="*/ 67 h 239"/>
                <a:gd name="T52" fmla="*/ 26 w 479"/>
                <a:gd name="T53" fmla="*/ 44 h 239"/>
                <a:gd name="T54" fmla="*/ 45 w 479"/>
                <a:gd name="T55" fmla="*/ 26 h 239"/>
                <a:gd name="T56" fmla="*/ 67 w 479"/>
                <a:gd name="T57" fmla="*/ 12 h 239"/>
                <a:gd name="T58" fmla="*/ 92 w 479"/>
                <a:gd name="T59" fmla="*/ 3 h 239"/>
                <a:gd name="T60" fmla="*/ 119 w 479"/>
                <a:gd name="T6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39">
                  <a:moveTo>
                    <a:pt x="119" y="0"/>
                  </a:moveTo>
                  <a:lnTo>
                    <a:pt x="360" y="0"/>
                  </a:lnTo>
                  <a:lnTo>
                    <a:pt x="387" y="3"/>
                  </a:lnTo>
                  <a:lnTo>
                    <a:pt x="412" y="12"/>
                  </a:lnTo>
                  <a:lnTo>
                    <a:pt x="435" y="26"/>
                  </a:lnTo>
                  <a:lnTo>
                    <a:pt x="453" y="44"/>
                  </a:lnTo>
                  <a:lnTo>
                    <a:pt x="467" y="67"/>
                  </a:lnTo>
                  <a:lnTo>
                    <a:pt x="477" y="93"/>
                  </a:lnTo>
                  <a:lnTo>
                    <a:pt x="479" y="120"/>
                  </a:lnTo>
                  <a:lnTo>
                    <a:pt x="477" y="147"/>
                  </a:lnTo>
                  <a:lnTo>
                    <a:pt x="467" y="172"/>
                  </a:lnTo>
                  <a:lnTo>
                    <a:pt x="453" y="195"/>
                  </a:lnTo>
                  <a:lnTo>
                    <a:pt x="435" y="213"/>
                  </a:lnTo>
                  <a:lnTo>
                    <a:pt x="412" y="228"/>
                  </a:lnTo>
                  <a:lnTo>
                    <a:pt x="387" y="237"/>
                  </a:lnTo>
                  <a:lnTo>
                    <a:pt x="360" y="239"/>
                  </a:lnTo>
                  <a:lnTo>
                    <a:pt x="119" y="239"/>
                  </a:lnTo>
                  <a:lnTo>
                    <a:pt x="92" y="237"/>
                  </a:lnTo>
                  <a:lnTo>
                    <a:pt x="67" y="228"/>
                  </a:lnTo>
                  <a:lnTo>
                    <a:pt x="45" y="213"/>
                  </a:lnTo>
                  <a:lnTo>
                    <a:pt x="26" y="195"/>
                  </a:lnTo>
                  <a:lnTo>
                    <a:pt x="11" y="172"/>
                  </a:lnTo>
                  <a:lnTo>
                    <a:pt x="2" y="147"/>
                  </a:lnTo>
                  <a:lnTo>
                    <a:pt x="0" y="120"/>
                  </a:lnTo>
                  <a:lnTo>
                    <a:pt x="2" y="93"/>
                  </a:lnTo>
                  <a:lnTo>
                    <a:pt x="11" y="67"/>
                  </a:lnTo>
                  <a:lnTo>
                    <a:pt x="26" y="44"/>
                  </a:lnTo>
                  <a:lnTo>
                    <a:pt x="45" y="26"/>
                  </a:lnTo>
                  <a:lnTo>
                    <a:pt x="67" y="12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Freeform 14"/>
            <p:cNvSpPr>
              <a:spLocks/>
            </p:cNvSpPr>
            <p:nvPr/>
          </p:nvSpPr>
          <p:spPr bwMode="auto">
            <a:xfrm>
              <a:off x="2520" y="2048"/>
              <a:ext cx="479" cy="240"/>
            </a:xfrm>
            <a:custGeom>
              <a:avLst/>
              <a:gdLst>
                <a:gd name="T0" fmla="*/ 119 w 479"/>
                <a:gd name="T1" fmla="*/ 0 h 240"/>
                <a:gd name="T2" fmla="*/ 360 w 479"/>
                <a:gd name="T3" fmla="*/ 0 h 240"/>
                <a:gd name="T4" fmla="*/ 387 w 479"/>
                <a:gd name="T5" fmla="*/ 3 h 240"/>
                <a:gd name="T6" fmla="*/ 412 w 479"/>
                <a:gd name="T7" fmla="*/ 13 h 240"/>
                <a:gd name="T8" fmla="*/ 435 w 479"/>
                <a:gd name="T9" fmla="*/ 26 h 240"/>
                <a:gd name="T10" fmla="*/ 453 w 479"/>
                <a:gd name="T11" fmla="*/ 45 h 240"/>
                <a:gd name="T12" fmla="*/ 467 w 479"/>
                <a:gd name="T13" fmla="*/ 67 h 240"/>
                <a:gd name="T14" fmla="*/ 477 w 479"/>
                <a:gd name="T15" fmla="*/ 92 h 240"/>
                <a:gd name="T16" fmla="*/ 479 w 479"/>
                <a:gd name="T17" fmla="*/ 119 h 240"/>
                <a:gd name="T18" fmla="*/ 477 w 479"/>
                <a:gd name="T19" fmla="*/ 148 h 240"/>
                <a:gd name="T20" fmla="*/ 467 w 479"/>
                <a:gd name="T21" fmla="*/ 173 h 240"/>
                <a:gd name="T22" fmla="*/ 453 w 479"/>
                <a:gd name="T23" fmla="*/ 195 h 240"/>
                <a:gd name="T24" fmla="*/ 435 w 479"/>
                <a:gd name="T25" fmla="*/ 214 h 240"/>
                <a:gd name="T26" fmla="*/ 412 w 479"/>
                <a:gd name="T27" fmla="*/ 227 h 240"/>
                <a:gd name="T28" fmla="*/ 387 w 479"/>
                <a:gd name="T29" fmla="*/ 237 h 240"/>
                <a:gd name="T30" fmla="*/ 360 w 479"/>
                <a:gd name="T31" fmla="*/ 240 h 240"/>
                <a:gd name="T32" fmla="*/ 119 w 479"/>
                <a:gd name="T33" fmla="*/ 240 h 240"/>
                <a:gd name="T34" fmla="*/ 92 w 479"/>
                <a:gd name="T35" fmla="*/ 237 h 240"/>
                <a:gd name="T36" fmla="*/ 67 w 479"/>
                <a:gd name="T37" fmla="*/ 227 h 240"/>
                <a:gd name="T38" fmla="*/ 45 w 479"/>
                <a:gd name="T39" fmla="*/ 214 h 240"/>
                <a:gd name="T40" fmla="*/ 26 w 479"/>
                <a:gd name="T41" fmla="*/ 195 h 240"/>
                <a:gd name="T42" fmla="*/ 11 w 479"/>
                <a:gd name="T43" fmla="*/ 173 h 240"/>
                <a:gd name="T44" fmla="*/ 2 w 479"/>
                <a:gd name="T45" fmla="*/ 148 h 240"/>
                <a:gd name="T46" fmla="*/ 0 w 479"/>
                <a:gd name="T47" fmla="*/ 119 h 240"/>
                <a:gd name="T48" fmla="*/ 2 w 479"/>
                <a:gd name="T49" fmla="*/ 92 h 240"/>
                <a:gd name="T50" fmla="*/ 11 w 479"/>
                <a:gd name="T51" fmla="*/ 67 h 240"/>
                <a:gd name="T52" fmla="*/ 26 w 479"/>
                <a:gd name="T53" fmla="*/ 45 h 240"/>
                <a:gd name="T54" fmla="*/ 45 w 479"/>
                <a:gd name="T55" fmla="*/ 26 h 240"/>
                <a:gd name="T56" fmla="*/ 67 w 479"/>
                <a:gd name="T57" fmla="*/ 13 h 240"/>
                <a:gd name="T58" fmla="*/ 92 w 479"/>
                <a:gd name="T59" fmla="*/ 3 h 240"/>
                <a:gd name="T60" fmla="*/ 119 w 479"/>
                <a:gd name="T6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40">
                  <a:moveTo>
                    <a:pt x="119" y="0"/>
                  </a:moveTo>
                  <a:lnTo>
                    <a:pt x="360" y="0"/>
                  </a:lnTo>
                  <a:lnTo>
                    <a:pt x="387" y="3"/>
                  </a:lnTo>
                  <a:lnTo>
                    <a:pt x="412" y="13"/>
                  </a:lnTo>
                  <a:lnTo>
                    <a:pt x="435" y="26"/>
                  </a:lnTo>
                  <a:lnTo>
                    <a:pt x="453" y="45"/>
                  </a:lnTo>
                  <a:lnTo>
                    <a:pt x="467" y="67"/>
                  </a:lnTo>
                  <a:lnTo>
                    <a:pt x="477" y="92"/>
                  </a:lnTo>
                  <a:lnTo>
                    <a:pt x="479" y="119"/>
                  </a:lnTo>
                  <a:lnTo>
                    <a:pt x="477" y="148"/>
                  </a:lnTo>
                  <a:lnTo>
                    <a:pt x="467" y="173"/>
                  </a:lnTo>
                  <a:lnTo>
                    <a:pt x="453" y="195"/>
                  </a:lnTo>
                  <a:lnTo>
                    <a:pt x="435" y="214"/>
                  </a:lnTo>
                  <a:lnTo>
                    <a:pt x="412" y="227"/>
                  </a:lnTo>
                  <a:lnTo>
                    <a:pt x="387" y="237"/>
                  </a:lnTo>
                  <a:lnTo>
                    <a:pt x="360" y="240"/>
                  </a:lnTo>
                  <a:lnTo>
                    <a:pt x="119" y="240"/>
                  </a:lnTo>
                  <a:lnTo>
                    <a:pt x="92" y="237"/>
                  </a:lnTo>
                  <a:lnTo>
                    <a:pt x="67" y="227"/>
                  </a:lnTo>
                  <a:lnTo>
                    <a:pt x="45" y="214"/>
                  </a:lnTo>
                  <a:lnTo>
                    <a:pt x="26" y="195"/>
                  </a:lnTo>
                  <a:lnTo>
                    <a:pt x="11" y="173"/>
                  </a:lnTo>
                  <a:lnTo>
                    <a:pt x="2" y="148"/>
                  </a:lnTo>
                  <a:lnTo>
                    <a:pt x="0" y="119"/>
                  </a:lnTo>
                  <a:lnTo>
                    <a:pt x="2" y="92"/>
                  </a:lnTo>
                  <a:lnTo>
                    <a:pt x="11" y="67"/>
                  </a:lnTo>
                  <a:lnTo>
                    <a:pt x="26" y="45"/>
                  </a:lnTo>
                  <a:lnTo>
                    <a:pt x="45" y="26"/>
                  </a:lnTo>
                  <a:lnTo>
                    <a:pt x="67" y="13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Freeform 15"/>
            <p:cNvSpPr>
              <a:spLocks/>
            </p:cNvSpPr>
            <p:nvPr/>
          </p:nvSpPr>
          <p:spPr bwMode="auto">
            <a:xfrm>
              <a:off x="2520" y="2528"/>
              <a:ext cx="479" cy="240"/>
            </a:xfrm>
            <a:custGeom>
              <a:avLst/>
              <a:gdLst>
                <a:gd name="T0" fmla="*/ 119 w 479"/>
                <a:gd name="T1" fmla="*/ 0 h 240"/>
                <a:gd name="T2" fmla="*/ 360 w 479"/>
                <a:gd name="T3" fmla="*/ 0 h 240"/>
                <a:gd name="T4" fmla="*/ 387 w 479"/>
                <a:gd name="T5" fmla="*/ 3 h 240"/>
                <a:gd name="T6" fmla="*/ 412 w 479"/>
                <a:gd name="T7" fmla="*/ 12 h 240"/>
                <a:gd name="T8" fmla="*/ 435 w 479"/>
                <a:gd name="T9" fmla="*/ 27 h 240"/>
                <a:gd name="T10" fmla="*/ 453 w 479"/>
                <a:gd name="T11" fmla="*/ 46 h 240"/>
                <a:gd name="T12" fmla="*/ 467 w 479"/>
                <a:gd name="T13" fmla="*/ 68 h 240"/>
                <a:gd name="T14" fmla="*/ 477 w 479"/>
                <a:gd name="T15" fmla="*/ 93 h 240"/>
                <a:gd name="T16" fmla="*/ 479 w 479"/>
                <a:gd name="T17" fmla="*/ 120 h 240"/>
                <a:gd name="T18" fmla="*/ 477 w 479"/>
                <a:gd name="T19" fmla="*/ 147 h 240"/>
                <a:gd name="T20" fmla="*/ 467 w 479"/>
                <a:gd name="T21" fmla="*/ 173 h 240"/>
                <a:gd name="T22" fmla="*/ 453 w 479"/>
                <a:gd name="T23" fmla="*/ 196 h 240"/>
                <a:gd name="T24" fmla="*/ 435 w 479"/>
                <a:gd name="T25" fmla="*/ 214 h 240"/>
                <a:gd name="T26" fmla="*/ 412 w 479"/>
                <a:gd name="T27" fmla="*/ 228 h 240"/>
                <a:gd name="T28" fmla="*/ 387 w 479"/>
                <a:gd name="T29" fmla="*/ 237 h 240"/>
                <a:gd name="T30" fmla="*/ 360 w 479"/>
                <a:gd name="T31" fmla="*/ 240 h 240"/>
                <a:gd name="T32" fmla="*/ 119 w 479"/>
                <a:gd name="T33" fmla="*/ 240 h 240"/>
                <a:gd name="T34" fmla="*/ 92 w 479"/>
                <a:gd name="T35" fmla="*/ 237 h 240"/>
                <a:gd name="T36" fmla="*/ 67 w 479"/>
                <a:gd name="T37" fmla="*/ 228 h 240"/>
                <a:gd name="T38" fmla="*/ 45 w 479"/>
                <a:gd name="T39" fmla="*/ 214 h 240"/>
                <a:gd name="T40" fmla="*/ 26 w 479"/>
                <a:gd name="T41" fmla="*/ 196 h 240"/>
                <a:gd name="T42" fmla="*/ 11 w 479"/>
                <a:gd name="T43" fmla="*/ 173 h 240"/>
                <a:gd name="T44" fmla="*/ 2 w 479"/>
                <a:gd name="T45" fmla="*/ 147 h 240"/>
                <a:gd name="T46" fmla="*/ 0 w 479"/>
                <a:gd name="T47" fmla="*/ 120 h 240"/>
                <a:gd name="T48" fmla="*/ 2 w 479"/>
                <a:gd name="T49" fmla="*/ 93 h 240"/>
                <a:gd name="T50" fmla="*/ 11 w 479"/>
                <a:gd name="T51" fmla="*/ 68 h 240"/>
                <a:gd name="T52" fmla="*/ 26 w 479"/>
                <a:gd name="T53" fmla="*/ 46 h 240"/>
                <a:gd name="T54" fmla="*/ 45 w 479"/>
                <a:gd name="T55" fmla="*/ 27 h 240"/>
                <a:gd name="T56" fmla="*/ 67 w 479"/>
                <a:gd name="T57" fmla="*/ 12 h 240"/>
                <a:gd name="T58" fmla="*/ 92 w 479"/>
                <a:gd name="T59" fmla="*/ 3 h 240"/>
                <a:gd name="T60" fmla="*/ 119 w 479"/>
                <a:gd name="T6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40">
                  <a:moveTo>
                    <a:pt x="119" y="0"/>
                  </a:moveTo>
                  <a:lnTo>
                    <a:pt x="360" y="0"/>
                  </a:lnTo>
                  <a:lnTo>
                    <a:pt x="387" y="3"/>
                  </a:lnTo>
                  <a:lnTo>
                    <a:pt x="412" y="12"/>
                  </a:lnTo>
                  <a:lnTo>
                    <a:pt x="435" y="27"/>
                  </a:lnTo>
                  <a:lnTo>
                    <a:pt x="453" y="46"/>
                  </a:lnTo>
                  <a:lnTo>
                    <a:pt x="467" y="68"/>
                  </a:lnTo>
                  <a:lnTo>
                    <a:pt x="477" y="93"/>
                  </a:lnTo>
                  <a:lnTo>
                    <a:pt x="479" y="120"/>
                  </a:lnTo>
                  <a:lnTo>
                    <a:pt x="477" y="147"/>
                  </a:lnTo>
                  <a:lnTo>
                    <a:pt x="467" y="173"/>
                  </a:lnTo>
                  <a:lnTo>
                    <a:pt x="453" y="196"/>
                  </a:lnTo>
                  <a:lnTo>
                    <a:pt x="435" y="214"/>
                  </a:lnTo>
                  <a:lnTo>
                    <a:pt x="412" y="228"/>
                  </a:lnTo>
                  <a:lnTo>
                    <a:pt x="387" y="237"/>
                  </a:lnTo>
                  <a:lnTo>
                    <a:pt x="360" y="240"/>
                  </a:lnTo>
                  <a:lnTo>
                    <a:pt x="119" y="240"/>
                  </a:lnTo>
                  <a:lnTo>
                    <a:pt x="92" y="237"/>
                  </a:lnTo>
                  <a:lnTo>
                    <a:pt x="67" y="228"/>
                  </a:lnTo>
                  <a:lnTo>
                    <a:pt x="45" y="214"/>
                  </a:lnTo>
                  <a:lnTo>
                    <a:pt x="26" y="196"/>
                  </a:lnTo>
                  <a:lnTo>
                    <a:pt x="11" y="173"/>
                  </a:lnTo>
                  <a:lnTo>
                    <a:pt x="2" y="147"/>
                  </a:lnTo>
                  <a:lnTo>
                    <a:pt x="0" y="120"/>
                  </a:lnTo>
                  <a:lnTo>
                    <a:pt x="2" y="93"/>
                  </a:lnTo>
                  <a:lnTo>
                    <a:pt x="11" y="68"/>
                  </a:lnTo>
                  <a:lnTo>
                    <a:pt x="26" y="46"/>
                  </a:lnTo>
                  <a:lnTo>
                    <a:pt x="45" y="27"/>
                  </a:lnTo>
                  <a:lnTo>
                    <a:pt x="67" y="12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Freeform 16"/>
            <p:cNvSpPr>
              <a:spLocks/>
            </p:cNvSpPr>
            <p:nvPr/>
          </p:nvSpPr>
          <p:spPr bwMode="auto">
            <a:xfrm>
              <a:off x="3487" y="1568"/>
              <a:ext cx="481" cy="239"/>
            </a:xfrm>
            <a:custGeom>
              <a:avLst/>
              <a:gdLst>
                <a:gd name="T0" fmla="*/ 121 w 481"/>
                <a:gd name="T1" fmla="*/ 0 h 239"/>
                <a:gd name="T2" fmla="*/ 360 w 481"/>
                <a:gd name="T3" fmla="*/ 0 h 239"/>
                <a:gd name="T4" fmla="*/ 389 w 481"/>
                <a:gd name="T5" fmla="*/ 3 h 239"/>
                <a:gd name="T6" fmla="*/ 414 w 481"/>
                <a:gd name="T7" fmla="*/ 12 h 239"/>
                <a:gd name="T8" fmla="*/ 436 w 481"/>
                <a:gd name="T9" fmla="*/ 26 h 239"/>
                <a:gd name="T10" fmla="*/ 455 w 481"/>
                <a:gd name="T11" fmla="*/ 44 h 239"/>
                <a:gd name="T12" fmla="*/ 468 w 481"/>
                <a:gd name="T13" fmla="*/ 67 h 239"/>
                <a:gd name="T14" fmla="*/ 478 w 481"/>
                <a:gd name="T15" fmla="*/ 93 h 239"/>
                <a:gd name="T16" fmla="*/ 481 w 481"/>
                <a:gd name="T17" fmla="*/ 120 h 239"/>
                <a:gd name="T18" fmla="*/ 478 w 481"/>
                <a:gd name="T19" fmla="*/ 147 h 239"/>
                <a:gd name="T20" fmla="*/ 468 w 481"/>
                <a:gd name="T21" fmla="*/ 172 h 239"/>
                <a:gd name="T22" fmla="*/ 455 w 481"/>
                <a:gd name="T23" fmla="*/ 195 h 239"/>
                <a:gd name="T24" fmla="*/ 436 w 481"/>
                <a:gd name="T25" fmla="*/ 213 h 239"/>
                <a:gd name="T26" fmla="*/ 414 w 481"/>
                <a:gd name="T27" fmla="*/ 228 h 239"/>
                <a:gd name="T28" fmla="*/ 389 w 481"/>
                <a:gd name="T29" fmla="*/ 237 h 239"/>
                <a:gd name="T30" fmla="*/ 360 w 481"/>
                <a:gd name="T31" fmla="*/ 239 h 239"/>
                <a:gd name="T32" fmla="*/ 121 w 481"/>
                <a:gd name="T33" fmla="*/ 239 h 239"/>
                <a:gd name="T34" fmla="*/ 93 w 481"/>
                <a:gd name="T35" fmla="*/ 237 h 239"/>
                <a:gd name="T36" fmla="*/ 69 w 481"/>
                <a:gd name="T37" fmla="*/ 228 h 239"/>
                <a:gd name="T38" fmla="*/ 46 w 481"/>
                <a:gd name="T39" fmla="*/ 213 h 239"/>
                <a:gd name="T40" fmla="*/ 28 w 481"/>
                <a:gd name="T41" fmla="*/ 195 h 239"/>
                <a:gd name="T42" fmla="*/ 13 w 481"/>
                <a:gd name="T43" fmla="*/ 172 h 239"/>
                <a:gd name="T44" fmla="*/ 4 w 481"/>
                <a:gd name="T45" fmla="*/ 147 h 239"/>
                <a:gd name="T46" fmla="*/ 0 w 481"/>
                <a:gd name="T47" fmla="*/ 120 h 239"/>
                <a:gd name="T48" fmla="*/ 4 w 481"/>
                <a:gd name="T49" fmla="*/ 93 h 239"/>
                <a:gd name="T50" fmla="*/ 13 w 481"/>
                <a:gd name="T51" fmla="*/ 67 h 239"/>
                <a:gd name="T52" fmla="*/ 28 w 481"/>
                <a:gd name="T53" fmla="*/ 44 h 239"/>
                <a:gd name="T54" fmla="*/ 46 w 481"/>
                <a:gd name="T55" fmla="*/ 26 h 239"/>
                <a:gd name="T56" fmla="*/ 69 w 481"/>
                <a:gd name="T57" fmla="*/ 12 h 239"/>
                <a:gd name="T58" fmla="*/ 93 w 481"/>
                <a:gd name="T59" fmla="*/ 3 h 239"/>
                <a:gd name="T60" fmla="*/ 121 w 481"/>
                <a:gd name="T6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1" h="239">
                  <a:moveTo>
                    <a:pt x="121" y="0"/>
                  </a:moveTo>
                  <a:lnTo>
                    <a:pt x="360" y="0"/>
                  </a:lnTo>
                  <a:lnTo>
                    <a:pt x="389" y="3"/>
                  </a:lnTo>
                  <a:lnTo>
                    <a:pt x="414" y="12"/>
                  </a:lnTo>
                  <a:lnTo>
                    <a:pt x="436" y="26"/>
                  </a:lnTo>
                  <a:lnTo>
                    <a:pt x="455" y="44"/>
                  </a:lnTo>
                  <a:lnTo>
                    <a:pt x="468" y="67"/>
                  </a:lnTo>
                  <a:lnTo>
                    <a:pt x="478" y="93"/>
                  </a:lnTo>
                  <a:lnTo>
                    <a:pt x="481" y="120"/>
                  </a:lnTo>
                  <a:lnTo>
                    <a:pt x="478" y="147"/>
                  </a:lnTo>
                  <a:lnTo>
                    <a:pt x="468" y="172"/>
                  </a:lnTo>
                  <a:lnTo>
                    <a:pt x="455" y="195"/>
                  </a:lnTo>
                  <a:lnTo>
                    <a:pt x="436" y="213"/>
                  </a:lnTo>
                  <a:lnTo>
                    <a:pt x="414" y="228"/>
                  </a:lnTo>
                  <a:lnTo>
                    <a:pt x="389" y="237"/>
                  </a:lnTo>
                  <a:lnTo>
                    <a:pt x="360" y="239"/>
                  </a:lnTo>
                  <a:lnTo>
                    <a:pt x="121" y="239"/>
                  </a:lnTo>
                  <a:lnTo>
                    <a:pt x="93" y="237"/>
                  </a:lnTo>
                  <a:lnTo>
                    <a:pt x="69" y="228"/>
                  </a:lnTo>
                  <a:lnTo>
                    <a:pt x="46" y="213"/>
                  </a:lnTo>
                  <a:lnTo>
                    <a:pt x="28" y="195"/>
                  </a:lnTo>
                  <a:lnTo>
                    <a:pt x="13" y="172"/>
                  </a:lnTo>
                  <a:lnTo>
                    <a:pt x="4" y="147"/>
                  </a:lnTo>
                  <a:lnTo>
                    <a:pt x="0" y="120"/>
                  </a:lnTo>
                  <a:lnTo>
                    <a:pt x="4" y="93"/>
                  </a:lnTo>
                  <a:lnTo>
                    <a:pt x="13" y="67"/>
                  </a:lnTo>
                  <a:lnTo>
                    <a:pt x="28" y="44"/>
                  </a:lnTo>
                  <a:lnTo>
                    <a:pt x="46" y="26"/>
                  </a:lnTo>
                  <a:lnTo>
                    <a:pt x="69" y="12"/>
                  </a:lnTo>
                  <a:lnTo>
                    <a:pt x="93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Freeform 17"/>
            <p:cNvSpPr>
              <a:spLocks/>
            </p:cNvSpPr>
            <p:nvPr/>
          </p:nvSpPr>
          <p:spPr bwMode="auto">
            <a:xfrm>
              <a:off x="3487" y="2048"/>
              <a:ext cx="481" cy="240"/>
            </a:xfrm>
            <a:custGeom>
              <a:avLst/>
              <a:gdLst>
                <a:gd name="T0" fmla="*/ 121 w 481"/>
                <a:gd name="T1" fmla="*/ 0 h 240"/>
                <a:gd name="T2" fmla="*/ 360 w 481"/>
                <a:gd name="T3" fmla="*/ 0 h 240"/>
                <a:gd name="T4" fmla="*/ 389 w 481"/>
                <a:gd name="T5" fmla="*/ 3 h 240"/>
                <a:gd name="T6" fmla="*/ 414 w 481"/>
                <a:gd name="T7" fmla="*/ 13 h 240"/>
                <a:gd name="T8" fmla="*/ 436 w 481"/>
                <a:gd name="T9" fmla="*/ 26 h 240"/>
                <a:gd name="T10" fmla="*/ 455 w 481"/>
                <a:gd name="T11" fmla="*/ 45 h 240"/>
                <a:gd name="T12" fmla="*/ 468 w 481"/>
                <a:gd name="T13" fmla="*/ 67 h 240"/>
                <a:gd name="T14" fmla="*/ 478 w 481"/>
                <a:gd name="T15" fmla="*/ 92 h 240"/>
                <a:gd name="T16" fmla="*/ 481 w 481"/>
                <a:gd name="T17" fmla="*/ 119 h 240"/>
                <a:gd name="T18" fmla="*/ 478 w 481"/>
                <a:gd name="T19" fmla="*/ 148 h 240"/>
                <a:gd name="T20" fmla="*/ 468 w 481"/>
                <a:gd name="T21" fmla="*/ 173 h 240"/>
                <a:gd name="T22" fmla="*/ 455 w 481"/>
                <a:gd name="T23" fmla="*/ 195 h 240"/>
                <a:gd name="T24" fmla="*/ 436 w 481"/>
                <a:gd name="T25" fmla="*/ 214 h 240"/>
                <a:gd name="T26" fmla="*/ 414 w 481"/>
                <a:gd name="T27" fmla="*/ 227 h 240"/>
                <a:gd name="T28" fmla="*/ 389 w 481"/>
                <a:gd name="T29" fmla="*/ 237 h 240"/>
                <a:gd name="T30" fmla="*/ 360 w 481"/>
                <a:gd name="T31" fmla="*/ 240 h 240"/>
                <a:gd name="T32" fmla="*/ 121 w 481"/>
                <a:gd name="T33" fmla="*/ 240 h 240"/>
                <a:gd name="T34" fmla="*/ 93 w 481"/>
                <a:gd name="T35" fmla="*/ 237 h 240"/>
                <a:gd name="T36" fmla="*/ 69 w 481"/>
                <a:gd name="T37" fmla="*/ 227 h 240"/>
                <a:gd name="T38" fmla="*/ 46 w 481"/>
                <a:gd name="T39" fmla="*/ 214 h 240"/>
                <a:gd name="T40" fmla="*/ 28 w 481"/>
                <a:gd name="T41" fmla="*/ 195 h 240"/>
                <a:gd name="T42" fmla="*/ 13 w 481"/>
                <a:gd name="T43" fmla="*/ 173 h 240"/>
                <a:gd name="T44" fmla="*/ 4 w 481"/>
                <a:gd name="T45" fmla="*/ 148 h 240"/>
                <a:gd name="T46" fmla="*/ 0 w 481"/>
                <a:gd name="T47" fmla="*/ 119 h 240"/>
                <a:gd name="T48" fmla="*/ 4 w 481"/>
                <a:gd name="T49" fmla="*/ 92 h 240"/>
                <a:gd name="T50" fmla="*/ 13 w 481"/>
                <a:gd name="T51" fmla="*/ 67 h 240"/>
                <a:gd name="T52" fmla="*/ 28 w 481"/>
                <a:gd name="T53" fmla="*/ 45 h 240"/>
                <a:gd name="T54" fmla="*/ 46 w 481"/>
                <a:gd name="T55" fmla="*/ 26 h 240"/>
                <a:gd name="T56" fmla="*/ 69 w 481"/>
                <a:gd name="T57" fmla="*/ 13 h 240"/>
                <a:gd name="T58" fmla="*/ 93 w 481"/>
                <a:gd name="T59" fmla="*/ 3 h 240"/>
                <a:gd name="T60" fmla="*/ 121 w 481"/>
                <a:gd name="T6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1" h="240">
                  <a:moveTo>
                    <a:pt x="121" y="0"/>
                  </a:moveTo>
                  <a:lnTo>
                    <a:pt x="360" y="0"/>
                  </a:lnTo>
                  <a:lnTo>
                    <a:pt x="389" y="3"/>
                  </a:lnTo>
                  <a:lnTo>
                    <a:pt x="414" y="13"/>
                  </a:lnTo>
                  <a:lnTo>
                    <a:pt x="436" y="26"/>
                  </a:lnTo>
                  <a:lnTo>
                    <a:pt x="455" y="45"/>
                  </a:lnTo>
                  <a:lnTo>
                    <a:pt x="468" y="67"/>
                  </a:lnTo>
                  <a:lnTo>
                    <a:pt x="478" y="92"/>
                  </a:lnTo>
                  <a:lnTo>
                    <a:pt x="481" y="119"/>
                  </a:lnTo>
                  <a:lnTo>
                    <a:pt x="478" y="148"/>
                  </a:lnTo>
                  <a:lnTo>
                    <a:pt x="468" y="173"/>
                  </a:lnTo>
                  <a:lnTo>
                    <a:pt x="455" y="195"/>
                  </a:lnTo>
                  <a:lnTo>
                    <a:pt x="436" y="214"/>
                  </a:lnTo>
                  <a:lnTo>
                    <a:pt x="414" y="227"/>
                  </a:lnTo>
                  <a:lnTo>
                    <a:pt x="389" y="237"/>
                  </a:lnTo>
                  <a:lnTo>
                    <a:pt x="360" y="240"/>
                  </a:lnTo>
                  <a:lnTo>
                    <a:pt x="121" y="240"/>
                  </a:lnTo>
                  <a:lnTo>
                    <a:pt x="93" y="237"/>
                  </a:lnTo>
                  <a:lnTo>
                    <a:pt x="69" y="227"/>
                  </a:lnTo>
                  <a:lnTo>
                    <a:pt x="46" y="214"/>
                  </a:lnTo>
                  <a:lnTo>
                    <a:pt x="28" y="195"/>
                  </a:lnTo>
                  <a:lnTo>
                    <a:pt x="13" y="173"/>
                  </a:lnTo>
                  <a:lnTo>
                    <a:pt x="4" y="148"/>
                  </a:lnTo>
                  <a:lnTo>
                    <a:pt x="0" y="119"/>
                  </a:lnTo>
                  <a:lnTo>
                    <a:pt x="4" y="92"/>
                  </a:lnTo>
                  <a:lnTo>
                    <a:pt x="13" y="67"/>
                  </a:lnTo>
                  <a:lnTo>
                    <a:pt x="28" y="45"/>
                  </a:lnTo>
                  <a:lnTo>
                    <a:pt x="46" y="26"/>
                  </a:lnTo>
                  <a:lnTo>
                    <a:pt x="69" y="13"/>
                  </a:lnTo>
                  <a:lnTo>
                    <a:pt x="93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Freeform 18"/>
            <p:cNvSpPr>
              <a:spLocks/>
            </p:cNvSpPr>
            <p:nvPr/>
          </p:nvSpPr>
          <p:spPr bwMode="auto">
            <a:xfrm>
              <a:off x="2520" y="3008"/>
              <a:ext cx="479" cy="241"/>
            </a:xfrm>
            <a:custGeom>
              <a:avLst/>
              <a:gdLst>
                <a:gd name="T0" fmla="*/ 119 w 479"/>
                <a:gd name="T1" fmla="*/ 0 h 241"/>
                <a:gd name="T2" fmla="*/ 360 w 479"/>
                <a:gd name="T3" fmla="*/ 0 h 241"/>
                <a:gd name="T4" fmla="*/ 387 w 479"/>
                <a:gd name="T5" fmla="*/ 4 h 241"/>
                <a:gd name="T6" fmla="*/ 412 w 479"/>
                <a:gd name="T7" fmla="*/ 13 h 241"/>
                <a:gd name="T8" fmla="*/ 435 w 479"/>
                <a:gd name="T9" fmla="*/ 26 h 241"/>
                <a:gd name="T10" fmla="*/ 453 w 479"/>
                <a:gd name="T11" fmla="*/ 45 h 241"/>
                <a:gd name="T12" fmla="*/ 467 w 479"/>
                <a:gd name="T13" fmla="*/ 67 h 241"/>
                <a:gd name="T14" fmla="*/ 477 w 479"/>
                <a:gd name="T15" fmla="*/ 93 h 241"/>
                <a:gd name="T16" fmla="*/ 479 w 479"/>
                <a:gd name="T17" fmla="*/ 121 h 241"/>
                <a:gd name="T18" fmla="*/ 477 w 479"/>
                <a:gd name="T19" fmla="*/ 148 h 241"/>
                <a:gd name="T20" fmla="*/ 467 w 479"/>
                <a:gd name="T21" fmla="*/ 173 h 241"/>
                <a:gd name="T22" fmla="*/ 453 w 479"/>
                <a:gd name="T23" fmla="*/ 195 h 241"/>
                <a:gd name="T24" fmla="*/ 435 w 479"/>
                <a:gd name="T25" fmla="*/ 214 h 241"/>
                <a:gd name="T26" fmla="*/ 412 w 479"/>
                <a:gd name="T27" fmla="*/ 229 h 241"/>
                <a:gd name="T28" fmla="*/ 387 w 479"/>
                <a:gd name="T29" fmla="*/ 237 h 241"/>
                <a:gd name="T30" fmla="*/ 360 w 479"/>
                <a:gd name="T31" fmla="*/ 241 h 241"/>
                <a:gd name="T32" fmla="*/ 119 w 479"/>
                <a:gd name="T33" fmla="*/ 241 h 241"/>
                <a:gd name="T34" fmla="*/ 92 w 479"/>
                <a:gd name="T35" fmla="*/ 237 h 241"/>
                <a:gd name="T36" fmla="*/ 67 w 479"/>
                <a:gd name="T37" fmla="*/ 229 h 241"/>
                <a:gd name="T38" fmla="*/ 45 w 479"/>
                <a:gd name="T39" fmla="*/ 214 h 241"/>
                <a:gd name="T40" fmla="*/ 26 w 479"/>
                <a:gd name="T41" fmla="*/ 195 h 241"/>
                <a:gd name="T42" fmla="*/ 11 w 479"/>
                <a:gd name="T43" fmla="*/ 173 h 241"/>
                <a:gd name="T44" fmla="*/ 2 w 479"/>
                <a:gd name="T45" fmla="*/ 148 h 241"/>
                <a:gd name="T46" fmla="*/ 0 w 479"/>
                <a:gd name="T47" fmla="*/ 121 h 241"/>
                <a:gd name="T48" fmla="*/ 2 w 479"/>
                <a:gd name="T49" fmla="*/ 93 h 241"/>
                <a:gd name="T50" fmla="*/ 11 w 479"/>
                <a:gd name="T51" fmla="*/ 67 h 241"/>
                <a:gd name="T52" fmla="*/ 26 w 479"/>
                <a:gd name="T53" fmla="*/ 45 h 241"/>
                <a:gd name="T54" fmla="*/ 45 w 479"/>
                <a:gd name="T55" fmla="*/ 26 h 241"/>
                <a:gd name="T56" fmla="*/ 67 w 479"/>
                <a:gd name="T57" fmla="*/ 13 h 241"/>
                <a:gd name="T58" fmla="*/ 92 w 479"/>
                <a:gd name="T59" fmla="*/ 4 h 241"/>
                <a:gd name="T60" fmla="*/ 119 w 479"/>
                <a:gd name="T6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41">
                  <a:moveTo>
                    <a:pt x="119" y="0"/>
                  </a:moveTo>
                  <a:lnTo>
                    <a:pt x="360" y="0"/>
                  </a:lnTo>
                  <a:lnTo>
                    <a:pt x="387" y="4"/>
                  </a:lnTo>
                  <a:lnTo>
                    <a:pt x="412" y="13"/>
                  </a:lnTo>
                  <a:lnTo>
                    <a:pt x="435" y="26"/>
                  </a:lnTo>
                  <a:lnTo>
                    <a:pt x="453" y="45"/>
                  </a:lnTo>
                  <a:lnTo>
                    <a:pt x="467" y="67"/>
                  </a:lnTo>
                  <a:lnTo>
                    <a:pt x="477" y="93"/>
                  </a:lnTo>
                  <a:lnTo>
                    <a:pt x="479" y="121"/>
                  </a:lnTo>
                  <a:lnTo>
                    <a:pt x="477" y="148"/>
                  </a:lnTo>
                  <a:lnTo>
                    <a:pt x="467" y="173"/>
                  </a:lnTo>
                  <a:lnTo>
                    <a:pt x="453" y="195"/>
                  </a:lnTo>
                  <a:lnTo>
                    <a:pt x="435" y="214"/>
                  </a:lnTo>
                  <a:lnTo>
                    <a:pt x="412" y="229"/>
                  </a:lnTo>
                  <a:lnTo>
                    <a:pt x="387" y="237"/>
                  </a:lnTo>
                  <a:lnTo>
                    <a:pt x="360" y="241"/>
                  </a:lnTo>
                  <a:lnTo>
                    <a:pt x="119" y="241"/>
                  </a:lnTo>
                  <a:lnTo>
                    <a:pt x="92" y="237"/>
                  </a:lnTo>
                  <a:lnTo>
                    <a:pt x="67" y="229"/>
                  </a:lnTo>
                  <a:lnTo>
                    <a:pt x="45" y="214"/>
                  </a:lnTo>
                  <a:lnTo>
                    <a:pt x="26" y="195"/>
                  </a:lnTo>
                  <a:lnTo>
                    <a:pt x="11" y="173"/>
                  </a:lnTo>
                  <a:lnTo>
                    <a:pt x="2" y="148"/>
                  </a:lnTo>
                  <a:lnTo>
                    <a:pt x="0" y="121"/>
                  </a:lnTo>
                  <a:lnTo>
                    <a:pt x="2" y="93"/>
                  </a:lnTo>
                  <a:lnTo>
                    <a:pt x="11" y="67"/>
                  </a:lnTo>
                  <a:lnTo>
                    <a:pt x="26" y="45"/>
                  </a:lnTo>
                  <a:lnTo>
                    <a:pt x="45" y="26"/>
                  </a:lnTo>
                  <a:lnTo>
                    <a:pt x="67" y="13"/>
                  </a:lnTo>
                  <a:lnTo>
                    <a:pt x="92" y="4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Freeform 19"/>
            <p:cNvSpPr>
              <a:spLocks/>
            </p:cNvSpPr>
            <p:nvPr/>
          </p:nvSpPr>
          <p:spPr bwMode="auto">
            <a:xfrm>
              <a:off x="4448" y="1568"/>
              <a:ext cx="481" cy="239"/>
            </a:xfrm>
            <a:custGeom>
              <a:avLst/>
              <a:gdLst>
                <a:gd name="T0" fmla="*/ 121 w 481"/>
                <a:gd name="T1" fmla="*/ 0 h 239"/>
                <a:gd name="T2" fmla="*/ 361 w 481"/>
                <a:gd name="T3" fmla="*/ 0 h 239"/>
                <a:gd name="T4" fmla="*/ 388 w 481"/>
                <a:gd name="T5" fmla="*/ 3 h 239"/>
                <a:gd name="T6" fmla="*/ 413 w 481"/>
                <a:gd name="T7" fmla="*/ 12 h 239"/>
                <a:gd name="T8" fmla="*/ 435 w 481"/>
                <a:gd name="T9" fmla="*/ 26 h 239"/>
                <a:gd name="T10" fmla="*/ 454 w 481"/>
                <a:gd name="T11" fmla="*/ 44 h 239"/>
                <a:gd name="T12" fmla="*/ 469 w 481"/>
                <a:gd name="T13" fmla="*/ 67 h 239"/>
                <a:gd name="T14" fmla="*/ 477 w 481"/>
                <a:gd name="T15" fmla="*/ 93 h 239"/>
                <a:gd name="T16" fmla="*/ 481 w 481"/>
                <a:gd name="T17" fmla="*/ 120 h 239"/>
                <a:gd name="T18" fmla="*/ 477 w 481"/>
                <a:gd name="T19" fmla="*/ 147 h 239"/>
                <a:gd name="T20" fmla="*/ 469 w 481"/>
                <a:gd name="T21" fmla="*/ 172 h 239"/>
                <a:gd name="T22" fmla="*/ 454 w 481"/>
                <a:gd name="T23" fmla="*/ 195 h 239"/>
                <a:gd name="T24" fmla="*/ 435 w 481"/>
                <a:gd name="T25" fmla="*/ 213 h 239"/>
                <a:gd name="T26" fmla="*/ 413 w 481"/>
                <a:gd name="T27" fmla="*/ 228 h 239"/>
                <a:gd name="T28" fmla="*/ 388 w 481"/>
                <a:gd name="T29" fmla="*/ 237 h 239"/>
                <a:gd name="T30" fmla="*/ 361 w 481"/>
                <a:gd name="T31" fmla="*/ 239 h 239"/>
                <a:gd name="T32" fmla="*/ 121 w 481"/>
                <a:gd name="T33" fmla="*/ 239 h 239"/>
                <a:gd name="T34" fmla="*/ 92 w 481"/>
                <a:gd name="T35" fmla="*/ 237 h 239"/>
                <a:gd name="T36" fmla="*/ 68 w 481"/>
                <a:gd name="T37" fmla="*/ 228 h 239"/>
                <a:gd name="T38" fmla="*/ 45 w 481"/>
                <a:gd name="T39" fmla="*/ 213 h 239"/>
                <a:gd name="T40" fmla="*/ 27 w 481"/>
                <a:gd name="T41" fmla="*/ 195 h 239"/>
                <a:gd name="T42" fmla="*/ 13 w 481"/>
                <a:gd name="T43" fmla="*/ 172 h 239"/>
                <a:gd name="T44" fmla="*/ 3 w 481"/>
                <a:gd name="T45" fmla="*/ 147 h 239"/>
                <a:gd name="T46" fmla="*/ 0 w 481"/>
                <a:gd name="T47" fmla="*/ 120 h 239"/>
                <a:gd name="T48" fmla="*/ 3 w 481"/>
                <a:gd name="T49" fmla="*/ 93 h 239"/>
                <a:gd name="T50" fmla="*/ 13 w 481"/>
                <a:gd name="T51" fmla="*/ 67 h 239"/>
                <a:gd name="T52" fmla="*/ 27 w 481"/>
                <a:gd name="T53" fmla="*/ 44 h 239"/>
                <a:gd name="T54" fmla="*/ 45 w 481"/>
                <a:gd name="T55" fmla="*/ 26 h 239"/>
                <a:gd name="T56" fmla="*/ 68 w 481"/>
                <a:gd name="T57" fmla="*/ 12 h 239"/>
                <a:gd name="T58" fmla="*/ 92 w 481"/>
                <a:gd name="T59" fmla="*/ 3 h 239"/>
                <a:gd name="T60" fmla="*/ 121 w 481"/>
                <a:gd name="T6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1" h="239">
                  <a:moveTo>
                    <a:pt x="121" y="0"/>
                  </a:moveTo>
                  <a:lnTo>
                    <a:pt x="361" y="0"/>
                  </a:lnTo>
                  <a:lnTo>
                    <a:pt x="388" y="3"/>
                  </a:lnTo>
                  <a:lnTo>
                    <a:pt x="413" y="12"/>
                  </a:lnTo>
                  <a:lnTo>
                    <a:pt x="435" y="26"/>
                  </a:lnTo>
                  <a:lnTo>
                    <a:pt x="454" y="44"/>
                  </a:lnTo>
                  <a:lnTo>
                    <a:pt x="469" y="67"/>
                  </a:lnTo>
                  <a:lnTo>
                    <a:pt x="477" y="93"/>
                  </a:lnTo>
                  <a:lnTo>
                    <a:pt x="481" y="120"/>
                  </a:lnTo>
                  <a:lnTo>
                    <a:pt x="477" y="147"/>
                  </a:lnTo>
                  <a:lnTo>
                    <a:pt x="469" y="172"/>
                  </a:lnTo>
                  <a:lnTo>
                    <a:pt x="454" y="195"/>
                  </a:lnTo>
                  <a:lnTo>
                    <a:pt x="435" y="213"/>
                  </a:lnTo>
                  <a:lnTo>
                    <a:pt x="413" y="228"/>
                  </a:lnTo>
                  <a:lnTo>
                    <a:pt x="388" y="237"/>
                  </a:lnTo>
                  <a:lnTo>
                    <a:pt x="361" y="239"/>
                  </a:lnTo>
                  <a:lnTo>
                    <a:pt x="121" y="239"/>
                  </a:lnTo>
                  <a:lnTo>
                    <a:pt x="92" y="237"/>
                  </a:lnTo>
                  <a:lnTo>
                    <a:pt x="68" y="228"/>
                  </a:lnTo>
                  <a:lnTo>
                    <a:pt x="45" y="213"/>
                  </a:lnTo>
                  <a:lnTo>
                    <a:pt x="27" y="195"/>
                  </a:lnTo>
                  <a:lnTo>
                    <a:pt x="13" y="172"/>
                  </a:lnTo>
                  <a:lnTo>
                    <a:pt x="3" y="147"/>
                  </a:lnTo>
                  <a:lnTo>
                    <a:pt x="0" y="120"/>
                  </a:lnTo>
                  <a:lnTo>
                    <a:pt x="3" y="93"/>
                  </a:lnTo>
                  <a:lnTo>
                    <a:pt x="13" y="67"/>
                  </a:lnTo>
                  <a:lnTo>
                    <a:pt x="27" y="44"/>
                  </a:lnTo>
                  <a:lnTo>
                    <a:pt x="45" y="26"/>
                  </a:lnTo>
                  <a:lnTo>
                    <a:pt x="68" y="12"/>
                  </a:lnTo>
                  <a:lnTo>
                    <a:pt x="92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0687" name="TextBox 42"/>
          <p:cNvSpPr txBox="1">
            <a:spLocks noChangeArrowheads="1"/>
          </p:cNvSpPr>
          <p:nvPr/>
        </p:nvSpPr>
        <p:spPr bwMode="auto">
          <a:xfrm>
            <a:off x="6727864" y="4899025"/>
            <a:ext cx="9207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Виконано робіт</a:t>
            </a:r>
          </a:p>
        </p:txBody>
      </p:sp>
      <p:sp>
        <p:nvSpPr>
          <p:cNvPr id="70688" name="TextBox 43"/>
          <p:cNvSpPr txBox="1">
            <a:spLocks noChangeArrowheads="1"/>
          </p:cNvSpPr>
          <p:nvPr/>
        </p:nvSpPr>
        <p:spPr bwMode="auto">
          <a:xfrm>
            <a:off x="7567652" y="4926013"/>
            <a:ext cx="1022350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solidFill>
                  <a:schemeClr val="tx1"/>
                </a:solidFill>
                <a:latin typeface="Calibri" panose="020F0502020204030204" pitchFamily="34" charset="0"/>
              </a:rPr>
              <a:t>8204,3</a:t>
            </a:r>
            <a:endParaRPr lang="uk-UA" altLang="uk-UA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solidFill>
                  <a:schemeClr val="tx1"/>
                </a:solidFill>
                <a:latin typeface="Calibri" panose="020F0502020204030204" pitchFamily="34" charset="0"/>
              </a:rPr>
              <a:t>тис.грн</a:t>
            </a:r>
            <a:endParaRPr lang="uk-UA" altLang="uk-UA" sz="11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cxnSp>
        <p:nvCxnSpPr>
          <p:cNvPr id="49" name="Straight Connector 8">
            <a:extLst/>
          </p:cNvPr>
          <p:cNvCxnSpPr/>
          <p:nvPr/>
        </p:nvCxnSpPr>
        <p:spPr>
          <a:xfrm>
            <a:off x="6826289" y="5738813"/>
            <a:ext cx="176371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690" name="Google Shape;79;p1"/>
          <p:cNvSpPr txBox="1">
            <a:spLocks noChangeArrowheads="1"/>
          </p:cNvSpPr>
          <p:nvPr/>
        </p:nvSpPr>
        <p:spPr bwMode="auto">
          <a:xfrm>
            <a:off x="1165225" y="1131888"/>
            <a:ext cx="2393950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uk-UA" altLang="uk-UA" sz="2800" b="1">
                <a:solidFill>
                  <a:srgbClr val="A6A6A6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Дитячі садки</a:t>
            </a:r>
            <a:endParaRPr lang="uk-UA" altLang="uk-UA" sz="2800" b="1">
              <a:solidFill>
                <a:srgbClr val="A6A6A6"/>
              </a:solidFill>
              <a:latin typeface="Agency FB" panose="020B050302020202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70691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26"/>
          <a:stretch>
            <a:fillRect/>
          </a:stretch>
        </p:blipFill>
        <p:spPr bwMode="auto">
          <a:xfrm>
            <a:off x="4676775" y="1795463"/>
            <a:ext cx="7369175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9229764" y="4449763"/>
            <a:ext cx="2220913" cy="550862"/>
            <a:chOff x="8362950" y="4449763"/>
            <a:chExt cx="2220913" cy="550862"/>
          </a:xfrm>
        </p:grpSpPr>
        <p:sp>
          <p:nvSpPr>
            <p:cNvPr id="70668" name="TextBox 23"/>
            <p:cNvSpPr txBox="1">
              <a:spLocks noChangeArrowheads="1"/>
            </p:cNvSpPr>
            <p:nvPr/>
          </p:nvSpPr>
          <p:spPr bwMode="auto">
            <a:xfrm>
              <a:off x="8704263" y="4456113"/>
              <a:ext cx="12001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>
                  <a:solidFill>
                    <a:srgbClr val="5B9BD5"/>
                  </a:solidFill>
                  <a:latin typeface="Calibri" panose="020F0502020204030204" pitchFamily="34" charset="0"/>
                </a:rPr>
                <a:t>ПОТУЖНІСТЬ</a:t>
              </a:r>
            </a:p>
          </p:txBody>
        </p:sp>
        <p:sp>
          <p:nvSpPr>
            <p:cNvPr id="70678" name="TextBox 33"/>
            <p:cNvSpPr txBox="1">
              <a:spLocks noChangeArrowheads="1"/>
            </p:cNvSpPr>
            <p:nvPr/>
          </p:nvSpPr>
          <p:spPr bwMode="auto">
            <a:xfrm>
              <a:off x="9906000" y="4484688"/>
              <a:ext cx="546100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9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600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96</a:t>
              </a:r>
              <a:endParaRPr lang="uk-UA" altLang="uk-UA" sz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9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>
                  <a:solidFill>
                    <a:schemeClr val="tx1"/>
                  </a:solidFill>
                  <a:latin typeface="Calibri" panose="020F0502020204030204" pitchFamily="34" charset="0"/>
                </a:rPr>
                <a:t>місць</a:t>
              </a:r>
            </a:p>
          </p:txBody>
        </p:sp>
        <p:cxnSp>
          <p:nvCxnSpPr>
            <p:cNvPr id="38" name="Straight Connector 8">
              <a:extLst/>
            </p:cNvPr>
            <p:cNvCxnSpPr/>
            <p:nvPr/>
          </p:nvCxnSpPr>
          <p:spPr>
            <a:xfrm>
              <a:off x="8748713" y="4794250"/>
              <a:ext cx="183515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686" name="Freeform 24"/>
            <p:cNvSpPr>
              <a:spLocks/>
            </p:cNvSpPr>
            <p:nvPr/>
          </p:nvSpPr>
          <p:spPr bwMode="auto">
            <a:xfrm>
              <a:off x="8362950" y="4449763"/>
              <a:ext cx="401638" cy="369887"/>
            </a:xfrm>
            <a:custGeom>
              <a:avLst/>
              <a:gdLst>
                <a:gd name="T0" fmla="*/ 2147483646 w 3282"/>
                <a:gd name="T1" fmla="*/ 2147483646 h 3012"/>
                <a:gd name="T2" fmla="*/ 2147483646 w 3282"/>
                <a:gd name="T3" fmla="*/ 2147483646 h 3012"/>
                <a:gd name="T4" fmla="*/ 2147483646 w 3282"/>
                <a:gd name="T5" fmla="*/ 2147483646 h 3012"/>
                <a:gd name="T6" fmla="*/ 2147483646 w 3282"/>
                <a:gd name="T7" fmla="*/ 2147483646 h 3012"/>
                <a:gd name="T8" fmla="*/ 2147483646 w 3282"/>
                <a:gd name="T9" fmla="*/ 2147483646 h 3012"/>
                <a:gd name="T10" fmla="*/ 2147483646 w 3282"/>
                <a:gd name="T11" fmla="*/ 2147483646 h 3012"/>
                <a:gd name="T12" fmla="*/ 2147483646 w 3282"/>
                <a:gd name="T13" fmla="*/ 2147483646 h 3012"/>
                <a:gd name="T14" fmla="*/ 2147483646 w 3282"/>
                <a:gd name="T15" fmla="*/ 2147483646 h 3012"/>
                <a:gd name="T16" fmla="*/ 2147483646 w 3282"/>
                <a:gd name="T17" fmla="*/ 2147483646 h 3012"/>
                <a:gd name="T18" fmla="*/ 2147483646 w 3282"/>
                <a:gd name="T19" fmla="*/ 2147483646 h 3012"/>
                <a:gd name="T20" fmla="*/ 2147483646 w 3282"/>
                <a:gd name="T21" fmla="*/ 2147483646 h 3012"/>
                <a:gd name="T22" fmla="*/ 2147483646 w 3282"/>
                <a:gd name="T23" fmla="*/ 2147483646 h 3012"/>
                <a:gd name="T24" fmla="*/ 2147483646 w 3282"/>
                <a:gd name="T25" fmla="*/ 2147483646 h 3012"/>
                <a:gd name="T26" fmla="*/ 2147483646 w 3282"/>
                <a:gd name="T27" fmla="*/ 2147483646 h 3012"/>
                <a:gd name="T28" fmla="*/ 2147483646 w 3282"/>
                <a:gd name="T29" fmla="*/ 2147483646 h 3012"/>
                <a:gd name="T30" fmla="*/ 2147483646 w 3282"/>
                <a:gd name="T31" fmla="*/ 2147483646 h 3012"/>
                <a:gd name="T32" fmla="*/ 2147483646 w 3282"/>
                <a:gd name="T33" fmla="*/ 2147483646 h 3012"/>
                <a:gd name="T34" fmla="*/ 2147483646 w 3282"/>
                <a:gd name="T35" fmla="*/ 2147483646 h 3012"/>
                <a:gd name="T36" fmla="*/ 2147483646 w 3282"/>
                <a:gd name="T37" fmla="*/ 2147483646 h 3012"/>
                <a:gd name="T38" fmla="*/ 2147483646 w 3282"/>
                <a:gd name="T39" fmla="*/ 2147483646 h 3012"/>
                <a:gd name="T40" fmla="*/ 2147483646 w 3282"/>
                <a:gd name="T41" fmla="*/ 2147483646 h 3012"/>
                <a:gd name="T42" fmla="*/ 2147483646 w 3282"/>
                <a:gd name="T43" fmla="*/ 2147483646 h 3012"/>
                <a:gd name="T44" fmla="*/ 2147483646 w 3282"/>
                <a:gd name="T45" fmla="*/ 2147483646 h 3012"/>
                <a:gd name="T46" fmla="*/ 2147483646 w 3282"/>
                <a:gd name="T47" fmla="*/ 2147483646 h 3012"/>
                <a:gd name="T48" fmla="*/ 2147483646 w 3282"/>
                <a:gd name="T49" fmla="*/ 2147483646 h 3012"/>
                <a:gd name="T50" fmla="*/ 2147483646 w 3282"/>
                <a:gd name="T51" fmla="*/ 2147483646 h 3012"/>
                <a:gd name="T52" fmla="*/ 2147483646 w 3282"/>
                <a:gd name="T53" fmla="*/ 2147483646 h 3012"/>
                <a:gd name="T54" fmla="*/ 2147483646 w 3282"/>
                <a:gd name="T55" fmla="*/ 2147483646 h 3012"/>
                <a:gd name="T56" fmla="*/ 2147483646 w 3282"/>
                <a:gd name="T57" fmla="*/ 2147483646 h 3012"/>
                <a:gd name="T58" fmla="*/ 2147483646 w 3282"/>
                <a:gd name="T59" fmla="*/ 2147483646 h 3012"/>
                <a:gd name="T60" fmla="*/ 2147483646 w 3282"/>
                <a:gd name="T61" fmla="*/ 2147483646 h 3012"/>
                <a:gd name="T62" fmla="*/ 2147483646 w 3282"/>
                <a:gd name="T63" fmla="*/ 2147483646 h 3012"/>
                <a:gd name="T64" fmla="*/ 2147483646 w 3282"/>
                <a:gd name="T65" fmla="*/ 2147483646 h 3012"/>
                <a:gd name="T66" fmla="*/ 2147483646 w 3282"/>
                <a:gd name="T67" fmla="*/ 2147483646 h 3012"/>
                <a:gd name="T68" fmla="*/ 2147483646 w 3282"/>
                <a:gd name="T69" fmla="*/ 2147483646 h 3012"/>
                <a:gd name="T70" fmla="*/ 2147483646 w 3282"/>
                <a:gd name="T71" fmla="*/ 2147483646 h 3012"/>
                <a:gd name="T72" fmla="*/ 2147483646 w 3282"/>
                <a:gd name="T73" fmla="*/ 2147483646 h 3012"/>
                <a:gd name="T74" fmla="*/ 2147483646 w 3282"/>
                <a:gd name="T75" fmla="*/ 2147483646 h 3012"/>
                <a:gd name="T76" fmla="*/ 2147483646 w 3282"/>
                <a:gd name="T77" fmla="*/ 2147483646 h 3012"/>
                <a:gd name="T78" fmla="*/ 0 w 3282"/>
                <a:gd name="T79" fmla="*/ 2147483646 h 3012"/>
                <a:gd name="T80" fmla="*/ 2147483646 w 3282"/>
                <a:gd name="T81" fmla="*/ 2147483646 h 3012"/>
                <a:gd name="T82" fmla="*/ 2147483646 w 3282"/>
                <a:gd name="T83" fmla="*/ 2147483646 h 3012"/>
                <a:gd name="T84" fmla="*/ 2147483646 w 3282"/>
                <a:gd name="T85" fmla="*/ 2147483646 h 3012"/>
                <a:gd name="T86" fmla="*/ 2147483646 w 3282"/>
                <a:gd name="T87" fmla="*/ 2147483646 h 3012"/>
                <a:gd name="T88" fmla="*/ 2147483646 w 3282"/>
                <a:gd name="T89" fmla="*/ 2147483646 h 3012"/>
                <a:gd name="T90" fmla="*/ 2147483646 w 3282"/>
                <a:gd name="T91" fmla="*/ 2147483646 h 3012"/>
                <a:gd name="T92" fmla="*/ 2147483646 w 3282"/>
                <a:gd name="T93" fmla="*/ 2147483646 h 3012"/>
                <a:gd name="T94" fmla="*/ 2147483646 w 3282"/>
                <a:gd name="T95" fmla="*/ 2147483646 h 3012"/>
                <a:gd name="T96" fmla="*/ 2147483646 w 3282"/>
                <a:gd name="T97" fmla="*/ 2147483646 h 3012"/>
                <a:gd name="T98" fmla="*/ 2147483646 w 3282"/>
                <a:gd name="T99" fmla="*/ 2147483646 h 3012"/>
                <a:gd name="T100" fmla="*/ 2147483646 w 3282"/>
                <a:gd name="T101" fmla="*/ 2147483646 h 3012"/>
                <a:gd name="T102" fmla="*/ 2147483646 w 3282"/>
                <a:gd name="T103" fmla="*/ 2147483646 h 3012"/>
                <a:gd name="T104" fmla="*/ 2147483646 w 3282"/>
                <a:gd name="T105" fmla="*/ 2147483646 h 3012"/>
                <a:gd name="T106" fmla="*/ 2147483646 w 3282"/>
                <a:gd name="T107" fmla="*/ 2147483646 h 3012"/>
                <a:gd name="T108" fmla="*/ 2147483646 w 3282"/>
                <a:gd name="T109" fmla="*/ 2147483646 h 301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282"/>
                <a:gd name="T166" fmla="*/ 0 h 3012"/>
                <a:gd name="T167" fmla="*/ 3282 w 3282"/>
                <a:gd name="T168" fmla="*/ 3012 h 301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282" h="3012">
                  <a:moveTo>
                    <a:pt x="1642" y="0"/>
                  </a:moveTo>
                  <a:lnTo>
                    <a:pt x="1692" y="3"/>
                  </a:lnTo>
                  <a:lnTo>
                    <a:pt x="1741" y="11"/>
                  </a:lnTo>
                  <a:lnTo>
                    <a:pt x="1787" y="26"/>
                  </a:lnTo>
                  <a:lnTo>
                    <a:pt x="1832" y="44"/>
                  </a:lnTo>
                  <a:lnTo>
                    <a:pt x="1873" y="67"/>
                  </a:lnTo>
                  <a:lnTo>
                    <a:pt x="1911" y="95"/>
                  </a:lnTo>
                  <a:lnTo>
                    <a:pt x="1946" y="127"/>
                  </a:lnTo>
                  <a:lnTo>
                    <a:pt x="1978" y="161"/>
                  </a:lnTo>
                  <a:lnTo>
                    <a:pt x="2005" y="200"/>
                  </a:lnTo>
                  <a:lnTo>
                    <a:pt x="2029" y="242"/>
                  </a:lnTo>
                  <a:lnTo>
                    <a:pt x="2047" y="286"/>
                  </a:lnTo>
                  <a:lnTo>
                    <a:pt x="2061" y="332"/>
                  </a:lnTo>
                  <a:lnTo>
                    <a:pt x="2070" y="381"/>
                  </a:lnTo>
                  <a:lnTo>
                    <a:pt x="2073" y="431"/>
                  </a:lnTo>
                  <a:lnTo>
                    <a:pt x="2070" y="478"/>
                  </a:lnTo>
                  <a:lnTo>
                    <a:pt x="2062" y="523"/>
                  </a:lnTo>
                  <a:lnTo>
                    <a:pt x="2050" y="567"/>
                  </a:lnTo>
                  <a:lnTo>
                    <a:pt x="2034" y="608"/>
                  </a:lnTo>
                  <a:lnTo>
                    <a:pt x="2013" y="648"/>
                  </a:lnTo>
                  <a:lnTo>
                    <a:pt x="1989" y="685"/>
                  </a:lnTo>
                  <a:lnTo>
                    <a:pt x="1961" y="720"/>
                  </a:lnTo>
                  <a:lnTo>
                    <a:pt x="2023" y="720"/>
                  </a:lnTo>
                  <a:lnTo>
                    <a:pt x="2056" y="723"/>
                  </a:lnTo>
                  <a:lnTo>
                    <a:pt x="2087" y="731"/>
                  </a:lnTo>
                  <a:lnTo>
                    <a:pt x="2117" y="744"/>
                  </a:lnTo>
                  <a:lnTo>
                    <a:pt x="2142" y="763"/>
                  </a:lnTo>
                  <a:lnTo>
                    <a:pt x="2164" y="785"/>
                  </a:lnTo>
                  <a:lnTo>
                    <a:pt x="2183" y="810"/>
                  </a:lnTo>
                  <a:lnTo>
                    <a:pt x="2196" y="840"/>
                  </a:lnTo>
                  <a:lnTo>
                    <a:pt x="2205" y="871"/>
                  </a:lnTo>
                  <a:lnTo>
                    <a:pt x="2208" y="904"/>
                  </a:lnTo>
                  <a:lnTo>
                    <a:pt x="2208" y="1249"/>
                  </a:lnTo>
                  <a:lnTo>
                    <a:pt x="2229" y="1233"/>
                  </a:lnTo>
                  <a:lnTo>
                    <a:pt x="2252" y="1220"/>
                  </a:lnTo>
                  <a:lnTo>
                    <a:pt x="2277" y="1210"/>
                  </a:lnTo>
                  <a:lnTo>
                    <a:pt x="2304" y="1203"/>
                  </a:lnTo>
                  <a:lnTo>
                    <a:pt x="2332" y="1201"/>
                  </a:lnTo>
                  <a:lnTo>
                    <a:pt x="2397" y="1201"/>
                  </a:lnTo>
                  <a:lnTo>
                    <a:pt x="2368" y="1167"/>
                  </a:lnTo>
                  <a:lnTo>
                    <a:pt x="2345" y="1130"/>
                  </a:lnTo>
                  <a:lnTo>
                    <a:pt x="2324" y="1090"/>
                  </a:lnTo>
                  <a:lnTo>
                    <a:pt x="2307" y="1048"/>
                  </a:lnTo>
                  <a:lnTo>
                    <a:pt x="2295" y="1005"/>
                  </a:lnTo>
                  <a:lnTo>
                    <a:pt x="2288" y="960"/>
                  </a:lnTo>
                  <a:lnTo>
                    <a:pt x="2286" y="913"/>
                  </a:lnTo>
                  <a:lnTo>
                    <a:pt x="2288" y="863"/>
                  </a:lnTo>
                  <a:lnTo>
                    <a:pt x="2297" y="814"/>
                  </a:lnTo>
                  <a:lnTo>
                    <a:pt x="2310" y="768"/>
                  </a:lnTo>
                  <a:lnTo>
                    <a:pt x="2330" y="723"/>
                  </a:lnTo>
                  <a:lnTo>
                    <a:pt x="2352" y="682"/>
                  </a:lnTo>
                  <a:lnTo>
                    <a:pt x="2380" y="643"/>
                  </a:lnTo>
                  <a:lnTo>
                    <a:pt x="2411" y="608"/>
                  </a:lnTo>
                  <a:lnTo>
                    <a:pt x="2447" y="577"/>
                  </a:lnTo>
                  <a:lnTo>
                    <a:pt x="2485" y="549"/>
                  </a:lnTo>
                  <a:lnTo>
                    <a:pt x="2527" y="526"/>
                  </a:lnTo>
                  <a:lnTo>
                    <a:pt x="2570" y="507"/>
                  </a:lnTo>
                  <a:lnTo>
                    <a:pt x="2617" y="493"/>
                  </a:lnTo>
                  <a:lnTo>
                    <a:pt x="2665" y="485"/>
                  </a:lnTo>
                  <a:lnTo>
                    <a:pt x="2716" y="482"/>
                  </a:lnTo>
                  <a:lnTo>
                    <a:pt x="2766" y="485"/>
                  </a:lnTo>
                  <a:lnTo>
                    <a:pt x="2814" y="493"/>
                  </a:lnTo>
                  <a:lnTo>
                    <a:pt x="2861" y="507"/>
                  </a:lnTo>
                  <a:lnTo>
                    <a:pt x="2905" y="526"/>
                  </a:lnTo>
                  <a:lnTo>
                    <a:pt x="2947" y="549"/>
                  </a:lnTo>
                  <a:lnTo>
                    <a:pt x="2985" y="577"/>
                  </a:lnTo>
                  <a:lnTo>
                    <a:pt x="3020" y="608"/>
                  </a:lnTo>
                  <a:lnTo>
                    <a:pt x="3052" y="643"/>
                  </a:lnTo>
                  <a:lnTo>
                    <a:pt x="3079" y="682"/>
                  </a:lnTo>
                  <a:lnTo>
                    <a:pt x="3102" y="723"/>
                  </a:lnTo>
                  <a:lnTo>
                    <a:pt x="3121" y="768"/>
                  </a:lnTo>
                  <a:lnTo>
                    <a:pt x="3134" y="814"/>
                  </a:lnTo>
                  <a:lnTo>
                    <a:pt x="3143" y="863"/>
                  </a:lnTo>
                  <a:lnTo>
                    <a:pt x="3146" y="913"/>
                  </a:lnTo>
                  <a:lnTo>
                    <a:pt x="3144" y="960"/>
                  </a:lnTo>
                  <a:lnTo>
                    <a:pt x="3135" y="1005"/>
                  </a:lnTo>
                  <a:lnTo>
                    <a:pt x="3124" y="1048"/>
                  </a:lnTo>
                  <a:lnTo>
                    <a:pt x="3108" y="1090"/>
                  </a:lnTo>
                  <a:lnTo>
                    <a:pt x="3087" y="1130"/>
                  </a:lnTo>
                  <a:lnTo>
                    <a:pt x="3062" y="1167"/>
                  </a:lnTo>
                  <a:lnTo>
                    <a:pt x="3035" y="1201"/>
                  </a:lnTo>
                  <a:lnTo>
                    <a:pt x="3096" y="1201"/>
                  </a:lnTo>
                  <a:lnTo>
                    <a:pt x="3129" y="1203"/>
                  </a:lnTo>
                  <a:lnTo>
                    <a:pt x="3161" y="1213"/>
                  </a:lnTo>
                  <a:lnTo>
                    <a:pt x="3191" y="1226"/>
                  </a:lnTo>
                  <a:lnTo>
                    <a:pt x="3216" y="1244"/>
                  </a:lnTo>
                  <a:lnTo>
                    <a:pt x="3239" y="1267"/>
                  </a:lnTo>
                  <a:lnTo>
                    <a:pt x="3257" y="1292"/>
                  </a:lnTo>
                  <a:lnTo>
                    <a:pt x="3270" y="1322"/>
                  </a:lnTo>
                  <a:lnTo>
                    <a:pt x="3279" y="1352"/>
                  </a:lnTo>
                  <a:lnTo>
                    <a:pt x="3282" y="1386"/>
                  </a:lnTo>
                  <a:lnTo>
                    <a:pt x="3282" y="1911"/>
                  </a:lnTo>
                  <a:lnTo>
                    <a:pt x="3279" y="1942"/>
                  </a:lnTo>
                  <a:lnTo>
                    <a:pt x="3271" y="1973"/>
                  </a:lnTo>
                  <a:lnTo>
                    <a:pt x="3259" y="2001"/>
                  </a:lnTo>
                  <a:lnTo>
                    <a:pt x="3242" y="2025"/>
                  </a:lnTo>
                  <a:lnTo>
                    <a:pt x="3221" y="2048"/>
                  </a:lnTo>
                  <a:lnTo>
                    <a:pt x="3197" y="2066"/>
                  </a:lnTo>
                  <a:lnTo>
                    <a:pt x="3170" y="2080"/>
                  </a:lnTo>
                  <a:lnTo>
                    <a:pt x="3141" y="2089"/>
                  </a:lnTo>
                  <a:lnTo>
                    <a:pt x="3110" y="2095"/>
                  </a:lnTo>
                  <a:lnTo>
                    <a:pt x="3110" y="2790"/>
                  </a:lnTo>
                  <a:lnTo>
                    <a:pt x="3107" y="2825"/>
                  </a:lnTo>
                  <a:lnTo>
                    <a:pt x="3099" y="2860"/>
                  </a:lnTo>
                  <a:lnTo>
                    <a:pt x="3084" y="2892"/>
                  </a:lnTo>
                  <a:lnTo>
                    <a:pt x="3067" y="2921"/>
                  </a:lnTo>
                  <a:lnTo>
                    <a:pt x="3045" y="2947"/>
                  </a:lnTo>
                  <a:lnTo>
                    <a:pt x="3019" y="2969"/>
                  </a:lnTo>
                  <a:lnTo>
                    <a:pt x="2990" y="2988"/>
                  </a:lnTo>
                  <a:lnTo>
                    <a:pt x="2958" y="3001"/>
                  </a:lnTo>
                  <a:lnTo>
                    <a:pt x="2923" y="3009"/>
                  </a:lnTo>
                  <a:lnTo>
                    <a:pt x="2888" y="3012"/>
                  </a:lnTo>
                  <a:lnTo>
                    <a:pt x="2853" y="3009"/>
                  </a:lnTo>
                  <a:lnTo>
                    <a:pt x="2821" y="3002"/>
                  </a:lnTo>
                  <a:lnTo>
                    <a:pt x="2791" y="2990"/>
                  </a:lnTo>
                  <a:lnTo>
                    <a:pt x="2762" y="2973"/>
                  </a:lnTo>
                  <a:lnTo>
                    <a:pt x="2737" y="2953"/>
                  </a:lnTo>
                  <a:lnTo>
                    <a:pt x="2715" y="2930"/>
                  </a:lnTo>
                  <a:lnTo>
                    <a:pt x="2693" y="2953"/>
                  </a:lnTo>
                  <a:lnTo>
                    <a:pt x="2667" y="2973"/>
                  </a:lnTo>
                  <a:lnTo>
                    <a:pt x="2639" y="2990"/>
                  </a:lnTo>
                  <a:lnTo>
                    <a:pt x="2608" y="3002"/>
                  </a:lnTo>
                  <a:lnTo>
                    <a:pt x="2577" y="3009"/>
                  </a:lnTo>
                  <a:lnTo>
                    <a:pt x="2542" y="3012"/>
                  </a:lnTo>
                  <a:lnTo>
                    <a:pt x="2506" y="3009"/>
                  </a:lnTo>
                  <a:lnTo>
                    <a:pt x="2471" y="3001"/>
                  </a:lnTo>
                  <a:lnTo>
                    <a:pt x="2440" y="2988"/>
                  </a:lnTo>
                  <a:lnTo>
                    <a:pt x="2410" y="2969"/>
                  </a:lnTo>
                  <a:lnTo>
                    <a:pt x="2385" y="2947"/>
                  </a:lnTo>
                  <a:lnTo>
                    <a:pt x="2362" y="2921"/>
                  </a:lnTo>
                  <a:lnTo>
                    <a:pt x="2345" y="2892"/>
                  </a:lnTo>
                  <a:lnTo>
                    <a:pt x="2331" y="2860"/>
                  </a:lnTo>
                  <a:lnTo>
                    <a:pt x="2323" y="2825"/>
                  </a:lnTo>
                  <a:lnTo>
                    <a:pt x="2319" y="2790"/>
                  </a:lnTo>
                  <a:lnTo>
                    <a:pt x="2319" y="2095"/>
                  </a:lnTo>
                  <a:lnTo>
                    <a:pt x="2289" y="2089"/>
                  </a:lnTo>
                  <a:lnTo>
                    <a:pt x="2259" y="2080"/>
                  </a:lnTo>
                  <a:lnTo>
                    <a:pt x="2232" y="2066"/>
                  </a:lnTo>
                  <a:lnTo>
                    <a:pt x="2208" y="2048"/>
                  </a:lnTo>
                  <a:lnTo>
                    <a:pt x="2188" y="2025"/>
                  </a:lnTo>
                  <a:lnTo>
                    <a:pt x="2171" y="2001"/>
                  </a:lnTo>
                  <a:lnTo>
                    <a:pt x="2158" y="1973"/>
                  </a:lnTo>
                  <a:lnTo>
                    <a:pt x="2150" y="1942"/>
                  </a:lnTo>
                  <a:lnTo>
                    <a:pt x="2147" y="1911"/>
                  </a:lnTo>
                  <a:lnTo>
                    <a:pt x="2147" y="1565"/>
                  </a:lnTo>
                  <a:lnTo>
                    <a:pt x="2124" y="1584"/>
                  </a:lnTo>
                  <a:lnTo>
                    <a:pt x="2096" y="1598"/>
                  </a:lnTo>
                  <a:lnTo>
                    <a:pt x="2068" y="1608"/>
                  </a:lnTo>
                  <a:lnTo>
                    <a:pt x="2036" y="1613"/>
                  </a:lnTo>
                  <a:lnTo>
                    <a:pt x="2036" y="2308"/>
                  </a:lnTo>
                  <a:lnTo>
                    <a:pt x="2033" y="2344"/>
                  </a:lnTo>
                  <a:lnTo>
                    <a:pt x="2025" y="2378"/>
                  </a:lnTo>
                  <a:lnTo>
                    <a:pt x="2011" y="2410"/>
                  </a:lnTo>
                  <a:lnTo>
                    <a:pt x="1993" y="2440"/>
                  </a:lnTo>
                  <a:lnTo>
                    <a:pt x="1971" y="2465"/>
                  </a:lnTo>
                  <a:lnTo>
                    <a:pt x="1945" y="2488"/>
                  </a:lnTo>
                  <a:lnTo>
                    <a:pt x="1916" y="2505"/>
                  </a:lnTo>
                  <a:lnTo>
                    <a:pt x="1884" y="2519"/>
                  </a:lnTo>
                  <a:lnTo>
                    <a:pt x="1850" y="2527"/>
                  </a:lnTo>
                  <a:lnTo>
                    <a:pt x="1814" y="2530"/>
                  </a:lnTo>
                  <a:lnTo>
                    <a:pt x="1780" y="2527"/>
                  </a:lnTo>
                  <a:lnTo>
                    <a:pt x="1747" y="2520"/>
                  </a:lnTo>
                  <a:lnTo>
                    <a:pt x="1717" y="2508"/>
                  </a:lnTo>
                  <a:lnTo>
                    <a:pt x="1688" y="2492"/>
                  </a:lnTo>
                  <a:lnTo>
                    <a:pt x="1663" y="2471"/>
                  </a:lnTo>
                  <a:lnTo>
                    <a:pt x="1641" y="2448"/>
                  </a:lnTo>
                  <a:lnTo>
                    <a:pt x="1619" y="2471"/>
                  </a:lnTo>
                  <a:lnTo>
                    <a:pt x="1593" y="2492"/>
                  </a:lnTo>
                  <a:lnTo>
                    <a:pt x="1566" y="2508"/>
                  </a:lnTo>
                  <a:lnTo>
                    <a:pt x="1535" y="2520"/>
                  </a:lnTo>
                  <a:lnTo>
                    <a:pt x="1502" y="2527"/>
                  </a:lnTo>
                  <a:lnTo>
                    <a:pt x="1468" y="2530"/>
                  </a:lnTo>
                  <a:lnTo>
                    <a:pt x="1432" y="2527"/>
                  </a:lnTo>
                  <a:lnTo>
                    <a:pt x="1398" y="2519"/>
                  </a:lnTo>
                  <a:lnTo>
                    <a:pt x="1366" y="2506"/>
                  </a:lnTo>
                  <a:lnTo>
                    <a:pt x="1337" y="2488"/>
                  </a:lnTo>
                  <a:lnTo>
                    <a:pt x="1311" y="2465"/>
                  </a:lnTo>
                  <a:lnTo>
                    <a:pt x="1289" y="2440"/>
                  </a:lnTo>
                  <a:lnTo>
                    <a:pt x="1271" y="2410"/>
                  </a:lnTo>
                  <a:lnTo>
                    <a:pt x="1258" y="2378"/>
                  </a:lnTo>
                  <a:lnTo>
                    <a:pt x="1248" y="2344"/>
                  </a:lnTo>
                  <a:lnTo>
                    <a:pt x="1246" y="2308"/>
                  </a:lnTo>
                  <a:lnTo>
                    <a:pt x="1246" y="1613"/>
                  </a:lnTo>
                  <a:lnTo>
                    <a:pt x="1215" y="1608"/>
                  </a:lnTo>
                  <a:lnTo>
                    <a:pt x="1185" y="1598"/>
                  </a:lnTo>
                  <a:lnTo>
                    <a:pt x="1159" y="1584"/>
                  </a:lnTo>
                  <a:lnTo>
                    <a:pt x="1134" y="1565"/>
                  </a:lnTo>
                  <a:lnTo>
                    <a:pt x="1134" y="1911"/>
                  </a:lnTo>
                  <a:lnTo>
                    <a:pt x="1132" y="1942"/>
                  </a:lnTo>
                  <a:lnTo>
                    <a:pt x="1124" y="1973"/>
                  </a:lnTo>
                  <a:lnTo>
                    <a:pt x="1112" y="2001"/>
                  </a:lnTo>
                  <a:lnTo>
                    <a:pt x="1094" y="2025"/>
                  </a:lnTo>
                  <a:lnTo>
                    <a:pt x="1074" y="2048"/>
                  </a:lnTo>
                  <a:lnTo>
                    <a:pt x="1050" y="2066"/>
                  </a:lnTo>
                  <a:lnTo>
                    <a:pt x="1023" y="2080"/>
                  </a:lnTo>
                  <a:lnTo>
                    <a:pt x="993" y="2089"/>
                  </a:lnTo>
                  <a:lnTo>
                    <a:pt x="962" y="2095"/>
                  </a:lnTo>
                  <a:lnTo>
                    <a:pt x="962" y="2790"/>
                  </a:lnTo>
                  <a:lnTo>
                    <a:pt x="960" y="2825"/>
                  </a:lnTo>
                  <a:lnTo>
                    <a:pt x="951" y="2860"/>
                  </a:lnTo>
                  <a:lnTo>
                    <a:pt x="937" y="2892"/>
                  </a:lnTo>
                  <a:lnTo>
                    <a:pt x="919" y="2921"/>
                  </a:lnTo>
                  <a:lnTo>
                    <a:pt x="898" y="2947"/>
                  </a:lnTo>
                  <a:lnTo>
                    <a:pt x="871" y="2969"/>
                  </a:lnTo>
                  <a:lnTo>
                    <a:pt x="843" y="2987"/>
                  </a:lnTo>
                  <a:lnTo>
                    <a:pt x="810" y="3001"/>
                  </a:lnTo>
                  <a:lnTo>
                    <a:pt x="776" y="3009"/>
                  </a:lnTo>
                  <a:lnTo>
                    <a:pt x="741" y="3012"/>
                  </a:lnTo>
                  <a:lnTo>
                    <a:pt x="706" y="3009"/>
                  </a:lnTo>
                  <a:lnTo>
                    <a:pt x="673" y="3002"/>
                  </a:lnTo>
                  <a:lnTo>
                    <a:pt x="643" y="2990"/>
                  </a:lnTo>
                  <a:lnTo>
                    <a:pt x="615" y="2973"/>
                  </a:lnTo>
                  <a:lnTo>
                    <a:pt x="590" y="2953"/>
                  </a:lnTo>
                  <a:lnTo>
                    <a:pt x="567" y="2930"/>
                  </a:lnTo>
                  <a:lnTo>
                    <a:pt x="545" y="2953"/>
                  </a:lnTo>
                  <a:lnTo>
                    <a:pt x="520" y="2973"/>
                  </a:lnTo>
                  <a:lnTo>
                    <a:pt x="492" y="2990"/>
                  </a:lnTo>
                  <a:lnTo>
                    <a:pt x="461" y="3002"/>
                  </a:lnTo>
                  <a:lnTo>
                    <a:pt x="428" y="3009"/>
                  </a:lnTo>
                  <a:lnTo>
                    <a:pt x="395" y="3012"/>
                  </a:lnTo>
                  <a:lnTo>
                    <a:pt x="358" y="3009"/>
                  </a:lnTo>
                  <a:lnTo>
                    <a:pt x="324" y="3001"/>
                  </a:lnTo>
                  <a:lnTo>
                    <a:pt x="293" y="2987"/>
                  </a:lnTo>
                  <a:lnTo>
                    <a:pt x="263" y="2969"/>
                  </a:lnTo>
                  <a:lnTo>
                    <a:pt x="238" y="2947"/>
                  </a:lnTo>
                  <a:lnTo>
                    <a:pt x="215" y="2921"/>
                  </a:lnTo>
                  <a:lnTo>
                    <a:pt x="197" y="2892"/>
                  </a:lnTo>
                  <a:lnTo>
                    <a:pt x="184" y="2860"/>
                  </a:lnTo>
                  <a:lnTo>
                    <a:pt x="175" y="2825"/>
                  </a:lnTo>
                  <a:lnTo>
                    <a:pt x="172" y="2790"/>
                  </a:lnTo>
                  <a:lnTo>
                    <a:pt x="172" y="2095"/>
                  </a:lnTo>
                  <a:lnTo>
                    <a:pt x="141" y="2089"/>
                  </a:lnTo>
                  <a:lnTo>
                    <a:pt x="112" y="2080"/>
                  </a:lnTo>
                  <a:lnTo>
                    <a:pt x="85" y="2066"/>
                  </a:lnTo>
                  <a:lnTo>
                    <a:pt x="61" y="2048"/>
                  </a:lnTo>
                  <a:lnTo>
                    <a:pt x="41" y="2025"/>
                  </a:lnTo>
                  <a:lnTo>
                    <a:pt x="23" y="2001"/>
                  </a:lnTo>
                  <a:lnTo>
                    <a:pt x="10" y="1973"/>
                  </a:lnTo>
                  <a:lnTo>
                    <a:pt x="3" y="1942"/>
                  </a:lnTo>
                  <a:lnTo>
                    <a:pt x="0" y="1911"/>
                  </a:lnTo>
                  <a:lnTo>
                    <a:pt x="0" y="1386"/>
                  </a:lnTo>
                  <a:lnTo>
                    <a:pt x="3" y="1352"/>
                  </a:lnTo>
                  <a:lnTo>
                    <a:pt x="11" y="1322"/>
                  </a:lnTo>
                  <a:lnTo>
                    <a:pt x="26" y="1292"/>
                  </a:lnTo>
                  <a:lnTo>
                    <a:pt x="44" y="1267"/>
                  </a:lnTo>
                  <a:lnTo>
                    <a:pt x="66" y="1244"/>
                  </a:lnTo>
                  <a:lnTo>
                    <a:pt x="92" y="1226"/>
                  </a:lnTo>
                  <a:lnTo>
                    <a:pt x="120" y="1213"/>
                  </a:lnTo>
                  <a:lnTo>
                    <a:pt x="152" y="1203"/>
                  </a:lnTo>
                  <a:lnTo>
                    <a:pt x="186" y="1201"/>
                  </a:lnTo>
                  <a:lnTo>
                    <a:pt x="250" y="1201"/>
                  </a:lnTo>
                  <a:lnTo>
                    <a:pt x="221" y="1167"/>
                  </a:lnTo>
                  <a:lnTo>
                    <a:pt x="198" y="1130"/>
                  </a:lnTo>
                  <a:lnTo>
                    <a:pt x="176" y="1090"/>
                  </a:lnTo>
                  <a:lnTo>
                    <a:pt x="160" y="1048"/>
                  </a:lnTo>
                  <a:lnTo>
                    <a:pt x="148" y="1005"/>
                  </a:lnTo>
                  <a:lnTo>
                    <a:pt x="141" y="960"/>
                  </a:lnTo>
                  <a:lnTo>
                    <a:pt x="139" y="913"/>
                  </a:lnTo>
                  <a:lnTo>
                    <a:pt x="141" y="863"/>
                  </a:lnTo>
                  <a:lnTo>
                    <a:pt x="150" y="814"/>
                  </a:lnTo>
                  <a:lnTo>
                    <a:pt x="163" y="768"/>
                  </a:lnTo>
                  <a:lnTo>
                    <a:pt x="183" y="723"/>
                  </a:lnTo>
                  <a:lnTo>
                    <a:pt x="205" y="682"/>
                  </a:lnTo>
                  <a:lnTo>
                    <a:pt x="233" y="643"/>
                  </a:lnTo>
                  <a:lnTo>
                    <a:pt x="264" y="608"/>
                  </a:lnTo>
                  <a:lnTo>
                    <a:pt x="300" y="577"/>
                  </a:lnTo>
                  <a:lnTo>
                    <a:pt x="338" y="549"/>
                  </a:lnTo>
                  <a:lnTo>
                    <a:pt x="379" y="526"/>
                  </a:lnTo>
                  <a:lnTo>
                    <a:pt x="423" y="507"/>
                  </a:lnTo>
                  <a:lnTo>
                    <a:pt x="470" y="493"/>
                  </a:lnTo>
                  <a:lnTo>
                    <a:pt x="518" y="485"/>
                  </a:lnTo>
                  <a:lnTo>
                    <a:pt x="569" y="482"/>
                  </a:lnTo>
                  <a:lnTo>
                    <a:pt x="619" y="485"/>
                  </a:lnTo>
                  <a:lnTo>
                    <a:pt x="667" y="493"/>
                  </a:lnTo>
                  <a:lnTo>
                    <a:pt x="714" y="507"/>
                  </a:lnTo>
                  <a:lnTo>
                    <a:pt x="758" y="526"/>
                  </a:lnTo>
                  <a:lnTo>
                    <a:pt x="800" y="549"/>
                  </a:lnTo>
                  <a:lnTo>
                    <a:pt x="837" y="577"/>
                  </a:lnTo>
                  <a:lnTo>
                    <a:pt x="873" y="608"/>
                  </a:lnTo>
                  <a:lnTo>
                    <a:pt x="905" y="643"/>
                  </a:lnTo>
                  <a:lnTo>
                    <a:pt x="932" y="682"/>
                  </a:lnTo>
                  <a:lnTo>
                    <a:pt x="955" y="723"/>
                  </a:lnTo>
                  <a:lnTo>
                    <a:pt x="974" y="768"/>
                  </a:lnTo>
                  <a:lnTo>
                    <a:pt x="987" y="814"/>
                  </a:lnTo>
                  <a:lnTo>
                    <a:pt x="996" y="863"/>
                  </a:lnTo>
                  <a:lnTo>
                    <a:pt x="999" y="913"/>
                  </a:lnTo>
                  <a:lnTo>
                    <a:pt x="997" y="960"/>
                  </a:lnTo>
                  <a:lnTo>
                    <a:pt x="988" y="1005"/>
                  </a:lnTo>
                  <a:lnTo>
                    <a:pt x="977" y="1048"/>
                  </a:lnTo>
                  <a:lnTo>
                    <a:pt x="960" y="1090"/>
                  </a:lnTo>
                  <a:lnTo>
                    <a:pt x="939" y="1130"/>
                  </a:lnTo>
                  <a:lnTo>
                    <a:pt x="915" y="1167"/>
                  </a:lnTo>
                  <a:lnTo>
                    <a:pt x="887" y="1201"/>
                  </a:lnTo>
                  <a:lnTo>
                    <a:pt x="950" y="1201"/>
                  </a:lnTo>
                  <a:lnTo>
                    <a:pt x="977" y="1203"/>
                  </a:lnTo>
                  <a:lnTo>
                    <a:pt x="1005" y="1210"/>
                  </a:lnTo>
                  <a:lnTo>
                    <a:pt x="1029" y="1220"/>
                  </a:lnTo>
                  <a:lnTo>
                    <a:pt x="1053" y="1233"/>
                  </a:lnTo>
                  <a:lnTo>
                    <a:pt x="1074" y="1249"/>
                  </a:lnTo>
                  <a:lnTo>
                    <a:pt x="1074" y="904"/>
                  </a:lnTo>
                  <a:lnTo>
                    <a:pt x="1077" y="871"/>
                  </a:lnTo>
                  <a:lnTo>
                    <a:pt x="1085" y="840"/>
                  </a:lnTo>
                  <a:lnTo>
                    <a:pt x="1099" y="810"/>
                  </a:lnTo>
                  <a:lnTo>
                    <a:pt x="1117" y="785"/>
                  </a:lnTo>
                  <a:lnTo>
                    <a:pt x="1139" y="763"/>
                  </a:lnTo>
                  <a:lnTo>
                    <a:pt x="1165" y="744"/>
                  </a:lnTo>
                  <a:lnTo>
                    <a:pt x="1194" y="731"/>
                  </a:lnTo>
                  <a:lnTo>
                    <a:pt x="1225" y="723"/>
                  </a:lnTo>
                  <a:lnTo>
                    <a:pt x="1259" y="720"/>
                  </a:lnTo>
                  <a:lnTo>
                    <a:pt x="1324" y="720"/>
                  </a:lnTo>
                  <a:lnTo>
                    <a:pt x="1295" y="685"/>
                  </a:lnTo>
                  <a:lnTo>
                    <a:pt x="1271" y="648"/>
                  </a:lnTo>
                  <a:lnTo>
                    <a:pt x="1251" y="608"/>
                  </a:lnTo>
                  <a:lnTo>
                    <a:pt x="1234" y="567"/>
                  </a:lnTo>
                  <a:lnTo>
                    <a:pt x="1222" y="523"/>
                  </a:lnTo>
                  <a:lnTo>
                    <a:pt x="1215" y="478"/>
                  </a:lnTo>
                  <a:lnTo>
                    <a:pt x="1212" y="431"/>
                  </a:lnTo>
                  <a:lnTo>
                    <a:pt x="1215" y="381"/>
                  </a:lnTo>
                  <a:lnTo>
                    <a:pt x="1223" y="332"/>
                  </a:lnTo>
                  <a:lnTo>
                    <a:pt x="1237" y="286"/>
                  </a:lnTo>
                  <a:lnTo>
                    <a:pt x="1256" y="242"/>
                  </a:lnTo>
                  <a:lnTo>
                    <a:pt x="1279" y="200"/>
                  </a:lnTo>
                  <a:lnTo>
                    <a:pt x="1307" y="161"/>
                  </a:lnTo>
                  <a:lnTo>
                    <a:pt x="1338" y="127"/>
                  </a:lnTo>
                  <a:lnTo>
                    <a:pt x="1373" y="95"/>
                  </a:lnTo>
                  <a:lnTo>
                    <a:pt x="1412" y="67"/>
                  </a:lnTo>
                  <a:lnTo>
                    <a:pt x="1454" y="44"/>
                  </a:lnTo>
                  <a:lnTo>
                    <a:pt x="1497" y="26"/>
                  </a:lnTo>
                  <a:lnTo>
                    <a:pt x="1543" y="11"/>
                  </a:lnTo>
                  <a:lnTo>
                    <a:pt x="1592" y="3"/>
                  </a:lnTo>
                  <a:lnTo>
                    <a:pt x="1642" y="0"/>
                  </a:ln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"/>
            </a:p>
          </p:txBody>
        </p:sp>
        <p:sp>
          <p:nvSpPr>
            <p:cNvPr id="70692" name="TextBox 80"/>
            <p:cNvSpPr txBox="1">
              <a:spLocks noChangeArrowheads="1"/>
            </p:cNvSpPr>
            <p:nvPr/>
          </p:nvSpPr>
          <p:spPr bwMode="auto">
            <a:xfrm>
              <a:off x="8699500" y="4738688"/>
              <a:ext cx="1598613" cy="26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100">
                  <a:solidFill>
                    <a:srgbClr val="7F7F7F"/>
                  </a:solidFill>
                  <a:latin typeface="Calibri" panose="020F0502020204030204" pitchFamily="34" charset="0"/>
                </a:rPr>
                <a:t>черга до ДНЗ </a:t>
              </a:r>
              <a:r>
                <a:rPr lang="uk-UA" altLang="uk-UA" sz="1100">
                  <a:solidFill>
                    <a:schemeClr val="tx1"/>
                  </a:solidFill>
                  <a:latin typeface="Calibri" panose="020F0502020204030204" pitchFamily="34" charset="0"/>
                </a:rPr>
                <a:t>164 дітей </a:t>
              </a:r>
            </a:p>
          </p:txBody>
        </p:sp>
      </p:grpSp>
      <p:sp>
        <p:nvSpPr>
          <p:cNvPr id="55" name="Google Shape;79;p1"/>
          <p:cNvSpPr txBox="1">
            <a:spLocks noChangeArrowheads="1"/>
          </p:cNvSpPr>
          <p:nvPr/>
        </p:nvSpPr>
        <p:spPr bwMode="auto">
          <a:xfrm>
            <a:off x="6900145" y="179924"/>
            <a:ext cx="2819400" cy="338138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smtClean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Національна програма </a:t>
            </a:r>
          </a:p>
        </p:txBody>
      </p:sp>
      <p:sp>
        <p:nvSpPr>
          <p:cNvPr id="56" name="Google Shape;79;p1"/>
          <p:cNvSpPr txBox="1">
            <a:spLocks noChangeArrowheads="1"/>
          </p:cNvSpPr>
          <p:nvPr/>
        </p:nvSpPr>
        <p:spPr bwMode="auto">
          <a:xfrm>
            <a:off x="9194734" y="179925"/>
            <a:ext cx="2390775" cy="338137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b="1" dirty="0" smtClean="0">
                <a:solidFill>
                  <a:srgbClr val="008D6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Велике будівництво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19083"/>
          <a:stretch/>
        </p:blipFill>
        <p:spPr>
          <a:xfrm>
            <a:off x="517477" y="4296569"/>
            <a:ext cx="2301923" cy="2133600"/>
          </a:xfrm>
          <a:prstGeom prst="rect">
            <a:avLst/>
          </a:prstGeom>
        </p:spPr>
      </p:pic>
      <p:pic>
        <p:nvPicPr>
          <p:cNvPr id="8294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10091" y="4296569"/>
            <a:ext cx="2857511" cy="21336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7" name="Прямокутник 3"/>
          <p:cNvSpPr>
            <a:spLocks noChangeArrowheads="1"/>
          </p:cNvSpPr>
          <p:nvPr/>
        </p:nvSpPr>
        <p:spPr bwMode="auto">
          <a:xfrm>
            <a:off x="6212837" y="977900"/>
            <a:ext cx="5318764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fontAlgn="t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ru-RU" altLang="uk-UA" dirty="0">
                <a:latin typeface="Calibri" panose="020F0502020204030204" pitchFamily="34" charset="0"/>
              </a:rPr>
              <a:t>Спортивно-</a:t>
            </a:r>
            <a:r>
              <a:rPr lang="ru-RU" altLang="uk-UA" dirty="0" err="1">
                <a:latin typeface="Calibri" panose="020F0502020204030204" pitchFamily="34" charset="0"/>
              </a:rPr>
              <a:t>оздоровчий</a:t>
            </a:r>
            <a:r>
              <a:rPr lang="ru-RU" altLang="uk-UA" dirty="0">
                <a:latin typeface="Calibri" panose="020F0502020204030204" pitchFamily="34" charset="0"/>
              </a:rPr>
              <a:t> комплекс “Авангард” по </a:t>
            </a:r>
            <a:r>
              <a:rPr lang="ru-RU" altLang="uk-UA" dirty="0" err="1">
                <a:latin typeface="Calibri" panose="020F0502020204030204" pitchFamily="34" charset="0"/>
              </a:rPr>
              <a:t>вул</a:t>
            </a:r>
            <a:r>
              <a:rPr lang="ru-RU" altLang="uk-UA" dirty="0">
                <a:latin typeface="Calibri" panose="020F0502020204030204" pitchFamily="34" charset="0"/>
              </a:rPr>
              <a:t>. </a:t>
            </a:r>
            <a:r>
              <a:rPr lang="ru-RU" altLang="uk-UA" dirty="0" err="1">
                <a:latin typeface="Calibri" panose="020F0502020204030204" pitchFamily="34" charset="0"/>
              </a:rPr>
              <a:t>Козацькій</a:t>
            </a:r>
            <a:r>
              <a:rPr lang="ru-RU" altLang="uk-UA" dirty="0">
                <a:latin typeface="Calibri" panose="020F0502020204030204" pitchFamily="34" charset="0"/>
              </a:rPr>
              <a:t>, 3, </a:t>
            </a:r>
            <a:r>
              <a:rPr lang="ru-RU" altLang="uk-UA" dirty="0" err="1">
                <a:latin typeface="Calibri" panose="020F0502020204030204" pitchFamily="34" charset="0"/>
              </a:rPr>
              <a:t>смт</a:t>
            </a:r>
            <a:r>
              <a:rPr lang="ru-RU" altLang="uk-UA" dirty="0">
                <a:latin typeface="Calibri" panose="020F0502020204030204" pitchFamily="34" charset="0"/>
              </a:rPr>
              <a:t> Браїлів </a:t>
            </a:r>
            <a:r>
              <a:rPr lang="ru-RU" altLang="uk-UA" dirty="0" err="1">
                <a:latin typeface="Calibri" panose="020F0502020204030204" pitchFamily="34" charset="0"/>
              </a:rPr>
              <a:t>Жмеринського</a:t>
            </a:r>
            <a:r>
              <a:rPr lang="ru-RU" altLang="uk-UA" dirty="0">
                <a:latin typeface="Calibri" panose="020F0502020204030204" pitchFamily="34" charset="0"/>
              </a:rPr>
              <a:t> району — </a:t>
            </a:r>
            <a:r>
              <a:rPr lang="ru-RU" altLang="uk-UA" dirty="0" err="1">
                <a:latin typeface="Calibri" panose="020F0502020204030204" pitchFamily="34" charset="0"/>
              </a:rPr>
              <a:t>реконструкція</a:t>
            </a:r>
            <a:endParaRPr lang="ru-RU" altLang="uk-UA" dirty="0">
              <a:latin typeface="Calibri" panose="020F0502020204030204" pitchFamily="34" charset="0"/>
            </a:endParaRPr>
          </a:p>
        </p:txBody>
      </p:sp>
      <p:grpSp>
        <p:nvGrpSpPr>
          <p:cNvPr id="82948" name="Группа 39"/>
          <p:cNvGrpSpPr>
            <a:grpSpLocks/>
          </p:cNvGrpSpPr>
          <p:nvPr/>
        </p:nvGrpSpPr>
        <p:grpSpPr bwMode="auto">
          <a:xfrm flipH="1">
            <a:off x="2662238" y="3930650"/>
            <a:ext cx="3252787" cy="512763"/>
            <a:chOff x="5432694" y="-1050877"/>
            <a:chExt cx="3251869" cy="512721"/>
          </a:xfrm>
        </p:grpSpPr>
        <p:sp>
          <p:nvSpPr>
            <p:cNvPr id="13" name="Прямоугольник 40"/>
            <p:cNvSpPr/>
            <p:nvPr/>
          </p:nvSpPr>
          <p:spPr>
            <a:xfrm>
              <a:off x="5677100" y="-1050877"/>
              <a:ext cx="3007463" cy="512721"/>
            </a:xfrm>
            <a:prstGeom prst="rect">
              <a:avLst/>
            </a:prstGeom>
            <a:solidFill>
              <a:srgbClr val="53BA9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14" name="Трапеция 41"/>
            <p:cNvSpPr/>
            <p:nvPr/>
          </p:nvSpPr>
          <p:spPr>
            <a:xfrm rot="16200000" flipH="1">
              <a:off x="5300123" y="-915133"/>
              <a:ext cx="509546" cy="244406"/>
            </a:xfrm>
            <a:prstGeom prst="trapezoid">
              <a:avLst>
                <a:gd name="adj" fmla="val 43160"/>
              </a:avLst>
            </a:prstGeom>
            <a:solidFill>
              <a:srgbClr val="53BA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</p:grpSp>
      <p:sp>
        <p:nvSpPr>
          <p:cNvPr id="82949" name="Прямоугольник 42"/>
          <p:cNvSpPr>
            <a:spLocks noChangeArrowheads="1"/>
          </p:cNvSpPr>
          <p:nvPr/>
        </p:nvSpPr>
        <p:spPr bwMode="auto">
          <a:xfrm>
            <a:off x="2914650" y="4003675"/>
            <a:ext cx="185339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FFFFFF"/>
                </a:solidFill>
                <a:latin typeface="+mn-lt"/>
              </a:rPr>
              <a:t>Станом на </a:t>
            </a:r>
            <a:r>
              <a:rPr lang="uk-UA" altLang="uk-UA" b="1" dirty="0" smtClean="0">
                <a:solidFill>
                  <a:srgbClr val="FFFFFF"/>
                </a:solidFill>
                <a:latin typeface="+mn-lt"/>
              </a:rPr>
              <a:t>01.01.2021</a:t>
            </a:r>
            <a:endParaRPr lang="" altLang="uk-UA" b="1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2950" name="TextBox 23"/>
          <p:cNvSpPr txBox="1">
            <a:spLocks noChangeArrowheads="1"/>
          </p:cNvSpPr>
          <p:nvPr/>
        </p:nvSpPr>
        <p:spPr bwMode="auto">
          <a:xfrm>
            <a:off x="6591300" y="4317142"/>
            <a:ext cx="9096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5B9BD5"/>
                </a:solidFill>
                <a:latin typeface="Calibri" panose="020F0502020204030204" pitchFamily="34" charset="0"/>
              </a:rPr>
              <a:t>ВАРТІСТЬ</a:t>
            </a:r>
          </a:p>
        </p:txBody>
      </p:sp>
      <p:sp>
        <p:nvSpPr>
          <p:cNvPr id="82951" name="TextBox 24"/>
          <p:cNvSpPr txBox="1">
            <a:spLocks noChangeArrowheads="1"/>
          </p:cNvSpPr>
          <p:nvPr/>
        </p:nvSpPr>
        <p:spPr bwMode="auto">
          <a:xfrm>
            <a:off x="6467475" y="5180742"/>
            <a:ext cx="1033463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Залишкова вартість</a:t>
            </a:r>
          </a:p>
        </p:txBody>
      </p:sp>
      <p:sp>
        <p:nvSpPr>
          <p:cNvPr id="82955" name="TextBox 29"/>
          <p:cNvSpPr txBox="1">
            <a:spLocks noChangeArrowheads="1"/>
          </p:cNvSpPr>
          <p:nvPr/>
        </p:nvSpPr>
        <p:spPr bwMode="auto">
          <a:xfrm>
            <a:off x="6821512" y="5664290"/>
            <a:ext cx="6111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>
                <a:solidFill>
                  <a:srgbClr val="A6A6A6"/>
                </a:solidFill>
                <a:latin typeface="Calibri" panose="020F0502020204030204" pitchFamily="34" charset="0"/>
              </a:rPr>
              <a:t>ДФРР</a:t>
            </a:r>
          </a:p>
        </p:txBody>
      </p:sp>
      <p:sp>
        <p:nvSpPr>
          <p:cNvPr id="82956" name="TextBox 30"/>
          <p:cNvSpPr txBox="1">
            <a:spLocks noChangeArrowheads="1"/>
          </p:cNvSpPr>
          <p:nvPr/>
        </p:nvSpPr>
        <p:spPr bwMode="auto">
          <a:xfrm>
            <a:off x="6582568" y="6392632"/>
            <a:ext cx="830263" cy="245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solidFill>
                  <a:srgbClr val="A6A6A6"/>
                </a:solidFill>
                <a:latin typeface="Calibri" panose="020F0502020204030204" pitchFamily="34" charset="0"/>
              </a:rPr>
              <a:t>Інші</a:t>
            </a:r>
            <a:endParaRPr lang="uk-UA" altLang="uk-UA" dirty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  <p:sp>
        <p:nvSpPr>
          <p:cNvPr id="82957" name="TextBox 31"/>
          <p:cNvSpPr txBox="1">
            <a:spLocks noChangeArrowheads="1"/>
          </p:cNvSpPr>
          <p:nvPr/>
        </p:nvSpPr>
        <p:spPr bwMode="auto">
          <a:xfrm>
            <a:off x="7377113" y="4331430"/>
            <a:ext cx="94456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800">
                <a:latin typeface="Calibri" panose="020F0502020204030204" pitchFamily="34" charset="0"/>
              </a:rPr>
              <a:t>24408,1</a:t>
            </a:r>
            <a:endParaRPr lang="uk-UA" altLang="uk-UA"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>
                <a:latin typeface="Calibri" panose="020F0502020204030204" pitchFamily="34" charset="0"/>
              </a:rPr>
              <a:t>тис.грн</a:t>
            </a:r>
          </a:p>
        </p:txBody>
      </p:sp>
      <p:sp>
        <p:nvSpPr>
          <p:cNvPr id="82958" name="TextBox 32"/>
          <p:cNvSpPr txBox="1">
            <a:spLocks noChangeArrowheads="1"/>
          </p:cNvSpPr>
          <p:nvPr/>
        </p:nvSpPr>
        <p:spPr bwMode="auto">
          <a:xfrm>
            <a:off x="7377113" y="5212492"/>
            <a:ext cx="777777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20519,4</a:t>
            </a:r>
            <a:endParaRPr lang="uk-UA" altLang="uk-UA" sz="1200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latin typeface="Calibri" panose="020F0502020204030204" pitchFamily="34" charset="0"/>
              </a:rPr>
              <a:t>тис.грн</a:t>
            </a:r>
            <a:endParaRPr lang="uk-UA" altLang="uk-UA" sz="1200" dirty="0">
              <a:latin typeface="Calibri" panose="020F0502020204030204" pitchFamily="34" charset="0"/>
            </a:endParaRPr>
          </a:p>
        </p:txBody>
      </p:sp>
      <p:sp>
        <p:nvSpPr>
          <p:cNvPr id="82959" name="TextBox 33"/>
          <p:cNvSpPr txBox="1">
            <a:spLocks noChangeArrowheads="1"/>
          </p:cNvSpPr>
          <p:nvPr/>
        </p:nvSpPr>
        <p:spPr bwMode="auto">
          <a:xfrm>
            <a:off x="7377113" y="5695092"/>
            <a:ext cx="985837" cy="297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10000,0</a:t>
            </a:r>
            <a:endParaRPr lang="uk-UA" altLang="uk-UA" sz="1100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latin typeface="Calibri" panose="020F0502020204030204" pitchFamily="34" charset="0"/>
              </a:rPr>
              <a:t>тис.грн</a:t>
            </a:r>
            <a:endParaRPr lang="uk-UA" altLang="uk-UA" sz="1100" dirty="0">
              <a:latin typeface="Calibri" panose="020F0502020204030204" pitchFamily="34" charset="0"/>
            </a:endParaRPr>
          </a:p>
        </p:txBody>
      </p:sp>
      <p:sp>
        <p:nvSpPr>
          <p:cNvPr id="82960" name="TextBox 34"/>
          <p:cNvSpPr txBox="1">
            <a:spLocks noChangeArrowheads="1"/>
          </p:cNvSpPr>
          <p:nvPr/>
        </p:nvSpPr>
        <p:spPr bwMode="auto">
          <a:xfrm>
            <a:off x="7391446" y="6040950"/>
            <a:ext cx="944562" cy="297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1000,0</a:t>
            </a:r>
            <a:endParaRPr lang="uk-UA" altLang="uk-UA" sz="1100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latin typeface="Calibri" panose="020F0502020204030204" pitchFamily="34" charset="0"/>
              </a:rPr>
              <a:t>тис.грн</a:t>
            </a:r>
            <a:endParaRPr lang="uk-UA" altLang="uk-UA" sz="1100" dirty="0">
              <a:latin typeface="Calibri" panose="020F0502020204030204" pitchFamily="34" charset="0"/>
            </a:endParaRPr>
          </a:p>
        </p:txBody>
      </p:sp>
      <p:cxnSp>
        <p:nvCxnSpPr>
          <p:cNvPr id="38" name="Straight Connector 8">
            <a:extLst/>
          </p:cNvPr>
          <p:cNvCxnSpPr/>
          <p:nvPr/>
        </p:nvCxnSpPr>
        <p:spPr>
          <a:xfrm>
            <a:off x="6635750" y="4699730"/>
            <a:ext cx="1765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199"/>
          <p:cNvGrpSpPr>
            <a:grpSpLocks noChangeAspect="1"/>
          </p:cNvGrpSpPr>
          <p:nvPr/>
        </p:nvGrpSpPr>
        <p:grpSpPr bwMode="auto">
          <a:xfrm>
            <a:off x="6212837" y="4267536"/>
            <a:ext cx="423481" cy="432539"/>
            <a:chOff x="-1048" y="230"/>
            <a:chExt cx="374" cy="382"/>
          </a:xfrm>
          <a:solidFill>
            <a:srgbClr val="5B9BD5"/>
          </a:solidFill>
        </p:grpSpPr>
        <p:sp>
          <p:nvSpPr>
            <p:cNvPr id="78" name="Freeform 201"/>
            <p:cNvSpPr>
              <a:spLocks noEditPoints="1"/>
            </p:cNvSpPr>
            <p:nvPr/>
          </p:nvSpPr>
          <p:spPr bwMode="auto">
            <a:xfrm>
              <a:off x="-1048" y="351"/>
              <a:ext cx="374" cy="261"/>
            </a:xfrm>
            <a:custGeom>
              <a:avLst/>
              <a:gdLst>
                <a:gd name="T0" fmla="*/ 3088 w 3362"/>
                <a:gd name="T1" fmla="*/ 2101 h 2350"/>
                <a:gd name="T2" fmla="*/ 2703 w 3362"/>
                <a:gd name="T3" fmla="*/ 2119 h 2350"/>
                <a:gd name="T4" fmla="*/ 2492 w 3362"/>
                <a:gd name="T5" fmla="*/ 2216 h 2350"/>
                <a:gd name="T6" fmla="*/ 3143 w 3362"/>
                <a:gd name="T7" fmla="*/ 2203 h 2350"/>
                <a:gd name="T8" fmla="*/ 3199 w 3362"/>
                <a:gd name="T9" fmla="*/ 1850 h 2350"/>
                <a:gd name="T10" fmla="*/ 2928 w 3362"/>
                <a:gd name="T11" fmla="*/ 1887 h 2350"/>
                <a:gd name="T12" fmla="*/ 2551 w 3362"/>
                <a:gd name="T13" fmla="*/ 1885 h 2350"/>
                <a:gd name="T14" fmla="*/ 2673 w 3362"/>
                <a:gd name="T15" fmla="*/ 2003 h 2350"/>
                <a:gd name="T16" fmla="*/ 3031 w 3362"/>
                <a:gd name="T17" fmla="*/ 1991 h 2350"/>
                <a:gd name="T18" fmla="*/ 3196 w 3362"/>
                <a:gd name="T19" fmla="*/ 1960 h 2350"/>
                <a:gd name="T20" fmla="*/ 3238 w 3362"/>
                <a:gd name="T21" fmla="*/ 1607 h 2350"/>
                <a:gd name="T22" fmla="*/ 3026 w 3362"/>
                <a:gd name="T23" fmla="*/ 1651 h 2350"/>
                <a:gd name="T24" fmla="*/ 2563 w 3362"/>
                <a:gd name="T25" fmla="*/ 1653 h 2350"/>
                <a:gd name="T26" fmla="*/ 2709 w 3362"/>
                <a:gd name="T27" fmla="*/ 1775 h 2350"/>
                <a:gd name="T28" fmla="*/ 3031 w 3362"/>
                <a:gd name="T29" fmla="*/ 1763 h 2350"/>
                <a:gd name="T30" fmla="*/ 3176 w 3362"/>
                <a:gd name="T31" fmla="*/ 1737 h 2350"/>
                <a:gd name="T32" fmla="*/ 2072 w 3362"/>
                <a:gd name="T33" fmla="*/ 1548 h 2350"/>
                <a:gd name="T34" fmla="*/ 1919 w 3362"/>
                <a:gd name="T35" fmla="*/ 1591 h 2350"/>
                <a:gd name="T36" fmla="*/ 1757 w 3362"/>
                <a:gd name="T37" fmla="*/ 1785 h 2350"/>
                <a:gd name="T38" fmla="*/ 1747 w 3362"/>
                <a:gd name="T39" fmla="*/ 1955 h 2350"/>
                <a:gd name="T40" fmla="*/ 1954 w 3362"/>
                <a:gd name="T41" fmla="*/ 2208 h 2350"/>
                <a:gd name="T42" fmla="*/ 2388 w 3362"/>
                <a:gd name="T43" fmla="*/ 2065 h 2350"/>
                <a:gd name="T44" fmla="*/ 2309 w 3362"/>
                <a:gd name="T45" fmla="*/ 1626 h 2350"/>
                <a:gd name="T46" fmla="*/ 2078 w 3362"/>
                <a:gd name="T47" fmla="*/ 1548 h 2350"/>
                <a:gd name="T48" fmla="*/ 3088 w 3362"/>
                <a:gd name="T49" fmla="*/ 1414 h 2350"/>
                <a:gd name="T50" fmla="*/ 2623 w 3362"/>
                <a:gd name="T51" fmla="*/ 1428 h 2350"/>
                <a:gd name="T52" fmla="*/ 2517 w 3362"/>
                <a:gd name="T53" fmla="*/ 1531 h 2350"/>
                <a:gd name="T54" fmla="*/ 2960 w 3362"/>
                <a:gd name="T55" fmla="*/ 1540 h 2350"/>
                <a:gd name="T56" fmla="*/ 3153 w 3362"/>
                <a:gd name="T57" fmla="*/ 1513 h 2350"/>
                <a:gd name="T58" fmla="*/ 3246 w 3362"/>
                <a:gd name="T59" fmla="*/ 1482 h 2350"/>
                <a:gd name="T60" fmla="*/ 3143 w 3362"/>
                <a:gd name="T61" fmla="*/ 1174 h 2350"/>
                <a:gd name="T62" fmla="*/ 2829 w 3362"/>
                <a:gd name="T63" fmla="*/ 1203 h 2350"/>
                <a:gd name="T64" fmla="*/ 2357 w 3362"/>
                <a:gd name="T65" fmla="*/ 1269 h 2350"/>
                <a:gd name="T66" fmla="*/ 2875 w 3362"/>
                <a:gd name="T67" fmla="*/ 1316 h 2350"/>
                <a:gd name="T68" fmla="*/ 3096 w 3362"/>
                <a:gd name="T69" fmla="*/ 1295 h 2350"/>
                <a:gd name="T70" fmla="*/ 3213 w 3362"/>
                <a:gd name="T71" fmla="*/ 1268 h 2350"/>
                <a:gd name="T72" fmla="*/ 2514 w 3362"/>
                <a:gd name="T73" fmla="*/ 952 h 2350"/>
                <a:gd name="T74" fmla="*/ 2377 w 3362"/>
                <a:gd name="T75" fmla="*/ 1046 h 2350"/>
                <a:gd name="T76" fmla="*/ 2550 w 3362"/>
                <a:gd name="T77" fmla="*/ 1077 h 2350"/>
                <a:gd name="T78" fmla="*/ 2783 w 3362"/>
                <a:gd name="T79" fmla="*/ 1088 h 2350"/>
                <a:gd name="T80" fmla="*/ 3015 w 3362"/>
                <a:gd name="T81" fmla="*/ 1077 h 2350"/>
                <a:gd name="T82" fmla="*/ 3203 w 3362"/>
                <a:gd name="T83" fmla="*/ 1041 h 2350"/>
                <a:gd name="T84" fmla="*/ 3052 w 3362"/>
                <a:gd name="T85" fmla="*/ 952 h 2350"/>
                <a:gd name="T86" fmla="*/ 936 w 3362"/>
                <a:gd name="T87" fmla="*/ 480 h 2350"/>
                <a:gd name="T88" fmla="*/ 457 w 3362"/>
                <a:gd name="T89" fmla="*/ 1020 h 2350"/>
                <a:gd name="T90" fmla="*/ 501 w 3362"/>
                <a:gd name="T91" fmla="*/ 1306 h 2350"/>
                <a:gd name="T92" fmla="*/ 697 w 3362"/>
                <a:gd name="T93" fmla="*/ 837 h 2350"/>
                <a:gd name="T94" fmla="*/ 1219 w 3362"/>
                <a:gd name="T95" fmla="*/ 516 h 2350"/>
                <a:gd name="T96" fmla="*/ 1157 w 3362"/>
                <a:gd name="T97" fmla="*/ 0 h 2350"/>
                <a:gd name="T98" fmla="*/ 2387 w 3362"/>
                <a:gd name="T99" fmla="*/ 444 h 2350"/>
                <a:gd name="T100" fmla="*/ 2954 w 3362"/>
                <a:gd name="T101" fmla="*/ 815 h 2350"/>
                <a:gd name="T102" fmla="*/ 3358 w 3362"/>
                <a:gd name="T103" fmla="*/ 1014 h 2350"/>
                <a:gd name="T104" fmla="*/ 3303 w 3362"/>
                <a:gd name="T105" fmla="*/ 2265 h 2350"/>
                <a:gd name="T106" fmla="*/ 2856 w 3362"/>
                <a:gd name="T107" fmla="*/ 2349 h 2350"/>
                <a:gd name="T108" fmla="*/ 2228 w 3362"/>
                <a:gd name="T109" fmla="*/ 2327 h 2350"/>
                <a:gd name="T110" fmla="*/ 1739 w 3362"/>
                <a:gd name="T111" fmla="*/ 2192 h 2350"/>
                <a:gd name="T112" fmla="*/ 192 w 3362"/>
                <a:gd name="T113" fmla="*/ 1908 h 2350"/>
                <a:gd name="T114" fmla="*/ 14 w 3362"/>
                <a:gd name="T115" fmla="*/ 1115 h 2350"/>
                <a:gd name="T116" fmla="*/ 440 w 3362"/>
                <a:gd name="T117" fmla="*/ 400 h 2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62" h="2350">
                  <a:moveTo>
                    <a:pt x="3246" y="2064"/>
                  </a:moveTo>
                  <a:lnTo>
                    <a:pt x="3244" y="2064"/>
                  </a:lnTo>
                  <a:lnTo>
                    <a:pt x="3238" y="2066"/>
                  </a:lnTo>
                  <a:lnTo>
                    <a:pt x="3232" y="2068"/>
                  </a:lnTo>
                  <a:lnTo>
                    <a:pt x="3206" y="2076"/>
                  </a:lnTo>
                  <a:lnTo>
                    <a:pt x="3199" y="2079"/>
                  </a:lnTo>
                  <a:lnTo>
                    <a:pt x="3190" y="2081"/>
                  </a:lnTo>
                  <a:lnTo>
                    <a:pt x="3162" y="2088"/>
                  </a:lnTo>
                  <a:lnTo>
                    <a:pt x="3143" y="2091"/>
                  </a:lnTo>
                  <a:lnTo>
                    <a:pt x="3112" y="2098"/>
                  </a:lnTo>
                  <a:lnTo>
                    <a:pt x="3088" y="2101"/>
                  </a:lnTo>
                  <a:lnTo>
                    <a:pt x="3052" y="2106"/>
                  </a:lnTo>
                  <a:lnTo>
                    <a:pt x="3026" y="2109"/>
                  </a:lnTo>
                  <a:lnTo>
                    <a:pt x="3004" y="2111"/>
                  </a:lnTo>
                  <a:lnTo>
                    <a:pt x="2983" y="2113"/>
                  </a:lnTo>
                  <a:lnTo>
                    <a:pt x="2954" y="2115"/>
                  </a:lnTo>
                  <a:lnTo>
                    <a:pt x="2928" y="2117"/>
                  </a:lnTo>
                  <a:lnTo>
                    <a:pt x="2900" y="2118"/>
                  </a:lnTo>
                  <a:lnTo>
                    <a:pt x="2873" y="2119"/>
                  </a:lnTo>
                  <a:lnTo>
                    <a:pt x="2829" y="2120"/>
                  </a:lnTo>
                  <a:lnTo>
                    <a:pt x="2783" y="2120"/>
                  </a:lnTo>
                  <a:lnTo>
                    <a:pt x="2703" y="2119"/>
                  </a:lnTo>
                  <a:lnTo>
                    <a:pt x="2679" y="2118"/>
                  </a:lnTo>
                  <a:lnTo>
                    <a:pt x="2626" y="2115"/>
                  </a:lnTo>
                  <a:lnTo>
                    <a:pt x="2599" y="2113"/>
                  </a:lnTo>
                  <a:lnTo>
                    <a:pt x="2552" y="2109"/>
                  </a:lnTo>
                  <a:lnTo>
                    <a:pt x="2526" y="2106"/>
                  </a:lnTo>
                  <a:lnTo>
                    <a:pt x="2517" y="2105"/>
                  </a:lnTo>
                  <a:lnTo>
                    <a:pt x="2510" y="2104"/>
                  </a:lnTo>
                  <a:lnTo>
                    <a:pt x="2491" y="2140"/>
                  </a:lnTo>
                  <a:lnTo>
                    <a:pt x="2469" y="2175"/>
                  </a:lnTo>
                  <a:lnTo>
                    <a:pt x="2443" y="2207"/>
                  </a:lnTo>
                  <a:lnTo>
                    <a:pt x="2492" y="2216"/>
                  </a:lnTo>
                  <a:lnTo>
                    <a:pt x="2543" y="2222"/>
                  </a:lnTo>
                  <a:lnTo>
                    <a:pt x="2599" y="2227"/>
                  </a:lnTo>
                  <a:lnTo>
                    <a:pt x="2658" y="2232"/>
                  </a:lnTo>
                  <a:lnTo>
                    <a:pt x="2719" y="2234"/>
                  </a:lnTo>
                  <a:lnTo>
                    <a:pt x="2783" y="2235"/>
                  </a:lnTo>
                  <a:lnTo>
                    <a:pt x="2859" y="2234"/>
                  </a:lnTo>
                  <a:lnTo>
                    <a:pt x="2929" y="2231"/>
                  </a:lnTo>
                  <a:lnTo>
                    <a:pt x="2992" y="2225"/>
                  </a:lnTo>
                  <a:lnTo>
                    <a:pt x="3049" y="2219"/>
                  </a:lnTo>
                  <a:lnTo>
                    <a:pt x="3099" y="2211"/>
                  </a:lnTo>
                  <a:lnTo>
                    <a:pt x="3143" y="2203"/>
                  </a:lnTo>
                  <a:lnTo>
                    <a:pt x="3179" y="2194"/>
                  </a:lnTo>
                  <a:lnTo>
                    <a:pt x="3209" y="2186"/>
                  </a:lnTo>
                  <a:lnTo>
                    <a:pt x="3231" y="2177"/>
                  </a:lnTo>
                  <a:lnTo>
                    <a:pt x="3246" y="2170"/>
                  </a:lnTo>
                  <a:lnTo>
                    <a:pt x="3246" y="2064"/>
                  </a:lnTo>
                  <a:close/>
                  <a:moveTo>
                    <a:pt x="3246" y="1834"/>
                  </a:moveTo>
                  <a:lnTo>
                    <a:pt x="3244" y="1835"/>
                  </a:lnTo>
                  <a:lnTo>
                    <a:pt x="3238" y="1837"/>
                  </a:lnTo>
                  <a:lnTo>
                    <a:pt x="3232" y="1839"/>
                  </a:lnTo>
                  <a:lnTo>
                    <a:pt x="3206" y="1847"/>
                  </a:lnTo>
                  <a:lnTo>
                    <a:pt x="3199" y="1850"/>
                  </a:lnTo>
                  <a:lnTo>
                    <a:pt x="3190" y="1852"/>
                  </a:lnTo>
                  <a:lnTo>
                    <a:pt x="3162" y="1858"/>
                  </a:lnTo>
                  <a:lnTo>
                    <a:pt x="3143" y="1863"/>
                  </a:lnTo>
                  <a:lnTo>
                    <a:pt x="3112" y="1868"/>
                  </a:lnTo>
                  <a:lnTo>
                    <a:pt x="3088" y="1872"/>
                  </a:lnTo>
                  <a:lnTo>
                    <a:pt x="3052" y="1876"/>
                  </a:lnTo>
                  <a:lnTo>
                    <a:pt x="3026" y="1880"/>
                  </a:lnTo>
                  <a:lnTo>
                    <a:pt x="3004" y="1882"/>
                  </a:lnTo>
                  <a:lnTo>
                    <a:pt x="2983" y="1884"/>
                  </a:lnTo>
                  <a:lnTo>
                    <a:pt x="2954" y="1886"/>
                  </a:lnTo>
                  <a:lnTo>
                    <a:pt x="2928" y="1887"/>
                  </a:lnTo>
                  <a:lnTo>
                    <a:pt x="2900" y="1888"/>
                  </a:lnTo>
                  <a:lnTo>
                    <a:pt x="2873" y="1889"/>
                  </a:lnTo>
                  <a:lnTo>
                    <a:pt x="2829" y="1890"/>
                  </a:lnTo>
                  <a:lnTo>
                    <a:pt x="2783" y="1891"/>
                  </a:lnTo>
                  <a:lnTo>
                    <a:pt x="2752" y="1890"/>
                  </a:lnTo>
                  <a:lnTo>
                    <a:pt x="2725" y="1890"/>
                  </a:lnTo>
                  <a:lnTo>
                    <a:pt x="2700" y="1888"/>
                  </a:lnTo>
                  <a:lnTo>
                    <a:pt x="2649" y="1887"/>
                  </a:lnTo>
                  <a:lnTo>
                    <a:pt x="2599" y="1884"/>
                  </a:lnTo>
                  <a:lnTo>
                    <a:pt x="2551" y="1880"/>
                  </a:lnTo>
                  <a:lnTo>
                    <a:pt x="2551" y="1885"/>
                  </a:lnTo>
                  <a:lnTo>
                    <a:pt x="2552" y="1891"/>
                  </a:lnTo>
                  <a:lnTo>
                    <a:pt x="2551" y="1896"/>
                  </a:lnTo>
                  <a:lnTo>
                    <a:pt x="2551" y="1901"/>
                  </a:lnTo>
                  <a:lnTo>
                    <a:pt x="2551" y="1907"/>
                  </a:lnTo>
                  <a:lnTo>
                    <a:pt x="2552" y="1914"/>
                  </a:lnTo>
                  <a:lnTo>
                    <a:pt x="2550" y="1953"/>
                  </a:lnTo>
                  <a:lnTo>
                    <a:pt x="2544" y="1992"/>
                  </a:lnTo>
                  <a:lnTo>
                    <a:pt x="2547" y="1993"/>
                  </a:lnTo>
                  <a:lnTo>
                    <a:pt x="2597" y="1998"/>
                  </a:lnTo>
                  <a:lnTo>
                    <a:pt x="2649" y="2001"/>
                  </a:lnTo>
                  <a:lnTo>
                    <a:pt x="2673" y="2003"/>
                  </a:lnTo>
                  <a:lnTo>
                    <a:pt x="2727" y="2004"/>
                  </a:lnTo>
                  <a:lnTo>
                    <a:pt x="2783" y="2005"/>
                  </a:lnTo>
                  <a:lnTo>
                    <a:pt x="2829" y="2005"/>
                  </a:lnTo>
                  <a:lnTo>
                    <a:pt x="2872" y="2004"/>
                  </a:lnTo>
                  <a:lnTo>
                    <a:pt x="2879" y="2003"/>
                  </a:lnTo>
                  <a:lnTo>
                    <a:pt x="2918" y="2002"/>
                  </a:lnTo>
                  <a:lnTo>
                    <a:pt x="2956" y="1999"/>
                  </a:lnTo>
                  <a:lnTo>
                    <a:pt x="2960" y="1999"/>
                  </a:lnTo>
                  <a:lnTo>
                    <a:pt x="2965" y="1999"/>
                  </a:lnTo>
                  <a:lnTo>
                    <a:pt x="2999" y="1996"/>
                  </a:lnTo>
                  <a:lnTo>
                    <a:pt x="3031" y="1991"/>
                  </a:lnTo>
                  <a:lnTo>
                    <a:pt x="3039" y="1991"/>
                  </a:lnTo>
                  <a:lnTo>
                    <a:pt x="3068" y="1987"/>
                  </a:lnTo>
                  <a:lnTo>
                    <a:pt x="3096" y="1983"/>
                  </a:lnTo>
                  <a:lnTo>
                    <a:pt x="3103" y="1982"/>
                  </a:lnTo>
                  <a:lnTo>
                    <a:pt x="3128" y="1976"/>
                  </a:lnTo>
                  <a:lnTo>
                    <a:pt x="3149" y="1972"/>
                  </a:lnTo>
                  <a:lnTo>
                    <a:pt x="3153" y="1971"/>
                  </a:lnTo>
                  <a:lnTo>
                    <a:pt x="3156" y="1971"/>
                  </a:lnTo>
                  <a:lnTo>
                    <a:pt x="3176" y="1966"/>
                  </a:lnTo>
                  <a:lnTo>
                    <a:pt x="3193" y="1962"/>
                  </a:lnTo>
                  <a:lnTo>
                    <a:pt x="3196" y="1960"/>
                  </a:lnTo>
                  <a:lnTo>
                    <a:pt x="3197" y="1960"/>
                  </a:lnTo>
                  <a:lnTo>
                    <a:pt x="3213" y="1955"/>
                  </a:lnTo>
                  <a:lnTo>
                    <a:pt x="3226" y="1950"/>
                  </a:lnTo>
                  <a:lnTo>
                    <a:pt x="3227" y="1950"/>
                  </a:lnTo>
                  <a:lnTo>
                    <a:pt x="3227" y="1950"/>
                  </a:lnTo>
                  <a:lnTo>
                    <a:pt x="3238" y="1944"/>
                  </a:lnTo>
                  <a:lnTo>
                    <a:pt x="3246" y="1940"/>
                  </a:lnTo>
                  <a:lnTo>
                    <a:pt x="3246" y="1834"/>
                  </a:lnTo>
                  <a:close/>
                  <a:moveTo>
                    <a:pt x="3246" y="1605"/>
                  </a:moveTo>
                  <a:lnTo>
                    <a:pt x="3244" y="1606"/>
                  </a:lnTo>
                  <a:lnTo>
                    <a:pt x="3238" y="1607"/>
                  </a:lnTo>
                  <a:lnTo>
                    <a:pt x="3232" y="1609"/>
                  </a:lnTo>
                  <a:lnTo>
                    <a:pt x="3206" y="1618"/>
                  </a:lnTo>
                  <a:lnTo>
                    <a:pt x="3199" y="1620"/>
                  </a:lnTo>
                  <a:lnTo>
                    <a:pt x="3190" y="1622"/>
                  </a:lnTo>
                  <a:lnTo>
                    <a:pt x="3177" y="1625"/>
                  </a:lnTo>
                  <a:lnTo>
                    <a:pt x="3162" y="1629"/>
                  </a:lnTo>
                  <a:lnTo>
                    <a:pt x="3143" y="1633"/>
                  </a:lnTo>
                  <a:lnTo>
                    <a:pt x="3112" y="1639"/>
                  </a:lnTo>
                  <a:lnTo>
                    <a:pt x="3088" y="1642"/>
                  </a:lnTo>
                  <a:lnTo>
                    <a:pt x="3052" y="1648"/>
                  </a:lnTo>
                  <a:lnTo>
                    <a:pt x="3026" y="1651"/>
                  </a:lnTo>
                  <a:lnTo>
                    <a:pt x="2983" y="1654"/>
                  </a:lnTo>
                  <a:lnTo>
                    <a:pt x="2954" y="1656"/>
                  </a:lnTo>
                  <a:lnTo>
                    <a:pt x="2928" y="1658"/>
                  </a:lnTo>
                  <a:lnTo>
                    <a:pt x="2900" y="1659"/>
                  </a:lnTo>
                  <a:lnTo>
                    <a:pt x="2873" y="1661"/>
                  </a:lnTo>
                  <a:lnTo>
                    <a:pt x="2829" y="1662"/>
                  </a:lnTo>
                  <a:lnTo>
                    <a:pt x="2783" y="1662"/>
                  </a:lnTo>
                  <a:lnTo>
                    <a:pt x="2722" y="1661"/>
                  </a:lnTo>
                  <a:lnTo>
                    <a:pt x="2664" y="1659"/>
                  </a:lnTo>
                  <a:lnTo>
                    <a:pt x="2611" y="1656"/>
                  </a:lnTo>
                  <a:lnTo>
                    <a:pt x="2563" y="1653"/>
                  </a:lnTo>
                  <a:lnTo>
                    <a:pt x="2517" y="1648"/>
                  </a:lnTo>
                  <a:lnTo>
                    <a:pt x="2477" y="1642"/>
                  </a:lnTo>
                  <a:lnTo>
                    <a:pt x="2499" y="1680"/>
                  </a:lnTo>
                  <a:lnTo>
                    <a:pt x="2517" y="1720"/>
                  </a:lnTo>
                  <a:lnTo>
                    <a:pt x="2532" y="1762"/>
                  </a:lnTo>
                  <a:lnTo>
                    <a:pt x="2543" y="1764"/>
                  </a:lnTo>
                  <a:lnTo>
                    <a:pt x="2569" y="1766"/>
                  </a:lnTo>
                  <a:lnTo>
                    <a:pt x="2612" y="1770"/>
                  </a:lnTo>
                  <a:lnTo>
                    <a:pt x="2638" y="1772"/>
                  </a:lnTo>
                  <a:lnTo>
                    <a:pt x="2686" y="1774"/>
                  </a:lnTo>
                  <a:lnTo>
                    <a:pt x="2709" y="1775"/>
                  </a:lnTo>
                  <a:lnTo>
                    <a:pt x="2783" y="1776"/>
                  </a:lnTo>
                  <a:lnTo>
                    <a:pt x="2829" y="1775"/>
                  </a:lnTo>
                  <a:lnTo>
                    <a:pt x="2872" y="1774"/>
                  </a:lnTo>
                  <a:lnTo>
                    <a:pt x="2875" y="1774"/>
                  </a:lnTo>
                  <a:lnTo>
                    <a:pt x="2879" y="1774"/>
                  </a:lnTo>
                  <a:lnTo>
                    <a:pt x="2918" y="1772"/>
                  </a:lnTo>
                  <a:lnTo>
                    <a:pt x="2956" y="1770"/>
                  </a:lnTo>
                  <a:lnTo>
                    <a:pt x="2960" y="1769"/>
                  </a:lnTo>
                  <a:lnTo>
                    <a:pt x="2965" y="1769"/>
                  </a:lnTo>
                  <a:lnTo>
                    <a:pt x="2999" y="1766"/>
                  </a:lnTo>
                  <a:lnTo>
                    <a:pt x="3031" y="1763"/>
                  </a:lnTo>
                  <a:lnTo>
                    <a:pt x="3034" y="1762"/>
                  </a:lnTo>
                  <a:lnTo>
                    <a:pt x="3039" y="1762"/>
                  </a:lnTo>
                  <a:lnTo>
                    <a:pt x="3068" y="1757"/>
                  </a:lnTo>
                  <a:lnTo>
                    <a:pt x="3096" y="1753"/>
                  </a:lnTo>
                  <a:lnTo>
                    <a:pt x="3099" y="1753"/>
                  </a:lnTo>
                  <a:lnTo>
                    <a:pt x="3103" y="1752"/>
                  </a:lnTo>
                  <a:lnTo>
                    <a:pt x="3128" y="1748"/>
                  </a:lnTo>
                  <a:lnTo>
                    <a:pt x="3149" y="1742"/>
                  </a:lnTo>
                  <a:lnTo>
                    <a:pt x="3153" y="1742"/>
                  </a:lnTo>
                  <a:lnTo>
                    <a:pt x="3156" y="1741"/>
                  </a:lnTo>
                  <a:lnTo>
                    <a:pt x="3176" y="1737"/>
                  </a:lnTo>
                  <a:lnTo>
                    <a:pt x="3193" y="1732"/>
                  </a:lnTo>
                  <a:lnTo>
                    <a:pt x="3196" y="1732"/>
                  </a:lnTo>
                  <a:lnTo>
                    <a:pt x="3197" y="1731"/>
                  </a:lnTo>
                  <a:lnTo>
                    <a:pt x="3213" y="1725"/>
                  </a:lnTo>
                  <a:lnTo>
                    <a:pt x="3226" y="1721"/>
                  </a:lnTo>
                  <a:lnTo>
                    <a:pt x="3227" y="1720"/>
                  </a:lnTo>
                  <a:lnTo>
                    <a:pt x="3238" y="1716"/>
                  </a:lnTo>
                  <a:lnTo>
                    <a:pt x="3246" y="1710"/>
                  </a:lnTo>
                  <a:lnTo>
                    <a:pt x="3246" y="1605"/>
                  </a:lnTo>
                  <a:close/>
                  <a:moveTo>
                    <a:pt x="2078" y="1548"/>
                  </a:moveTo>
                  <a:lnTo>
                    <a:pt x="2072" y="1548"/>
                  </a:lnTo>
                  <a:lnTo>
                    <a:pt x="2067" y="1548"/>
                  </a:lnTo>
                  <a:lnTo>
                    <a:pt x="2042" y="1550"/>
                  </a:lnTo>
                  <a:lnTo>
                    <a:pt x="2016" y="1554"/>
                  </a:lnTo>
                  <a:lnTo>
                    <a:pt x="2014" y="1555"/>
                  </a:lnTo>
                  <a:lnTo>
                    <a:pt x="2012" y="1555"/>
                  </a:lnTo>
                  <a:lnTo>
                    <a:pt x="1992" y="1561"/>
                  </a:lnTo>
                  <a:lnTo>
                    <a:pt x="1972" y="1567"/>
                  </a:lnTo>
                  <a:lnTo>
                    <a:pt x="1966" y="1569"/>
                  </a:lnTo>
                  <a:lnTo>
                    <a:pt x="1962" y="1571"/>
                  </a:lnTo>
                  <a:lnTo>
                    <a:pt x="1939" y="1581"/>
                  </a:lnTo>
                  <a:lnTo>
                    <a:pt x="1919" y="1591"/>
                  </a:lnTo>
                  <a:lnTo>
                    <a:pt x="1919" y="1591"/>
                  </a:lnTo>
                  <a:lnTo>
                    <a:pt x="1883" y="1614"/>
                  </a:lnTo>
                  <a:lnTo>
                    <a:pt x="1852" y="1639"/>
                  </a:lnTo>
                  <a:lnTo>
                    <a:pt x="1823" y="1669"/>
                  </a:lnTo>
                  <a:lnTo>
                    <a:pt x="1798" y="1702"/>
                  </a:lnTo>
                  <a:lnTo>
                    <a:pt x="1778" y="1737"/>
                  </a:lnTo>
                  <a:lnTo>
                    <a:pt x="1777" y="1739"/>
                  </a:lnTo>
                  <a:lnTo>
                    <a:pt x="1776" y="1741"/>
                  </a:lnTo>
                  <a:lnTo>
                    <a:pt x="1766" y="1762"/>
                  </a:lnTo>
                  <a:lnTo>
                    <a:pt x="1759" y="1783"/>
                  </a:lnTo>
                  <a:lnTo>
                    <a:pt x="1757" y="1785"/>
                  </a:lnTo>
                  <a:lnTo>
                    <a:pt x="1756" y="1787"/>
                  </a:lnTo>
                  <a:lnTo>
                    <a:pt x="1751" y="1809"/>
                  </a:lnTo>
                  <a:lnTo>
                    <a:pt x="1746" y="1832"/>
                  </a:lnTo>
                  <a:lnTo>
                    <a:pt x="1745" y="1842"/>
                  </a:lnTo>
                  <a:lnTo>
                    <a:pt x="1741" y="1869"/>
                  </a:lnTo>
                  <a:lnTo>
                    <a:pt x="1740" y="1896"/>
                  </a:lnTo>
                  <a:lnTo>
                    <a:pt x="1741" y="1899"/>
                  </a:lnTo>
                  <a:lnTo>
                    <a:pt x="1741" y="1902"/>
                  </a:lnTo>
                  <a:lnTo>
                    <a:pt x="1742" y="1927"/>
                  </a:lnTo>
                  <a:lnTo>
                    <a:pt x="1747" y="1953"/>
                  </a:lnTo>
                  <a:lnTo>
                    <a:pt x="1747" y="1955"/>
                  </a:lnTo>
                  <a:lnTo>
                    <a:pt x="1747" y="1957"/>
                  </a:lnTo>
                  <a:lnTo>
                    <a:pt x="1754" y="1984"/>
                  </a:lnTo>
                  <a:lnTo>
                    <a:pt x="1763" y="2010"/>
                  </a:lnTo>
                  <a:lnTo>
                    <a:pt x="1764" y="2015"/>
                  </a:lnTo>
                  <a:lnTo>
                    <a:pt x="1776" y="2041"/>
                  </a:lnTo>
                  <a:lnTo>
                    <a:pt x="1790" y="2067"/>
                  </a:lnTo>
                  <a:lnTo>
                    <a:pt x="1814" y="2103"/>
                  </a:lnTo>
                  <a:lnTo>
                    <a:pt x="1844" y="2135"/>
                  </a:lnTo>
                  <a:lnTo>
                    <a:pt x="1878" y="2164"/>
                  </a:lnTo>
                  <a:lnTo>
                    <a:pt x="1914" y="2188"/>
                  </a:lnTo>
                  <a:lnTo>
                    <a:pt x="1954" y="2208"/>
                  </a:lnTo>
                  <a:lnTo>
                    <a:pt x="1996" y="2222"/>
                  </a:lnTo>
                  <a:lnTo>
                    <a:pt x="2041" y="2232"/>
                  </a:lnTo>
                  <a:lnTo>
                    <a:pt x="2088" y="2235"/>
                  </a:lnTo>
                  <a:lnTo>
                    <a:pt x="2135" y="2232"/>
                  </a:lnTo>
                  <a:lnTo>
                    <a:pt x="2181" y="2222"/>
                  </a:lnTo>
                  <a:lnTo>
                    <a:pt x="2223" y="2207"/>
                  </a:lnTo>
                  <a:lnTo>
                    <a:pt x="2264" y="2188"/>
                  </a:lnTo>
                  <a:lnTo>
                    <a:pt x="2300" y="2163"/>
                  </a:lnTo>
                  <a:lnTo>
                    <a:pt x="2334" y="2134"/>
                  </a:lnTo>
                  <a:lnTo>
                    <a:pt x="2364" y="2101"/>
                  </a:lnTo>
                  <a:lnTo>
                    <a:pt x="2388" y="2065"/>
                  </a:lnTo>
                  <a:lnTo>
                    <a:pt x="2409" y="2024"/>
                  </a:lnTo>
                  <a:lnTo>
                    <a:pt x="2423" y="1982"/>
                  </a:lnTo>
                  <a:lnTo>
                    <a:pt x="2432" y="1937"/>
                  </a:lnTo>
                  <a:lnTo>
                    <a:pt x="2436" y="1891"/>
                  </a:lnTo>
                  <a:lnTo>
                    <a:pt x="2432" y="1846"/>
                  </a:lnTo>
                  <a:lnTo>
                    <a:pt x="2424" y="1803"/>
                  </a:lnTo>
                  <a:lnTo>
                    <a:pt x="2410" y="1762"/>
                  </a:lnTo>
                  <a:lnTo>
                    <a:pt x="2392" y="1723"/>
                  </a:lnTo>
                  <a:lnTo>
                    <a:pt x="2368" y="1687"/>
                  </a:lnTo>
                  <a:lnTo>
                    <a:pt x="2340" y="1655"/>
                  </a:lnTo>
                  <a:lnTo>
                    <a:pt x="2309" y="1626"/>
                  </a:lnTo>
                  <a:lnTo>
                    <a:pt x="2274" y="1601"/>
                  </a:lnTo>
                  <a:lnTo>
                    <a:pt x="2237" y="1581"/>
                  </a:lnTo>
                  <a:lnTo>
                    <a:pt x="2211" y="1569"/>
                  </a:lnTo>
                  <a:lnTo>
                    <a:pt x="2184" y="1561"/>
                  </a:lnTo>
                  <a:lnTo>
                    <a:pt x="2184" y="1561"/>
                  </a:lnTo>
                  <a:lnTo>
                    <a:pt x="2183" y="1561"/>
                  </a:lnTo>
                  <a:lnTo>
                    <a:pt x="2157" y="1554"/>
                  </a:lnTo>
                  <a:lnTo>
                    <a:pt x="2133" y="1550"/>
                  </a:lnTo>
                  <a:lnTo>
                    <a:pt x="2127" y="1550"/>
                  </a:lnTo>
                  <a:lnTo>
                    <a:pt x="2102" y="1548"/>
                  </a:lnTo>
                  <a:lnTo>
                    <a:pt x="2078" y="1548"/>
                  </a:lnTo>
                  <a:close/>
                  <a:moveTo>
                    <a:pt x="3246" y="1375"/>
                  </a:moveTo>
                  <a:lnTo>
                    <a:pt x="3244" y="1377"/>
                  </a:lnTo>
                  <a:lnTo>
                    <a:pt x="3238" y="1379"/>
                  </a:lnTo>
                  <a:lnTo>
                    <a:pt x="3232" y="1381"/>
                  </a:lnTo>
                  <a:lnTo>
                    <a:pt x="3206" y="1388"/>
                  </a:lnTo>
                  <a:lnTo>
                    <a:pt x="3199" y="1390"/>
                  </a:lnTo>
                  <a:lnTo>
                    <a:pt x="3190" y="1394"/>
                  </a:lnTo>
                  <a:lnTo>
                    <a:pt x="3162" y="1400"/>
                  </a:lnTo>
                  <a:lnTo>
                    <a:pt x="3143" y="1404"/>
                  </a:lnTo>
                  <a:lnTo>
                    <a:pt x="3112" y="1409"/>
                  </a:lnTo>
                  <a:lnTo>
                    <a:pt x="3088" y="1414"/>
                  </a:lnTo>
                  <a:lnTo>
                    <a:pt x="3052" y="1418"/>
                  </a:lnTo>
                  <a:lnTo>
                    <a:pt x="3026" y="1421"/>
                  </a:lnTo>
                  <a:lnTo>
                    <a:pt x="2983" y="1425"/>
                  </a:lnTo>
                  <a:lnTo>
                    <a:pt x="2954" y="1428"/>
                  </a:lnTo>
                  <a:lnTo>
                    <a:pt x="2928" y="1429"/>
                  </a:lnTo>
                  <a:lnTo>
                    <a:pt x="2900" y="1430"/>
                  </a:lnTo>
                  <a:lnTo>
                    <a:pt x="2873" y="1431"/>
                  </a:lnTo>
                  <a:lnTo>
                    <a:pt x="2829" y="1432"/>
                  </a:lnTo>
                  <a:lnTo>
                    <a:pt x="2783" y="1432"/>
                  </a:lnTo>
                  <a:lnTo>
                    <a:pt x="2701" y="1431"/>
                  </a:lnTo>
                  <a:lnTo>
                    <a:pt x="2623" y="1428"/>
                  </a:lnTo>
                  <a:lnTo>
                    <a:pt x="2547" y="1421"/>
                  </a:lnTo>
                  <a:lnTo>
                    <a:pt x="2472" y="1416"/>
                  </a:lnTo>
                  <a:lnTo>
                    <a:pt x="2396" y="1409"/>
                  </a:lnTo>
                  <a:lnTo>
                    <a:pt x="2320" y="1404"/>
                  </a:lnTo>
                  <a:lnTo>
                    <a:pt x="2320" y="1482"/>
                  </a:lnTo>
                  <a:lnTo>
                    <a:pt x="2335" y="1489"/>
                  </a:lnTo>
                  <a:lnTo>
                    <a:pt x="2357" y="1498"/>
                  </a:lnTo>
                  <a:lnTo>
                    <a:pt x="2386" y="1506"/>
                  </a:lnTo>
                  <a:lnTo>
                    <a:pt x="2423" y="1515"/>
                  </a:lnTo>
                  <a:lnTo>
                    <a:pt x="2467" y="1523"/>
                  </a:lnTo>
                  <a:lnTo>
                    <a:pt x="2517" y="1531"/>
                  </a:lnTo>
                  <a:lnTo>
                    <a:pt x="2574" y="1537"/>
                  </a:lnTo>
                  <a:lnTo>
                    <a:pt x="2638" y="1542"/>
                  </a:lnTo>
                  <a:lnTo>
                    <a:pt x="2707" y="1546"/>
                  </a:lnTo>
                  <a:lnTo>
                    <a:pt x="2783" y="1547"/>
                  </a:lnTo>
                  <a:lnTo>
                    <a:pt x="2829" y="1547"/>
                  </a:lnTo>
                  <a:lnTo>
                    <a:pt x="2872" y="1546"/>
                  </a:lnTo>
                  <a:lnTo>
                    <a:pt x="2875" y="1545"/>
                  </a:lnTo>
                  <a:lnTo>
                    <a:pt x="2879" y="1545"/>
                  </a:lnTo>
                  <a:lnTo>
                    <a:pt x="2918" y="1544"/>
                  </a:lnTo>
                  <a:lnTo>
                    <a:pt x="2956" y="1540"/>
                  </a:lnTo>
                  <a:lnTo>
                    <a:pt x="2960" y="1540"/>
                  </a:lnTo>
                  <a:lnTo>
                    <a:pt x="2965" y="1540"/>
                  </a:lnTo>
                  <a:lnTo>
                    <a:pt x="2999" y="1537"/>
                  </a:lnTo>
                  <a:lnTo>
                    <a:pt x="3031" y="1533"/>
                  </a:lnTo>
                  <a:lnTo>
                    <a:pt x="3034" y="1533"/>
                  </a:lnTo>
                  <a:lnTo>
                    <a:pt x="3039" y="1532"/>
                  </a:lnTo>
                  <a:lnTo>
                    <a:pt x="3068" y="1529"/>
                  </a:lnTo>
                  <a:lnTo>
                    <a:pt x="3096" y="1524"/>
                  </a:lnTo>
                  <a:lnTo>
                    <a:pt x="3103" y="1523"/>
                  </a:lnTo>
                  <a:lnTo>
                    <a:pt x="3128" y="1518"/>
                  </a:lnTo>
                  <a:lnTo>
                    <a:pt x="3149" y="1514"/>
                  </a:lnTo>
                  <a:lnTo>
                    <a:pt x="3153" y="1513"/>
                  </a:lnTo>
                  <a:lnTo>
                    <a:pt x="3156" y="1513"/>
                  </a:lnTo>
                  <a:lnTo>
                    <a:pt x="3176" y="1507"/>
                  </a:lnTo>
                  <a:lnTo>
                    <a:pt x="3193" y="1502"/>
                  </a:lnTo>
                  <a:lnTo>
                    <a:pt x="3196" y="1502"/>
                  </a:lnTo>
                  <a:lnTo>
                    <a:pt x="3197" y="1502"/>
                  </a:lnTo>
                  <a:lnTo>
                    <a:pt x="3213" y="1497"/>
                  </a:lnTo>
                  <a:lnTo>
                    <a:pt x="3226" y="1491"/>
                  </a:lnTo>
                  <a:lnTo>
                    <a:pt x="3227" y="1491"/>
                  </a:lnTo>
                  <a:lnTo>
                    <a:pt x="3227" y="1491"/>
                  </a:lnTo>
                  <a:lnTo>
                    <a:pt x="3238" y="1486"/>
                  </a:lnTo>
                  <a:lnTo>
                    <a:pt x="3246" y="1482"/>
                  </a:lnTo>
                  <a:lnTo>
                    <a:pt x="3246" y="1375"/>
                  </a:lnTo>
                  <a:close/>
                  <a:moveTo>
                    <a:pt x="3246" y="1147"/>
                  </a:moveTo>
                  <a:lnTo>
                    <a:pt x="3245" y="1147"/>
                  </a:lnTo>
                  <a:lnTo>
                    <a:pt x="3244" y="1148"/>
                  </a:lnTo>
                  <a:lnTo>
                    <a:pt x="3238" y="1150"/>
                  </a:lnTo>
                  <a:lnTo>
                    <a:pt x="3231" y="1152"/>
                  </a:lnTo>
                  <a:lnTo>
                    <a:pt x="3207" y="1160"/>
                  </a:lnTo>
                  <a:lnTo>
                    <a:pt x="3199" y="1162"/>
                  </a:lnTo>
                  <a:lnTo>
                    <a:pt x="3190" y="1164"/>
                  </a:lnTo>
                  <a:lnTo>
                    <a:pt x="3163" y="1170"/>
                  </a:lnTo>
                  <a:lnTo>
                    <a:pt x="3143" y="1174"/>
                  </a:lnTo>
                  <a:lnTo>
                    <a:pt x="3112" y="1181"/>
                  </a:lnTo>
                  <a:lnTo>
                    <a:pt x="3088" y="1184"/>
                  </a:lnTo>
                  <a:lnTo>
                    <a:pt x="3053" y="1189"/>
                  </a:lnTo>
                  <a:lnTo>
                    <a:pt x="3026" y="1193"/>
                  </a:lnTo>
                  <a:lnTo>
                    <a:pt x="2983" y="1196"/>
                  </a:lnTo>
                  <a:lnTo>
                    <a:pt x="2954" y="1198"/>
                  </a:lnTo>
                  <a:lnTo>
                    <a:pt x="2928" y="1200"/>
                  </a:lnTo>
                  <a:lnTo>
                    <a:pt x="2900" y="1201"/>
                  </a:lnTo>
                  <a:lnTo>
                    <a:pt x="2887" y="1201"/>
                  </a:lnTo>
                  <a:lnTo>
                    <a:pt x="2873" y="1202"/>
                  </a:lnTo>
                  <a:lnTo>
                    <a:pt x="2829" y="1203"/>
                  </a:lnTo>
                  <a:lnTo>
                    <a:pt x="2783" y="1203"/>
                  </a:lnTo>
                  <a:lnTo>
                    <a:pt x="2721" y="1203"/>
                  </a:lnTo>
                  <a:lnTo>
                    <a:pt x="2662" y="1201"/>
                  </a:lnTo>
                  <a:lnTo>
                    <a:pt x="2610" y="1198"/>
                  </a:lnTo>
                  <a:lnTo>
                    <a:pt x="2560" y="1194"/>
                  </a:lnTo>
                  <a:lnTo>
                    <a:pt x="2515" y="1189"/>
                  </a:lnTo>
                  <a:lnTo>
                    <a:pt x="2417" y="1182"/>
                  </a:lnTo>
                  <a:lnTo>
                    <a:pt x="2320" y="1174"/>
                  </a:lnTo>
                  <a:lnTo>
                    <a:pt x="2320" y="1253"/>
                  </a:lnTo>
                  <a:lnTo>
                    <a:pt x="2335" y="1261"/>
                  </a:lnTo>
                  <a:lnTo>
                    <a:pt x="2357" y="1269"/>
                  </a:lnTo>
                  <a:lnTo>
                    <a:pt x="2386" y="1278"/>
                  </a:lnTo>
                  <a:lnTo>
                    <a:pt x="2423" y="1286"/>
                  </a:lnTo>
                  <a:lnTo>
                    <a:pt x="2467" y="1295"/>
                  </a:lnTo>
                  <a:lnTo>
                    <a:pt x="2516" y="1302"/>
                  </a:lnTo>
                  <a:lnTo>
                    <a:pt x="2573" y="1308"/>
                  </a:lnTo>
                  <a:lnTo>
                    <a:pt x="2637" y="1314"/>
                  </a:lnTo>
                  <a:lnTo>
                    <a:pt x="2707" y="1317"/>
                  </a:lnTo>
                  <a:lnTo>
                    <a:pt x="2783" y="1318"/>
                  </a:lnTo>
                  <a:lnTo>
                    <a:pt x="2829" y="1317"/>
                  </a:lnTo>
                  <a:lnTo>
                    <a:pt x="2872" y="1316"/>
                  </a:lnTo>
                  <a:lnTo>
                    <a:pt x="2875" y="1316"/>
                  </a:lnTo>
                  <a:lnTo>
                    <a:pt x="2879" y="1316"/>
                  </a:lnTo>
                  <a:lnTo>
                    <a:pt x="2918" y="1314"/>
                  </a:lnTo>
                  <a:lnTo>
                    <a:pt x="2956" y="1312"/>
                  </a:lnTo>
                  <a:lnTo>
                    <a:pt x="2960" y="1312"/>
                  </a:lnTo>
                  <a:lnTo>
                    <a:pt x="2965" y="1311"/>
                  </a:lnTo>
                  <a:lnTo>
                    <a:pt x="2998" y="1307"/>
                  </a:lnTo>
                  <a:lnTo>
                    <a:pt x="3031" y="1304"/>
                  </a:lnTo>
                  <a:lnTo>
                    <a:pt x="3034" y="1303"/>
                  </a:lnTo>
                  <a:lnTo>
                    <a:pt x="3039" y="1303"/>
                  </a:lnTo>
                  <a:lnTo>
                    <a:pt x="3068" y="1299"/>
                  </a:lnTo>
                  <a:lnTo>
                    <a:pt x="3096" y="1295"/>
                  </a:lnTo>
                  <a:lnTo>
                    <a:pt x="3099" y="1295"/>
                  </a:lnTo>
                  <a:lnTo>
                    <a:pt x="3103" y="1294"/>
                  </a:lnTo>
                  <a:lnTo>
                    <a:pt x="3128" y="1289"/>
                  </a:lnTo>
                  <a:lnTo>
                    <a:pt x="3149" y="1285"/>
                  </a:lnTo>
                  <a:lnTo>
                    <a:pt x="3153" y="1284"/>
                  </a:lnTo>
                  <a:lnTo>
                    <a:pt x="3156" y="1283"/>
                  </a:lnTo>
                  <a:lnTo>
                    <a:pt x="3175" y="1279"/>
                  </a:lnTo>
                  <a:lnTo>
                    <a:pt x="3193" y="1273"/>
                  </a:lnTo>
                  <a:lnTo>
                    <a:pt x="3196" y="1273"/>
                  </a:lnTo>
                  <a:lnTo>
                    <a:pt x="3197" y="1272"/>
                  </a:lnTo>
                  <a:lnTo>
                    <a:pt x="3213" y="1268"/>
                  </a:lnTo>
                  <a:lnTo>
                    <a:pt x="3226" y="1263"/>
                  </a:lnTo>
                  <a:lnTo>
                    <a:pt x="3227" y="1262"/>
                  </a:lnTo>
                  <a:lnTo>
                    <a:pt x="3238" y="1257"/>
                  </a:lnTo>
                  <a:lnTo>
                    <a:pt x="3246" y="1253"/>
                  </a:lnTo>
                  <a:lnTo>
                    <a:pt x="3246" y="1147"/>
                  </a:lnTo>
                  <a:close/>
                  <a:moveTo>
                    <a:pt x="2783" y="917"/>
                  </a:moveTo>
                  <a:lnTo>
                    <a:pt x="2722" y="918"/>
                  </a:lnTo>
                  <a:lnTo>
                    <a:pt x="2665" y="923"/>
                  </a:lnTo>
                  <a:lnTo>
                    <a:pt x="2611" y="931"/>
                  </a:lnTo>
                  <a:lnTo>
                    <a:pt x="2560" y="941"/>
                  </a:lnTo>
                  <a:lnTo>
                    <a:pt x="2514" y="952"/>
                  </a:lnTo>
                  <a:lnTo>
                    <a:pt x="2472" y="965"/>
                  </a:lnTo>
                  <a:lnTo>
                    <a:pt x="2436" y="979"/>
                  </a:lnTo>
                  <a:lnTo>
                    <a:pt x="2402" y="993"/>
                  </a:lnTo>
                  <a:lnTo>
                    <a:pt x="2374" y="1006"/>
                  </a:lnTo>
                  <a:lnTo>
                    <a:pt x="2352" y="1019"/>
                  </a:lnTo>
                  <a:lnTo>
                    <a:pt x="2335" y="1031"/>
                  </a:lnTo>
                  <a:lnTo>
                    <a:pt x="2337" y="1032"/>
                  </a:lnTo>
                  <a:lnTo>
                    <a:pt x="2348" y="1036"/>
                  </a:lnTo>
                  <a:lnTo>
                    <a:pt x="2359" y="1040"/>
                  </a:lnTo>
                  <a:lnTo>
                    <a:pt x="2363" y="1041"/>
                  </a:lnTo>
                  <a:lnTo>
                    <a:pt x="2377" y="1046"/>
                  </a:lnTo>
                  <a:lnTo>
                    <a:pt x="2393" y="1050"/>
                  </a:lnTo>
                  <a:lnTo>
                    <a:pt x="2396" y="1051"/>
                  </a:lnTo>
                  <a:lnTo>
                    <a:pt x="2414" y="1055"/>
                  </a:lnTo>
                  <a:lnTo>
                    <a:pt x="2435" y="1060"/>
                  </a:lnTo>
                  <a:lnTo>
                    <a:pt x="2442" y="1061"/>
                  </a:lnTo>
                  <a:lnTo>
                    <a:pt x="2465" y="1065"/>
                  </a:lnTo>
                  <a:lnTo>
                    <a:pt x="2488" y="1068"/>
                  </a:lnTo>
                  <a:lnTo>
                    <a:pt x="2492" y="1069"/>
                  </a:lnTo>
                  <a:lnTo>
                    <a:pt x="2496" y="1069"/>
                  </a:lnTo>
                  <a:lnTo>
                    <a:pt x="2522" y="1073"/>
                  </a:lnTo>
                  <a:lnTo>
                    <a:pt x="2550" y="1077"/>
                  </a:lnTo>
                  <a:lnTo>
                    <a:pt x="2551" y="1077"/>
                  </a:lnTo>
                  <a:lnTo>
                    <a:pt x="2553" y="1077"/>
                  </a:lnTo>
                  <a:lnTo>
                    <a:pt x="2583" y="1080"/>
                  </a:lnTo>
                  <a:lnTo>
                    <a:pt x="2614" y="1083"/>
                  </a:lnTo>
                  <a:lnTo>
                    <a:pt x="2619" y="1083"/>
                  </a:lnTo>
                  <a:lnTo>
                    <a:pt x="2626" y="1083"/>
                  </a:lnTo>
                  <a:lnTo>
                    <a:pt x="2658" y="1085"/>
                  </a:lnTo>
                  <a:lnTo>
                    <a:pt x="2693" y="1087"/>
                  </a:lnTo>
                  <a:lnTo>
                    <a:pt x="2705" y="1087"/>
                  </a:lnTo>
                  <a:lnTo>
                    <a:pt x="2743" y="1088"/>
                  </a:lnTo>
                  <a:lnTo>
                    <a:pt x="2783" y="1088"/>
                  </a:lnTo>
                  <a:lnTo>
                    <a:pt x="2823" y="1088"/>
                  </a:lnTo>
                  <a:lnTo>
                    <a:pt x="2860" y="1087"/>
                  </a:lnTo>
                  <a:lnTo>
                    <a:pt x="2867" y="1087"/>
                  </a:lnTo>
                  <a:lnTo>
                    <a:pt x="2873" y="1087"/>
                  </a:lnTo>
                  <a:lnTo>
                    <a:pt x="2908" y="1085"/>
                  </a:lnTo>
                  <a:lnTo>
                    <a:pt x="2940" y="1083"/>
                  </a:lnTo>
                  <a:lnTo>
                    <a:pt x="2946" y="1083"/>
                  </a:lnTo>
                  <a:lnTo>
                    <a:pt x="2952" y="1083"/>
                  </a:lnTo>
                  <a:lnTo>
                    <a:pt x="2984" y="1080"/>
                  </a:lnTo>
                  <a:lnTo>
                    <a:pt x="3013" y="1077"/>
                  </a:lnTo>
                  <a:lnTo>
                    <a:pt x="3015" y="1077"/>
                  </a:lnTo>
                  <a:lnTo>
                    <a:pt x="3017" y="1077"/>
                  </a:lnTo>
                  <a:lnTo>
                    <a:pt x="3070" y="1069"/>
                  </a:lnTo>
                  <a:lnTo>
                    <a:pt x="3074" y="1069"/>
                  </a:lnTo>
                  <a:lnTo>
                    <a:pt x="3077" y="1068"/>
                  </a:lnTo>
                  <a:lnTo>
                    <a:pt x="3124" y="1061"/>
                  </a:lnTo>
                  <a:lnTo>
                    <a:pt x="3127" y="1060"/>
                  </a:lnTo>
                  <a:lnTo>
                    <a:pt x="3131" y="1060"/>
                  </a:lnTo>
                  <a:lnTo>
                    <a:pt x="3152" y="1055"/>
                  </a:lnTo>
                  <a:lnTo>
                    <a:pt x="3170" y="1051"/>
                  </a:lnTo>
                  <a:lnTo>
                    <a:pt x="3173" y="1050"/>
                  </a:lnTo>
                  <a:lnTo>
                    <a:pt x="3203" y="1041"/>
                  </a:lnTo>
                  <a:lnTo>
                    <a:pt x="3205" y="1040"/>
                  </a:lnTo>
                  <a:lnTo>
                    <a:pt x="3206" y="1040"/>
                  </a:lnTo>
                  <a:lnTo>
                    <a:pt x="3218" y="1036"/>
                  </a:lnTo>
                  <a:lnTo>
                    <a:pt x="3229" y="1032"/>
                  </a:lnTo>
                  <a:lnTo>
                    <a:pt x="3231" y="1031"/>
                  </a:lnTo>
                  <a:lnTo>
                    <a:pt x="3214" y="1019"/>
                  </a:lnTo>
                  <a:lnTo>
                    <a:pt x="3191" y="1006"/>
                  </a:lnTo>
                  <a:lnTo>
                    <a:pt x="3163" y="993"/>
                  </a:lnTo>
                  <a:lnTo>
                    <a:pt x="3131" y="979"/>
                  </a:lnTo>
                  <a:lnTo>
                    <a:pt x="3094" y="965"/>
                  </a:lnTo>
                  <a:lnTo>
                    <a:pt x="3052" y="952"/>
                  </a:lnTo>
                  <a:lnTo>
                    <a:pt x="3005" y="941"/>
                  </a:lnTo>
                  <a:lnTo>
                    <a:pt x="2955" y="931"/>
                  </a:lnTo>
                  <a:lnTo>
                    <a:pt x="2901" y="923"/>
                  </a:lnTo>
                  <a:lnTo>
                    <a:pt x="2844" y="918"/>
                  </a:lnTo>
                  <a:lnTo>
                    <a:pt x="2783" y="917"/>
                  </a:lnTo>
                  <a:close/>
                  <a:moveTo>
                    <a:pt x="1219" y="401"/>
                  </a:moveTo>
                  <a:lnTo>
                    <a:pt x="1163" y="404"/>
                  </a:lnTo>
                  <a:lnTo>
                    <a:pt x="1106" y="414"/>
                  </a:lnTo>
                  <a:lnTo>
                    <a:pt x="1049" y="431"/>
                  </a:lnTo>
                  <a:lnTo>
                    <a:pt x="992" y="452"/>
                  </a:lnTo>
                  <a:lnTo>
                    <a:pt x="936" y="480"/>
                  </a:lnTo>
                  <a:lnTo>
                    <a:pt x="880" y="512"/>
                  </a:lnTo>
                  <a:lnTo>
                    <a:pt x="827" y="549"/>
                  </a:lnTo>
                  <a:lnTo>
                    <a:pt x="774" y="590"/>
                  </a:lnTo>
                  <a:lnTo>
                    <a:pt x="722" y="635"/>
                  </a:lnTo>
                  <a:lnTo>
                    <a:pt x="675" y="683"/>
                  </a:lnTo>
                  <a:lnTo>
                    <a:pt x="629" y="734"/>
                  </a:lnTo>
                  <a:lnTo>
                    <a:pt x="587" y="788"/>
                  </a:lnTo>
                  <a:lnTo>
                    <a:pt x="548" y="844"/>
                  </a:lnTo>
                  <a:lnTo>
                    <a:pt x="514" y="901"/>
                  </a:lnTo>
                  <a:lnTo>
                    <a:pt x="483" y="961"/>
                  </a:lnTo>
                  <a:lnTo>
                    <a:pt x="457" y="1020"/>
                  </a:lnTo>
                  <a:lnTo>
                    <a:pt x="436" y="1081"/>
                  </a:lnTo>
                  <a:lnTo>
                    <a:pt x="421" y="1140"/>
                  </a:lnTo>
                  <a:lnTo>
                    <a:pt x="412" y="1201"/>
                  </a:lnTo>
                  <a:lnTo>
                    <a:pt x="408" y="1261"/>
                  </a:lnTo>
                  <a:lnTo>
                    <a:pt x="412" y="1279"/>
                  </a:lnTo>
                  <a:lnTo>
                    <a:pt x="419" y="1295"/>
                  </a:lnTo>
                  <a:lnTo>
                    <a:pt x="432" y="1306"/>
                  </a:lnTo>
                  <a:lnTo>
                    <a:pt x="448" y="1315"/>
                  </a:lnTo>
                  <a:lnTo>
                    <a:pt x="466" y="1318"/>
                  </a:lnTo>
                  <a:lnTo>
                    <a:pt x="485" y="1315"/>
                  </a:lnTo>
                  <a:lnTo>
                    <a:pt x="501" y="1306"/>
                  </a:lnTo>
                  <a:lnTo>
                    <a:pt x="513" y="1295"/>
                  </a:lnTo>
                  <a:lnTo>
                    <a:pt x="521" y="1279"/>
                  </a:lnTo>
                  <a:lnTo>
                    <a:pt x="525" y="1261"/>
                  </a:lnTo>
                  <a:lnTo>
                    <a:pt x="528" y="1208"/>
                  </a:lnTo>
                  <a:lnTo>
                    <a:pt x="536" y="1155"/>
                  </a:lnTo>
                  <a:lnTo>
                    <a:pt x="551" y="1101"/>
                  </a:lnTo>
                  <a:lnTo>
                    <a:pt x="572" y="1047"/>
                  </a:lnTo>
                  <a:lnTo>
                    <a:pt x="597" y="993"/>
                  </a:lnTo>
                  <a:lnTo>
                    <a:pt x="626" y="939"/>
                  </a:lnTo>
                  <a:lnTo>
                    <a:pt x="659" y="887"/>
                  </a:lnTo>
                  <a:lnTo>
                    <a:pt x="697" y="837"/>
                  </a:lnTo>
                  <a:lnTo>
                    <a:pt x="736" y="788"/>
                  </a:lnTo>
                  <a:lnTo>
                    <a:pt x="779" y="743"/>
                  </a:lnTo>
                  <a:lnTo>
                    <a:pt x="824" y="700"/>
                  </a:lnTo>
                  <a:lnTo>
                    <a:pt x="872" y="661"/>
                  </a:lnTo>
                  <a:lnTo>
                    <a:pt x="920" y="625"/>
                  </a:lnTo>
                  <a:lnTo>
                    <a:pt x="970" y="593"/>
                  </a:lnTo>
                  <a:lnTo>
                    <a:pt x="1020" y="566"/>
                  </a:lnTo>
                  <a:lnTo>
                    <a:pt x="1071" y="545"/>
                  </a:lnTo>
                  <a:lnTo>
                    <a:pt x="1121" y="529"/>
                  </a:lnTo>
                  <a:lnTo>
                    <a:pt x="1171" y="519"/>
                  </a:lnTo>
                  <a:lnTo>
                    <a:pt x="1219" y="516"/>
                  </a:lnTo>
                  <a:lnTo>
                    <a:pt x="1237" y="513"/>
                  </a:lnTo>
                  <a:lnTo>
                    <a:pt x="1253" y="504"/>
                  </a:lnTo>
                  <a:lnTo>
                    <a:pt x="1266" y="492"/>
                  </a:lnTo>
                  <a:lnTo>
                    <a:pt x="1274" y="477"/>
                  </a:lnTo>
                  <a:lnTo>
                    <a:pt x="1277" y="459"/>
                  </a:lnTo>
                  <a:lnTo>
                    <a:pt x="1274" y="441"/>
                  </a:lnTo>
                  <a:lnTo>
                    <a:pt x="1266" y="425"/>
                  </a:lnTo>
                  <a:lnTo>
                    <a:pt x="1253" y="412"/>
                  </a:lnTo>
                  <a:lnTo>
                    <a:pt x="1237" y="404"/>
                  </a:lnTo>
                  <a:lnTo>
                    <a:pt x="1219" y="401"/>
                  </a:lnTo>
                  <a:close/>
                  <a:moveTo>
                    <a:pt x="1157" y="0"/>
                  </a:moveTo>
                  <a:lnTo>
                    <a:pt x="1607" y="0"/>
                  </a:lnTo>
                  <a:lnTo>
                    <a:pt x="1653" y="2"/>
                  </a:lnTo>
                  <a:lnTo>
                    <a:pt x="1697" y="11"/>
                  </a:lnTo>
                  <a:lnTo>
                    <a:pt x="1740" y="23"/>
                  </a:lnTo>
                  <a:lnTo>
                    <a:pt x="1780" y="37"/>
                  </a:lnTo>
                  <a:lnTo>
                    <a:pt x="1818" y="55"/>
                  </a:lnTo>
                  <a:lnTo>
                    <a:pt x="1852" y="75"/>
                  </a:lnTo>
                  <a:lnTo>
                    <a:pt x="1883" y="95"/>
                  </a:lnTo>
                  <a:lnTo>
                    <a:pt x="1910" y="115"/>
                  </a:lnTo>
                  <a:lnTo>
                    <a:pt x="2327" y="395"/>
                  </a:lnTo>
                  <a:lnTo>
                    <a:pt x="2387" y="444"/>
                  </a:lnTo>
                  <a:lnTo>
                    <a:pt x="2444" y="497"/>
                  </a:lnTo>
                  <a:lnTo>
                    <a:pt x="2497" y="553"/>
                  </a:lnTo>
                  <a:lnTo>
                    <a:pt x="2546" y="613"/>
                  </a:lnTo>
                  <a:lnTo>
                    <a:pt x="2590" y="675"/>
                  </a:lnTo>
                  <a:lnTo>
                    <a:pt x="2631" y="740"/>
                  </a:lnTo>
                  <a:lnTo>
                    <a:pt x="2667" y="809"/>
                  </a:lnTo>
                  <a:lnTo>
                    <a:pt x="2725" y="803"/>
                  </a:lnTo>
                  <a:lnTo>
                    <a:pt x="2783" y="802"/>
                  </a:lnTo>
                  <a:lnTo>
                    <a:pt x="2840" y="803"/>
                  </a:lnTo>
                  <a:lnTo>
                    <a:pt x="2897" y="809"/>
                  </a:lnTo>
                  <a:lnTo>
                    <a:pt x="2954" y="815"/>
                  </a:lnTo>
                  <a:lnTo>
                    <a:pt x="3008" y="826"/>
                  </a:lnTo>
                  <a:lnTo>
                    <a:pt x="3060" y="837"/>
                  </a:lnTo>
                  <a:lnTo>
                    <a:pt x="3111" y="851"/>
                  </a:lnTo>
                  <a:lnTo>
                    <a:pt x="3158" y="867"/>
                  </a:lnTo>
                  <a:lnTo>
                    <a:pt x="3201" y="885"/>
                  </a:lnTo>
                  <a:lnTo>
                    <a:pt x="3241" y="904"/>
                  </a:lnTo>
                  <a:lnTo>
                    <a:pt x="3275" y="924"/>
                  </a:lnTo>
                  <a:lnTo>
                    <a:pt x="3305" y="946"/>
                  </a:lnTo>
                  <a:lnTo>
                    <a:pt x="3329" y="968"/>
                  </a:lnTo>
                  <a:lnTo>
                    <a:pt x="3347" y="990"/>
                  </a:lnTo>
                  <a:lnTo>
                    <a:pt x="3358" y="1014"/>
                  </a:lnTo>
                  <a:lnTo>
                    <a:pt x="3362" y="1037"/>
                  </a:lnTo>
                  <a:lnTo>
                    <a:pt x="3362" y="2183"/>
                  </a:lnTo>
                  <a:lnTo>
                    <a:pt x="3361" y="2189"/>
                  </a:lnTo>
                  <a:lnTo>
                    <a:pt x="3360" y="2197"/>
                  </a:lnTo>
                  <a:lnTo>
                    <a:pt x="3358" y="2204"/>
                  </a:lnTo>
                  <a:lnTo>
                    <a:pt x="3355" y="2214"/>
                  </a:lnTo>
                  <a:lnTo>
                    <a:pt x="3348" y="2223"/>
                  </a:lnTo>
                  <a:lnTo>
                    <a:pt x="3341" y="2233"/>
                  </a:lnTo>
                  <a:lnTo>
                    <a:pt x="3331" y="2243"/>
                  </a:lnTo>
                  <a:lnTo>
                    <a:pt x="3318" y="2254"/>
                  </a:lnTo>
                  <a:lnTo>
                    <a:pt x="3303" y="2265"/>
                  </a:lnTo>
                  <a:lnTo>
                    <a:pt x="3285" y="2275"/>
                  </a:lnTo>
                  <a:lnTo>
                    <a:pt x="3262" y="2286"/>
                  </a:lnTo>
                  <a:lnTo>
                    <a:pt x="3236" y="2297"/>
                  </a:lnTo>
                  <a:lnTo>
                    <a:pt x="3206" y="2306"/>
                  </a:lnTo>
                  <a:lnTo>
                    <a:pt x="3172" y="2315"/>
                  </a:lnTo>
                  <a:lnTo>
                    <a:pt x="3132" y="2323"/>
                  </a:lnTo>
                  <a:lnTo>
                    <a:pt x="3088" y="2331"/>
                  </a:lnTo>
                  <a:lnTo>
                    <a:pt x="3039" y="2337"/>
                  </a:lnTo>
                  <a:lnTo>
                    <a:pt x="2984" y="2342"/>
                  </a:lnTo>
                  <a:lnTo>
                    <a:pt x="2924" y="2347"/>
                  </a:lnTo>
                  <a:lnTo>
                    <a:pt x="2856" y="2349"/>
                  </a:lnTo>
                  <a:lnTo>
                    <a:pt x="2783" y="2350"/>
                  </a:lnTo>
                  <a:lnTo>
                    <a:pt x="2711" y="2349"/>
                  </a:lnTo>
                  <a:lnTo>
                    <a:pt x="2642" y="2345"/>
                  </a:lnTo>
                  <a:lnTo>
                    <a:pt x="2575" y="2340"/>
                  </a:lnTo>
                  <a:lnTo>
                    <a:pt x="2513" y="2334"/>
                  </a:lnTo>
                  <a:lnTo>
                    <a:pt x="2454" y="2325"/>
                  </a:lnTo>
                  <a:lnTo>
                    <a:pt x="2401" y="2316"/>
                  </a:lnTo>
                  <a:lnTo>
                    <a:pt x="2354" y="2304"/>
                  </a:lnTo>
                  <a:lnTo>
                    <a:pt x="2313" y="2291"/>
                  </a:lnTo>
                  <a:lnTo>
                    <a:pt x="2271" y="2311"/>
                  </a:lnTo>
                  <a:lnTo>
                    <a:pt x="2228" y="2327"/>
                  </a:lnTo>
                  <a:lnTo>
                    <a:pt x="2183" y="2340"/>
                  </a:lnTo>
                  <a:lnTo>
                    <a:pt x="2136" y="2347"/>
                  </a:lnTo>
                  <a:lnTo>
                    <a:pt x="2087" y="2350"/>
                  </a:lnTo>
                  <a:lnTo>
                    <a:pt x="2037" y="2347"/>
                  </a:lnTo>
                  <a:lnTo>
                    <a:pt x="1986" y="2338"/>
                  </a:lnTo>
                  <a:lnTo>
                    <a:pt x="1939" y="2325"/>
                  </a:lnTo>
                  <a:lnTo>
                    <a:pt x="1893" y="2307"/>
                  </a:lnTo>
                  <a:lnTo>
                    <a:pt x="1850" y="2284"/>
                  </a:lnTo>
                  <a:lnTo>
                    <a:pt x="1810" y="2257"/>
                  </a:lnTo>
                  <a:lnTo>
                    <a:pt x="1772" y="2226"/>
                  </a:lnTo>
                  <a:lnTo>
                    <a:pt x="1739" y="2192"/>
                  </a:lnTo>
                  <a:lnTo>
                    <a:pt x="1709" y="2154"/>
                  </a:lnTo>
                  <a:lnTo>
                    <a:pt x="600" y="2154"/>
                  </a:lnTo>
                  <a:lnTo>
                    <a:pt x="552" y="2153"/>
                  </a:lnTo>
                  <a:lnTo>
                    <a:pt x="503" y="2146"/>
                  </a:lnTo>
                  <a:lnTo>
                    <a:pt x="456" y="2132"/>
                  </a:lnTo>
                  <a:lnTo>
                    <a:pt x="408" y="2111"/>
                  </a:lnTo>
                  <a:lnTo>
                    <a:pt x="362" y="2084"/>
                  </a:lnTo>
                  <a:lnTo>
                    <a:pt x="317" y="2050"/>
                  </a:lnTo>
                  <a:lnTo>
                    <a:pt x="274" y="2008"/>
                  </a:lnTo>
                  <a:lnTo>
                    <a:pt x="232" y="1962"/>
                  </a:lnTo>
                  <a:lnTo>
                    <a:pt x="192" y="1908"/>
                  </a:lnTo>
                  <a:lnTo>
                    <a:pt x="154" y="1850"/>
                  </a:lnTo>
                  <a:lnTo>
                    <a:pt x="118" y="1785"/>
                  </a:lnTo>
                  <a:lnTo>
                    <a:pt x="85" y="1714"/>
                  </a:lnTo>
                  <a:lnTo>
                    <a:pt x="57" y="1640"/>
                  </a:lnTo>
                  <a:lnTo>
                    <a:pt x="34" y="1567"/>
                  </a:lnTo>
                  <a:lnTo>
                    <a:pt x="18" y="1492"/>
                  </a:lnTo>
                  <a:lnTo>
                    <a:pt x="6" y="1417"/>
                  </a:lnTo>
                  <a:lnTo>
                    <a:pt x="0" y="1341"/>
                  </a:lnTo>
                  <a:lnTo>
                    <a:pt x="0" y="1265"/>
                  </a:lnTo>
                  <a:lnTo>
                    <a:pt x="4" y="1189"/>
                  </a:lnTo>
                  <a:lnTo>
                    <a:pt x="14" y="1115"/>
                  </a:lnTo>
                  <a:lnTo>
                    <a:pt x="28" y="1040"/>
                  </a:lnTo>
                  <a:lnTo>
                    <a:pt x="48" y="967"/>
                  </a:lnTo>
                  <a:lnTo>
                    <a:pt x="72" y="896"/>
                  </a:lnTo>
                  <a:lnTo>
                    <a:pt x="102" y="826"/>
                  </a:lnTo>
                  <a:lnTo>
                    <a:pt x="137" y="756"/>
                  </a:lnTo>
                  <a:lnTo>
                    <a:pt x="175" y="690"/>
                  </a:lnTo>
                  <a:lnTo>
                    <a:pt x="219" y="627"/>
                  </a:lnTo>
                  <a:lnTo>
                    <a:pt x="268" y="565"/>
                  </a:lnTo>
                  <a:lnTo>
                    <a:pt x="320" y="506"/>
                  </a:lnTo>
                  <a:lnTo>
                    <a:pt x="377" y="451"/>
                  </a:lnTo>
                  <a:lnTo>
                    <a:pt x="440" y="400"/>
                  </a:lnTo>
                  <a:lnTo>
                    <a:pt x="849" y="104"/>
                  </a:lnTo>
                  <a:lnTo>
                    <a:pt x="888" y="78"/>
                  </a:lnTo>
                  <a:lnTo>
                    <a:pt x="929" y="54"/>
                  </a:lnTo>
                  <a:lnTo>
                    <a:pt x="972" y="35"/>
                  </a:lnTo>
                  <a:lnTo>
                    <a:pt x="1016" y="20"/>
                  </a:lnTo>
                  <a:lnTo>
                    <a:pt x="1062" y="9"/>
                  </a:lnTo>
                  <a:lnTo>
                    <a:pt x="1109" y="2"/>
                  </a:lnTo>
                  <a:lnTo>
                    <a:pt x="1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  <p:sp>
          <p:nvSpPr>
            <p:cNvPr id="79" name="Freeform 202"/>
            <p:cNvSpPr>
              <a:spLocks/>
            </p:cNvSpPr>
            <p:nvPr/>
          </p:nvSpPr>
          <p:spPr bwMode="auto">
            <a:xfrm>
              <a:off x="-938" y="313"/>
              <a:ext cx="128" cy="39"/>
            </a:xfrm>
            <a:custGeom>
              <a:avLst/>
              <a:gdLst>
                <a:gd name="T0" fmla="*/ 752 w 1154"/>
                <a:gd name="T1" fmla="*/ 0 h 354"/>
                <a:gd name="T2" fmla="*/ 787 w 1154"/>
                <a:gd name="T3" fmla="*/ 11 h 354"/>
                <a:gd name="T4" fmla="*/ 807 w 1154"/>
                <a:gd name="T5" fmla="*/ 39 h 354"/>
                <a:gd name="T6" fmla="*/ 810 w 1154"/>
                <a:gd name="T7" fmla="*/ 190 h 354"/>
                <a:gd name="T8" fmla="*/ 860 w 1154"/>
                <a:gd name="T9" fmla="*/ 223 h 354"/>
                <a:gd name="T10" fmla="*/ 918 w 1154"/>
                <a:gd name="T11" fmla="*/ 237 h 354"/>
                <a:gd name="T12" fmla="*/ 977 w 1154"/>
                <a:gd name="T13" fmla="*/ 231 h 354"/>
                <a:gd name="T14" fmla="*/ 1032 w 1154"/>
                <a:gd name="T15" fmla="*/ 208 h 354"/>
                <a:gd name="T16" fmla="*/ 1067 w 1154"/>
                <a:gd name="T17" fmla="*/ 179 h 354"/>
                <a:gd name="T18" fmla="*/ 1096 w 1154"/>
                <a:gd name="T19" fmla="*/ 172 h 354"/>
                <a:gd name="T20" fmla="*/ 1124 w 1154"/>
                <a:gd name="T21" fmla="*/ 179 h 354"/>
                <a:gd name="T22" fmla="*/ 1147 w 1154"/>
                <a:gd name="T23" fmla="*/ 201 h 354"/>
                <a:gd name="T24" fmla="*/ 1154 w 1154"/>
                <a:gd name="T25" fmla="*/ 229 h 354"/>
                <a:gd name="T26" fmla="*/ 1147 w 1154"/>
                <a:gd name="T27" fmla="*/ 258 h 354"/>
                <a:gd name="T28" fmla="*/ 1108 w 1154"/>
                <a:gd name="T29" fmla="*/ 295 h 354"/>
                <a:gd name="T30" fmla="*/ 1044 w 1154"/>
                <a:gd name="T31" fmla="*/ 332 h 354"/>
                <a:gd name="T32" fmla="*/ 970 w 1154"/>
                <a:gd name="T33" fmla="*/ 352 h 354"/>
                <a:gd name="T34" fmla="*/ 892 w 1154"/>
                <a:gd name="T35" fmla="*/ 351 h 354"/>
                <a:gd name="T36" fmla="*/ 816 w 1154"/>
                <a:gd name="T37" fmla="*/ 328 h 354"/>
                <a:gd name="T38" fmla="*/ 748 w 1154"/>
                <a:gd name="T39" fmla="*/ 287 h 354"/>
                <a:gd name="T40" fmla="*/ 40 w 1154"/>
                <a:gd name="T41" fmla="*/ 284 h 354"/>
                <a:gd name="T42" fmla="*/ 11 w 1154"/>
                <a:gd name="T43" fmla="*/ 263 h 354"/>
                <a:gd name="T44" fmla="*/ 0 w 1154"/>
                <a:gd name="T45" fmla="*/ 229 h 354"/>
                <a:gd name="T46" fmla="*/ 11 w 1154"/>
                <a:gd name="T47" fmla="*/ 195 h 354"/>
                <a:gd name="T48" fmla="*/ 40 w 1154"/>
                <a:gd name="T49" fmla="*/ 175 h 354"/>
                <a:gd name="T50" fmla="*/ 694 w 1154"/>
                <a:gd name="T51" fmla="*/ 172 h 354"/>
                <a:gd name="T52" fmla="*/ 58 w 1154"/>
                <a:gd name="T53" fmla="*/ 114 h 354"/>
                <a:gd name="T54" fmla="*/ 23 w 1154"/>
                <a:gd name="T55" fmla="*/ 104 h 354"/>
                <a:gd name="T56" fmla="*/ 3 w 1154"/>
                <a:gd name="T57" fmla="*/ 75 h 354"/>
                <a:gd name="T58" fmla="*/ 3 w 1154"/>
                <a:gd name="T59" fmla="*/ 39 h 354"/>
                <a:gd name="T60" fmla="*/ 23 w 1154"/>
                <a:gd name="T61" fmla="*/ 11 h 354"/>
                <a:gd name="T62" fmla="*/ 58 w 1154"/>
                <a:gd name="T63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4" h="354">
                  <a:moveTo>
                    <a:pt x="58" y="0"/>
                  </a:moveTo>
                  <a:lnTo>
                    <a:pt x="752" y="0"/>
                  </a:lnTo>
                  <a:lnTo>
                    <a:pt x="771" y="3"/>
                  </a:lnTo>
                  <a:lnTo>
                    <a:pt x="787" y="11"/>
                  </a:lnTo>
                  <a:lnTo>
                    <a:pt x="800" y="24"/>
                  </a:lnTo>
                  <a:lnTo>
                    <a:pt x="807" y="39"/>
                  </a:lnTo>
                  <a:lnTo>
                    <a:pt x="810" y="57"/>
                  </a:lnTo>
                  <a:lnTo>
                    <a:pt x="810" y="190"/>
                  </a:lnTo>
                  <a:lnTo>
                    <a:pt x="834" y="208"/>
                  </a:lnTo>
                  <a:lnTo>
                    <a:pt x="860" y="223"/>
                  </a:lnTo>
                  <a:lnTo>
                    <a:pt x="889" y="232"/>
                  </a:lnTo>
                  <a:lnTo>
                    <a:pt x="918" y="237"/>
                  </a:lnTo>
                  <a:lnTo>
                    <a:pt x="948" y="237"/>
                  </a:lnTo>
                  <a:lnTo>
                    <a:pt x="977" y="231"/>
                  </a:lnTo>
                  <a:lnTo>
                    <a:pt x="1006" y="222"/>
                  </a:lnTo>
                  <a:lnTo>
                    <a:pt x="1032" y="208"/>
                  </a:lnTo>
                  <a:lnTo>
                    <a:pt x="1055" y="189"/>
                  </a:lnTo>
                  <a:lnTo>
                    <a:pt x="1067" y="179"/>
                  </a:lnTo>
                  <a:lnTo>
                    <a:pt x="1081" y="174"/>
                  </a:lnTo>
                  <a:lnTo>
                    <a:pt x="1096" y="172"/>
                  </a:lnTo>
                  <a:lnTo>
                    <a:pt x="1110" y="174"/>
                  </a:lnTo>
                  <a:lnTo>
                    <a:pt x="1124" y="179"/>
                  </a:lnTo>
                  <a:lnTo>
                    <a:pt x="1137" y="189"/>
                  </a:lnTo>
                  <a:lnTo>
                    <a:pt x="1147" y="201"/>
                  </a:lnTo>
                  <a:lnTo>
                    <a:pt x="1152" y="214"/>
                  </a:lnTo>
                  <a:lnTo>
                    <a:pt x="1154" y="229"/>
                  </a:lnTo>
                  <a:lnTo>
                    <a:pt x="1152" y="244"/>
                  </a:lnTo>
                  <a:lnTo>
                    <a:pt x="1147" y="258"/>
                  </a:lnTo>
                  <a:lnTo>
                    <a:pt x="1137" y="270"/>
                  </a:lnTo>
                  <a:lnTo>
                    <a:pt x="1108" y="295"/>
                  </a:lnTo>
                  <a:lnTo>
                    <a:pt x="1077" y="315"/>
                  </a:lnTo>
                  <a:lnTo>
                    <a:pt x="1044" y="332"/>
                  </a:lnTo>
                  <a:lnTo>
                    <a:pt x="1008" y="344"/>
                  </a:lnTo>
                  <a:lnTo>
                    <a:pt x="970" y="352"/>
                  </a:lnTo>
                  <a:lnTo>
                    <a:pt x="932" y="354"/>
                  </a:lnTo>
                  <a:lnTo>
                    <a:pt x="892" y="351"/>
                  </a:lnTo>
                  <a:lnTo>
                    <a:pt x="853" y="342"/>
                  </a:lnTo>
                  <a:lnTo>
                    <a:pt x="816" y="328"/>
                  </a:lnTo>
                  <a:lnTo>
                    <a:pt x="780" y="310"/>
                  </a:lnTo>
                  <a:lnTo>
                    <a:pt x="748" y="287"/>
                  </a:lnTo>
                  <a:lnTo>
                    <a:pt x="58" y="287"/>
                  </a:lnTo>
                  <a:lnTo>
                    <a:pt x="40" y="284"/>
                  </a:lnTo>
                  <a:lnTo>
                    <a:pt x="23" y="275"/>
                  </a:lnTo>
                  <a:lnTo>
                    <a:pt x="11" y="263"/>
                  </a:lnTo>
                  <a:lnTo>
                    <a:pt x="3" y="247"/>
                  </a:lnTo>
                  <a:lnTo>
                    <a:pt x="0" y="229"/>
                  </a:lnTo>
                  <a:lnTo>
                    <a:pt x="3" y="211"/>
                  </a:lnTo>
                  <a:lnTo>
                    <a:pt x="11" y="195"/>
                  </a:lnTo>
                  <a:lnTo>
                    <a:pt x="23" y="182"/>
                  </a:lnTo>
                  <a:lnTo>
                    <a:pt x="40" y="175"/>
                  </a:lnTo>
                  <a:lnTo>
                    <a:pt x="58" y="172"/>
                  </a:lnTo>
                  <a:lnTo>
                    <a:pt x="694" y="172"/>
                  </a:lnTo>
                  <a:lnTo>
                    <a:pt x="694" y="114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  <p:sp>
          <p:nvSpPr>
            <p:cNvPr id="80" name="Freeform 203"/>
            <p:cNvSpPr>
              <a:spLocks/>
            </p:cNvSpPr>
            <p:nvPr/>
          </p:nvSpPr>
          <p:spPr bwMode="auto">
            <a:xfrm>
              <a:off x="-964" y="230"/>
              <a:ext cx="132" cy="76"/>
            </a:xfrm>
            <a:custGeom>
              <a:avLst/>
              <a:gdLst>
                <a:gd name="T0" fmla="*/ 333 w 1191"/>
                <a:gd name="T1" fmla="*/ 1 h 687"/>
                <a:gd name="T2" fmla="*/ 431 w 1191"/>
                <a:gd name="T3" fmla="*/ 19 h 687"/>
                <a:gd name="T4" fmla="*/ 519 w 1191"/>
                <a:gd name="T5" fmla="*/ 60 h 687"/>
                <a:gd name="T6" fmla="*/ 574 w 1191"/>
                <a:gd name="T7" fmla="*/ 96 h 687"/>
                <a:gd name="T8" fmla="*/ 603 w 1191"/>
                <a:gd name="T9" fmla="*/ 99 h 687"/>
                <a:gd name="T10" fmla="*/ 631 w 1191"/>
                <a:gd name="T11" fmla="*/ 87 h 687"/>
                <a:gd name="T12" fmla="*/ 714 w 1191"/>
                <a:gd name="T13" fmla="*/ 36 h 687"/>
                <a:gd name="T14" fmla="*/ 808 w 1191"/>
                <a:gd name="T15" fmla="*/ 7 h 687"/>
                <a:gd name="T16" fmla="*/ 910 w 1191"/>
                <a:gd name="T17" fmla="*/ 0 h 687"/>
                <a:gd name="T18" fmla="*/ 1019 w 1191"/>
                <a:gd name="T19" fmla="*/ 16 h 687"/>
                <a:gd name="T20" fmla="*/ 1104 w 1191"/>
                <a:gd name="T21" fmla="*/ 44 h 687"/>
                <a:gd name="T22" fmla="*/ 1150 w 1191"/>
                <a:gd name="T23" fmla="*/ 80 h 687"/>
                <a:gd name="T24" fmla="*/ 1180 w 1191"/>
                <a:gd name="T25" fmla="*/ 129 h 687"/>
                <a:gd name="T26" fmla="*/ 1191 w 1191"/>
                <a:gd name="T27" fmla="*/ 187 h 687"/>
                <a:gd name="T28" fmla="*/ 1181 w 1191"/>
                <a:gd name="T29" fmla="*/ 246 h 687"/>
                <a:gd name="T30" fmla="*/ 1151 w 1191"/>
                <a:gd name="T31" fmla="*/ 298 h 687"/>
                <a:gd name="T32" fmla="*/ 1112 w 1191"/>
                <a:gd name="T33" fmla="*/ 336 h 687"/>
                <a:gd name="T34" fmla="*/ 1078 w 1191"/>
                <a:gd name="T35" fmla="*/ 383 h 687"/>
                <a:gd name="T36" fmla="*/ 1043 w 1191"/>
                <a:gd name="T37" fmla="*/ 440 h 687"/>
                <a:gd name="T38" fmla="*/ 1013 w 1191"/>
                <a:gd name="T39" fmla="*/ 500 h 687"/>
                <a:gd name="T40" fmla="*/ 990 w 1191"/>
                <a:gd name="T41" fmla="*/ 553 h 687"/>
                <a:gd name="T42" fmla="*/ 969 w 1191"/>
                <a:gd name="T43" fmla="*/ 602 h 687"/>
                <a:gd name="T44" fmla="*/ 932 w 1191"/>
                <a:gd name="T45" fmla="*/ 648 h 687"/>
                <a:gd name="T46" fmla="*/ 881 w 1191"/>
                <a:gd name="T47" fmla="*/ 678 h 687"/>
                <a:gd name="T48" fmla="*/ 823 w 1191"/>
                <a:gd name="T49" fmla="*/ 687 h 687"/>
                <a:gd name="T50" fmla="*/ 363 w 1191"/>
                <a:gd name="T51" fmla="*/ 685 h 687"/>
                <a:gd name="T52" fmla="*/ 308 w 1191"/>
                <a:gd name="T53" fmla="*/ 665 h 687"/>
                <a:gd name="T54" fmla="*/ 264 w 1191"/>
                <a:gd name="T55" fmla="*/ 626 h 687"/>
                <a:gd name="T56" fmla="*/ 235 w 1191"/>
                <a:gd name="T57" fmla="*/ 574 h 687"/>
                <a:gd name="T58" fmla="*/ 220 w 1191"/>
                <a:gd name="T59" fmla="*/ 542 h 687"/>
                <a:gd name="T60" fmla="*/ 196 w 1191"/>
                <a:gd name="T61" fmla="*/ 499 h 687"/>
                <a:gd name="T62" fmla="*/ 165 w 1191"/>
                <a:gd name="T63" fmla="*/ 449 h 687"/>
                <a:gd name="T64" fmla="*/ 130 w 1191"/>
                <a:gd name="T65" fmla="*/ 399 h 687"/>
                <a:gd name="T66" fmla="*/ 94 w 1191"/>
                <a:gd name="T67" fmla="*/ 353 h 687"/>
                <a:gd name="T68" fmla="*/ 61 w 1191"/>
                <a:gd name="T69" fmla="*/ 320 h 687"/>
                <a:gd name="T70" fmla="*/ 22 w 1191"/>
                <a:gd name="T71" fmla="*/ 273 h 687"/>
                <a:gd name="T72" fmla="*/ 2 w 1191"/>
                <a:gd name="T73" fmla="*/ 217 h 687"/>
                <a:gd name="T74" fmla="*/ 2 w 1191"/>
                <a:gd name="T75" fmla="*/ 157 h 687"/>
                <a:gd name="T76" fmla="*/ 23 w 1191"/>
                <a:gd name="T77" fmla="*/ 103 h 687"/>
                <a:gd name="T78" fmla="*/ 62 w 1191"/>
                <a:gd name="T79" fmla="*/ 60 h 687"/>
                <a:gd name="T80" fmla="*/ 114 w 1191"/>
                <a:gd name="T81" fmla="*/ 32 h 687"/>
                <a:gd name="T82" fmla="*/ 226 w 1191"/>
                <a:gd name="T83" fmla="*/ 5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91" h="687">
                  <a:moveTo>
                    <a:pt x="280" y="0"/>
                  </a:moveTo>
                  <a:lnTo>
                    <a:pt x="333" y="1"/>
                  </a:lnTo>
                  <a:lnTo>
                    <a:pt x="382" y="7"/>
                  </a:lnTo>
                  <a:lnTo>
                    <a:pt x="431" y="19"/>
                  </a:lnTo>
                  <a:lnTo>
                    <a:pt x="476" y="36"/>
                  </a:lnTo>
                  <a:lnTo>
                    <a:pt x="519" y="60"/>
                  </a:lnTo>
                  <a:lnTo>
                    <a:pt x="560" y="87"/>
                  </a:lnTo>
                  <a:lnTo>
                    <a:pt x="574" y="96"/>
                  </a:lnTo>
                  <a:lnTo>
                    <a:pt x="588" y="99"/>
                  </a:lnTo>
                  <a:lnTo>
                    <a:pt x="603" y="99"/>
                  </a:lnTo>
                  <a:lnTo>
                    <a:pt x="617" y="96"/>
                  </a:lnTo>
                  <a:lnTo>
                    <a:pt x="631" y="87"/>
                  </a:lnTo>
                  <a:lnTo>
                    <a:pt x="671" y="60"/>
                  </a:lnTo>
                  <a:lnTo>
                    <a:pt x="714" y="36"/>
                  </a:lnTo>
                  <a:lnTo>
                    <a:pt x="760" y="19"/>
                  </a:lnTo>
                  <a:lnTo>
                    <a:pt x="808" y="7"/>
                  </a:lnTo>
                  <a:lnTo>
                    <a:pt x="857" y="1"/>
                  </a:lnTo>
                  <a:lnTo>
                    <a:pt x="910" y="0"/>
                  </a:lnTo>
                  <a:lnTo>
                    <a:pt x="964" y="5"/>
                  </a:lnTo>
                  <a:lnTo>
                    <a:pt x="1019" y="16"/>
                  </a:lnTo>
                  <a:lnTo>
                    <a:pt x="1077" y="32"/>
                  </a:lnTo>
                  <a:lnTo>
                    <a:pt x="1104" y="44"/>
                  </a:lnTo>
                  <a:lnTo>
                    <a:pt x="1128" y="60"/>
                  </a:lnTo>
                  <a:lnTo>
                    <a:pt x="1150" y="80"/>
                  </a:lnTo>
                  <a:lnTo>
                    <a:pt x="1167" y="103"/>
                  </a:lnTo>
                  <a:lnTo>
                    <a:pt x="1180" y="129"/>
                  </a:lnTo>
                  <a:lnTo>
                    <a:pt x="1187" y="157"/>
                  </a:lnTo>
                  <a:lnTo>
                    <a:pt x="1191" y="187"/>
                  </a:lnTo>
                  <a:lnTo>
                    <a:pt x="1188" y="217"/>
                  </a:lnTo>
                  <a:lnTo>
                    <a:pt x="1181" y="246"/>
                  </a:lnTo>
                  <a:lnTo>
                    <a:pt x="1168" y="273"/>
                  </a:lnTo>
                  <a:lnTo>
                    <a:pt x="1151" y="298"/>
                  </a:lnTo>
                  <a:lnTo>
                    <a:pt x="1129" y="320"/>
                  </a:lnTo>
                  <a:lnTo>
                    <a:pt x="1112" y="336"/>
                  </a:lnTo>
                  <a:lnTo>
                    <a:pt x="1095" y="357"/>
                  </a:lnTo>
                  <a:lnTo>
                    <a:pt x="1078" y="383"/>
                  </a:lnTo>
                  <a:lnTo>
                    <a:pt x="1059" y="411"/>
                  </a:lnTo>
                  <a:lnTo>
                    <a:pt x="1043" y="440"/>
                  </a:lnTo>
                  <a:lnTo>
                    <a:pt x="1027" y="470"/>
                  </a:lnTo>
                  <a:lnTo>
                    <a:pt x="1013" y="500"/>
                  </a:lnTo>
                  <a:lnTo>
                    <a:pt x="1000" y="528"/>
                  </a:lnTo>
                  <a:lnTo>
                    <a:pt x="990" y="553"/>
                  </a:lnTo>
                  <a:lnTo>
                    <a:pt x="981" y="574"/>
                  </a:lnTo>
                  <a:lnTo>
                    <a:pt x="969" y="602"/>
                  </a:lnTo>
                  <a:lnTo>
                    <a:pt x="952" y="626"/>
                  </a:lnTo>
                  <a:lnTo>
                    <a:pt x="932" y="648"/>
                  </a:lnTo>
                  <a:lnTo>
                    <a:pt x="908" y="665"/>
                  </a:lnTo>
                  <a:lnTo>
                    <a:pt x="881" y="678"/>
                  </a:lnTo>
                  <a:lnTo>
                    <a:pt x="853" y="685"/>
                  </a:lnTo>
                  <a:lnTo>
                    <a:pt x="823" y="687"/>
                  </a:lnTo>
                  <a:lnTo>
                    <a:pt x="393" y="687"/>
                  </a:lnTo>
                  <a:lnTo>
                    <a:pt x="363" y="685"/>
                  </a:lnTo>
                  <a:lnTo>
                    <a:pt x="335" y="678"/>
                  </a:lnTo>
                  <a:lnTo>
                    <a:pt x="308" y="665"/>
                  </a:lnTo>
                  <a:lnTo>
                    <a:pt x="284" y="648"/>
                  </a:lnTo>
                  <a:lnTo>
                    <a:pt x="264" y="626"/>
                  </a:lnTo>
                  <a:lnTo>
                    <a:pt x="247" y="602"/>
                  </a:lnTo>
                  <a:lnTo>
                    <a:pt x="235" y="574"/>
                  </a:lnTo>
                  <a:lnTo>
                    <a:pt x="229" y="561"/>
                  </a:lnTo>
                  <a:lnTo>
                    <a:pt x="220" y="542"/>
                  </a:lnTo>
                  <a:lnTo>
                    <a:pt x="209" y="522"/>
                  </a:lnTo>
                  <a:lnTo>
                    <a:pt x="196" y="499"/>
                  </a:lnTo>
                  <a:lnTo>
                    <a:pt x="181" y="474"/>
                  </a:lnTo>
                  <a:lnTo>
                    <a:pt x="165" y="449"/>
                  </a:lnTo>
                  <a:lnTo>
                    <a:pt x="148" y="423"/>
                  </a:lnTo>
                  <a:lnTo>
                    <a:pt x="130" y="399"/>
                  </a:lnTo>
                  <a:lnTo>
                    <a:pt x="113" y="375"/>
                  </a:lnTo>
                  <a:lnTo>
                    <a:pt x="94" y="353"/>
                  </a:lnTo>
                  <a:lnTo>
                    <a:pt x="77" y="335"/>
                  </a:lnTo>
                  <a:lnTo>
                    <a:pt x="61" y="320"/>
                  </a:lnTo>
                  <a:lnTo>
                    <a:pt x="39" y="298"/>
                  </a:lnTo>
                  <a:lnTo>
                    <a:pt x="22" y="273"/>
                  </a:lnTo>
                  <a:lnTo>
                    <a:pt x="9" y="246"/>
                  </a:lnTo>
                  <a:lnTo>
                    <a:pt x="2" y="217"/>
                  </a:lnTo>
                  <a:lnTo>
                    <a:pt x="0" y="187"/>
                  </a:lnTo>
                  <a:lnTo>
                    <a:pt x="2" y="157"/>
                  </a:lnTo>
                  <a:lnTo>
                    <a:pt x="10" y="129"/>
                  </a:lnTo>
                  <a:lnTo>
                    <a:pt x="23" y="103"/>
                  </a:lnTo>
                  <a:lnTo>
                    <a:pt x="40" y="80"/>
                  </a:lnTo>
                  <a:lnTo>
                    <a:pt x="62" y="60"/>
                  </a:lnTo>
                  <a:lnTo>
                    <a:pt x="87" y="44"/>
                  </a:lnTo>
                  <a:lnTo>
                    <a:pt x="114" y="32"/>
                  </a:lnTo>
                  <a:lnTo>
                    <a:pt x="171" y="16"/>
                  </a:lnTo>
                  <a:lnTo>
                    <a:pt x="226" y="5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8835308" y="5265118"/>
            <a:ext cx="2474261" cy="771048"/>
            <a:chOff x="8784192" y="4594561"/>
            <a:chExt cx="2474261" cy="771048"/>
          </a:xfrm>
        </p:grpSpPr>
        <p:sp>
          <p:nvSpPr>
            <p:cNvPr id="82952" name="TextBox 26"/>
            <p:cNvSpPr txBox="1">
              <a:spLocks noChangeArrowheads="1"/>
            </p:cNvSpPr>
            <p:nvPr/>
          </p:nvSpPr>
          <p:spPr bwMode="auto">
            <a:xfrm>
              <a:off x="9248678" y="4603557"/>
              <a:ext cx="2009775" cy="265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 dirty="0">
                  <a:solidFill>
                    <a:srgbClr val="5B9BD5"/>
                  </a:solidFill>
                  <a:latin typeface="Calibri" panose="020F0502020204030204" pitchFamily="34" charset="0"/>
                </a:rPr>
                <a:t>ПЕРІОД РЕАЛІЗАЦІЇ</a:t>
              </a:r>
            </a:p>
          </p:txBody>
        </p:sp>
        <p:sp>
          <p:nvSpPr>
            <p:cNvPr id="82953" name="TextBox 27"/>
            <p:cNvSpPr txBox="1">
              <a:spLocks noChangeArrowheads="1"/>
            </p:cNvSpPr>
            <p:nvPr/>
          </p:nvSpPr>
          <p:spPr bwMode="auto">
            <a:xfrm>
              <a:off x="9240838" y="4876009"/>
              <a:ext cx="720725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>
                  <a:solidFill>
                    <a:srgbClr val="7F7F7F"/>
                  </a:solidFill>
                  <a:latin typeface="Calibri" panose="020F0502020204030204" pitchFamily="34" charset="0"/>
                </a:rPr>
                <a:t>Початок</a:t>
              </a:r>
            </a:p>
          </p:txBody>
        </p:sp>
        <p:sp>
          <p:nvSpPr>
            <p:cNvPr id="82954" name="TextBox 28"/>
            <p:cNvSpPr txBox="1">
              <a:spLocks noChangeArrowheads="1"/>
            </p:cNvSpPr>
            <p:nvPr/>
          </p:nvSpPr>
          <p:spPr bwMode="auto">
            <a:xfrm>
              <a:off x="9254117" y="5082637"/>
              <a:ext cx="98742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>
                  <a:solidFill>
                    <a:srgbClr val="7F7F7F"/>
                  </a:solidFill>
                  <a:latin typeface="Calibri" panose="020F0502020204030204" pitchFamily="34" charset="0"/>
                </a:rPr>
                <a:t>Завершення</a:t>
              </a:r>
            </a:p>
          </p:txBody>
        </p:sp>
        <p:sp>
          <p:nvSpPr>
            <p:cNvPr id="82961" name="TextBox 35"/>
            <p:cNvSpPr txBox="1">
              <a:spLocks noChangeArrowheads="1"/>
            </p:cNvSpPr>
            <p:nvPr/>
          </p:nvSpPr>
          <p:spPr bwMode="auto">
            <a:xfrm>
              <a:off x="10229353" y="4955382"/>
              <a:ext cx="685800" cy="233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>
                  <a:latin typeface="Calibri" panose="020F0502020204030204" pitchFamily="34" charset="0"/>
                </a:rPr>
                <a:t>2018 р</a:t>
              </a:r>
              <a:endParaRPr lang="uk-UA" altLang="uk-UA" sz="1100" dirty="0">
                <a:latin typeface="Calibri" panose="020F0502020204030204" pitchFamily="34" charset="0"/>
              </a:endParaRPr>
            </a:p>
          </p:txBody>
        </p:sp>
        <p:sp>
          <p:nvSpPr>
            <p:cNvPr id="82962" name="TextBox 36"/>
            <p:cNvSpPr txBox="1">
              <a:spLocks noChangeArrowheads="1"/>
            </p:cNvSpPr>
            <p:nvPr/>
          </p:nvSpPr>
          <p:spPr bwMode="auto">
            <a:xfrm>
              <a:off x="10241542" y="5121134"/>
              <a:ext cx="685800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>
                  <a:solidFill>
                    <a:srgbClr val="C00000"/>
                  </a:solidFill>
                  <a:latin typeface="Calibri" panose="020F0502020204030204" pitchFamily="34" charset="0"/>
                </a:rPr>
                <a:t>2021 р</a:t>
              </a:r>
              <a:endParaRPr lang="uk-UA" altLang="uk-UA" sz="1100" dirty="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40" name="Straight Connector 8">
              <a:extLst/>
            </p:cNvPr>
            <p:cNvCxnSpPr/>
            <p:nvPr/>
          </p:nvCxnSpPr>
          <p:spPr>
            <a:xfrm>
              <a:off x="9355904" y="4887716"/>
              <a:ext cx="16652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Group 9"/>
            <p:cNvGrpSpPr>
              <a:grpSpLocks noChangeAspect="1"/>
            </p:cNvGrpSpPr>
            <p:nvPr/>
          </p:nvGrpSpPr>
          <p:grpSpPr bwMode="auto">
            <a:xfrm>
              <a:off x="8784192" y="4594561"/>
              <a:ext cx="398127" cy="398127"/>
              <a:chOff x="1791" y="111"/>
              <a:chExt cx="4098" cy="4098"/>
            </a:xfrm>
            <a:solidFill>
              <a:srgbClr val="5B9BD5"/>
            </a:solidFill>
          </p:grpSpPr>
          <p:sp>
            <p:nvSpPr>
              <p:cNvPr id="69" name="Freeform 11"/>
              <p:cNvSpPr>
                <a:spLocks noEditPoints="1"/>
              </p:cNvSpPr>
              <p:nvPr/>
            </p:nvSpPr>
            <p:spPr bwMode="auto">
              <a:xfrm>
                <a:off x="1791" y="111"/>
                <a:ext cx="4098" cy="4098"/>
              </a:xfrm>
              <a:custGeom>
                <a:avLst/>
                <a:gdLst>
                  <a:gd name="T0" fmla="*/ 2639 w 4098"/>
                  <a:gd name="T1" fmla="*/ 2268 h 4098"/>
                  <a:gd name="T2" fmla="*/ 2305 w 4098"/>
                  <a:gd name="T3" fmla="*/ 2572 h 4098"/>
                  <a:gd name="T4" fmla="*/ 2177 w 4098"/>
                  <a:gd name="T5" fmla="*/ 3018 h 4098"/>
                  <a:gd name="T6" fmla="*/ 2305 w 4098"/>
                  <a:gd name="T7" fmla="*/ 3463 h 4098"/>
                  <a:gd name="T8" fmla="*/ 2639 w 4098"/>
                  <a:gd name="T9" fmla="*/ 3768 h 4098"/>
                  <a:gd name="T10" fmla="*/ 3098 w 4098"/>
                  <a:gd name="T11" fmla="*/ 3855 h 4098"/>
                  <a:gd name="T12" fmla="*/ 3526 w 4098"/>
                  <a:gd name="T13" fmla="*/ 3687 h 4098"/>
                  <a:gd name="T14" fmla="*/ 3799 w 4098"/>
                  <a:gd name="T15" fmla="*/ 3327 h 4098"/>
                  <a:gd name="T16" fmla="*/ 3842 w 4098"/>
                  <a:gd name="T17" fmla="*/ 2857 h 4098"/>
                  <a:gd name="T18" fmla="*/ 3637 w 4098"/>
                  <a:gd name="T19" fmla="*/ 2451 h 4098"/>
                  <a:gd name="T20" fmla="*/ 3254 w 4098"/>
                  <a:gd name="T21" fmla="*/ 2210 h 4098"/>
                  <a:gd name="T22" fmla="*/ 1999 w 4098"/>
                  <a:gd name="T23" fmla="*/ 3378 h 4098"/>
                  <a:gd name="T24" fmla="*/ 1765 w 4098"/>
                  <a:gd name="T25" fmla="*/ 3126 h 4098"/>
                  <a:gd name="T26" fmla="*/ 1700 w 4098"/>
                  <a:gd name="T27" fmla="*/ 2990 h 4098"/>
                  <a:gd name="T28" fmla="*/ 1817 w 4098"/>
                  <a:gd name="T29" fmla="*/ 2897 h 4098"/>
                  <a:gd name="T30" fmla="*/ 1789 w 4098"/>
                  <a:gd name="T31" fmla="*/ 2654 h 4098"/>
                  <a:gd name="T32" fmla="*/ 1696 w 4098"/>
                  <a:gd name="T33" fmla="*/ 2537 h 4098"/>
                  <a:gd name="T34" fmla="*/ 1789 w 4098"/>
                  <a:gd name="T35" fmla="*/ 2420 h 4098"/>
                  <a:gd name="T36" fmla="*/ 2209 w 4098"/>
                  <a:gd name="T37" fmla="*/ 2301 h 4098"/>
                  <a:gd name="T38" fmla="*/ 2605 w 4098"/>
                  <a:gd name="T39" fmla="*/ 2019 h 4098"/>
                  <a:gd name="T40" fmla="*/ 3100 w 4098"/>
                  <a:gd name="T41" fmla="*/ 1940 h 4098"/>
                  <a:gd name="T42" fmla="*/ 3552 w 4098"/>
                  <a:gd name="T43" fmla="*/ 2079 h 4098"/>
                  <a:gd name="T44" fmla="*/ 3617 w 4098"/>
                  <a:gd name="T45" fmla="*/ 969 h 4098"/>
                  <a:gd name="T46" fmla="*/ 3103 w 4098"/>
                  <a:gd name="T47" fmla="*/ 683 h 4098"/>
                  <a:gd name="T48" fmla="*/ 2957 w 4098"/>
                  <a:gd name="T49" fmla="*/ 717 h 4098"/>
                  <a:gd name="T50" fmla="*/ 2890 w 4098"/>
                  <a:gd name="T51" fmla="*/ 488 h 4098"/>
                  <a:gd name="T52" fmla="*/ 2364 w 4098"/>
                  <a:gd name="T53" fmla="*/ 702 h 4098"/>
                  <a:gd name="T54" fmla="*/ 2214 w 4098"/>
                  <a:gd name="T55" fmla="*/ 702 h 4098"/>
                  <a:gd name="T56" fmla="*/ 1689 w 4098"/>
                  <a:gd name="T57" fmla="*/ 488 h 4098"/>
                  <a:gd name="T58" fmla="*/ 1622 w 4098"/>
                  <a:gd name="T59" fmla="*/ 717 h 4098"/>
                  <a:gd name="T60" fmla="*/ 1475 w 4098"/>
                  <a:gd name="T61" fmla="*/ 683 h 4098"/>
                  <a:gd name="T62" fmla="*/ 969 w 4098"/>
                  <a:gd name="T63" fmla="*/ 608 h 4098"/>
                  <a:gd name="T64" fmla="*/ 875 w 4098"/>
                  <a:gd name="T65" fmla="*/ 725 h 4098"/>
                  <a:gd name="T66" fmla="*/ 740 w 4098"/>
                  <a:gd name="T67" fmla="*/ 661 h 4098"/>
                  <a:gd name="T68" fmla="*/ 875 w 4098"/>
                  <a:gd name="T69" fmla="*/ 4 h 4098"/>
                  <a:gd name="T70" fmla="*/ 969 w 4098"/>
                  <a:gd name="T71" fmla="*/ 120 h 4098"/>
                  <a:gd name="T72" fmla="*/ 1475 w 4098"/>
                  <a:gd name="T73" fmla="*/ 45 h 4098"/>
                  <a:gd name="T74" fmla="*/ 1622 w 4098"/>
                  <a:gd name="T75" fmla="*/ 12 h 4098"/>
                  <a:gd name="T76" fmla="*/ 1689 w 4098"/>
                  <a:gd name="T77" fmla="*/ 248 h 4098"/>
                  <a:gd name="T78" fmla="*/ 2214 w 4098"/>
                  <a:gd name="T79" fmla="*/ 26 h 4098"/>
                  <a:gd name="T80" fmla="*/ 2364 w 4098"/>
                  <a:gd name="T81" fmla="*/ 26 h 4098"/>
                  <a:gd name="T82" fmla="*/ 2890 w 4098"/>
                  <a:gd name="T83" fmla="*/ 248 h 4098"/>
                  <a:gd name="T84" fmla="*/ 2957 w 4098"/>
                  <a:gd name="T85" fmla="*/ 12 h 4098"/>
                  <a:gd name="T86" fmla="*/ 3103 w 4098"/>
                  <a:gd name="T87" fmla="*/ 45 h 4098"/>
                  <a:gd name="T88" fmla="*/ 3765 w 4098"/>
                  <a:gd name="T89" fmla="*/ 251 h 4098"/>
                  <a:gd name="T90" fmla="*/ 3858 w 4098"/>
                  <a:gd name="T91" fmla="*/ 368 h 4098"/>
                  <a:gd name="T92" fmla="*/ 4047 w 4098"/>
                  <a:gd name="T93" fmla="*/ 2690 h 4098"/>
                  <a:gd name="T94" fmla="*/ 4082 w 4098"/>
                  <a:gd name="T95" fmla="*/ 3201 h 4098"/>
                  <a:gd name="T96" fmla="*/ 3868 w 4098"/>
                  <a:gd name="T97" fmla="*/ 3683 h 4098"/>
                  <a:gd name="T98" fmla="*/ 3458 w 4098"/>
                  <a:gd name="T99" fmla="*/ 4004 h 4098"/>
                  <a:gd name="T100" fmla="*/ 2924 w 4098"/>
                  <a:gd name="T101" fmla="*/ 4094 h 4098"/>
                  <a:gd name="T102" fmla="*/ 2427 w 4098"/>
                  <a:gd name="T103" fmla="*/ 3922 h 4098"/>
                  <a:gd name="T104" fmla="*/ 120 w 4098"/>
                  <a:gd name="T105" fmla="*/ 3617 h 4098"/>
                  <a:gd name="T106" fmla="*/ 4 w 4098"/>
                  <a:gd name="T107" fmla="*/ 3526 h 4098"/>
                  <a:gd name="T108" fmla="*/ 45 w 4098"/>
                  <a:gd name="T109" fmla="*/ 274 h 4098"/>
                  <a:gd name="T110" fmla="*/ 731 w 4098"/>
                  <a:gd name="T111" fmla="*/ 93 h 4098"/>
                  <a:gd name="T112" fmla="*/ 848 w 4098"/>
                  <a:gd name="T113" fmla="*/ 0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098" h="4098">
                    <a:moveTo>
                      <a:pt x="3018" y="2177"/>
                    </a:moveTo>
                    <a:lnTo>
                      <a:pt x="2937" y="2181"/>
                    </a:lnTo>
                    <a:lnTo>
                      <a:pt x="2857" y="2192"/>
                    </a:lnTo>
                    <a:lnTo>
                      <a:pt x="2782" y="2210"/>
                    </a:lnTo>
                    <a:lnTo>
                      <a:pt x="2708" y="2235"/>
                    </a:lnTo>
                    <a:lnTo>
                      <a:pt x="2639" y="2268"/>
                    </a:lnTo>
                    <a:lnTo>
                      <a:pt x="2572" y="2305"/>
                    </a:lnTo>
                    <a:lnTo>
                      <a:pt x="2510" y="2348"/>
                    </a:lnTo>
                    <a:lnTo>
                      <a:pt x="2451" y="2397"/>
                    </a:lnTo>
                    <a:lnTo>
                      <a:pt x="2397" y="2451"/>
                    </a:lnTo>
                    <a:lnTo>
                      <a:pt x="2348" y="2510"/>
                    </a:lnTo>
                    <a:lnTo>
                      <a:pt x="2305" y="2572"/>
                    </a:lnTo>
                    <a:lnTo>
                      <a:pt x="2268" y="2639"/>
                    </a:lnTo>
                    <a:lnTo>
                      <a:pt x="2235" y="2708"/>
                    </a:lnTo>
                    <a:lnTo>
                      <a:pt x="2210" y="2782"/>
                    </a:lnTo>
                    <a:lnTo>
                      <a:pt x="2192" y="2857"/>
                    </a:lnTo>
                    <a:lnTo>
                      <a:pt x="2181" y="2937"/>
                    </a:lnTo>
                    <a:lnTo>
                      <a:pt x="2177" y="3018"/>
                    </a:lnTo>
                    <a:lnTo>
                      <a:pt x="2181" y="3098"/>
                    </a:lnTo>
                    <a:lnTo>
                      <a:pt x="2192" y="3177"/>
                    </a:lnTo>
                    <a:lnTo>
                      <a:pt x="2210" y="3254"/>
                    </a:lnTo>
                    <a:lnTo>
                      <a:pt x="2235" y="3327"/>
                    </a:lnTo>
                    <a:lnTo>
                      <a:pt x="2268" y="3396"/>
                    </a:lnTo>
                    <a:lnTo>
                      <a:pt x="2305" y="3463"/>
                    </a:lnTo>
                    <a:lnTo>
                      <a:pt x="2348" y="3526"/>
                    </a:lnTo>
                    <a:lnTo>
                      <a:pt x="2397" y="3584"/>
                    </a:lnTo>
                    <a:lnTo>
                      <a:pt x="2451" y="3637"/>
                    </a:lnTo>
                    <a:lnTo>
                      <a:pt x="2510" y="3687"/>
                    </a:lnTo>
                    <a:lnTo>
                      <a:pt x="2572" y="3729"/>
                    </a:lnTo>
                    <a:lnTo>
                      <a:pt x="2639" y="3768"/>
                    </a:lnTo>
                    <a:lnTo>
                      <a:pt x="2708" y="3799"/>
                    </a:lnTo>
                    <a:lnTo>
                      <a:pt x="2782" y="3825"/>
                    </a:lnTo>
                    <a:lnTo>
                      <a:pt x="2857" y="3842"/>
                    </a:lnTo>
                    <a:lnTo>
                      <a:pt x="2937" y="3855"/>
                    </a:lnTo>
                    <a:lnTo>
                      <a:pt x="3018" y="3858"/>
                    </a:lnTo>
                    <a:lnTo>
                      <a:pt x="3098" y="3855"/>
                    </a:lnTo>
                    <a:lnTo>
                      <a:pt x="3177" y="3842"/>
                    </a:lnTo>
                    <a:lnTo>
                      <a:pt x="3254" y="3825"/>
                    </a:lnTo>
                    <a:lnTo>
                      <a:pt x="3327" y="3799"/>
                    </a:lnTo>
                    <a:lnTo>
                      <a:pt x="3396" y="3768"/>
                    </a:lnTo>
                    <a:lnTo>
                      <a:pt x="3463" y="3729"/>
                    </a:lnTo>
                    <a:lnTo>
                      <a:pt x="3526" y="3687"/>
                    </a:lnTo>
                    <a:lnTo>
                      <a:pt x="3584" y="3637"/>
                    </a:lnTo>
                    <a:lnTo>
                      <a:pt x="3637" y="3584"/>
                    </a:lnTo>
                    <a:lnTo>
                      <a:pt x="3687" y="3526"/>
                    </a:lnTo>
                    <a:lnTo>
                      <a:pt x="3729" y="3463"/>
                    </a:lnTo>
                    <a:lnTo>
                      <a:pt x="3768" y="3396"/>
                    </a:lnTo>
                    <a:lnTo>
                      <a:pt x="3799" y="3327"/>
                    </a:lnTo>
                    <a:lnTo>
                      <a:pt x="3825" y="3254"/>
                    </a:lnTo>
                    <a:lnTo>
                      <a:pt x="3842" y="3177"/>
                    </a:lnTo>
                    <a:lnTo>
                      <a:pt x="3855" y="3098"/>
                    </a:lnTo>
                    <a:lnTo>
                      <a:pt x="3858" y="3018"/>
                    </a:lnTo>
                    <a:lnTo>
                      <a:pt x="3855" y="2937"/>
                    </a:lnTo>
                    <a:lnTo>
                      <a:pt x="3842" y="2857"/>
                    </a:lnTo>
                    <a:lnTo>
                      <a:pt x="3825" y="2782"/>
                    </a:lnTo>
                    <a:lnTo>
                      <a:pt x="3799" y="2708"/>
                    </a:lnTo>
                    <a:lnTo>
                      <a:pt x="3768" y="2639"/>
                    </a:lnTo>
                    <a:lnTo>
                      <a:pt x="3729" y="2572"/>
                    </a:lnTo>
                    <a:lnTo>
                      <a:pt x="3687" y="2510"/>
                    </a:lnTo>
                    <a:lnTo>
                      <a:pt x="3637" y="2451"/>
                    </a:lnTo>
                    <a:lnTo>
                      <a:pt x="3584" y="2397"/>
                    </a:lnTo>
                    <a:lnTo>
                      <a:pt x="3526" y="2348"/>
                    </a:lnTo>
                    <a:lnTo>
                      <a:pt x="3463" y="2305"/>
                    </a:lnTo>
                    <a:lnTo>
                      <a:pt x="3396" y="2268"/>
                    </a:lnTo>
                    <a:lnTo>
                      <a:pt x="3327" y="2235"/>
                    </a:lnTo>
                    <a:lnTo>
                      <a:pt x="3254" y="2210"/>
                    </a:lnTo>
                    <a:lnTo>
                      <a:pt x="3177" y="2192"/>
                    </a:lnTo>
                    <a:lnTo>
                      <a:pt x="3098" y="2181"/>
                    </a:lnTo>
                    <a:lnTo>
                      <a:pt x="3018" y="2177"/>
                    </a:lnTo>
                    <a:close/>
                    <a:moveTo>
                      <a:pt x="240" y="1208"/>
                    </a:moveTo>
                    <a:lnTo>
                      <a:pt x="240" y="3378"/>
                    </a:lnTo>
                    <a:lnTo>
                      <a:pt x="1999" y="3378"/>
                    </a:lnTo>
                    <a:lnTo>
                      <a:pt x="1974" y="3300"/>
                    </a:lnTo>
                    <a:lnTo>
                      <a:pt x="1956" y="3220"/>
                    </a:lnTo>
                    <a:lnTo>
                      <a:pt x="1943" y="3138"/>
                    </a:lnTo>
                    <a:lnTo>
                      <a:pt x="1817" y="3138"/>
                    </a:lnTo>
                    <a:lnTo>
                      <a:pt x="1789" y="3134"/>
                    </a:lnTo>
                    <a:lnTo>
                      <a:pt x="1765" y="3126"/>
                    </a:lnTo>
                    <a:lnTo>
                      <a:pt x="1742" y="3111"/>
                    </a:lnTo>
                    <a:lnTo>
                      <a:pt x="1724" y="3092"/>
                    </a:lnTo>
                    <a:lnTo>
                      <a:pt x="1709" y="3070"/>
                    </a:lnTo>
                    <a:lnTo>
                      <a:pt x="1700" y="3045"/>
                    </a:lnTo>
                    <a:lnTo>
                      <a:pt x="1696" y="3018"/>
                    </a:lnTo>
                    <a:lnTo>
                      <a:pt x="1700" y="2990"/>
                    </a:lnTo>
                    <a:lnTo>
                      <a:pt x="1709" y="2964"/>
                    </a:lnTo>
                    <a:lnTo>
                      <a:pt x="1724" y="2942"/>
                    </a:lnTo>
                    <a:lnTo>
                      <a:pt x="1742" y="2923"/>
                    </a:lnTo>
                    <a:lnTo>
                      <a:pt x="1765" y="2910"/>
                    </a:lnTo>
                    <a:lnTo>
                      <a:pt x="1789" y="2901"/>
                    </a:lnTo>
                    <a:lnTo>
                      <a:pt x="1817" y="2897"/>
                    </a:lnTo>
                    <a:lnTo>
                      <a:pt x="1943" y="2897"/>
                    </a:lnTo>
                    <a:lnTo>
                      <a:pt x="1956" y="2815"/>
                    </a:lnTo>
                    <a:lnTo>
                      <a:pt x="1974" y="2734"/>
                    </a:lnTo>
                    <a:lnTo>
                      <a:pt x="1999" y="2657"/>
                    </a:lnTo>
                    <a:lnTo>
                      <a:pt x="1817" y="2657"/>
                    </a:lnTo>
                    <a:lnTo>
                      <a:pt x="1789" y="2654"/>
                    </a:lnTo>
                    <a:lnTo>
                      <a:pt x="1765" y="2645"/>
                    </a:lnTo>
                    <a:lnTo>
                      <a:pt x="1742" y="2631"/>
                    </a:lnTo>
                    <a:lnTo>
                      <a:pt x="1724" y="2613"/>
                    </a:lnTo>
                    <a:lnTo>
                      <a:pt x="1709" y="2590"/>
                    </a:lnTo>
                    <a:lnTo>
                      <a:pt x="1700" y="2564"/>
                    </a:lnTo>
                    <a:lnTo>
                      <a:pt x="1696" y="2537"/>
                    </a:lnTo>
                    <a:lnTo>
                      <a:pt x="1700" y="2510"/>
                    </a:lnTo>
                    <a:lnTo>
                      <a:pt x="1709" y="2485"/>
                    </a:lnTo>
                    <a:lnTo>
                      <a:pt x="1724" y="2463"/>
                    </a:lnTo>
                    <a:lnTo>
                      <a:pt x="1742" y="2444"/>
                    </a:lnTo>
                    <a:lnTo>
                      <a:pt x="1765" y="2429"/>
                    </a:lnTo>
                    <a:lnTo>
                      <a:pt x="1789" y="2420"/>
                    </a:lnTo>
                    <a:lnTo>
                      <a:pt x="1817" y="2417"/>
                    </a:lnTo>
                    <a:lnTo>
                      <a:pt x="2056" y="2417"/>
                    </a:lnTo>
                    <a:lnTo>
                      <a:pt x="2085" y="2420"/>
                    </a:lnTo>
                    <a:lnTo>
                      <a:pt x="2111" y="2430"/>
                    </a:lnTo>
                    <a:lnTo>
                      <a:pt x="2158" y="2363"/>
                    </a:lnTo>
                    <a:lnTo>
                      <a:pt x="2209" y="2301"/>
                    </a:lnTo>
                    <a:lnTo>
                      <a:pt x="2266" y="2241"/>
                    </a:lnTo>
                    <a:lnTo>
                      <a:pt x="2326" y="2188"/>
                    </a:lnTo>
                    <a:lnTo>
                      <a:pt x="2391" y="2137"/>
                    </a:lnTo>
                    <a:lnTo>
                      <a:pt x="2459" y="2092"/>
                    </a:lnTo>
                    <a:lnTo>
                      <a:pt x="2531" y="2053"/>
                    </a:lnTo>
                    <a:lnTo>
                      <a:pt x="2605" y="2019"/>
                    </a:lnTo>
                    <a:lnTo>
                      <a:pt x="2682" y="1989"/>
                    </a:lnTo>
                    <a:lnTo>
                      <a:pt x="2763" y="1967"/>
                    </a:lnTo>
                    <a:lnTo>
                      <a:pt x="2846" y="1951"/>
                    </a:lnTo>
                    <a:lnTo>
                      <a:pt x="2931" y="1941"/>
                    </a:lnTo>
                    <a:lnTo>
                      <a:pt x="3018" y="1937"/>
                    </a:lnTo>
                    <a:lnTo>
                      <a:pt x="3100" y="1940"/>
                    </a:lnTo>
                    <a:lnTo>
                      <a:pt x="3180" y="1950"/>
                    </a:lnTo>
                    <a:lnTo>
                      <a:pt x="3260" y="1965"/>
                    </a:lnTo>
                    <a:lnTo>
                      <a:pt x="3337" y="1984"/>
                    </a:lnTo>
                    <a:lnTo>
                      <a:pt x="3411" y="2011"/>
                    </a:lnTo>
                    <a:lnTo>
                      <a:pt x="3483" y="2043"/>
                    </a:lnTo>
                    <a:lnTo>
                      <a:pt x="3552" y="2079"/>
                    </a:lnTo>
                    <a:lnTo>
                      <a:pt x="3617" y="2120"/>
                    </a:lnTo>
                    <a:lnTo>
                      <a:pt x="3617" y="1208"/>
                    </a:lnTo>
                    <a:lnTo>
                      <a:pt x="240" y="1208"/>
                    </a:lnTo>
                    <a:close/>
                    <a:moveTo>
                      <a:pt x="240" y="488"/>
                    </a:moveTo>
                    <a:lnTo>
                      <a:pt x="240" y="969"/>
                    </a:lnTo>
                    <a:lnTo>
                      <a:pt x="3617" y="969"/>
                    </a:lnTo>
                    <a:lnTo>
                      <a:pt x="3617" y="488"/>
                    </a:lnTo>
                    <a:lnTo>
                      <a:pt x="3129" y="488"/>
                    </a:lnTo>
                    <a:lnTo>
                      <a:pt x="3129" y="608"/>
                    </a:lnTo>
                    <a:lnTo>
                      <a:pt x="3127" y="636"/>
                    </a:lnTo>
                    <a:lnTo>
                      <a:pt x="3117" y="661"/>
                    </a:lnTo>
                    <a:lnTo>
                      <a:pt x="3103" y="683"/>
                    </a:lnTo>
                    <a:lnTo>
                      <a:pt x="3085" y="702"/>
                    </a:lnTo>
                    <a:lnTo>
                      <a:pt x="3062" y="717"/>
                    </a:lnTo>
                    <a:lnTo>
                      <a:pt x="3037" y="725"/>
                    </a:lnTo>
                    <a:lnTo>
                      <a:pt x="3009" y="729"/>
                    </a:lnTo>
                    <a:lnTo>
                      <a:pt x="2982" y="725"/>
                    </a:lnTo>
                    <a:lnTo>
                      <a:pt x="2957" y="717"/>
                    </a:lnTo>
                    <a:lnTo>
                      <a:pt x="2934" y="702"/>
                    </a:lnTo>
                    <a:lnTo>
                      <a:pt x="2916" y="683"/>
                    </a:lnTo>
                    <a:lnTo>
                      <a:pt x="2902" y="661"/>
                    </a:lnTo>
                    <a:lnTo>
                      <a:pt x="2892" y="636"/>
                    </a:lnTo>
                    <a:lnTo>
                      <a:pt x="2890" y="608"/>
                    </a:lnTo>
                    <a:lnTo>
                      <a:pt x="2890" y="488"/>
                    </a:lnTo>
                    <a:lnTo>
                      <a:pt x="2409" y="488"/>
                    </a:lnTo>
                    <a:lnTo>
                      <a:pt x="2409" y="608"/>
                    </a:lnTo>
                    <a:lnTo>
                      <a:pt x="2405" y="636"/>
                    </a:lnTo>
                    <a:lnTo>
                      <a:pt x="2397" y="661"/>
                    </a:lnTo>
                    <a:lnTo>
                      <a:pt x="2383" y="683"/>
                    </a:lnTo>
                    <a:lnTo>
                      <a:pt x="2364" y="702"/>
                    </a:lnTo>
                    <a:lnTo>
                      <a:pt x="2342" y="717"/>
                    </a:lnTo>
                    <a:lnTo>
                      <a:pt x="2317" y="725"/>
                    </a:lnTo>
                    <a:lnTo>
                      <a:pt x="2289" y="729"/>
                    </a:lnTo>
                    <a:lnTo>
                      <a:pt x="2261" y="725"/>
                    </a:lnTo>
                    <a:lnTo>
                      <a:pt x="2237" y="717"/>
                    </a:lnTo>
                    <a:lnTo>
                      <a:pt x="2214" y="702"/>
                    </a:lnTo>
                    <a:lnTo>
                      <a:pt x="2196" y="683"/>
                    </a:lnTo>
                    <a:lnTo>
                      <a:pt x="2182" y="661"/>
                    </a:lnTo>
                    <a:lnTo>
                      <a:pt x="2172" y="636"/>
                    </a:lnTo>
                    <a:lnTo>
                      <a:pt x="2169" y="608"/>
                    </a:lnTo>
                    <a:lnTo>
                      <a:pt x="2169" y="488"/>
                    </a:lnTo>
                    <a:lnTo>
                      <a:pt x="1689" y="488"/>
                    </a:lnTo>
                    <a:lnTo>
                      <a:pt x="1689" y="608"/>
                    </a:lnTo>
                    <a:lnTo>
                      <a:pt x="1685" y="636"/>
                    </a:lnTo>
                    <a:lnTo>
                      <a:pt x="1676" y="661"/>
                    </a:lnTo>
                    <a:lnTo>
                      <a:pt x="1663" y="683"/>
                    </a:lnTo>
                    <a:lnTo>
                      <a:pt x="1644" y="702"/>
                    </a:lnTo>
                    <a:lnTo>
                      <a:pt x="1622" y="717"/>
                    </a:lnTo>
                    <a:lnTo>
                      <a:pt x="1596" y="725"/>
                    </a:lnTo>
                    <a:lnTo>
                      <a:pt x="1568" y="729"/>
                    </a:lnTo>
                    <a:lnTo>
                      <a:pt x="1541" y="725"/>
                    </a:lnTo>
                    <a:lnTo>
                      <a:pt x="1516" y="717"/>
                    </a:lnTo>
                    <a:lnTo>
                      <a:pt x="1494" y="702"/>
                    </a:lnTo>
                    <a:lnTo>
                      <a:pt x="1475" y="683"/>
                    </a:lnTo>
                    <a:lnTo>
                      <a:pt x="1460" y="661"/>
                    </a:lnTo>
                    <a:lnTo>
                      <a:pt x="1452" y="636"/>
                    </a:lnTo>
                    <a:lnTo>
                      <a:pt x="1449" y="608"/>
                    </a:lnTo>
                    <a:lnTo>
                      <a:pt x="1449" y="488"/>
                    </a:lnTo>
                    <a:lnTo>
                      <a:pt x="969" y="488"/>
                    </a:lnTo>
                    <a:lnTo>
                      <a:pt x="969" y="608"/>
                    </a:lnTo>
                    <a:lnTo>
                      <a:pt x="965" y="636"/>
                    </a:lnTo>
                    <a:lnTo>
                      <a:pt x="956" y="661"/>
                    </a:lnTo>
                    <a:lnTo>
                      <a:pt x="943" y="683"/>
                    </a:lnTo>
                    <a:lnTo>
                      <a:pt x="924" y="702"/>
                    </a:lnTo>
                    <a:lnTo>
                      <a:pt x="902" y="717"/>
                    </a:lnTo>
                    <a:lnTo>
                      <a:pt x="875" y="725"/>
                    </a:lnTo>
                    <a:lnTo>
                      <a:pt x="848" y="729"/>
                    </a:lnTo>
                    <a:lnTo>
                      <a:pt x="821" y="725"/>
                    </a:lnTo>
                    <a:lnTo>
                      <a:pt x="796" y="717"/>
                    </a:lnTo>
                    <a:lnTo>
                      <a:pt x="774" y="702"/>
                    </a:lnTo>
                    <a:lnTo>
                      <a:pt x="755" y="683"/>
                    </a:lnTo>
                    <a:lnTo>
                      <a:pt x="740" y="661"/>
                    </a:lnTo>
                    <a:lnTo>
                      <a:pt x="731" y="636"/>
                    </a:lnTo>
                    <a:lnTo>
                      <a:pt x="729" y="608"/>
                    </a:lnTo>
                    <a:lnTo>
                      <a:pt x="729" y="488"/>
                    </a:lnTo>
                    <a:lnTo>
                      <a:pt x="240" y="488"/>
                    </a:lnTo>
                    <a:close/>
                    <a:moveTo>
                      <a:pt x="848" y="0"/>
                    </a:moveTo>
                    <a:lnTo>
                      <a:pt x="875" y="4"/>
                    </a:lnTo>
                    <a:lnTo>
                      <a:pt x="902" y="12"/>
                    </a:lnTo>
                    <a:lnTo>
                      <a:pt x="924" y="26"/>
                    </a:lnTo>
                    <a:lnTo>
                      <a:pt x="943" y="45"/>
                    </a:lnTo>
                    <a:lnTo>
                      <a:pt x="956" y="67"/>
                    </a:lnTo>
                    <a:lnTo>
                      <a:pt x="965" y="93"/>
                    </a:lnTo>
                    <a:lnTo>
                      <a:pt x="969" y="120"/>
                    </a:lnTo>
                    <a:lnTo>
                      <a:pt x="969" y="248"/>
                    </a:lnTo>
                    <a:lnTo>
                      <a:pt x="1449" y="248"/>
                    </a:lnTo>
                    <a:lnTo>
                      <a:pt x="1449" y="120"/>
                    </a:lnTo>
                    <a:lnTo>
                      <a:pt x="1452" y="93"/>
                    </a:lnTo>
                    <a:lnTo>
                      <a:pt x="1460" y="67"/>
                    </a:lnTo>
                    <a:lnTo>
                      <a:pt x="1475" y="45"/>
                    </a:lnTo>
                    <a:lnTo>
                      <a:pt x="1494" y="26"/>
                    </a:lnTo>
                    <a:lnTo>
                      <a:pt x="1516" y="12"/>
                    </a:lnTo>
                    <a:lnTo>
                      <a:pt x="1541" y="4"/>
                    </a:lnTo>
                    <a:lnTo>
                      <a:pt x="1568" y="0"/>
                    </a:lnTo>
                    <a:lnTo>
                      <a:pt x="1596" y="4"/>
                    </a:lnTo>
                    <a:lnTo>
                      <a:pt x="1622" y="12"/>
                    </a:lnTo>
                    <a:lnTo>
                      <a:pt x="1644" y="26"/>
                    </a:lnTo>
                    <a:lnTo>
                      <a:pt x="1663" y="45"/>
                    </a:lnTo>
                    <a:lnTo>
                      <a:pt x="1676" y="67"/>
                    </a:lnTo>
                    <a:lnTo>
                      <a:pt x="1685" y="93"/>
                    </a:lnTo>
                    <a:lnTo>
                      <a:pt x="1689" y="120"/>
                    </a:lnTo>
                    <a:lnTo>
                      <a:pt x="1689" y="248"/>
                    </a:lnTo>
                    <a:lnTo>
                      <a:pt x="2169" y="248"/>
                    </a:lnTo>
                    <a:lnTo>
                      <a:pt x="2169" y="120"/>
                    </a:lnTo>
                    <a:lnTo>
                      <a:pt x="2172" y="93"/>
                    </a:lnTo>
                    <a:lnTo>
                      <a:pt x="2182" y="67"/>
                    </a:lnTo>
                    <a:lnTo>
                      <a:pt x="2196" y="45"/>
                    </a:lnTo>
                    <a:lnTo>
                      <a:pt x="2214" y="26"/>
                    </a:lnTo>
                    <a:lnTo>
                      <a:pt x="2237" y="12"/>
                    </a:lnTo>
                    <a:lnTo>
                      <a:pt x="2261" y="4"/>
                    </a:lnTo>
                    <a:lnTo>
                      <a:pt x="2289" y="0"/>
                    </a:lnTo>
                    <a:lnTo>
                      <a:pt x="2317" y="4"/>
                    </a:lnTo>
                    <a:lnTo>
                      <a:pt x="2342" y="12"/>
                    </a:lnTo>
                    <a:lnTo>
                      <a:pt x="2364" y="26"/>
                    </a:lnTo>
                    <a:lnTo>
                      <a:pt x="2383" y="45"/>
                    </a:lnTo>
                    <a:lnTo>
                      <a:pt x="2397" y="67"/>
                    </a:lnTo>
                    <a:lnTo>
                      <a:pt x="2405" y="93"/>
                    </a:lnTo>
                    <a:lnTo>
                      <a:pt x="2409" y="120"/>
                    </a:lnTo>
                    <a:lnTo>
                      <a:pt x="2409" y="248"/>
                    </a:lnTo>
                    <a:lnTo>
                      <a:pt x="2890" y="248"/>
                    </a:lnTo>
                    <a:lnTo>
                      <a:pt x="2890" y="120"/>
                    </a:lnTo>
                    <a:lnTo>
                      <a:pt x="2892" y="93"/>
                    </a:lnTo>
                    <a:lnTo>
                      <a:pt x="2902" y="67"/>
                    </a:lnTo>
                    <a:lnTo>
                      <a:pt x="2916" y="45"/>
                    </a:lnTo>
                    <a:lnTo>
                      <a:pt x="2934" y="26"/>
                    </a:lnTo>
                    <a:lnTo>
                      <a:pt x="2957" y="12"/>
                    </a:lnTo>
                    <a:lnTo>
                      <a:pt x="2982" y="4"/>
                    </a:lnTo>
                    <a:lnTo>
                      <a:pt x="3009" y="0"/>
                    </a:lnTo>
                    <a:lnTo>
                      <a:pt x="3037" y="4"/>
                    </a:lnTo>
                    <a:lnTo>
                      <a:pt x="3062" y="12"/>
                    </a:lnTo>
                    <a:lnTo>
                      <a:pt x="3085" y="26"/>
                    </a:lnTo>
                    <a:lnTo>
                      <a:pt x="3103" y="45"/>
                    </a:lnTo>
                    <a:lnTo>
                      <a:pt x="3117" y="67"/>
                    </a:lnTo>
                    <a:lnTo>
                      <a:pt x="3127" y="93"/>
                    </a:lnTo>
                    <a:lnTo>
                      <a:pt x="3129" y="120"/>
                    </a:lnTo>
                    <a:lnTo>
                      <a:pt x="3129" y="248"/>
                    </a:lnTo>
                    <a:lnTo>
                      <a:pt x="3738" y="248"/>
                    </a:lnTo>
                    <a:lnTo>
                      <a:pt x="3765" y="251"/>
                    </a:lnTo>
                    <a:lnTo>
                      <a:pt x="3790" y="261"/>
                    </a:lnTo>
                    <a:lnTo>
                      <a:pt x="3812" y="274"/>
                    </a:lnTo>
                    <a:lnTo>
                      <a:pt x="3831" y="293"/>
                    </a:lnTo>
                    <a:lnTo>
                      <a:pt x="3846" y="315"/>
                    </a:lnTo>
                    <a:lnTo>
                      <a:pt x="3855" y="340"/>
                    </a:lnTo>
                    <a:lnTo>
                      <a:pt x="3858" y="368"/>
                    </a:lnTo>
                    <a:lnTo>
                      <a:pt x="3858" y="2340"/>
                    </a:lnTo>
                    <a:lnTo>
                      <a:pt x="3906" y="2403"/>
                    </a:lnTo>
                    <a:lnTo>
                      <a:pt x="3949" y="2470"/>
                    </a:lnTo>
                    <a:lnTo>
                      <a:pt x="3986" y="2541"/>
                    </a:lnTo>
                    <a:lnTo>
                      <a:pt x="4020" y="2614"/>
                    </a:lnTo>
                    <a:lnTo>
                      <a:pt x="4047" y="2690"/>
                    </a:lnTo>
                    <a:lnTo>
                      <a:pt x="4069" y="2769"/>
                    </a:lnTo>
                    <a:lnTo>
                      <a:pt x="4086" y="2850"/>
                    </a:lnTo>
                    <a:lnTo>
                      <a:pt x="4094" y="2933"/>
                    </a:lnTo>
                    <a:lnTo>
                      <a:pt x="4098" y="3018"/>
                    </a:lnTo>
                    <a:lnTo>
                      <a:pt x="4094" y="3111"/>
                    </a:lnTo>
                    <a:lnTo>
                      <a:pt x="4082" y="3201"/>
                    </a:lnTo>
                    <a:lnTo>
                      <a:pt x="4063" y="3290"/>
                    </a:lnTo>
                    <a:lnTo>
                      <a:pt x="4037" y="3375"/>
                    </a:lnTo>
                    <a:lnTo>
                      <a:pt x="4004" y="3458"/>
                    </a:lnTo>
                    <a:lnTo>
                      <a:pt x="3965" y="3537"/>
                    </a:lnTo>
                    <a:lnTo>
                      <a:pt x="3919" y="3612"/>
                    </a:lnTo>
                    <a:lnTo>
                      <a:pt x="3868" y="3683"/>
                    </a:lnTo>
                    <a:lnTo>
                      <a:pt x="3811" y="3749"/>
                    </a:lnTo>
                    <a:lnTo>
                      <a:pt x="3749" y="3811"/>
                    </a:lnTo>
                    <a:lnTo>
                      <a:pt x="3683" y="3868"/>
                    </a:lnTo>
                    <a:lnTo>
                      <a:pt x="3612" y="3919"/>
                    </a:lnTo>
                    <a:lnTo>
                      <a:pt x="3537" y="3965"/>
                    </a:lnTo>
                    <a:lnTo>
                      <a:pt x="3458" y="4004"/>
                    </a:lnTo>
                    <a:lnTo>
                      <a:pt x="3375" y="4037"/>
                    </a:lnTo>
                    <a:lnTo>
                      <a:pt x="3290" y="4063"/>
                    </a:lnTo>
                    <a:lnTo>
                      <a:pt x="3201" y="4082"/>
                    </a:lnTo>
                    <a:lnTo>
                      <a:pt x="3111" y="4094"/>
                    </a:lnTo>
                    <a:lnTo>
                      <a:pt x="3018" y="4098"/>
                    </a:lnTo>
                    <a:lnTo>
                      <a:pt x="2924" y="4094"/>
                    </a:lnTo>
                    <a:lnTo>
                      <a:pt x="2835" y="4083"/>
                    </a:lnTo>
                    <a:lnTo>
                      <a:pt x="2747" y="4063"/>
                    </a:lnTo>
                    <a:lnTo>
                      <a:pt x="2661" y="4038"/>
                    </a:lnTo>
                    <a:lnTo>
                      <a:pt x="2579" y="4005"/>
                    </a:lnTo>
                    <a:lnTo>
                      <a:pt x="2501" y="3966"/>
                    </a:lnTo>
                    <a:lnTo>
                      <a:pt x="2427" y="3922"/>
                    </a:lnTo>
                    <a:lnTo>
                      <a:pt x="2356" y="3871"/>
                    </a:lnTo>
                    <a:lnTo>
                      <a:pt x="2289" y="3815"/>
                    </a:lnTo>
                    <a:lnTo>
                      <a:pt x="2228" y="3754"/>
                    </a:lnTo>
                    <a:lnTo>
                      <a:pt x="2171" y="3688"/>
                    </a:lnTo>
                    <a:lnTo>
                      <a:pt x="2120" y="3617"/>
                    </a:lnTo>
                    <a:lnTo>
                      <a:pt x="120" y="3617"/>
                    </a:lnTo>
                    <a:lnTo>
                      <a:pt x="93" y="3615"/>
                    </a:lnTo>
                    <a:lnTo>
                      <a:pt x="67" y="3605"/>
                    </a:lnTo>
                    <a:lnTo>
                      <a:pt x="45" y="3591"/>
                    </a:lnTo>
                    <a:lnTo>
                      <a:pt x="26" y="3573"/>
                    </a:lnTo>
                    <a:lnTo>
                      <a:pt x="12" y="3550"/>
                    </a:lnTo>
                    <a:lnTo>
                      <a:pt x="4" y="3526"/>
                    </a:lnTo>
                    <a:lnTo>
                      <a:pt x="0" y="3498"/>
                    </a:lnTo>
                    <a:lnTo>
                      <a:pt x="0" y="368"/>
                    </a:lnTo>
                    <a:lnTo>
                      <a:pt x="4" y="340"/>
                    </a:lnTo>
                    <a:lnTo>
                      <a:pt x="12" y="315"/>
                    </a:lnTo>
                    <a:lnTo>
                      <a:pt x="26" y="293"/>
                    </a:lnTo>
                    <a:lnTo>
                      <a:pt x="45" y="274"/>
                    </a:lnTo>
                    <a:lnTo>
                      <a:pt x="67" y="261"/>
                    </a:lnTo>
                    <a:lnTo>
                      <a:pt x="93" y="251"/>
                    </a:lnTo>
                    <a:lnTo>
                      <a:pt x="120" y="248"/>
                    </a:lnTo>
                    <a:lnTo>
                      <a:pt x="729" y="248"/>
                    </a:lnTo>
                    <a:lnTo>
                      <a:pt x="729" y="120"/>
                    </a:lnTo>
                    <a:lnTo>
                      <a:pt x="731" y="93"/>
                    </a:lnTo>
                    <a:lnTo>
                      <a:pt x="740" y="67"/>
                    </a:lnTo>
                    <a:lnTo>
                      <a:pt x="755" y="45"/>
                    </a:lnTo>
                    <a:lnTo>
                      <a:pt x="774" y="26"/>
                    </a:lnTo>
                    <a:lnTo>
                      <a:pt x="796" y="12"/>
                    </a:lnTo>
                    <a:lnTo>
                      <a:pt x="821" y="4"/>
                    </a:lnTo>
                    <a:lnTo>
                      <a:pt x="8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" name="Freeform 12"/>
              <p:cNvSpPr>
                <a:spLocks/>
              </p:cNvSpPr>
              <p:nvPr/>
            </p:nvSpPr>
            <p:spPr bwMode="auto">
              <a:xfrm>
                <a:off x="4688" y="2528"/>
                <a:ext cx="720" cy="721"/>
              </a:xfrm>
              <a:custGeom>
                <a:avLst/>
                <a:gdLst>
                  <a:gd name="T0" fmla="*/ 121 w 720"/>
                  <a:gd name="T1" fmla="*/ 0 h 721"/>
                  <a:gd name="T2" fmla="*/ 148 w 720"/>
                  <a:gd name="T3" fmla="*/ 3 h 721"/>
                  <a:gd name="T4" fmla="*/ 173 w 720"/>
                  <a:gd name="T5" fmla="*/ 12 h 721"/>
                  <a:gd name="T6" fmla="*/ 195 w 720"/>
                  <a:gd name="T7" fmla="*/ 27 h 721"/>
                  <a:gd name="T8" fmla="*/ 214 w 720"/>
                  <a:gd name="T9" fmla="*/ 46 h 721"/>
                  <a:gd name="T10" fmla="*/ 229 w 720"/>
                  <a:gd name="T11" fmla="*/ 68 h 721"/>
                  <a:gd name="T12" fmla="*/ 237 w 720"/>
                  <a:gd name="T13" fmla="*/ 93 h 721"/>
                  <a:gd name="T14" fmla="*/ 241 w 720"/>
                  <a:gd name="T15" fmla="*/ 120 h 721"/>
                  <a:gd name="T16" fmla="*/ 241 w 720"/>
                  <a:gd name="T17" fmla="*/ 480 h 721"/>
                  <a:gd name="T18" fmla="*/ 601 w 720"/>
                  <a:gd name="T19" fmla="*/ 480 h 721"/>
                  <a:gd name="T20" fmla="*/ 629 w 720"/>
                  <a:gd name="T21" fmla="*/ 484 h 721"/>
                  <a:gd name="T22" fmla="*/ 653 w 720"/>
                  <a:gd name="T23" fmla="*/ 493 h 721"/>
                  <a:gd name="T24" fmla="*/ 676 w 720"/>
                  <a:gd name="T25" fmla="*/ 506 h 721"/>
                  <a:gd name="T26" fmla="*/ 694 w 720"/>
                  <a:gd name="T27" fmla="*/ 525 h 721"/>
                  <a:gd name="T28" fmla="*/ 708 w 720"/>
                  <a:gd name="T29" fmla="*/ 547 h 721"/>
                  <a:gd name="T30" fmla="*/ 718 w 720"/>
                  <a:gd name="T31" fmla="*/ 573 h 721"/>
                  <a:gd name="T32" fmla="*/ 720 w 720"/>
                  <a:gd name="T33" fmla="*/ 601 h 721"/>
                  <a:gd name="T34" fmla="*/ 718 w 720"/>
                  <a:gd name="T35" fmla="*/ 628 h 721"/>
                  <a:gd name="T36" fmla="*/ 708 w 720"/>
                  <a:gd name="T37" fmla="*/ 653 h 721"/>
                  <a:gd name="T38" fmla="*/ 694 w 720"/>
                  <a:gd name="T39" fmla="*/ 675 h 721"/>
                  <a:gd name="T40" fmla="*/ 676 w 720"/>
                  <a:gd name="T41" fmla="*/ 694 h 721"/>
                  <a:gd name="T42" fmla="*/ 653 w 720"/>
                  <a:gd name="T43" fmla="*/ 709 h 721"/>
                  <a:gd name="T44" fmla="*/ 629 w 720"/>
                  <a:gd name="T45" fmla="*/ 717 h 721"/>
                  <a:gd name="T46" fmla="*/ 601 w 720"/>
                  <a:gd name="T47" fmla="*/ 721 h 721"/>
                  <a:gd name="T48" fmla="*/ 121 w 720"/>
                  <a:gd name="T49" fmla="*/ 721 h 721"/>
                  <a:gd name="T50" fmla="*/ 93 w 720"/>
                  <a:gd name="T51" fmla="*/ 717 h 721"/>
                  <a:gd name="T52" fmla="*/ 67 w 720"/>
                  <a:gd name="T53" fmla="*/ 709 h 721"/>
                  <a:gd name="T54" fmla="*/ 45 w 720"/>
                  <a:gd name="T55" fmla="*/ 694 h 721"/>
                  <a:gd name="T56" fmla="*/ 26 w 720"/>
                  <a:gd name="T57" fmla="*/ 675 h 721"/>
                  <a:gd name="T58" fmla="*/ 13 w 720"/>
                  <a:gd name="T59" fmla="*/ 653 h 721"/>
                  <a:gd name="T60" fmla="*/ 4 w 720"/>
                  <a:gd name="T61" fmla="*/ 628 h 721"/>
                  <a:gd name="T62" fmla="*/ 0 w 720"/>
                  <a:gd name="T63" fmla="*/ 601 h 721"/>
                  <a:gd name="T64" fmla="*/ 0 w 720"/>
                  <a:gd name="T65" fmla="*/ 120 h 721"/>
                  <a:gd name="T66" fmla="*/ 4 w 720"/>
                  <a:gd name="T67" fmla="*/ 93 h 721"/>
                  <a:gd name="T68" fmla="*/ 13 w 720"/>
                  <a:gd name="T69" fmla="*/ 68 h 721"/>
                  <a:gd name="T70" fmla="*/ 26 w 720"/>
                  <a:gd name="T71" fmla="*/ 46 h 721"/>
                  <a:gd name="T72" fmla="*/ 45 w 720"/>
                  <a:gd name="T73" fmla="*/ 27 h 721"/>
                  <a:gd name="T74" fmla="*/ 67 w 720"/>
                  <a:gd name="T75" fmla="*/ 12 h 721"/>
                  <a:gd name="T76" fmla="*/ 93 w 720"/>
                  <a:gd name="T77" fmla="*/ 3 h 721"/>
                  <a:gd name="T78" fmla="*/ 121 w 720"/>
                  <a:gd name="T79" fmla="*/ 0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20" h="721">
                    <a:moveTo>
                      <a:pt x="121" y="0"/>
                    </a:moveTo>
                    <a:lnTo>
                      <a:pt x="148" y="3"/>
                    </a:lnTo>
                    <a:lnTo>
                      <a:pt x="173" y="12"/>
                    </a:lnTo>
                    <a:lnTo>
                      <a:pt x="195" y="27"/>
                    </a:lnTo>
                    <a:lnTo>
                      <a:pt x="214" y="46"/>
                    </a:lnTo>
                    <a:lnTo>
                      <a:pt x="229" y="68"/>
                    </a:lnTo>
                    <a:lnTo>
                      <a:pt x="237" y="93"/>
                    </a:lnTo>
                    <a:lnTo>
                      <a:pt x="241" y="120"/>
                    </a:lnTo>
                    <a:lnTo>
                      <a:pt x="241" y="480"/>
                    </a:lnTo>
                    <a:lnTo>
                      <a:pt x="601" y="480"/>
                    </a:lnTo>
                    <a:lnTo>
                      <a:pt x="629" y="484"/>
                    </a:lnTo>
                    <a:lnTo>
                      <a:pt x="653" y="493"/>
                    </a:lnTo>
                    <a:lnTo>
                      <a:pt x="676" y="506"/>
                    </a:lnTo>
                    <a:lnTo>
                      <a:pt x="694" y="525"/>
                    </a:lnTo>
                    <a:lnTo>
                      <a:pt x="708" y="547"/>
                    </a:lnTo>
                    <a:lnTo>
                      <a:pt x="718" y="573"/>
                    </a:lnTo>
                    <a:lnTo>
                      <a:pt x="720" y="601"/>
                    </a:lnTo>
                    <a:lnTo>
                      <a:pt x="718" y="628"/>
                    </a:lnTo>
                    <a:lnTo>
                      <a:pt x="708" y="653"/>
                    </a:lnTo>
                    <a:lnTo>
                      <a:pt x="694" y="675"/>
                    </a:lnTo>
                    <a:lnTo>
                      <a:pt x="676" y="694"/>
                    </a:lnTo>
                    <a:lnTo>
                      <a:pt x="653" y="709"/>
                    </a:lnTo>
                    <a:lnTo>
                      <a:pt x="629" y="717"/>
                    </a:lnTo>
                    <a:lnTo>
                      <a:pt x="601" y="721"/>
                    </a:lnTo>
                    <a:lnTo>
                      <a:pt x="121" y="721"/>
                    </a:lnTo>
                    <a:lnTo>
                      <a:pt x="93" y="717"/>
                    </a:lnTo>
                    <a:lnTo>
                      <a:pt x="67" y="709"/>
                    </a:lnTo>
                    <a:lnTo>
                      <a:pt x="45" y="694"/>
                    </a:lnTo>
                    <a:lnTo>
                      <a:pt x="26" y="675"/>
                    </a:lnTo>
                    <a:lnTo>
                      <a:pt x="13" y="653"/>
                    </a:lnTo>
                    <a:lnTo>
                      <a:pt x="4" y="628"/>
                    </a:lnTo>
                    <a:lnTo>
                      <a:pt x="0" y="601"/>
                    </a:lnTo>
                    <a:lnTo>
                      <a:pt x="0" y="120"/>
                    </a:lnTo>
                    <a:lnTo>
                      <a:pt x="4" y="93"/>
                    </a:lnTo>
                    <a:lnTo>
                      <a:pt x="13" y="68"/>
                    </a:lnTo>
                    <a:lnTo>
                      <a:pt x="26" y="46"/>
                    </a:lnTo>
                    <a:lnTo>
                      <a:pt x="45" y="27"/>
                    </a:lnTo>
                    <a:lnTo>
                      <a:pt x="67" y="12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Freeform 13"/>
              <p:cNvSpPr>
                <a:spLocks/>
              </p:cNvSpPr>
              <p:nvPr/>
            </p:nvSpPr>
            <p:spPr bwMode="auto">
              <a:xfrm>
                <a:off x="2520" y="1568"/>
                <a:ext cx="479" cy="239"/>
              </a:xfrm>
              <a:custGeom>
                <a:avLst/>
                <a:gdLst>
                  <a:gd name="T0" fmla="*/ 119 w 479"/>
                  <a:gd name="T1" fmla="*/ 0 h 239"/>
                  <a:gd name="T2" fmla="*/ 360 w 479"/>
                  <a:gd name="T3" fmla="*/ 0 h 239"/>
                  <a:gd name="T4" fmla="*/ 387 w 479"/>
                  <a:gd name="T5" fmla="*/ 3 h 239"/>
                  <a:gd name="T6" fmla="*/ 412 w 479"/>
                  <a:gd name="T7" fmla="*/ 12 h 239"/>
                  <a:gd name="T8" fmla="*/ 435 w 479"/>
                  <a:gd name="T9" fmla="*/ 26 h 239"/>
                  <a:gd name="T10" fmla="*/ 453 w 479"/>
                  <a:gd name="T11" fmla="*/ 44 h 239"/>
                  <a:gd name="T12" fmla="*/ 467 w 479"/>
                  <a:gd name="T13" fmla="*/ 67 h 239"/>
                  <a:gd name="T14" fmla="*/ 477 w 479"/>
                  <a:gd name="T15" fmla="*/ 93 h 239"/>
                  <a:gd name="T16" fmla="*/ 479 w 479"/>
                  <a:gd name="T17" fmla="*/ 120 h 239"/>
                  <a:gd name="T18" fmla="*/ 477 w 479"/>
                  <a:gd name="T19" fmla="*/ 147 h 239"/>
                  <a:gd name="T20" fmla="*/ 467 w 479"/>
                  <a:gd name="T21" fmla="*/ 172 h 239"/>
                  <a:gd name="T22" fmla="*/ 453 w 479"/>
                  <a:gd name="T23" fmla="*/ 195 h 239"/>
                  <a:gd name="T24" fmla="*/ 435 w 479"/>
                  <a:gd name="T25" fmla="*/ 213 h 239"/>
                  <a:gd name="T26" fmla="*/ 412 w 479"/>
                  <a:gd name="T27" fmla="*/ 228 h 239"/>
                  <a:gd name="T28" fmla="*/ 387 w 479"/>
                  <a:gd name="T29" fmla="*/ 237 h 239"/>
                  <a:gd name="T30" fmla="*/ 360 w 479"/>
                  <a:gd name="T31" fmla="*/ 239 h 239"/>
                  <a:gd name="T32" fmla="*/ 119 w 479"/>
                  <a:gd name="T33" fmla="*/ 239 h 239"/>
                  <a:gd name="T34" fmla="*/ 92 w 479"/>
                  <a:gd name="T35" fmla="*/ 237 h 239"/>
                  <a:gd name="T36" fmla="*/ 67 w 479"/>
                  <a:gd name="T37" fmla="*/ 228 h 239"/>
                  <a:gd name="T38" fmla="*/ 45 w 479"/>
                  <a:gd name="T39" fmla="*/ 213 h 239"/>
                  <a:gd name="T40" fmla="*/ 26 w 479"/>
                  <a:gd name="T41" fmla="*/ 195 h 239"/>
                  <a:gd name="T42" fmla="*/ 11 w 479"/>
                  <a:gd name="T43" fmla="*/ 172 h 239"/>
                  <a:gd name="T44" fmla="*/ 2 w 479"/>
                  <a:gd name="T45" fmla="*/ 147 h 239"/>
                  <a:gd name="T46" fmla="*/ 0 w 479"/>
                  <a:gd name="T47" fmla="*/ 120 h 239"/>
                  <a:gd name="T48" fmla="*/ 2 w 479"/>
                  <a:gd name="T49" fmla="*/ 93 h 239"/>
                  <a:gd name="T50" fmla="*/ 11 w 479"/>
                  <a:gd name="T51" fmla="*/ 67 h 239"/>
                  <a:gd name="T52" fmla="*/ 26 w 479"/>
                  <a:gd name="T53" fmla="*/ 44 h 239"/>
                  <a:gd name="T54" fmla="*/ 45 w 479"/>
                  <a:gd name="T55" fmla="*/ 26 h 239"/>
                  <a:gd name="T56" fmla="*/ 67 w 479"/>
                  <a:gd name="T57" fmla="*/ 12 h 239"/>
                  <a:gd name="T58" fmla="*/ 92 w 479"/>
                  <a:gd name="T59" fmla="*/ 3 h 239"/>
                  <a:gd name="T60" fmla="*/ 119 w 479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39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2"/>
                    </a:lnTo>
                    <a:lnTo>
                      <a:pt x="435" y="26"/>
                    </a:lnTo>
                    <a:lnTo>
                      <a:pt x="453" y="44"/>
                    </a:lnTo>
                    <a:lnTo>
                      <a:pt x="467" y="67"/>
                    </a:lnTo>
                    <a:lnTo>
                      <a:pt x="477" y="93"/>
                    </a:lnTo>
                    <a:lnTo>
                      <a:pt x="479" y="120"/>
                    </a:lnTo>
                    <a:lnTo>
                      <a:pt x="477" y="147"/>
                    </a:lnTo>
                    <a:lnTo>
                      <a:pt x="467" y="172"/>
                    </a:lnTo>
                    <a:lnTo>
                      <a:pt x="453" y="195"/>
                    </a:lnTo>
                    <a:lnTo>
                      <a:pt x="435" y="213"/>
                    </a:lnTo>
                    <a:lnTo>
                      <a:pt x="412" y="228"/>
                    </a:lnTo>
                    <a:lnTo>
                      <a:pt x="387" y="237"/>
                    </a:lnTo>
                    <a:lnTo>
                      <a:pt x="360" y="239"/>
                    </a:lnTo>
                    <a:lnTo>
                      <a:pt x="119" y="239"/>
                    </a:lnTo>
                    <a:lnTo>
                      <a:pt x="92" y="237"/>
                    </a:lnTo>
                    <a:lnTo>
                      <a:pt x="67" y="228"/>
                    </a:lnTo>
                    <a:lnTo>
                      <a:pt x="45" y="213"/>
                    </a:lnTo>
                    <a:lnTo>
                      <a:pt x="26" y="195"/>
                    </a:lnTo>
                    <a:lnTo>
                      <a:pt x="11" y="172"/>
                    </a:lnTo>
                    <a:lnTo>
                      <a:pt x="2" y="147"/>
                    </a:lnTo>
                    <a:lnTo>
                      <a:pt x="0" y="120"/>
                    </a:lnTo>
                    <a:lnTo>
                      <a:pt x="2" y="93"/>
                    </a:lnTo>
                    <a:lnTo>
                      <a:pt x="11" y="67"/>
                    </a:lnTo>
                    <a:lnTo>
                      <a:pt x="26" y="44"/>
                    </a:lnTo>
                    <a:lnTo>
                      <a:pt x="45" y="26"/>
                    </a:lnTo>
                    <a:lnTo>
                      <a:pt x="67" y="12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2520" y="2048"/>
                <a:ext cx="479" cy="240"/>
              </a:xfrm>
              <a:custGeom>
                <a:avLst/>
                <a:gdLst>
                  <a:gd name="T0" fmla="*/ 119 w 479"/>
                  <a:gd name="T1" fmla="*/ 0 h 240"/>
                  <a:gd name="T2" fmla="*/ 360 w 479"/>
                  <a:gd name="T3" fmla="*/ 0 h 240"/>
                  <a:gd name="T4" fmla="*/ 387 w 479"/>
                  <a:gd name="T5" fmla="*/ 3 h 240"/>
                  <a:gd name="T6" fmla="*/ 412 w 479"/>
                  <a:gd name="T7" fmla="*/ 13 h 240"/>
                  <a:gd name="T8" fmla="*/ 435 w 479"/>
                  <a:gd name="T9" fmla="*/ 26 h 240"/>
                  <a:gd name="T10" fmla="*/ 453 w 479"/>
                  <a:gd name="T11" fmla="*/ 45 h 240"/>
                  <a:gd name="T12" fmla="*/ 467 w 479"/>
                  <a:gd name="T13" fmla="*/ 67 h 240"/>
                  <a:gd name="T14" fmla="*/ 477 w 479"/>
                  <a:gd name="T15" fmla="*/ 92 h 240"/>
                  <a:gd name="T16" fmla="*/ 479 w 479"/>
                  <a:gd name="T17" fmla="*/ 119 h 240"/>
                  <a:gd name="T18" fmla="*/ 477 w 479"/>
                  <a:gd name="T19" fmla="*/ 148 h 240"/>
                  <a:gd name="T20" fmla="*/ 467 w 479"/>
                  <a:gd name="T21" fmla="*/ 173 h 240"/>
                  <a:gd name="T22" fmla="*/ 453 w 479"/>
                  <a:gd name="T23" fmla="*/ 195 h 240"/>
                  <a:gd name="T24" fmla="*/ 435 w 479"/>
                  <a:gd name="T25" fmla="*/ 214 h 240"/>
                  <a:gd name="T26" fmla="*/ 412 w 479"/>
                  <a:gd name="T27" fmla="*/ 227 h 240"/>
                  <a:gd name="T28" fmla="*/ 387 w 479"/>
                  <a:gd name="T29" fmla="*/ 237 h 240"/>
                  <a:gd name="T30" fmla="*/ 360 w 479"/>
                  <a:gd name="T31" fmla="*/ 240 h 240"/>
                  <a:gd name="T32" fmla="*/ 119 w 479"/>
                  <a:gd name="T33" fmla="*/ 240 h 240"/>
                  <a:gd name="T34" fmla="*/ 92 w 479"/>
                  <a:gd name="T35" fmla="*/ 237 h 240"/>
                  <a:gd name="T36" fmla="*/ 67 w 479"/>
                  <a:gd name="T37" fmla="*/ 227 h 240"/>
                  <a:gd name="T38" fmla="*/ 45 w 479"/>
                  <a:gd name="T39" fmla="*/ 214 h 240"/>
                  <a:gd name="T40" fmla="*/ 26 w 479"/>
                  <a:gd name="T41" fmla="*/ 195 h 240"/>
                  <a:gd name="T42" fmla="*/ 11 w 479"/>
                  <a:gd name="T43" fmla="*/ 173 h 240"/>
                  <a:gd name="T44" fmla="*/ 2 w 479"/>
                  <a:gd name="T45" fmla="*/ 148 h 240"/>
                  <a:gd name="T46" fmla="*/ 0 w 479"/>
                  <a:gd name="T47" fmla="*/ 119 h 240"/>
                  <a:gd name="T48" fmla="*/ 2 w 479"/>
                  <a:gd name="T49" fmla="*/ 92 h 240"/>
                  <a:gd name="T50" fmla="*/ 11 w 479"/>
                  <a:gd name="T51" fmla="*/ 67 h 240"/>
                  <a:gd name="T52" fmla="*/ 26 w 479"/>
                  <a:gd name="T53" fmla="*/ 45 h 240"/>
                  <a:gd name="T54" fmla="*/ 45 w 479"/>
                  <a:gd name="T55" fmla="*/ 26 h 240"/>
                  <a:gd name="T56" fmla="*/ 67 w 479"/>
                  <a:gd name="T57" fmla="*/ 13 h 240"/>
                  <a:gd name="T58" fmla="*/ 92 w 479"/>
                  <a:gd name="T59" fmla="*/ 3 h 240"/>
                  <a:gd name="T60" fmla="*/ 119 w 479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0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3"/>
                    </a:lnTo>
                    <a:lnTo>
                      <a:pt x="435" y="26"/>
                    </a:lnTo>
                    <a:lnTo>
                      <a:pt x="453" y="45"/>
                    </a:lnTo>
                    <a:lnTo>
                      <a:pt x="467" y="67"/>
                    </a:lnTo>
                    <a:lnTo>
                      <a:pt x="477" y="92"/>
                    </a:lnTo>
                    <a:lnTo>
                      <a:pt x="479" y="119"/>
                    </a:lnTo>
                    <a:lnTo>
                      <a:pt x="477" y="148"/>
                    </a:lnTo>
                    <a:lnTo>
                      <a:pt x="467" y="173"/>
                    </a:lnTo>
                    <a:lnTo>
                      <a:pt x="453" y="195"/>
                    </a:lnTo>
                    <a:lnTo>
                      <a:pt x="435" y="214"/>
                    </a:lnTo>
                    <a:lnTo>
                      <a:pt x="412" y="227"/>
                    </a:lnTo>
                    <a:lnTo>
                      <a:pt x="387" y="237"/>
                    </a:lnTo>
                    <a:lnTo>
                      <a:pt x="360" y="240"/>
                    </a:lnTo>
                    <a:lnTo>
                      <a:pt x="119" y="240"/>
                    </a:lnTo>
                    <a:lnTo>
                      <a:pt x="92" y="237"/>
                    </a:lnTo>
                    <a:lnTo>
                      <a:pt x="67" y="227"/>
                    </a:lnTo>
                    <a:lnTo>
                      <a:pt x="45" y="214"/>
                    </a:lnTo>
                    <a:lnTo>
                      <a:pt x="26" y="195"/>
                    </a:lnTo>
                    <a:lnTo>
                      <a:pt x="11" y="173"/>
                    </a:lnTo>
                    <a:lnTo>
                      <a:pt x="2" y="148"/>
                    </a:lnTo>
                    <a:lnTo>
                      <a:pt x="0" y="119"/>
                    </a:lnTo>
                    <a:lnTo>
                      <a:pt x="2" y="92"/>
                    </a:lnTo>
                    <a:lnTo>
                      <a:pt x="11" y="67"/>
                    </a:lnTo>
                    <a:lnTo>
                      <a:pt x="26" y="45"/>
                    </a:lnTo>
                    <a:lnTo>
                      <a:pt x="45" y="26"/>
                    </a:lnTo>
                    <a:lnTo>
                      <a:pt x="67" y="13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2520" y="2528"/>
                <a:ext cx="479" cy="240"/>
              </a:xfrm>
              <a:custGeom>
                <a:avLst/>
                <a:gdLst>
                  <a:gd name="T0" fmla="*/ 119 w 479"/>
                  <a:gd name="T1" fmla="*/ 0 h 240"/>
                  <a:gd name="T2" fmla="*/ 360 w 479"/>
                  <a:gd name="T3" fmla="*/ 0 h 240"/>
                  <a:gd name="T4" fmla="*/ 387 w 479"/>
                  <a:gd name="T5" fmla="*/ 3 h 240"/>
                  <a:gd name="T6" fmla="*/ 412 w 479"/>
                  <a:gd name="T7" fmla="*/ 12 h 240"/>
                  <a:gd name="T8" fmla="*/ 435 w 479"/>
                  <a:gd name="T9" fmla="*/ 27 h 240"/>
                  <a:gd name="T10" fmla="*/ 453 w 479"/>
                  <a:gd name="T11" fmla="*/ 46 h 240"/>
                  <a:gd name="T12" fmla="*/ 467 w 479"/>
                  <a:gd name="T13" fmla="*/ 68 h 240"/>
                  <a:gd name="T14" fmla="*/ 477 w 479"/>
                  <a:gd name="T15" fmla="*/ 93 h 240"/>
                  <a:gd name="T16" fmla="*/ 479 w 479"/>
                  <a:gd name="T17" fmla="*/ 120 h 240"/>
                  <a:gd name="T18" fmla="*/ 477 w 479"/>
                  <a:gd name="T19" fmla="*/ 147 h 240"/>
                  <a:gd name="T20" fmla="*/ 467 w 479"/>
                  <a:gd name="T21" fmla="*/ 173 h 240"/>
                  <a:gd name="T22" fmla="*/ 453 w 479"/>
                  <a:gd name="T23" fmla="*/ 196 h 240"/>
                  <a:gd name="T24" fmla="*/ 435 w 479"/>
                  <a:gd name="T25" fmla="*/ 214 h 240"/>
                  <a:gd name="T26" fmla="*/ 412 w 479"/>
                  <a:gd name="T27" fmla="*/ 228 h 240"/>
                  <a:gd name="T28" fmla="*/ 387 w 479"/>
                  <a:gd name="T29" fmla="*/ 237 h 240"/>
                  <a:gd name="T30" fmla="*/ 360 w 479"/>
                  <a:gd name="T31" fmla="*/ 240 h 240"/>
                  <a:gd name="T32" fmla="*/ 119 w 479"/>
                  <a:gd name="T33" fmla="*/ 240 h 240"/>
                  <a:gd name="T34" fmla="*/ 92 w 479"/>
                  <a:gd name="T35" fmla="*/ 237 h 240"/>
                  <a:gd name="T36" fmla="*/ 67 w 479"/>
                  <a:gd name="T37" fmla="*/ 228 h 240"/>
                  <a:gd name="T38" fmla="*/ 45 w 479"/>
                  <a:gd name="T39" fmla="*/ 214 h 240"/>
                  <a:gd name="T40" fmla="*/ 26 w 479"/>
                  <a:gd name="T41" fmla="*/ 196 h 240"/>
                  <a:gd name="T42" fmla="*/ 11 w 479"/>
                  <a:gd name="T43" fmla="*/ 173 h 240"/>
                  <a:gd name="T44" fmla="*/ 2 w 479"/>
                  <a:gd name="T45" fmla="*/ 147 h 240"/>
                  <a:gd name="T46" fmla="*/ 0 w 479"/>
                  <a:gd name="T47" fmla="*/ 120 h 240"/>
                  <a:gd name="T48" fmla="*/ 2 w 479"/>
                  <a:gd name="T49" fmla="*/ 93 h 240"/>
                  <a:gd name="T50" fmla="*/ 11 w 479"/>
                  <a:gd name="T51" fmla="*/ 68 h 240"/>
                  <a:gd name="T52" fmla="*/ 26 w 479"/>
                  <a:gd name="T53" fmla="*/ 46 h 240"/>
                  <a:gd name="T54" fmla="*/ 45 w 479"/>
                  <a:gd name="T55" fmla="*/ 27 h 240"/>
                  <a:gd name="T56" fmla="*/ 67 w 479"/>
                  <a:gd name="T57" fmla="*/ 12 h 240"/>
                  <a:gd name="T58" fmla="*/ 92 w 479"/>
                  <a:gd name="T59" fmla="*/ 3 h 240"/>
                  <a:gd name="T60" fmla="*/ 119 w 479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0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2"/>
                    </a:lnTo>
                    <a:lnTo>
                      <a:pt x="435" y="27"/>
                    </a:lnTo>
                    <a:lnTo>
                      <a:pt x="453" y="46"/>
                    </a:lnTo>
                    <a:lnTo>
                      <a:pt x="467" y="68"/>
                    </a:lnTo>
                    <a:lnTo>
                      <a:pt x="477" y="93"/>
                    </a:lnTo>
                    <a:lnTo>
                      <a:pt x="479" y="120"/>
                    </a:lnTo>
                    <a:lnTo>
                      <a:pt x="477" y="147"/>
                    </a:lnTo>
                    <a:lnTo>
                      <a:pt x="467" y="173"/>
                    </a:lnTo>
                    <a:lnTo>
                      <a:pt x="453" y="196"/>
                    </a:lnTo>
                    <a:lnTo>
                      <a:pt x="435" y="214"/>
                    </a:lnTo>
                    <a:lnTo>
                      <a:pt x="412" y="228"/>
                    </a:lnTo>
                    <a:lnTo>
                      <a:pt x="387" y="237"/>
                    </a:lnTo>
                    <a:lnTo>
                      <a:pt x="360" y="240"/>
                    </a:lnTo>
                    <a:lnTo>
                      <a:pt x="119" y="240"/>
                    </a:lnTo>
                    <a:lnTo>
                      <a:pt x="92" y="237"/>
                    </a:lnTo>
                    <a:lnTo>
                      <a:pt x="67" y="228"/>
                    </a:lnTo>
                    <a:lnTo>
                      <a:pt x="45" y="214"/>
                    </a:lnTo>
                    <a:lnTo>
                      <a:pt x="26" y="196"/>
                    </a:lnTo>
                    <a:lnTo>
                      <a:pt x="11" y="173"/>
                    </a:lnTo>
                    <a:lnTo>
                      <a:pt x="2" y="147"/>
                    </a:lnTo>
                    <a:lnTo>
                      <a:pt x="0" y="120"/>
                    </a:lnTo>
                    <a:lnTo>
                      <a:pt x="2" y="93"/>
                    </a:lnTo>
                    <a:lnTo>
                      <a:pt x="11" y="68"/>
                    </a:lnTo>
                    <a:lnTo>
                      <a:pt x="26" y="46"/>
                    </a:lnTo>
                    <a:lnTo>
                      <a:pt x="45" y="27"/>
                    </a:lnTo>
                    <a:lnTo>
                      <a:pt x="67" y="12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Freeform 16"/>
              <p:cNvSpPr>
                <a:spLocks/>
              </p:cNvSpPr>
              <p:nvPr/>
            </p:nvSpPr>
            <p:spPr bwMode="auto">
              <a:xfrm>
                <a:off x="3487" y="1568"/>
                <a:ext cx="481" cy="239"/>
              </a:xfrm>
              <a:custGeom>
                <a:avLst/>
                <a:gdLst>
                  <a:gd name="T0" fmla="*/ 121 w 481"/>
                  <a:gd name="T1" fmla="*/ 0 h 239"/>
                  <a:gd name="T2" fmla="*/ 360 w 481"/>
                  <a:gd name="T3" fmla="*/ 0 h 239"/>
                  <a:gd name="T4" fmla="*/ 389 w 481"/>
                  <a:gd name="T5" fmla="*/ 3 h 239"/>
                  <a:gd name="T6" fmla="*/ 414 w 481"/>
                  <a:gd name="T7" fmla="*/ 12 h 239"/>
                  <a:gd name="T8" fmla="*/ 436 w 481"/>
                  <a:gd name="T9" fmla="*/ 26 h 239"/>
                  <a:gd name="T10" fmla="*/ 455 w 481"/>
                  <a:gd name="T11" fmla="*/ 44 h 239"/>
                  <a:gd name="T12" fmla="*/ 468 w 481"/>
                  <a:gd name="T13" fmla="*/ 67 h 239"/>
                  <a:gd name="T14" fmla="*/ 478 w 481"/>
                  <a:gd name="T15" fmla="*/ 93 h 239"/>
                  <a:gd name="T16" fmla="*/ 481 w 481"/>
                  <a:gd name="T17" fmla="*/ 120 h 239"/>
                  <a:gd name="T18" fmla="*/ 478 w 481"/>
                  <a:gd name="T19" fmla="*/ 147 h 239"/>
                  <a:gd name="T20" fmla="*/ 468 w 481"/>
                  <a:gd name="T21" fmla="*/ 172 h 239"/>
                  <a:gd name="T22" fmla="*/ 455 w 481"/>
                  <a:gd name="T23" fmla="*/ 195 h 239"/>
                  <a:gd name="T24" fmla="*/ 436 w 481"/>
                  <a:gd name="T25" fmla="*/ 213 h 239"/>
                  <a:gd name="T26" fmla="*/ 414 w 481"/>
                  <a:gd name="T27" fmla="*/ 228 h 239"/>
                  <a:gd name="T28" fmla="*/ 389 w 481"/>
                  <a:gd name="T29" fmla="*/ 237 h 239"/>
                  <a:gd name="T30" fmla="*/ 360 w 481"/>
                  <a:gd name="T31" fmla="*/ 239 h 239"/>
                  <a:gd name="T32" fmla="*/ 121 w 481"/>
                  <a:gd name="T33" fmla="*/ 239 h 239"/>
                  <a:gd name="T34" fmla="*/ 93 w 481"/>
                  <a:gd name="T35" fmla="*/ 237 h 239"/>
                  <a:gd name="T36" fmla="*/ 69 w 481"/>
                  <a:gd name="T37" fmla="*/ 228 h 239"/>
                  <a:gd name="T38" fmla="*/ 46 w 481"/>
                  <a:gd name="T39" fmla="*/ 213 h 239"/>
                  <a:gd name="T40" fmla="*/ 28 w 481"/>
                  <a:gd name="T41" fmla="*/ 195 h 239"/>
                  <a:gd name="T42" fmla="*/ 13 w 481"/>
                  <a:gd name="T43" fmla="*/ 172 h 239"/>
                  <a:gd name="T44" fmla="*/ 4 w 481"/>
                  <a:gd name="T45" fmla="*/ 147 h 239"/>
                  <a:gd name="T46" fmla="*/ 0 w 481"/>
                  <a:gd name="T47" fmla="*/ 120 h 239"/>
                  <a:gd name="T48" fmla="*/ 4 w 481"/>
                  <a:gd name="T49" fmla="*/ 93 h 239"/>
                  <a:gd name="T50" fmla="*/ 13 w 481"/>
                  <a:gd name="T51" fmla="*/ 67 h 239"/>
                  <a:gd name="T52" fmla="*/ 28 w 481"/>
                  <a:gd name="T53" fmla="*/ 44 h 239"/>
                  <a:gd name="T54" fmla="*/ 46 w 481"/>
                  <a:gd name="T55" fmla="*/ 26 h 239"/>
                  <a:gd name="T56" fmla="*/ 69 w 481"/>
                  <a:gd name="T57" fmla="*/ 12 h 239"/>
                  <a:gd name="T58" fmla="*/ 93 w 481"/>
                  <a:gd name="T59" fmla="*/ 3 h 239"/>
                  <a:gd name="T60" fmla="*/ 121 w 481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39">
                    <a:moveTo>
                      <a:pt x="121" y="0"/>
                    </a:moveTo>
                    <a:lnTo>
                      <a:pt x="360" y="0"/>
                    </a:lnTo>
                    <a:lnTo>
                      <a:pt x="389" y="3"/>
                    </a:lnTo>
                    <a:lnTo>
                      <a:pt x="414" y="12"/>
                    </a:lnTo>
                    <a:lnTo>
                      <a:pt x="436" y="26"/>
                    </a:lnTo>
                    <a:lnTo>
                      <a:pt x="455" y="44"/>
                    </a:lnTo>
                    <a:lnTo>
                      <a:pt x="468" y="67"/>
                    </a:lnTo>
                    <a:lnTo>
                      <a:pt x="478" y="93"/>
                    </a:lnTo>
                    <a:lnTo>
                      <a:pt x="481" y="120"/>
                    </a:lnTo>
                    <a:lnTo>
                      <a:pt x="478" y="147"/>
                    </a:lnTo>
                    <a:lnTo>
                      <a:pt x="468" y="172"/>
                    </a:lnTo>
                    <a:lnTo>
                      <a:pt x="455" y="195"/>
                    </a:lnTo>
                    <a:lnTo>
                      <a:pt x="436" y="213"/>
                    </a:lnTo>
                    <a:lnTo>
                      <a:pt x="414" y="228"/>
                    </a:lnTo>
                    <a:lnTo>
                      <a:pt x="389" y="237"/>
                    </a:lnTo>
                    <a:lnTo>
                      <a:pt x="360" y="239"/>
                    </a:lnTo>
                    <a:lnTo>
                      <a:pt x="121" y="239"/>
                    </a:lnTo>
                    <a:lnTo>
                      <a:pt x="93" y="237"/>
                    </a:lnTo>
                    <a:lnTo>
                      <a:pt x="69" y="228"/>
                    </a:lnTo>
                    <a:lnTo>
                      <a:pt x="46" y="213"/>
                    </a:lnTo>
                    <a:lnTo>
                      <a:pt x="28" y="195"/>
                    </a:lnTo>
                    <a:lnTo>
                      <a:pt x="13" y="172"/>
                    </a:lnTo>
                    <a:lnTo>
                      <a:pt x="4" y="147"/>
                    </a:lnTo>
                    <a:lnTo>
                      <a:pt x="0" y="120"/>
                    </a:lnTo>
                    <a:lnTo>
                      <a:pt x="4" y="93"/>
                    </a:lnTo>
                    <a:lnTo>
                      <a:pt x="13" y="67"/>
                    </a:lnTo>
                    <a:lnTo>
                      <a:pt x="28" y="44"/>
                    </a:lnTo>
                    <a:lnTo>
                      <a:pt x="46" y="26"/>
                    </a:lnTo>
                    <a:lnTo>
                      <a:pt x="69" y="12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" name="Freeform 17"/>
              <p:cNvSpPr>
                <a:spLocks/>
              </p:cNvSpPr>
              <p:nvPr/>
            </p:nvSpPr>
            <p:spPr bwMode="auto">
              <a:xfrm>
                <a:off x="3487" y="2048"/>
                <a:ext cx="481" cy="240"/>
              </a:xfrm>
              <a:custGeom>
                <a:avLst/>
                <a:gdLst>
                  <a:gd name="T0" fmla="*/ 121 w 481"/>
                  <a:gd name="T1" fmla="*/ 0 h 240"/>
                  <a:gd name="T2" fmla="*/ 360 w 481"/>
                  <a:gd name="T3" fmla="*/ 0 h 240"/>
                  <a:gd name="T4" fmla="*/ 389 w 481"/>
                  <a:gd name="T5" fmla="*/ 3 h 240"/>
                  <a:gd name="T6" fmla="*/ 414 w 481"/>
                  <a:gd name="T7" fmla="*/ 13 h 240"/>
                  <a:gd name="T8" fmla="*/ 436 w 481"/>
                  <a:gd name="T9" fmla="*/ 26 h 240"/>
                  <a:gd name="T10" fmla="*/ 455 w 481"/>
                  <a:gd name="T11" fmla="*/ 45 h 240"/>
                  <a:gd name="T12" fmla="*/ 468 w 481"/>
                  <a:gd name="T13" fmla="*/ 67 h 240"/>
                  <a:gd name="T14" fmla="*/ 478 w 481"/>
                  <a:gd name="T15" fmla="*/ 92 h 240"/>
                  <a:gd name="T16" fmla="*/ 481 w 481"/>
                  <a:gd name="T17" fmla="*/ 119 h 240"/>
                  <a:gd name="T18" fmla="*/ 478 w 481"/>
                  <a:gd name="T19" fmla="*/ 148 h 240"/>
                  <a:gd name="T20" fmla="*/ 468 w 481"/>
                  <a:gd name="T21" fmla="*/ 173 h 240"/>
                  <a:gd name="T22" fmla="*/ 455 w 481"/>
                  <a:gd name="T23" fmla="*/ 195 h 240"/>
                  <a:gd name="T24" fmla="*/ 436 w 481"/>
                  <a:gd name="T25" fmla="*/ 214 h 240"/>
                  <a:gd name="T26" fmla="*/ 414 w 481"/>
                  <a:gd name="T27" fmla="*/ 227 h 240"/>
                  <a:gd name="T28" fmla="*/ 389 w 481"/>
                  <a:gd name="T29" fmla="*/ 237 h 240"/>
                  <a:gd name="T30" fmla="*/ 360 w 481"/>
                  <a:gd name="T31" fmla="*/ 240 h 240"/>
                  <a:gd name="T32" fmla="*/ 121 w 481"/>
                  <a:gd name="T33" fmla="*/ 240 h 240"/>
                  <a:gd name="T34" fmla="*/ 93 w 481"/>
                  <a:gd name="T35" fmla="*/ 237 h 240"/>
                  <a:gd name="T36" fmla="*/ 69 w 481"/>
                  <a:gd name="T37" fmla="*/ 227 h 240"/>
                  <a:gd name="T38" fmla="*/ 46 w 481"/>
                  <a:gd name="T39" fmla="*/ 214 h 240"/>
                  <a:gd name="T40" fmla="*/ 28 w 481"/>
                  <a:gd name="T41" fmla="*/ 195 h 240"/>
                  <a:gd name="T42" fmla="*/ 13 w 481"/>
                  <a:gd name="T43" fmla="*/ 173 h 240"/>
                  <a:gd name="T44" fmla="*/ 4 w 481"/>
                  <a:gd name="T45" fmla="*/ 148 h 240"/>
                  <a:gd name="T46" fmla="*/ 0 w 481"/>
                  <a:gd name="T47" fmla="*/ 119 h 240"/>
                  <a:gd name="T48" fmla="*/ 4 w 481"/>
                  <a:gd name="T49" fmla="*/ 92 h 240"/>
                  <a:gd name="T50" fmla="*/ 13 w 481"/>
                  <a:gd name="T51" fmla="*/ 67 h 240"/>
                  <a:gd name="T52" fmla="*/ 28 w 481"/>
                  <a:gd name="T53" fmla="*/ 45 h 240"/>
                  <a:gd name="T54" fmla="*/ 46 w 481"/>
                  <a:gd name="T55" fmla="*/ 26 h 240"/>
                  <a:gd name="T56" fmla="*/ 69 w 481"/>
                  <a:gd name="T57" fmla="*/ 13 h 240"/>
                  <a:gd name="T58" fmla="*/ 93 w 481"/>
                  <a:gd name="T59" fmla="*/ 3 h 240"/>
                  <a:gd name="T60" fmla="*/ 121 w 481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40">
                    <a:moveTo>
                      <a:pt x="121" y="0"/>
                    </a:moveTo>
                    <a:lnTo>
                      <a:pt x="360" y="0"/>
                    </a:lnTo>
                    <a:lnTo>
                      <a:pt x="389" y="3"/>
                    </a:lnTo>
                    <a:lnTo>
                      <a:pt x="414" y="13"/>
                    </a:lnTo>
                    <a:lnTo>
                      <a:pt x="436" y="26"/>
                    </a:lnTo>
                    <a:lnTo>
                      <a:pt x="455" y="45"/>
                    </a:lnTo>
                    <a:lnTo>
                      <a:pt x="468" y="67"/>
                    </a:lnTo>
                    <a:lnTo>
                      <a:pt x="478" y="92"/>
                    </a:lnTo>
                    <a:lnTo>
                      <a:pt x="481" y="119"/>
                    </a:lnTo>
                    <a:lnTo>
                      <a:pt x="478" y="148"/>
                    </a:lnTo>
                    <a:lnTo>
                      <a:pt x="468" y="173"/>
                    </a:lnTo>
                    <a:lnTo>
                      <a:pt x="455" y="195"/>
                    </a:lnTo>
                    <a:lnTo>
                      <a:pt x="436" y="214"/>
                    </a:lnTo>
                    <a:lnTo>
                      <a:pt x="414" y="227"/>
                    </a:lnTo>
                    <a:lnTo>
                      <a:pt x="389" y="237"/>
                    </a:lnTo>
                    <a:lnTo>
                      <a:pt x="360" y="240"/>
                    </a:lnTo>
                    <a:lnTo>
                      <a:pt x="121" y="240"/>
                    </a:lnTo>
                    <a:lnTo>
                      <a:pt x="93" y="237"/>
                    </a:lnTo>
                    <a:lnTo>
                      <a:pt x="69" y="227"/>
                    </a:lnTo>
                    <a:lnTo>
                      <a:pt x="46" y="214"/>
                    </a:lnTo>
                    <a:lnTo>
                      <a:pt x="28" y="195"/>
                    </a:lnTo>
                    <a:lnTo>
                      <a:pt x="13" y="173"/>
                    </a:lnTo>
                    <a:lnTo>
                      <a:pt x="4" y="148"/>
                    </a:lnTo>
                    <a:lnTo>
                      <a:pt x="0" y="119"/>
                    </a:lnTo>
                    <a:lnTo>
                      <a:pt x="4" y="92"/>
                    </a:lnTo>
                    <a:lnTo>
                      <a:pt x="13" y="67"/>
                    </a:lnTo>
                    <a:lnTo>
                      <a:pt x="28" y="45"/>
                    </a:lnTo>
                    <a:lnTo>
                      <a:pt x="46" y="26"/>
                    </a:lnTo>
                    <a:lnTo>
                      <a:pt x="69" y="13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" name="Freeform 18"/>
              <p:cNvSpPr>
                <a:spLocks/>
              </p:cNvSpPr>
              <p:nvPr/>
            </p:nvSpPr>
            <p:spPr bwMode="auto">
              <a:xfrm>
                <a:off x="2520" y="3008"/>
                <a:ext cx="479" cy="241"/>
              </a:xfrm>
              <a:custGeom>
                <a:avLst/>
                <a:gdLst>
                  <a:gd name="T0" fmla="*/ 119 w 479"/>
                  <a:gd name="T1" fmla="*/ 0 h 241"/>
                  <a:gd name="T2" fmla="*/ 360 w 479"/>
                  <a:gd name="T3" fmla="*/ 0 h 241"/>
                  <a:gd name="T4" fmla="*/ 387 w 479"/>
                  <a:gd name="T5" fmla="*/ 4 h 241"/>
                  <a:gd name="T6" fmla="*/ 412 w 479"/>
                  <a:gd name="T7" fmla="*/ 13 h 241"/>
                  <a:gd name="T8" fmla="*/ 435 w 479"/>
                  <a:gd name="T9" fmla="*/ 26 h 241"/>
                  <a:gd name="T10" fmla="*/ 453 w 479"/>
                  <a:gd name="T11" fmla="*/ 45 h 241"/>
                  <a:gd name="T12" fmla="*/ 467 w 479"/>
                  <a:gd name="T13" fmla="*/ 67 h 241"/>
                  <a:gd name="T14" fmla="*/ 477 w 479"/>
                  <a:gd name="T15" fmla="*/ 93 h 241"/>
                  <a:gd name="T16" fmla="*/ 479 w 479"/>
                  <a:gd name="T17" fmla="*/ 121 h 241"/>
                  <a:gd name="T18" fmla="*/ 477 w 479"/>
                  <a:gd name="T19" fmla="*/ 148 h 241"/>
                  <a:gd name="T20" fmla="*/ 467 w 479"/>
                  <a:gd name="T21" fmla="*/ 173 h 241"/>
                  <a:gd name="T22" fmla="*/ 453 w 479"/>
                  <a:gd name="T23" fmla="*/ 195 h 241"/>
                  <a:gd name="T24" fmla="*/ 435 w 479"/>
                  <a:gd name="T25" fmla="*/ 214 h 241"/>
                  <a:gd name="T26" fmla="*/ 412 w 479"/>
                  <a:gd name="T27" fmla="*/ 229 h 241"/>
                  <a:gd name="T28" fmla="*/ 387 w 479"/>
                  <a:gd name="T29" fmla="*/ 237 h 241"/>
                  <a:gd name="T30" fmla="*/ 360 w 479"/>
                  <a:gd name="T31" fmla="*/ 241 h 241"/>
                  <a:gd name="T32" fmla="*/ 119 w 479"/>
                  <a:gd name="T33" fmla="*/ 241 h 241"/>
                  <a:gd name="T34" fmla="*/ 92 w 479"/>
                  <a:gd name="T35" fmla="*/ 237 h 241"/>
                  <a:gd name="T36" fmla="*/ 67 w 479"/>
                  <a:gd name="T37" fmla="*/ 229 h 241"/>
                  <a:gd name="T38" fmla="*/ 45 w 479"/>
                  <a:gd name="T39" fmla="*/ 214 h 241"/>
                  <a:gd name="T40" fmla="*/ 26 w 479"/>
                  <a:gd name="T41" fmla="*/ 195 h 241"/>
                  <a:gd name="T42" fmla="*/ 11 w 479"/>
                  <a:gd name="T43" fmla="*/ 173 h 241"/>
                  <a:gd name="T44" fmla="*/ 2 w 479"/>
                  <a:gd name="T45" fmla="*/ 148 h 241"/>
                  <a:gd name="T46" fmla="*/ 0 w 479"/>
                  <a:gd name="T47" fmla="*/ 121 h 241"/>
                  <a:gd name="T48" fmla="*/ 2 w 479"/>
                  <a:gd name="T49" fmla="*/ 93 h 241"/>
                  <a:gd name="T50" fmla="*/ 11 w 479"/>
                  <a:gd name="T51" fmla="*/ 67 h 241"/>
                  <a:gd name="T52" fmla="*/ 26 w 479"/>
                  <a:gd name="T53" fmla="*/ 45 h 241"/>
                  <a:gd name="T54" fmla="*/ 45 w 479"/>
                  <a:gd name="T55" fmla="*/ 26 h 241"/>
                  <a:gd name="T56" fmla="*/ 67 w 479"/>
                  <a:gd name="T57" fmla="*/ 13 h 241"/>
                  <a:gd name="T58" fmla="*/ 92 w 479"/>
                  <a:gd name="T59" fmla="*/ 4 h 241"/>
                  <a:gd name="T60" fmla="*/ 119 w 479"/>
                  <a:gd name="T6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1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4"/>
                    </a:lnTo>
                    <a:lnTo>
                      <a:pt x="412" y="13"/>
                    </a:lnTo>
                    <a:lnTo>
                      <a:pt x="435" y="26"/>
                    </a:lnTo>
                    <a:lnTo>
                      <a:pt x="453" y="45"/>
                    </a:lnTo>
                    <a:lnTo>
                      <a:pt x="467" y="67"/>
                    </a:lnTo>
                    <a:lnTo>
                      <a:pt x="477" y="93"/>
                    </a:lnTo>
                    <a:lnTo>
                      <a:pt x="479" y="121"/>
                    </a:lnTo>
                    <a:lnTo>
                      <a:pt x="477" y="148"/>
                    </a:lnTo>
                    <a:lnTo>
                      <a:pt x="467" y="173"/>
                    </a:lnTo>
                    <a:lnTo>
                      <a:pt x="453" y="195"/>
                    </a:lnTo>
                    <a:lnTo>
                      <a:pt x="435" y="214"/>
                    </a:lnTo>
                    <a:lnTo>
                      <a:pt x="412" y="229"/>
                    </a:lnTo>
                    <a:lnTo>
                      <a:pt x="387" y="237"/>
                    </a:lnTo>
                    <a:lnTo>
                      <a:pt x="360" y="241"/>
                    </a:lnTo>
                    <a:lnTo>
                      <a:pt x="119" y="241"/>
                    </a:lnTo>
                    <a:lnTo>
                      <a:pt x="92" y="237"/>
                    </a:lnTo>
                    <a:lnTo>
                      <a:pt x="67" y="229"/>
                    </a:lnTo>
                    <a:lnTo>
                      <a:pt x="45" y="214"/>
                    </a:lnTo>
                    <a:lnTo>
                      <a:pt x="26" y="195"/>
                    </a:lnTo>
                    <a:lnTo>
                      <a:pt x="11" y="173"/>
                    </a:lnTo>
                    <a:lnTo>
                      <a:pt x="2" y="148"/>
                    </a:lnTo>
                    <a:lnTo>
                      <a:pt x="0" y="121"/>
                    </a:lnTo>
                    <a:lnTo>
                      <a:pt x="2" y="93"/>
                    </a:lnTo>
                    <a:lnTo>
                      <a:pt x="11" y="67"/>
                    </a:lnTo>
                    <a:lnTo>
                      <a:pt x="26" y="45"/>
                    </a:lnTo>
                    <a:lnTo>
                      <a:pt x="45" y="26"/>
                    </a:lnTo>
                    <a:lnTo>
                      <a:pt x="67" y="13"/>
                    </a:lnTo>
                    <a:lnTo>
                      <a:pt x="92" y="4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" name="Freeform 19"/>
              <p:cNvSpPr>
                <a:spLocks/>
              </p:cNvSpPr>
              <p:nvPr/>
            </p:nvSpPr>
            <p:spPr bwMode="auto">
              <a:xfrm>
                <a:off x="4448" y="1568"/>
                <a:ext cx="481" cy="239"/>
              </a:xfrm>
              <a:custGeom>
                <a:avLst/>
                <a:gdLst>
                  <a:gd name="T0" fmla="*/ 121 w 481"/>
                  <a:gd name="T1" fmla="*/ 0 h 239"/>
                  <a:gd name="T2" fmla="*/ 361 w 481"/>
                  <a:gd name="T3" fmla="*/ 0 h 239"/>
                  <a:gd name="T4" fmla="*/ 388 w 481"/>
                  <a:gd name="T5" fmla="*/ 3 h 239"/>
                  <a:gd name="T6" fmla="*/ 413 w 481"/>
                  <a:gd name="T7" fmla="*/ 12 h 239"/>
                  <a:gd name="T8" fmla="*/ 435 w 481"/>
                  <a:gd name="T9" fmla="*/ 26 h 239"/>
                  <a:gd name="T10" fmla="*/ 454 w 481"/>
                  <a:gd name="T11" fmla="*/ 44 h 239"/>
                  <a:gd name="T12" fmla="*/ 469 w 481"/>
                  <a:gd name="T13" fmla="*/ 67 h 239"/>
                  <a:gd name="T14" fmla="*/ 477 w 481"/>
                  <a:gd name="T15" fmla="*/ 93 h 239"/>
                  <a:gd name="T16" fmla="*/ 481 w 481"/>
                  <a:gd name="T17" fmla="*/ 120 h 239"/>
                  <a:gd name="T18" fmla="*/ 477 w 481"/>
                  <a:gd name="T19" fmla="*/ 147 h 239"/>
                  <a:gd name="T20" fmla="*/ 469 w 481"/>
                  <a:gd name="T21" fmla="*/ 172 h 239"/>
                  <a:gd name="T22" fmla="*/ 454 w 481"/>
                  <a:gd name="T23" fmla="*/ 195 h 239"/>
                  <a:gd name="T24" fmla="*/ 435 w 481"/>
                  <a:gd name="T25" fmla="*/ 213 h 239"/>
                  <a:gd name="T26" fmla="*/ 413 w 481"/>
                  <a:gd name="T27" fmla="*/ 228 h 239"/>
                  <a:gd name="T28" fmla="*/ 388 w 481"/>
                  <a:gd name="T29" fmla="*/ 237 h 239"/>
                  <a:gd name="T30" fmla="*/ 361 w 481"/>
                  <a:gd name="T31" fmla="*/ 239 h 239"/>
                  <a:gd name="T32" fmla="*/ 121 w 481"/>
                  <a:gd name="T33" fmla="*/ 239 h 239"/>
                  <a:gd name="T34" fmla="*/ 92 w 481"/>
                  <a:gd name="T35" fmla="*/ 237 h 239"/>
                  <a:gd name="T36" fmla="*/ 68 w 481"/>
                  <a:gd name="T37" fmla="*/ 228 h 239"/>
                  <a:gd name="T38" fmla="*/ 45 w 481"/>
                  <a:gd name="T39" fmla="*/ 213 h 239"/>
                  <a:gd name="T40" fmla="*/ 27 w 481"/>
                  <a:gd name="T41" fmla="*/ 195 h 239"/>
                  <a:gd name="T42" fmla="*/ 13 w 481"/>
                  <a:gd name="T43" fmla="*/ 172 h 239"/>
                  <a:gd name="T44" fmla="*/ 3 w 481"/>
                  <a:gd name="T45" fmla="*/ 147 h 239"/>
                  <a:gd name="T46" fmla="*/ 0 w 481"/>
                  <a:gd name="T47" fmla="*/ 120 h 239"/>
                  <a:gd name="T48" fmla="*/ 3 w 481"/>
                  <a:gd name="T49" fmla="*/ 93 h 239"/>
                  <a:gd name="T50" fmla="*/ 13 w 481"/>
                  <a:gd name="T51" fmla="*/ 67 h 239"/>
                  <a:gd name="T52" fmla="*/ 27 w 481"/>
                  <a:gd name="T53" fmla="*/ 44 h 239"/>
                  <a:gd name="T54" fmla="*/ 45 w 481"/>
                  <a:gd name="T55" fmla="*/ 26 h 239"/>
                  <a:gd name="T56" fmla="*/ 68 w 481"/>
                  <a:gd name="T57" fmla="*/ 12 h 239"/>
                  <a:gd name="T58" fmla="*/ 92 w 481"/>
                  <a:gd name="T59" fmla="*/ 3 h 239"/>
                  <a:gd name="T60" fmla="*/ 121 w 481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39">
                    <a:moveTo>
                      <a:pt x="121" y="0"/>
                    </a:moveTo>
                    <a:lnTo>
                      <a:pt x="361" y="0"/>
                    </a:lnTo>
                    <a:lnTo>
                      <a:pt x="388" y="3"/>
                    </a:lnTo>
                    <a:lnTo>
                      <a:pt x="413" y="12"/>
                    </a:lnTo>
                    <a:lnTo>
                      <a:pt x="435" y="26"/>
                    </a:lnTo>
                    <a:lnTo>
                      <a:pt x="454" y="44"/>
                    </a:lnTo>
                    <a:lnTo>
                      <a:pt x="469" y="67"/>
                    </a:lnTo>
                    <a:lnTo>
                      <a:pt x="477" y="93"/>
                    </a:lnTo>
                    <a:lnTo>
                      <a:pt x="481" y="120"/>
                    </a:lnTo>
                    <a:lnTo>
                      <a:pt x="477" y="147"/>
                    </a:lnTo>
                    <a:lnTo>
                      <a:pt x="469" y="172"/>
                    </a:lnTo>
                    <a:lnTo>
                      <a:pt x="454" y="195"/>
                    </a:lnTo>
                    <a:lnTo>
                      <a:pt x="435" y="213"/>
                    </a:lnTo>
                    <a:lnTo>
                      <a:pt x="413" y="228"/>
                    </a:lnTo>
                    <a:lnTo>
                      <a:pt x="388" y="237"/>
                    </a:lnTo>
                    <a:lnTo>
                      <a:pt x="361" y="239"/>
                    </a:lnTo>
                    <a:lnTo>
                      <a:pt x="121" y="239"/>
                    </a:lnTo>
                    <a:lnTo>
                      <a:pt x="92" y="237"/>
                    </a:lnTo>
                    <a:lnTo>
                      <a:pt x="68" y="228"/>
                    </a:lnTo>
                    <a:lnTo>
                      <a:pt x="45" y="213"/>
                    </a:lnTo>
                    <a:lnTo>
                      <a:pt x="27" y="195"/>
                    </a:lnTo>
                    <a:lnTo>
                      <a:pt x="13" y="172"/>
                    </a:lnTo>
                    <a:lnTo>
                      <a:pt x="3" y="147"/>
                    </a:lnTo>
                    <a:lnTo>
                      <a:pt x="0" y="120"/>
                    </a:lnTo>
                    <a:lnTo>
                      <a:pt x="3" y="93"/>
                    </a:lnTo>
                    <a:lnTo>
                      <a:pt x="13" y="67"/>
                    </a:lnTo>
                    <a:lnTo>
                      <a:pt x="27" y="44"/>
                    </a:lnTo>
                    <a:lnTo>
                      <a:pt x="45" y="26"/>
                    </a:lnTo>
                    <a:lnTo>
                      <a:pt x="68" y="12"/>
                    </a:lnTo>
                    <a:lnTo>
                      <a:pt x="92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82967" name="TextBox 43"/>
          <p:cNvSpPr txBox="1">
            <a:spLocks noChangeArrowheads="1"/>
          </p:cNvSpPr>
          <p:nvPr/>
        </p:nvSpPr>
        <p:spPr bwMode="auto">
          <a:xfrm>
            <a:off x="6537325" y="4760055"/>
            <a:ext cx="9207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Виконано робіт</a:t>
            </a:r>
          </a:p>
        </p:txBody>
      </p:sp>
      <p:sp>
        <p:nvSpPr>
          <p:cNvPr id="82968" name="TextBox 44"/>
          <p:cNvSpPr txBox="1">
            <a:spLocks noChangeArrowheads="1"/>
          </p:cNvSpPr>
          <p:nvPr/>
        </p:nvSpPr>
        <p:spPr bwMode="auto">
          <a:xfrm>
            <a:off x="7377113" y="4785455"/>
            <a:ext cx="868362" cy="379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3888,7</a:t>
            </a:r>
            <a:endParaRPr lang="uk-UA" altLang="uk-UA" sz="1200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latin typeface="Calibri" panose="020F0502020204030204" pitchFamily="34" charset="0"/>
              </a:rPr>
              <a:t>тис.грн</a:t>
            </a:r>
            <a:endParaRPr lang="uk-UA" altLang="uk-UA" sz="1200" dirty="0">
              <a:latin typeface="Calibri" panose="020F0502020204030204" pitchFamily="34" charset="0"/>
            </a:endParaRPr>
          </a:p>
        </p:txBody>
      </p:sp>
      <p:cxnSp>
        <p:nvCxnSpPr>
          <p:cNvPr id="50" name="Straight Connector 8">
            <a:extLst/>
          </p:cNvPr>
          <p:cNvCxnSpPr/>
          <p:nvPr/>
        </p:nvCxnSpPr>
        <p:spPr>
          <a:xfrm>
            <a:off x="6731284" y="5598255"/>
            <a:ext cx="17653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" name="Рисунок 8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3" t="12335" r="39344" b="1260"/>
          <a:stretch/>
        </p:blipFill>
        <p:spPr>
          <a:xfrm rot="5400000">
            <a:off x="8048450" y="-151273"/>
            <a:ext cx="1975950" cy="6158746"/>
          </a:xfrm>
          <a:custGeom>
            <a:avLst/>
            <a:gdLst>
              <a:gd name="connsiteX0" fmla="*/ 0 w 1975950"/>
              <a:gd name="connsiteY0" fmla="*/ 2509835 h 6158746"/>
              <a:gd name="connsiteX1" fmla="*/ 66675 w 1975950"/>
              <a:gd name="connsiteY1" fmla="*/ 2014535 h 6158746"/>
              <a:gd name="connsiteX2" fmla="*/ 95250 w 1975950"/>
              <a:gd name="connsiteY2" fmla="*/ 2014535 h 6158746"/>
              <a:gd name="connsiteX3" fmla="*/ 266700 w 1975950"/>
              <a:gd name="connsiteY3" fmla="*/ 900110 h 6158746"/>
              <a:gd name="connsiteX4" fmla="*/ 328612 w 1975950"/>
              <a:gd name="connsiteY4" fmla="*/ 357185 h 6158746"/>
              <a:gd name="connsiteX5" fmla="*/ 804862 w 1975950"/>
              <a:gd name="connsiteY5" fmla="*/ 433385 h 6158746"/>
              <a:gd name="connsiteX6" fmla="*/ 847725 w 1975950"/>
              <a:gd name="connsiteY6" fmla="*/ 276223 h 6158746"/>
              <a:gd name="connsiteX7" fmla="*/ 876300 w 1975950"/>
              <a:gd name="connsiteY7" fmla="*/ 266698 h 6158746"/>
              <a:gd name="connsiteX8" fmla="*/ 940823 w 1975950"/>
              <a:gd name="connsiteY8" fmla="*/ 0 h 6158746"/>
              <a:gd name="connsiteX9" fmla="*/ 1975950 w 1975950"/>
              <a:gd name="connsiteY9" fmla="*/ 0 h 6158746"/>
              <a:gd name="connsiteX10" fmla="*/ 1975950 w 1975950"/>
              <a:gd name="connsiteY10" fmla="*/ 6158746 h 6158746"/>
              <a:gd name="connsiteX11" fmla="*/ 1471034 w 1975950"/>
              <a:gd name="connsiteY11" fmla="*/ 6158746 h 6158746"/>
              <a:gd name="connsiteX12" fmla="*/ 1109662 w 1975950"/>
              <a:gd name="connsiteY12" fmla="*/ 6057898 h 6158746"/>
              <a:gd name="connsiteX13" fmla="*/ 866775 w 1975950"/>
              <a:gd name="connsiteY13" fmla="*/ 6029323 h 6158746"/>
              <a:gd name="connsiteX14" fmla="*/ 876300 w 1975950"/>
              <a:gd name="connsiteY14" fmla="*/ 5981698 h 6158746"/>
              <a:gd name="connsiteX15" fmla="*/ 757237 w 1975950"/>
              <a:gd name="connsiteY15" fmla="*/ 5948360 h 6158746"/>
              <a:gd name="connsiteX16" fmla="*/ 538162 w 1975950"/>
              <a:gd name="connsiteY16" fmla="*/ 3233735 h 6158746"/>
              <a:gd name="connsiteX17" fmla="*/ 561975 w 1975950"/>
              <a:gd name="connsiteY17" fmla="*/ 3200398 h 6158746"/>
              <a:gd name="connsiteX18" fmla="*/ 542925 w 1975950"/>
              <a:gd name="connsiteY18" fmla="*/ 3086098 h 6158746"/>
              <a:gd name="connsiteX19" fmla="*/ 104775 w 1975950"/>
              <a:gd name="connsiteY19" fmla="*/ 3076573 h 6158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75950" h="6158746">
                <a:moveTo>
                  <a:pt x="0" y="2509835"/>
                </a:moveTo>
                <a:lnTo>
                  <a:pt x="66675" y="2014535"/>
                </a:lnTo>
                <a:lnTo>
                  <a:pt x="95250" y="2014535"/>
                </a:lnTo>
                <a:lnTo>
                  <a:pt x="266700" y="900110"/>
                </a:lnTo>
                <a:lnTo>
                  <a:pt x="328612" y="357185"/>
                </a:lnTo>
                <a:lnTo>
                  <a:pt x="804862" y="433385"/>
                </a:lnTo>
                <a:lnTo>
                  <a:pt x="847725" y="276223"/>
                </a:lnTo>
                <a:lnTo>
                  <a:pt x="876300" y="266698"/>
                </a:lnTo>
                <a:lnTo>
                  <a:pt x="940823" y="0"/>
                </a:lnTo>
                <a:lnTo>
                  <a:pt x="1975950" y="0"/>
                </a:lnTo>
                <a:lnTo>
                  <a:pt x="1975950" y="6158746"/>
                </a:lnTo>
                <a:lnTo>
                  <a:pt x="1471034" y="6158746"/>
                </a:lnTo>
                <a:lnTo>
                  <a:pt x="1109662" y="6057898"/>
                </a:lnTo>
                <a:lnTo>
                  <a:pt x="866775" y="6029323"/>
                </a:lnTo>
                <a:lnTo>
                  <a:pt x="876300" y="5981698"/>
                </a:lnTo>
                <a:lnTo>
                  <a:pt x="757237" y="5948360"/>
                </a:lnTo>
                <a:lnTo>
                  <a:pt x="538162" y="3233735"/>
                </a:lnTo>
                <a:lnTo>
                  <a:pt x="561975" y="3200398"/>
                </a:lnTo>
                <a:lnTo>
                  <a:pt x="542925" y="3086098"/>
                </a:lnTo>
                <a:lnTo>
                  <a:pt x="104775" y="3076573"/>
                </a:lnTo>
                <a:close/>
              </a:path>
            </a:pathLst>
          </a:custGeom>
        </p:spPr>
      </p:pic>
      <p:pic>
        <p:nvPicPr>
          <p:cNvPr id="82971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3" r="16179"/>
          <a:stretch>
            <a:fillRect/>
          </a:stretch>
        </p:blipFill>
        <p:spPr bwMode="auto">
          <a:xfrm>
            <a:off x="3225800" y="1731963"/>
            <a:ext cx="249396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72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" r="7085" b="-182"/>
          <a:stretch>
            <a:fillRect/>
          </a:stretch>
        </p:blipFill>
        <p:spPr bwMode="auto">
          <a:xfrm>
            <a:off x="522288" y="1731963"/>
            <a:ext cx="25273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973" name="Группа 30"/>
          <p:cNvGrpSpPr>
            <a:grpSpLocks/>
          </p:cNvGrpSpPr>
          <p:nvPr/>
        </p:nvGrpSpPr>
        <p:grpSpPr bwMode="auto">
          <a:xfrm>
            <a:off x="169863" y="1600200"/>
            <a:ext cx="1425575" cy="512763"/>
            <a:chOff x="5432694" y="-1050877"/>
            <a:chExt cx="1425726" cy="512721"/>
          </a:xfrm>
        </p:grpSpPr>
        <p:sp>
          <p:nvSpPr>
            <p:cNvPr id="20" name="Прямоугольник 31"/>
            <p:cNvSpPr/>
            <p:nvPr/>
          </p:nvSpPr>
          <p:spPr>
            <a:xfrm>
              <a:off x="5677195" y="-1050877"/>
              <a:ext cx="1181225" cy="512721"/>
            </a:xfrm>
            <a:prstGeom prst="rect">
              <a:avLst/>
            </a:prstGeom>
            <a:solidFill>
              <a:srgbClr val="227AA5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21" name="Трапеция 32"/>
            <p:cNvSpPr/>
            <p:nvPr/>
          </p:nvSpPr>
          <p:spPr>
            <a:xfrm rot="16200000" flipH="1">
              <a:off x="5300172" y="-915180"/>
              <a:ext cx="509546" cy="244501"/>
            </a:xfrm>
            <a:prstGeom prst="trapezoid">
              <a:avLst>
                <a:gd name="adj" fmla="val 43160"/>
              </a:avLst>
            </a:prstGeom>
            <a:solidFill>
              <a:srgbClr val="227A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</p:grpSp>
      <p:sp>
        <p:nvSpPr>
          <p:cNvPr id="82974" name="Прямоугольник 38"/>
          <p:cNvSpPr>
            <a:spLocks noChangeArrowheads="1"/>
          </p:cNvSpPr>
          <p:nvPr/>
        </p:nvSpPr>
        <p:spPr bwMode="auto">
          <a:xfrm>
            <a:off x="754063" y="1672431"/>
            <a:ext cx="42306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FFFFFF"/>
                </a:solidFill>
                <a:latin typeface="+mn-lt"/>
              </a:rPr>
              <a:t>ДО</a:t>
            </a:r>
            <a:endParaRPr lang="" altLang="uk-UA" b="1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1" name="Google Shape;79;p1"/>
          <p:cNvSpPr txBox="1">
            <a:spLocks noChangeArrowheads="1"/>
          </p:cNvSpPr>
          <p:nvPr/>
        </p:nvSpPr>
        <p:spPr bwMode="auto">
          <a:xfrm>
            <a:off x="6900145" y="179924"/>
            <a:ext cx="2819400" cy="338138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smtClean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Національна програма </a:t>
            </a:r>
          </a:p>
        </p:txBody>
      </p:sp>
      <p:sp>
        <p:nvSpPr>
          <p:cNvPr id="52" name="Google Shape;79;p1"/>
          <p:cNvSpPr txBox="1">
            <a:spLocks noChangeArrowheads="1"/>
          </p:cNvSpPr>
          <p:nvPr/>
        </p:nvSpPr>
        <p:spPr bwMode="auto">
          <a:xfrm>
            <a:off x="9194734" y="179925"/>
            <a:ext cx="2390775" cy="338137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b="1" dirty="0" smtClean="0">
                <a:solidFill>
                  <a:srgbClr val="008D6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Велике будівництво</a:t>
            </a:r>
          </a:p>
        </p:txBody>
      </p:sp>
      <p:grpSp>
        <p:nvGrpSpPr>
          <p:cNvPr id="49" name="Группа 48"/>
          <p:cNvGrpSpPr/>
          <p:nvPr/>
        </p:nvGrpSpPr>
        <p:grpSpPr>
          <a:xfrm>
            <a:off x="8788618" y="4377218"/>
            <a:ext cx="2535956" cy="615986"/>
            <a:chOff x="8362950" y="4449763"/>
            <a:chExt cx="2220913" cy="615986"/>
          </a:xfrm>
        </p:grpSpPr>
        <p:sp>
          <p:nvSpPr>
            <p:cNvPr id="53" name="TextBox 23"/>
            <p:cNvSpPr txBox="1">
              <a:spLocks noChangeArrowheads="1"/>
            </p:cNvSpPr>
            <p:nvPr/>
          </p:nvSpPr>
          <p:spPr bwMode="auto">
            <a:xfrm>
              <a:off x="8704263" y="4456113"/>
              <a:ext cx="12001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 dirty="0">
                  <a:solidFill>
                    <a:srgbClr val="5B9BD5"/>
                  </a:solidFill>
                  <a:latin typeface="Calibri" panose="020F0502020204030204" pitchFamily="34" charset="0"/>
                </a:rPr>
                <a:t>ПОТУЖНІСТЬ</a:t>
              </a:r>
            </a:p>
          </p:txBody>
        </p:sp>
        <p:sp>
          <p:nvSpPr>
            <p:cNvPr id="54" name="TextBox 33"/>
            <p:cNvSpPr txBox="1">
              <a:spLocks noChangeArrowheads="1"/>
            </p:cNvSpPr>
            <p:nvPr/>
          </p:nvSpPr>
          <p:spPr bwMode="auto">
            <a:xfrm>
              <a:off x="8711582" y="4858000"/>
              <a:ext cx="1220813" cy="20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9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38 осіб/зміну</a:t>
              </a:r>
              <a:endParaRPr lang="uk-UA" altLang="uk-UA" sz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55" name="Straight Connector 8">
              <a:extLst/>
            </p:cNvPr>
            <p:cNvCxnSpPr/>
            <p:nvPr/>
          </p:nvCxnSpPr>
          <p:spPr>
            <a:xfrm>
              <a:off x="8748713" y="4794250"/>
              <a:ext cx="183515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Freeform 24"/>
            <p:cNvSpPr>
              <a:spLocks/>
            </p:cNvSpPr>
            <p:nvPr/>
          </p:nvSpPr>
          <p:spPr bwMode="auto">
            <a:xfrm>
              <a:off x="8362950" y="4449763"/>
              <a:ext cx="401638" cy="369887"/>
            </a:xfrm>
            <a:custGeom>
              <a:avLst/>
              <a:gdLst>
                <a:gd name="T0" fmla="*/ 2147483646 w 3282"/>
                <a:gd name="T1" fmla="*/ 2147483646 h 3012"/>
                <a:gd name="T2" fmla="*/ 2147483646 w 3282"/>
                <a:gd name="T3" fmla="*/ 2147483646 h 3012"/>
                <a:gd name="T4" fmla="*/ 2147483646 w 3282"/>
                <a:gd name="T5" fmla="*/ 2147483646 h 3012"/>
                <a:gd name="T6" fmla="*/ 2147483646 w 3282"/>
                <a:gd name="T7" fmla="*/ 2147483646 h 3012"/>
                <a:gd name="T8" fmla="*/ 2147483646 w 3282"/>
                <a:gd name="T9" fmla="*/ 2147483646 h 3012"/>
                <a:gd name="T10" fmla="*/ 2147483646 w 3282"/>
                <a:gd name="T11" fmla="*/ 2147483646 h 3012"/>
                <a:gd name="T12" fmla="*/ 2147483646 w 3282"/>
                <a:gd name="T13" fmla="*/ 2147483646 h 3012"/>
                <a:gd name="T14" fmla="*/ 2147483646 w 3282"/>
                <a:gd name="T15" fmla="*/ 2147483646 h 3012"/>
                <a:gd name="T16" fmla="*/ 2147483646 w 3282"/>
                <a:gd name="T17" fmla="*/ 2147483646 h 3012"/>
                <a:gd name="T18" fmla="*/ 2147483646 w 3282"/>
                <a:gd name="T19" fmla="*/ 2147483646 h 3012"/>
                <a:gd name="T20" fmla="*/ 2147483646 w 3282"/>
                <a:gd name="T21" fmla="*/ 2147483646 h 3012"/>
                <a:gd name="T22" fmla="*/ 2147483646 w 3282"/>
                <a:gd name="T23" fmla="*/ 2147483646 h 3012"/>
                <a:gd name="T24" fmla="*/ 2147483646 w 3282"/>
                <a:gd name="T25" fmla="*/ 2147483646 h 3012"/>
                <a:gd name="T26" fmla="*/ 2147483646 w 3282"/>
                <a:gd name="T27" fmla="*/ 2147483646 h 3012"/>
                <a:gd name="T28" fmla="*/ 2147483646 w 3282"/>
                <a:gd name="T29" fmla="*/ 2147483646 h 3012"/>
                <a:gd name="T30" fmla="*/ 2147483646 w 3282"/>
                <a:gd name="T31" fmla="*/ 2147483646 h 3012"/>
                <a:gd name="T32" fmla="*/ 2147483646 w 3282"/>
                <a:gd name="T33" fmla="*/ 2147483646 h 3012"/>
                <a:gd name="T34" fmla="*/ 2147483646 w 3282"/>
                <a:gd name="T35" fmla="*/ 2147483646 h 3012"/>
                <a:gd name="T36" fmla="*/ 2147483646 w 3282"/>
                <a:gd name="T37" fmla="*/ 2147483646 h 3012"/>
                <a:gd name="T38" fmla="*/ 2147483646 w 3282"/>
                <a:gd name="T39" fmla="*/ 2147483646 h 3012"/>
                <a:gd name="T40" fmla="*/ 2147483646 w 3282"/>
                <a:gd name="T41" fmla="*/ 2147483646 h 3012"/>
                <a:gd name="T42" fmla="*/ 2147483646 w 3282"/>
                <a:gd name="T43" fmla="*/ 2147483646 h 3012"/>
                <a:gd name="T44" fmla="*/ 2147483646 w 3282"/>
                <a:gd name="T45" fmla="*/ 2147483646 h 3012"/>
                <a:gd name="T46" fmla="*/ 2147483646 w 3282"/>
                <a:gd name="T47" fmla="*/ 2147483646 h 3012"/>
                <a:gd name="T48" fmla="*/ 2147483646 w 3282"/>
                <a:gd name="T49" fmla="*/ 2147483646 h 3012"/>
                <a:gd name="T50" fmla="*/ 2147483646 w 3282"/>
                <a:gd name="T51" fmla="*/ 2147483646 h 3012"/>
                <a:gd name="T52" fmla="*/ 2147483646 w 3282"/>
                <a:gd name="T53" fmla="*/ 2147483646 h 3012"/>
                <a:gd name="T54" fmla="*/ 2147483646 w 3282"/>
                <a:gd name="T55" fmla="*/ 2147483646 h 3012"/>
                <a:gd name="T56" fmla="*/ 2147483646 w 3282"/>
                <a:gd name="T57" fmla="*/ 2147483646 h 3012"/>
                <a:gd name="T58" fmla="*/ 2147483646 w 3282"/>
                <a:gd name="T59" fmla="*/ 2147483646 h 3012"/>
                <a:gd name="T60" fmla="*/ 2147483646 w 3282"/>
                <a:gd name="T61" fmla="*/ 2147483646 h 3012"/>
                <a:gd name="T62" fmla="*/ 2147483646 w 3282"/>
                <a:gd name="T63" fmla="*/ 2147483646 h 3012"/>
                <a:gd name="T64" fmla="*/ 2147483646 w 3282"/>
                <a:gd name="T65" fmla="*/ 2147483646 h 3012"/>
                <a:gd name="T66" fmla="*/ 2147483646 w 3282"/>
                <a:gd name="T67" fmla="*/ 2147483646 h 3012"/>
                <a:gd name="T68" fmla="*/ 2147483646 w 3282"/>
                <a:gd name="T69" fmla="*/ 2147483646 h 3012"/>
                <a:gd name="T70" fmla="*/ 2147483646 w 3282"/>
                <a:gd name="T71" fmla="*/ 2147483646 h 3012"/>
                <a:gd name="T72" fmla="*/ 2147483646 w 3282"/>
                <a:gd name="T73" fmla="*/ 2147483646 h 3012"/>
                <a:gd name="T74" fmla="*/ 2147483646 w 3282"/>
                <a:gd name="T75" fmla="*/ 2147483646 h 3012"/>
                <a:gd name="T76" fmla="*/ 2147483646 w 3282"/>
                <a:gd name="T77" fmla="*/ 2147483646 h 3012"/>
                <a:gd name="T78" fmla="*/ 0 w 3282"/>
                <a:gd name="T79" fmla="*/ 2147483646 h 3012"/>
                <a:gd name="T80" fmla="*/ 2147483646 w 3282"/>
                <a:gd name="T81" fmla="*/ 2147483646 h 3012"/>
                <a:gd name="T82" fmla="*/ 2147483646 w 3282"/>
                <a:gd name="T83" fmla="*/ 2147483646 h 3012"/>
                <a:gd name="T84" fmla="*/ 2147483646 w 3282"/>
                <a:gd name="T85" fmla="*/ 2147483646 h 3012"/>
                <a:gd name="T86" fmla="*/ 2147483646 w 3282"/>
                <a:gd name="T87" fmla="*/ 2147483646 h 3012"/>
                <a:gd name="T88" fmla="*/ 2147483646 w 3282"/>
                <a:gd name="T89" fmla="*/ 2147483646 h 3012"/>
                <a:gd name="T90" fmla="*/ 2147483646 w 3282"/>
                <a:gd name="T91" fmla="*/ 2147483646 h 3012"/>
                <a:gd name="T92" fmla="*/ 2147483646 w 3282"/>
                <a:gd name="T93" fmla="*/ 2147483646 h 3012"/>
                <a:gd name="T94" fmla="*/ 2147483646 w 3282"/>
                <a:gd name="T95" fmla="*/ 2147483646 h 3012"/>
                <a:gd name="T96" fmla="*/ 2147483646 w 3282"/>
                <a:gd name="T97" fmla="*/ 2147483646 h 3012"/>
                <a:gd name="T98" fmla="*/ 2147483646 w 3282"/>
                <a:gd name="T99" fmla="*/ 2147483646 h 3012"/>
                <a:gd name="T100" fmla="*/ 2147483646 w 3282"/>
                <a:gd name="T101" fmla="*/ 2147483646 h 3012"/>
                <a:gd name="T102" fmla="*/ 2147483646 w 3282"/>
                <a:gd name="T103" fmla="*/ 2147483646 h 3012"/>
                <a:gd name="T104" fmla="*/ 2147483646 w 3282"/>
                <a:gd name="T105" fmla="*/ 2147483646 h 3012"/>
                <a:gd name="T106" fmla="*/ 2147483646 w 3282"/>
                <a:gd name="T107" fmla="*/ 2147483646 h 3012"/>
                <a:gd name="T108" fmla="*/ 2147483646 w 3282"/>
                <a:gd name="T109" fmla="*/ 2147483646 h 301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282"/>
                <a:gd name="T166" fmla="*/ 0 h 3012"/>
                <a:gd name="T167" fmla="*/ 3282 w 3282"/>
                <a:gd name="T168" fmla="*/ 3012 h 301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282" h="3012">
                  <a:moveTo>
                    <a:pt x="1642" y="0"/>
                  </a:moveTo>
                  <a:lnTo>
                    <a:pt x="1692" y="3"/>
                  </a:lnTo>
                  <a:lnTo>
                    <a:pt x="1741" y="11"/>
                  </a:lnTo>
                  <a:lnTo>
                    <a:pt x="1787" y="26"/>
                  </a:lnTo>
                  <a:lnTo>
                    <a:pt x="1832" y="44"/>
                  </a:lnTo>
                  <a:lnTo>
                    <a:pt x="1873" y="67"/>
                  </a:lnTo>
                  <a:lnTo>
                    <a:pt x="1911" y="95"/>
                  </a:lnTo>
                  <a:lnTo>
                    <a:pt x="1946" y="127"/>
                  </a:lnTo>
                  <a:lnTo>
                    <a:pt x="1978" y="161"/>
                  </a:lnTo>
                  <a:lnTo>
                    <a:pt x="2005" y="200"/>
                  </a:lnTo>
                  <a:lnTo>
                    <a:pt x="2029" y="242"/>
                  </a:lnTo>
                  <a:lnTo>
                    <a:pt x="2047" y="286"/>
                  </a:lnTo>
                  <a:lnTo>
                    <a:pt x="2061" y="332"/>
                  </a:lnTo>
                  <a:lnTo>
                    <a:pt x="2070" y="381"/>
                  </a:lnTo>
                  <a:lnTo>
                    <a:pt x="2073" y="431"/>
                  </a:lnTo>
                  <a:lnTo>
                    <a:pt x="2070" y="478"/>
                  </a:lnTo>
                  <a:lnTo>
                    <a:pt x="2062" y="523"/>
                  </a:lnTo>
                  <a:lnTo>
                    <a:pt x="2050" y="567"/>
                  </a:lnTo>
                  <a:lnTo>
                    <a:pt x="2034" y="608"/>
                  </a:lnTo>
                  <a:lnTo>
                    <a:pt x="2013" y="648"/>
                  </a:lnTo>
                  <a:lnTo>
                    <a:pt x="1989" y="685"/>
                  </a:lnTo>
                  <a:lnTo>
                    <a:pt x="1961" y="720"/>
                  </a:lnTo>
                  <a:lnTo>
                    <a:pt x="2023" y="720"/>
                  </a:lnTo>
                  <a:lnTo>
                    <a:pt x="2056" y="723"/>
                  </a:lnTo>
                  <a:lnTo>
                    <a:pt x="2087" y="731"/>
                  </a:lnTo>
                  <a:lnTo>
                    <a:pt x="2117" y="744"/>
                  </a:lnTo>
                  <a:lnTo>
                    <a:pt x="2142" y="763"/>
                  </a:lnTo>
                  <a:lnTo>
                    <a:pt x="2164" y="785"/>
                  </a:lnTo>
                  <a:lnTo>
                    <a:pt x="2183" y="810"/>
                  </a:lnTo>
                  <a:lnTo>
                    <a:pt x="2196" y="840"/>
                  </a:lnTo>
                  <a:lnTo>
                    <a:pt x="2205" y="871"/>
                  </a:lnTo>
                  <a:lnTo>
                    <a:pt x="2208" y="904"/>
                  </a:lnTo>
                  <a:lnTo>
                    <a:pt x="2208" y="1249"/>
                  </a:lnTo>
                  <a:lnTo>
                    <a:pt x="2229" y="1233"/>
                  </a:lnTo>
                  <a:lnTo>
                    <a:pt x="2252" y="1220"/>
                  </a:lnTo>
                  <a:lnTo>
                    <a:pt x="2277" y="1210"/>
                  </a:lnTo>
                  <a:lnTo>
                    <a:pt x="2304" y="1203"/>
                  </a:lnTo>
                  <a:lnTo>
                    <a:pt x="2332" y="1201"/>
                  </a:lnTo>
                  <a:lnTo>
                    <a:pt x="2397" y="1201"/>
                  </a:lnTo>
                  <a:lnTo>
                    <a:pt x="2368" y="1167"/>
                  </a:lnTo>
                  <a:lnTo>
                    <a:pt x="2345" y="1130"/>
                  </a:lnTo>
                  <a:lnTo>
                    <a:pt x="2324" y="1090"/>
                  </a:lnTo>
                  <a:lnTo>
                    <a:pt x="2307" y="1048"/>
                  </a:lnTo>
                  <a:lnTo>
                    <a:pt x="2295" y="1005"/>
                  </a:lnTo>
                  <a:lnTo>
                    <a:pt x="2288" y="960"/>
                  </a:lnTo>
                  <a:lnTo>
                    <a:pt x="2286" y="913"/>
                  </a:lnTo>
                  <a:lnTo>
                    <a:pt x="2288" y="863"/>
                  </a:lnTo>
                  <a:lnTo>
                    <a:pt x="2297" y="814"/>
                  </a:lnTo>
                  <a:lnTo>
                    <a:pt x="2310" y="768"/>
                  </a:lnTo>
                  <a:lnTo>
                    <a:pt x="2330" y="723"/>
                  </a:lnTo>
                  <a:lnTo>
                    <a:pt x="2352" y="682"/>
                  </a:lnTo>
                  <a:lnTo>
                    <a:pt x="2380" y="643"/>
                  </a:lnTo>
                  <a:lnTo>
                    <a:pt x="2411" y="608"/>
                  </a:lnTo>
                  <a:lnTo>
                    <a:pt x="2447" y="577"/>
                  </a:lnTo>
                  <a:lnTo>
                    <a:pt x="2485" y="549"/>
                  </a:lnTo>
                  <a:lnTo>
                    <a:pt x="2527" y="526"/>
                  </a:lnTo>
                  <a:lnTo>
                    <a:pt x="2570" y="507"/>
                  </a:lnTo>
                  <a:lnTo>
                    <a:pt x="2617" y="493"/>
                  </a:lnTo>
                  <a:lnTo>
                    <a:pt x="2665" y="485"/>
                  </a:lnTo>
                  <a:lnTo>
                    <a:pt x="2716" y="482"/>
                  </a:lnTo>
                  <a:lnTo>
                    <a:pt x="2766" y="485"/>
                  </a:lnTo>
                  <a:lnTo>
                    <a:pt x="2814" y="493"/>
                  </a:lnTo>
                  <a:lnTo>
                    <a:pt x="2861" y="507"/>
                  </a:lnTo>
                  <a:lnTo>
                    <a:pt x="2905" y="526"/>
                  </a:lnTo>
                  <a:lnTo>
                    <a:pt x="2947" y="549"/>
                  </a:lnTo>
                  <a:lnTo>
                    <a:pt x="2985" y="577"/>
                  </a:lnTo>
                  <a:lnTo>
                    <a:pt x="3020" y="608"/>
                  </a:lnTo>
                  <a:lnTo>
                    <a:pt x="3052" y="643"/>
                  </a:lnTo>
                  <a:lnTo>
                    <a:pt x="3079" y="682"/>
                  </a:lnTo>
                  <a:lnTo>
                    <a:pt x="3102" y="723"/>
                  </a:lnTo>
                  <a:lnTo>
                    <a:pt x="3121" y="768"/>
                  </a:lnTo>
                  <a:lnTo>
                    <a:pt x="3134" y="814"/>
                  </a:lnTo>
                  <a:lnTo>
                    <a:pt x="3143" y="863"/>
                  </a:lnTo>
                  <a:lnTo>
                    <a:pt x="3146" y="913"/>
                  </a:lnTo>
                  <a:lnTo>
                    <a:pt x="3144" y="960"/>
                  </a:lnTo>
                  <a:lnTo>
                    <a:pt x="3135" y="1005"/>
                  </a:lnTo>
                  <a:lnTo>
                    <a:pt x="3124" y="1048"/>
                  </a:lnTo>
                  <a:lnTo>
                    <a:pt x="3108" y="1090"/>
                  </a:lnTo>
                  <a:lnTo>
                    <a:pt x="3087" y="1130"/>
                  </a:lnTo>
                  <a:lnTo>
                    <a:pt x="3062" y="1167"/>
                  </a:lnTo>
                  <a:lnTo>
                    <a:pt x="3035" y="1201"/>
                  </a:lnTo>
                  <a:lnTo>
                    <a:pt x="3096" y="1201"/>
                  </a:lnTo>
                  <a:lnTo>
                    <a:pt x="3129" y="1203"/>
                  </a:lnTo>
                  <a:lnTo>
                    <a:pt x="3161" y="1213"/>
                  </a:lnTo>
                  <a:lnTo>
                    <a:pt x="3191" y="1226"/>
                  </a:lnTo>
                  <a:lnTo>
                    <a:pt x="3216" y="1244"/>
                  </a:lnTo>
                  <a:lnTo>
                    <a:pt x="3239" y="1267"/>
                  </a:lnTo>
                  <a:lnTo>
                    <a:pt x="3257" y="1292"/>
                  </a:lnTo>
                  <a:lnTo>
                    <a:pt x="3270" y="1322"/>
                  </a:lnTo>
                  <a:lnTo>
                    <a:pt x="3279" y="1352"/>
                  </a:lnTo>
                  <a:lnTo>
                    <a:pt x="3282" y="1386"/>
                  </a:lnTo>
                  <a:lnTo>
                    <a:pt x="3282" y="1911"/>
                  </a:lnTo>
                  <a:lnTo>
                    <a:pt x="3279" y="1942"/>
                  </a:lnTo>
                  <a:lnTo>
                    <a:pt x="3271" y="1973"/>
                  </a:lnTo>
                  <a:lnTo>
                    <a:pt x="3259" y="2001"/>
                  </a:lnTo>
                  <a:lnTo>
                    <a:pt x="3242" y="2025"/>
                  </a:lnTo>
                  <a:lnTo>
                    <a:pt x="3221" y="2048"/>
                  </a:lnTo>
                  <a:lnTo>
                    <a:pt x="3197" y="2066"/>
                  </a:lnTo>
                  <a:lnTo>
                    <a:pt x="3170" y="2080"/>
                  </a:lnTo>
                  <a:lnTo>
                    <a:pt x="3141" y="2089"/>
                  </a:lnTo>
                  <a:lnTo>
                    <a:pt x="3110" y="2095"/>
                  </a:lnTo>
                  <a:lnTo>
                    <a:pt x="3110" y="2790"/>
                  </a:lnTo>
                  <a:lnTo>
                    <a:pt x="3107" y="2825"/>
                  </a:lnTo>
                  <a:lnTo>
                    <a:pt x="3099" y="2860"/>
                  </a:lnTo>
                  <a:lnTo>
                    <a:pt x="3084" y="2892"/>
                  </a:lnTo>
                  <a:lnTo>
                    <a:pt x="3067" y="2921"/>
                  </a:lnTo>
                  <a:lnTo>
                    <a:pt x="3045" y="2947"/>
                  </a:lnTo>
                  <a:lnTo>
                    <a:pt x="3019" y="2969"/>
                  </a:lnTo>
                  <a:lnTo>
                    <a:pt x="2990" y="2988"/>
                  </a:lnTo>
                  <a:lnTo>
                    <a:pt x="2958" y="3001"/>
                  </a:lnTo>
                  <a:lnTo>
                    <a:pt x="2923" y="3009"/>
                  </a:lnTo>
                  <a:lnTo>
                    <a:pt x="2888" y="3012"/>
                  </a:lnTo>
                  <a:lnTo>
                    <a:pt x="2853" y="3009"/>
                  </a:lnTo>
                  <a:lnTo>
                    <a:pt x="2821" y="3002"/>
                  </a:lnTo>
                  <a:lnTo>
                    <a:pt x="2791" y="2990"/>
                  </a:lnTo>
                  <a:lnTo>
                    <a:pt x="2762" y="2973"/>
                  </a:lnTo>
                  <a:lnTo>
                    <a:pt x="2737" y="2953"/>
                  </a:lnTo>
                  <a:lnTo>
                    <a:pt x="2715" y="2930"/>
                  </a:lnTo>
                  <a:lnTo>
                    <a:pt x="2693" y="2953"/>
                  </a:lnTo>
                  <a:lnTo>
                    <a:pt x="2667" y="2973"/>
                  </a:lnTo>
                  <a:lnTo>
                    <a:pt x="2639" y="2990"/>
                  </a:lnTo>
                  <a:lnTo>
                    <a:pt x="2608" y="3002"/>
                  </a:lnTo>
                  <a:lnTo>
                    <a:pt x="2577" y="3009"/>
                  </a:lnTo>
                  <a:lnTo>
                    <a:pt x="2542" y="3012"/>
                  </a:lnTo>
                  <a:lnTo>
                    <a:pt x="2506" y="3009"/>
                  </a:lnTo>
                  <a:lnTo>
                    <a:pt x="2471" y="3001"/>
                  </a:lnTo>
                  <a:lnTo>
                    <a:pt x="2440" y="2988"/>
                  </a:lnTo>
                  <a:lnTo>
                    <a:pt x="2410" y="2969"/>
                  </a:lnTo>
                  <a:lnTo>
                    <a:pt x="2385" y="2947"/>
                  </a:lnTo>
                  <a:lnTo>
                    <a:pt x="2362" y="2921"/>
                  </a:lnTo>
                  <a:lnTo>
                    <a:pt x="2345" y="2892"/>
                  </a:lnTo>
                  <a:lnTo>
                    <a:pt x="2331" y="2860"/>
                  </a:lnTo>
                  <a:lnTo>
                    <a:pt x="2323" y="2825"/>
                  </a:lnTo>
                  <a:lnTo>
                    <a:pt x="2319" y="2790"/>
                  </a:lnTo>
                  <a:lnTo>
                    <a:pt x="2319" y="2095"/>
                  </a:lnTo>
                  <a:lnTo>
                    <a:pt x="2289" y="2089"/>
                  </a:lnTo>
                  <a:lnTo>
                    <a:pt x="2259" y="2080"/>
                  </a:lnTo>
                  <a:lnTo>
                    <a:pt x="2232" y="2066"/>
                  </a:lnTo>
                  <a:lnTo>
                    <a:pt x="2208" y="2048"/>
                  </a:lnTo>
                  <a:lnTo>
                    <a:pt x="2188" y="2025"/>
                  </a:lnTo>
                  <a:lnTo>
                    <a:pt x="2171" y="2001"/>
                  </a:lnTo>
                  <a:lnTo>
                    <a:pt x="2158" y="1973"/>
                  </a:lnTo>
                  <a:lnTo>
                    <a:pt x="2150" y="1942"/>
                  </a:lnTo>
                  <a:lnTo>
                    <a:pt x="2147" y="1911"/>
                  </a:lnTo>
                  <a:lnTo>
                    <a:pt x="2147" y="1565"/>
                  </a:lnTo>
                  <a:lnTo>
                    <a:pt x="2124" y="1584"/>
                  </a:lnTo>
                  <a:lnTo>
                    <a:pt x="2096" y="1598"/>
                  </a:lnTo>
                  <a:lnTo>
                    <a:pt x="2068" y="1608"/>
                  </a:lnTo>
                  <a:lnTo>
                    <a:pt x="2036" y="1613"/>
                  </a:lnTo>
                  <a:lnTo>
                    <a:pt x="2036" y="2308"/>
                  </a:lnTo>
                  <a:lnTo>
                    <a:pt x="2033" y="2344"/>
                  </a:lnTo>
                  <a:lnTo>
                    <a:pt x="2025" y="2378"/>
                  </a:lnTo>
                  <a:lnTo>
                    <a:pt x="2011" y="2410"/>
                  </a:lnTo>
                  <a:lnTo>
                    <a:pt x="1993" y="2440"/>
                  </a:lnTo>
                  <a:lnTo>
                    <a:pt x="1971" y="2465"/>
                  </a:lnTo>
                  <a:lnTo>
                    <a:pt x="1945" y="2488"/>
                  </a:lnTo>
                  <a:lnTo>
                    <a:pt x="1916" y="2505"/>
                  </a:lnTo>
                  <a:lnTo>
                    <a:pt x="1884" y="2519"/>
                  </a:lnTo>
                  <a:lnTo>
                    <a:pt x="1850" y="2527"/>
                  </a:lnTo>
                  <a:lnTo>
                    <a:pt x="1814" y="2530"/>
                  </a:lnTo>
                  <a:lnTo>
                    <a:pt x="1780" y="2527"/>
                  </a:lnTo>
                  <a:lnTo>
                    <a:pt x="1747" y="2520"/>
                  </a:lnTo>
                  <a:lnTo>
                    <a:pt x="1717" y="2508"/>
                  </a:lnTo>
                  <a:lnTo>
                    <a:pt x="1688" y="2492"/>
                  </a:lnTo>
                  <a:lnTo>
                    <a:pt x="1663" y="2471"/>
                  </a:lnTo>
                  <a:lnTo>
                    <a:pt x="1641" y="2448"/>
                  </a:lnTo>
                  <a:lnTo>
                    <a:pt x="1619" y="2471"/>
                  </a:lnTo>
                  <a:lnTo>
                    <a:pt x="1593" y="2492"/>
                  </a:lnTo>
                  <a:lnTo>
                    <a:pt x="1566" y="2508"/>
                  </a:lnTo>
                  <a:lnTo>
                    <a:pt x="1535" y="2520"/>
                  </a:lnTo>
                  <a:lnTo>
                    <a:pt x="1502" y="2527"/>
                  </a:lnTo>
                  <a:lnTo>
                    <a:pt x="1468" y="2530"/>
                  </a:lnTo>
                  <a:lnTo>
                    <a:pt x="1432" y="2527"/>
                  </a:lnTo>
                  <a:lnTo>
                    <a:pt x="1398" y="2519"/>
                  </a:lnTo>
                  <a:lnTo>
                    <a:pt x="1366" y="2506"/>
                  </a:lnTo>
                  <a:lnTo>
                    <a:pt x="1337" y="2488"/>
                  </a:lnTo>
                  <a:lnTo>
                    <a:pt x="1311" y="2465"/>
                  </a:lnTo>
                  <a:lnTo>
                    <a:pt x="1289" y="2440"/>
                  </a:lnTo>
                  <a:lnTo>
                    <a:pt x="1271" y="2410"/>
                  </a:lnTo>
                  <a:lnTo>
                    <a:pt x="1258" y="2378"/>
                  </a:lnTo>
                  <a:lnTo>
                    <a:pt x="1248" y="2344"/>
                  </a:lnTo>
                  <a:lnTo>
                    <a:pt x="1246" y="2308"/>
                  </a:lnTo>
                  <a:lnTo>
                    <a:pt x="1246" y="1613"/>
                  </a:lnTo>
                  <a:lnTo>
                    <a:pt x="1215" y="1608"/>
                  </a:lnTo>
                  <a:lnTo>
                    <a:pt x="1185" y="1598"/>
                  </a:lnTo>
                  <a:lnTo>
                    <a:pt x="1159" y="1584"/>
                  </a:lnTo>
                  <a:lnTo>
                    <a:pt x="1134" y="1565"/>
                  </a:lnTo>
                  <a:lnTo>
                    <a:pt x="1134" y="1911"/>
                  </a:lnTo>
                  <a:lnTo>
                    <a:pt x="1132" y="1942"/>
                  </a:lnTo>
                  <a:lnTo>
                    <a:pt x="1124" y="1973"/>
                  </a:lnTo>
                  <a:lnTo>
                    <a:pt x="1112" y="2001"/>
                  </a:lnTo>
                  <a:lnTo>
                    <a:pt x="1094" y="2025"/>
                  </a:lnTo>
                  <a:lnTo>
                    <a:pt x="1074" y="2048"/>
                  </a:lnTo>
                  <a:lnTo>
                    <a:pt x="1050" y="2066"/>
                  </a:lnTo>
                  <a:lnTo>
                    <a:pt x="1023" y="2080"/>
                  </a:lnTo>
                  <a:lnTo>
                    <a:pt x="993" y="2089"/>
                  </a:lnTo>
                  <a:lnTo>
                    <a:pt x="962" y="2095"/>
                  </a:lnTo>
                  <a:lnTo>
                    <a:pt x="962" y="2790"/>
                  </a:lnTo>
                  <a:lnTo>
                    <a:pt x="960" y="2825"/>
                  </a:lnTo>
                  <a:lnTo>
                    <a:pt x="951" y="2860"/>
                  </a:lnTo>
                  <a:lnTo>
                    <a:pt x="937" y="2892"/>
                  </a:lnTo>
                  <a:lnTo>
                    <a:pt x="919" y="2921"/>
                  </a:lnTo>
                  <a:lnTo>
                    <a:pt x="898" y="2947"/>
                  </a:lnTo>
                  <a:lnTo>
                    <a:pt x="871" y="2969"/>
                  </a:lnTo>
                  <a:lnTo>
                    <a:pt x="843" y="2987"/>
                  </a:lnTo>
                  <a:lnTo>
                    <a:pt x="810" y="3001"/>
                  </a:lnTo>
                  <a:lnTo>
                    <a:pt x="776" y="3009"/>
                  </a:lnTo>
                  <a:lnTo>
                    <a:pt x="741" y="3012"/>
                  </a:lnTo>
                  <a:lnTo>
                    <a:pt x="706" y="3009"/>
                  </a:lnTo>
                  <a:lnTo>
                    <a:pt x="673" y="3002"/>
                  </a:lnTo>
                  <a:lnTo>
                    <a:pt x="643" y="2990"/>
                  </a:lnTo>
                  <a:lnTo>
                    <a:pt x="615" y="2973"/>
                  </a:lnTo>
                  <a:lnTo>
                    <a:pt x="590" y="2953"/>
                  </a:lnTo>
                  <a:lnTo>
                    <a:pt x="567" y="2930"/>
                  </a:lnTo>
                  <a:lnTo>
                    <a:pt x="545" y="2953"/>
                  </a:lnTo>
                  <a:lnTo>
                    <a:pt x="520" y="2973"/>
                  </a:lnTo>
                  <a:lnTo>
                    <a:pt x="492" y="2990"/>
                  </a:lnTo>
                  <a:lnTo>
                    <a:pt x="461" y="3002"/>
                  </a:lnTo>
                  <a:lnTo>
                    <a:pt x="428" y="3009"/>
                  </a:lnTo>
                  <a:lnTo>
                    <a:pt x="395" y="3012"/>
                  </a:lnTo>
                  <a:lnTo>
                    <a:pt x="358" y="3009"/>
                  </a:lnTo>
                  <a:lnTo>
                    <a:pt x="324" y="3001"/>
                  </a:lnTo>
                  <a:lnTo>
                    <a:pt x="293" y="2987"/>
                  </a:lnTo>
                  <a:lnTo>
                    <a:pt x="263" y="2969"/>
                  </a:lnTo>
                  <a:lnTo>
                    <a:pt x="238" y="2947"/>
                  </a:lnTo>
                  <a:lnTo>
                    <a:pt x="215" y="2921"/>
                  </a:lnTo>
                  <a:lnTo>
                    <a:pt x="197" y="2892"/>
                  </a:lnTo>
                  <a:lnTo>
                    <a:pt x="184" y="2860"/>
                  </a:lnTo>
                  <a:lnTo>
                    <a:pt x="175" y="2825"/>
                  </a:lnTo>
                  <a:lnTo>
                    <a:pt x="172" y="2790"/>
                  </a:lnTo>
                  <a:lnTo>
                    <a:pt x="172" y="2095"/>
                  </a:lnTo>
                  <a:lnTo>
                    <a:pt x="141" y="2089"/>
                  </a:lnTo>
                  <a:lnTo>
                    <a:pt x="112" y="2080"/>
                  </a:lnTo>
                  <a:lnTo>
                    <a:pt x="85" y="2066"/>
                  </a:lnTo>
                  <a:lnTo>
                    <a:pt x="61" y="2048"/>
                  </a:lnTo>
                  <a:lnTo>
                    <a:pt x="41" y="2025"/>
                  </a:lnTo>
                  <a:lnTo>
                    <a:pt x="23" y="2001"/>
                  </a:lnTo>
                  <a:lnTo>
                    <a:pt x="10" y="1973"/>
                  </a:lnTo>
                  <a:lnTo>
                    <a:pt x="3" y="1942"/>
                  </a:lnTo>
                  <a:lnTo>
                    <a:pt x="0" y="1911"/>
                  </a:lnTo>
                  <a:lnTo>
                    <a:pt x="0" y="1386"/>
                  </a:lnTo>
                  <a:lnTo>
                    <a:pt x="3" y="1352"/>
                  </a:lnTo>
                  <a:lnTo>
                    <a:pt x="11" y="1322"/>
                  </a:lnTo>
                  <a:lnTo>
                    <a:pt x="26" y="1292"/>
                  </a:lnTo>
                  <a:lnTo>
                    <a:pt x="44" y="1267"/>
                  </a:lnTo>
                  <a:lnTo>
                    <a:pt x="66" y="1244"/>
                  </a:lnTo>
                  <a:lnTo>
                    <a:pt x="92" y="1226"/>
                  </a:lnTo>
                  <a:lnTo>
                    <a:pt x="120" y="1213"/>
                  </a:lnTo>
                  <a:lnTo>
                    <a:pt x="152" y="1203"/>
                  </a:lnTo>
                  <a:lnTo>
                    <a:pt x="186" y="1201"/>
                  </a:lnTo>
                  <a:lnTo>
                    <a:pt x="250" y="1201"/>
                  </a:lnTo>
                  <a:lnTo>
                    <a:pt x="221" y="1167"/>
                  </a:lnTo>
                  <a:lnTo>
                    <a:pt x="198" y="1130"/>
                  </a:lnTo>
                  <a:lnTo>
                    <a:pt x="176" y="1090"/>
                  </a:lnTo>
                  <a:lnTo>
                    <a:pt x="160" y="1048"/>
                  </a:lnTo>
                  <a:lnTo>
                    <a:pt x="148" y="1005"/>
                  </a:lnTo>
                  <a:lnTo>
                    <a:pt x="141" y="960"/>
                  </a:lnTo>
                  <a:lnTo>
                    <a:pt x="139" y="913"/>
                  </a:lnTo>
                  <a:lnTo>
                    <a:pt x="141" y="863"/>
                  </a:lnTo>
                  <a:lnTo>
                    <a:pt x="150" y="814"/>
                  </a:lnTo>
                  <a:lnTo>
                    <a:pt x="163" y="768"/>
                  </a:lnTo>
                  <a:lnTo>
                    <a:pt x="183" y="723"/>
                  </a:lnTo>
                  <a:lnTo>
                    <a:pt x="205" y="682"/>
                  </a:lnTo>
                  <a:lnTo>
                    <a:pt x="233" y="643"/>
                  </a:lnTo>
                  <a:lnTo>
                    <a:pt x="264" y="608"/>
                  </a:lnTo>
                  <a:lnTo>
                    <a:pt x="300" y="577"/>
                  </a:lnTo>
                  <a:lnTo>
                    <a:pt x="338" y="549"/>
                  </a:lnTo>
                  <a:lnTo>
                    <a:pt x="379" y="526"/>
                  </a:lnTo>
                  <a:lnTo>
                    <a:pt x="423" y="507"/>
                  </a:lnTo>
                  <a:lnTo>
                    <a:pt x="470" y="493"/>
                  </a:lnTo>
                  <a:lnTo>
                    <a:pt x="518" y="485"/>
                  </a:lnTo>
                  <a:lnTo>
                    <a:pt x="569" y="482"/>
                  </a:lnTo>
                  <a:lnTo>
                    <a:pt x="619" y="485"/>
                  </a:lnTo>
                  <a:lnTo>
                    <a:pt x="667" y="493"/>
                  </a:lnTo>
                  <a:lnTo>
                    <a:pt x="714" y="507"/>
                  </a:lnTo>
                  <a:lnTo>
                    <a:pt x="758" y="526"/>
                  </a:lnTo>
                  <a:lnTo>
                    <a:pt x="800" y="549"/>
                  </a:lnTo>
                  <a:lnTo>
                    <a:pt x="837" y="577"/>
                  </a:lnTo>
                  <a:lnTo>
                    <a:pt x="873" y="608"/>
                  </a:lnTo>
                  <a:lnTo>
                    <a:pt x="905" y="643"/>
                  </a:lnTo>
                  <a:lnTo>
                    <a:pt x="932" y="682"/>
                  </a:lnTo>
                  <a:lnTo>
                    <a:pt x="955" y="723"/>
                  </a:lnTo>
                  <a:lnTo>
                    <a:pt x="974" y="768"/>
                  </a:lnTo>
                  <a:lnTo>
                    <a:pt x="987" y="814"/>
                  </a:lnTo>
                  <a:lnTo>
                    <a:pt x="996" y="863"/>
                  </a:lnTo>
                  <a:lnTo>
                    <a:pt x="999" y="913"/>
                  </a:lnTo>
                  <a:lnTo>
                    <a:pt x="997" y="960"/>
                  </a:lnTo>
                  <a:lnTo>
                    <a:pt x="988" y="1005"/>
                  </a:lnTo>
                  <a:lnTo>
                    <a:pt x="977" y="1048"/>
                  </a:lnTo>
                  <a:lnTo>
                    <a:pt x="960" y="1090"/>
                  </a:lnTo>
                  <a:lnTo>
                    <a:pt x="939" y="1130"/>
                  </a:lnTo>
                  <a:lnTo>
                    <a:pt x="915" y="1167"/>
                  </a:lnTo>
                  <a:lnTo>
                    <a:pt x="887" y="1201"/>
                  </a:lnTo>
                  <a:lnTo>
                    <a:pt x="950" y="1201"/>
                  </a:lnTo>
                  <a:lnTo>
                    <a:pt x="977" y="1203"/>
                  </a:lnTo>
                  <a:lnTo>
                    <a:pt x="1005" y="1210"/>
                  </a:lnTo>
                  <a:lnTo>
                    <a:pt x="1029" y="1220"/>
                  </a:lnTo>
                  <a:lnTo>
                    <a:pt x="1053" y="1233"/>
                  </a:lnTo>
                  <a:lnTo>
                    <a:pt x="1074" y="1249"/>
                  </a:lnTo>
                  <a:lnTo>
                    <a:pt x="1074" y="904"/>
                  </a:lnTo>
                  <a:lnTo>
                    <a:pt x="1077" y="871"/>
                  </a:lnTo>
                  <a:lnTo>
                    <a:pt x="1085" y="840"/>
                  </a:lnTo>
                  <a:lnTo>
                    <a:pt x="1099" y="810"/>
                  </a:lnTo>
                  <a:lnTo>
                    <a:pt x="1117" y="785"/>
                  </a:lnTo>
                  <a:lnTo>
                    <a:pt x="1139" y="763"/>
                  </a:lnTo>
                  <a:lnTo>
                    <a:pt x="1165" y="744"/>
                  </a:lnTo>
                  <a:lnTo>
                    <a:pt x="1194" y="731"/>
                  </a:lnTo>
                  <a:lnTo>
                    <a:pt x="1225" y="723"/>
                  </a:lnTo>
                  <a:lnTo>
                    <a:pt x="1259" y="720"/>
                  </a:lnTo>
                  <a:lnTo>
                    <a:pt x="1324" y="720"/>
                  </a:lnTo>
                  <a:lnTo>
                    <a:pt x="1295" y="685"/>
                  </a:lnTo>
                  <a:lnTo>
                    <a:pt x="1271" y="648"/>
                  </a:lnTo>
                  <a:lnTo>
                    <a:pt x="1251" y="608"/>
                  </a:lnTo>
                  <a:lnTo>
                    <a:pt x="1234" y="567"/>
                  </a:lnTo>
                  <a:lnTo>
                    <a:pt x="1222" y="523"/>
                  </a:lnTo>
                  <a:lnTo>
                    <a:pt x="1215" y="478"/>
                  </a:lnTo>
                  <a:lnTo>
                    <a:pt x="1212" y="431"/>
                  </a:lnTo>
                  <a:lnTo>
                    <a:pt x="1215" y="381"/>
                  </a:lnTo>
                  <a:lnTo>
                    <a:pt x="1223" y="332"/>
                  </a:lnTo>
                  <a:lnTo>
                    <a:pt x="1237" y="286"/>
                  </a:lnTo>
                  <a:lnTo>
                    <a:pt x="1256" y="242"/>
                  </a:lnTo>
                  <a:lnTo>
                    <a:pt x="1279" y="200"/>
                  </a:lnTo>
                  <a:lnTo>
                    <a:pt x="1307" y="161"/>
                  </a:lnTo>
                  <a:lnTo>
                    <a:pt x="1338" y="127"/>
                  </a:lnTo>
                  <a:lnTo>
                    <a:pt x="1373" y="95"/>
                  </a:lnTo>
                  <a:lnTo>
                    <a:pt x="1412" y="67"/>
                  </a:lnTo>
                  <a:lnTo>
                    <a:pt x="1454" y="44"/>
                  </a:lnTo>
                  <a:lnTo>
                    <a:pt x="1497" y="26"/>
                  </a:lnTo>
                  <a:lnTo>
                    <a:pt x="1543" y="11"/>
                  </a:lnTo>
                  <a:lnTo>
                    <a:pt x="1592" y="3"/>
                  </a:lnTo>
                  <a:lnTo>
                    <a:pt x="1642" y="0"/>
                  </a:ln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"/>
            </a:p>
          </p:txBody>
        </p:sp>
        <p:sp>
          <p:nvSpPr>
            <p:cNvPr id="57" name="TextBox 80"/>
            <p:cNvSpPr txBox="1">
              <a:spLocks noChangeArrowheads="1"/>
            </p:cNvSpPr>
            <p:nvPr/>
          </p:nvSpPr>
          <p:spPr bwMode="auto">
            <a:xfrm>
              <a:off x="8699500" y="4738688"/>
              <a:ext cx="184731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endParaRPr lang="uk-UA" altLang="uk-UA" sz="11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60" name="TextBox 30"/>
          <p:cNvSpPr txBox="1">
            <a:spLocks noChangeArrowheads="1"/>
          </p:cNvSpPr>
          <p:nvPr/>
        </p:nvSpPr>
        <p:spPr bwMode="auto">
          <a:xfrm>
            <a:off x="6619734" y="5975986"/>
            <a:ext cx="830263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 dirty="0">
                <a:solidFill>
                  <a:srgbClr val="A6A6A6"/>
                </a:solidFill>
                <a:latin typeface="Calibri" panose="020F0502020204030204" pitchFamily="34" charset="0"/>
              </a:rPr>
              <a:t>Місцеві бюджети</a:t>
            </a:r>
          </a:p>
        </p:txBody>
      </p:sp>
      <p:sp>
        <p:nvSpPr>
          <p:cNvPr id="61" name="TextBox 34"/>
          <p:cNvSpPr txBox="1">
            <a:spLocks noChangeArrowheads="1"/>
          </p:cNvSpPr>
          <p:nvPr/>
        </p:nvSpPr>
        <p:spPr bwMode="auto">
          <a:xfrm>
            <a:off x="7391446" y="6409563"/>
            <a:ext cx="944562" cy="297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9519,4</a:t>
            </a:r>
            <a:endParaRPr lang="uk-UA" altLang="uk-UA" sz="1100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latin typeface="Calibri" panose="020F0502020204030204" pitchFamily="34" charset="0"/>
              </a:rPr>
              <a:t>тис.грн</a:t>
            </a:r>
            <a:endParaRPr lang="uk-UA" altLang="uk-UA" sz="11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353" y="3852575"/>
            <a:ext cx="3937599" cy="25676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065" y="3852575"/>
            <a:ext cx="1922099" cy="2562799"/>
          </a:xfrm>
          <a:prstGeom prst="rect">
            <a:avLst/>
          </a:prstGeom>
        </p:spPr>
      </p:pic>
      <p:grpSp>
        <p:nvGrpSpPr>
          <p:cNvPr id="74757" name="Группа 39"/>
          <p:cNvGrpSpPr>
            <a:grpSpLocks/>
          </p:cNvGrpSpPr>
          <p:nvPr/>
        </p:nvGrpSpPr>
        <p:grpSpPr bwMode="auto">
          <a:xfrm flipH="1">
            <a:off x="3752881" y="3928555"/>
            <a:ext cx="2928736" cy="512763"/>
            <a:chOff x="5432694" y="-1050877"/>
            <a:chExt cx="3251869" cy="512721"/>
          </a:xfrm>
        </p:grpSpPr>
        <p:sp>
          <p:nvSpPr>
            <p:cNvPr id="13" name="Прямоугольник 40"/>
            <p:cNvSpPr/>
            <p:nvPr/>
          </p:nvSpPr>
          <p:spPr>
            <a:xfrm>
              <a:off x="5677219" y="-1050877"/>
              <a:ext cx="3007344" cy="512721"/>
            </a:xfrm>
            <a:prstGeom prst="rect">
              <a:avLst/>
            </a:prstGeom>
            <a:solidFill>
              <a:srgbClr val="53BA9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14" name="Трапеция 41"/>
            <p:cNvSpPr/>
            <p:nvPr/>
          </p:nvSpPr>
          <p:spPr>
            <a:xfrm rot="16200000" flipH="1">
              <a:off x="5300183" y="-915192"/>
              <a:ext cx="509546" cy="244525"/>
            </a:xfrm>
            <a:prstGeom prst="trapezoid">
              <a:avLst>
                <a:gd name="adj" fmla="val 43160"/>
              </a:avLst>
            </a:prstGeom>
            <a:solidFill>
              <a:srgbClr val="53BA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</p:grpSp>
      <p:pic>
        <p:nvPicPr>
          <p:cNvPr id="74755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65" y="1734092"/>
            <a:ext cx="2592387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6" name="Прямокутник 3"/>
          <p:cNvSpPr>
            <a:spLocks noChangeArrowheads="1"/>
          </p:cNvSpPr>
          <p:nvPr/>
        </p:nvSpPr>
        <p:spPr bwMode="auto">
          <a:xfrm>
            <a:off x="5094288" y="977900"/>
            <a:ext cx="643731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fontAlgn="t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ru-RU" altLang="uk-UA" dirty="0" err="1">
                <a:latin typeface="Calibri" panose="020F0502020204030204" pitchFamily="34" charset="0"/>
              </a:rPr>
              <a:t>Пам’ятка</a:t>
            </a:r>
            <a:r>
              <a:rPr lang="ru-RU" altLang="uk-UA" dirty="0">
                <a:latin typeface="Calibri" panose="020F0502020204030204" pitchFamily="34" charset="0"/>
              </a:rPr>
              <a:t> </a:t>
            </a:r>
            <a:r>
              <a:rPr lang="ru-RU" altLang="uk-UA" dirty="0" err="1">
                <a:latin typeface="Calibri" panose="020F0502020204030204" pitchFamily="34" charset="0"/>
              </a:rPr>
              <a:t>містобудування</a:t>
            </a:r>
            <a:r>
              <a:rPr lang="ru-RU" altLang="uk-UA" dirty="0">
                <a:latin typeface="Calibri" panose="020F0502020204030204" pitchFamily="34" charset="0"/>
              </a:rPr>
              <a:t> та </a:t>
            </a:r>
            <a:r>
              <a:rPr lang="ru-RU" altLang="uk-UA" dirty="0" err="1">
                <a:latin typeface="Calibri" panose="020F0502020204030204" pitchFamily="34" charset="0"/>
              </a:rPr>
              <a:t>архітектури</a:t>
            </a:r>
            <a:r>
              <a:rPr lang="ru-RU" altLang="uk-UA" dirty="0">
                <a:latin typeface="Calibri" panose="020F0502020204030204" pitchFamily="34" charset="0"/>
              </a:rPr>
              <a:t> державного </a:t>
            </a:r>
            <a:r>
              <a:rPr lang="ru-RU" altLang="uk-UA" dirty="0" err="1">
                <a:latin typeface="Calibri" panose="020F0502020204030204" pitchFamily="34" charset="0"/>
              </a:rPr>
              <a:t>значення</a:t>
            </a:r>
            <a:r>
              <a:rPr lang="ru-RU" altLang="uk-UA" dirty="0">
                <a:latin typeface="Calibri" panose="020F0502020204030204" pitchFamily="34" charset="0"/>
              </a:rPr>
              <a:t> “Палац”, 1757 </a:t>
            </a:r>
            <a:r>
              <a:rPr lang="ru-RU" altLang="uk-UA" dirty="0" err="1">
                <a:latin typeface="Calibri" panose="020F0502020204030204" pitchFamily="34" charset="0"/>
              </a:rPr>
              <a:t>рік</a:t>
            </a:r>
            <a:r>
              <a:rPr lang="ru-RU" altLang="uk-UA" dirty="0">
                <a:latin typeface="Calibri" panose="020F0502020204030204" pitchFamily="34" charset="0"/>
              </a:rPr>
              <a:t>, по </a:t>
            </a:r>
            <a:r>
              <a:rPr lang="ru-RU" altLang="uk-UA" dirty="0" err="1">
                <a:latin typeface="Calibri" panose="020F0502020204030204" pitchFamily="34" charset="0"/>
              </a:rPr>
              <a:t>вул</a:t>
            </a:r>
            <a:r>
              <a:rPr lang="ru-RU" altLang="uk-UA" dirty="0">
                <a:latin typeface="Calibri" panose="020F0502020204030204" pitchFamily="34" charset="0"/>
              </a:rPr>
              <a:t>. </a:t>
            </a:r>
            <a:r>
              <a:rPr lang="ru-RU" altLang="uk-UA" dirty="0" err="1">
                <a:latin typeface="Calibri" panose="020F0502020204030204" pitchFamily="34" charset="0"/>
              </a:rPr>
              <a:t>Незалежності</a:t>
            </a:r>
            <a:r>
              <a:rPr lang="ru-RU" altLang="uk-UA" dirty="0">
                <a:latin typeface="Calibri" panose="020F0502020204030204" pitchFamily="34" charset="0"/>
              </a:rPr>
              <a:t>, 19, м. </a:t>
            </a:r>
            <a:r>
              <a:rPr lang="ru-RU" altLang="uk-UA" dirty="0" err="1">
                <a:latin typeface="Calibri" panose="020F0502020204030204" pitchFamily="34" charset="0"/>
              </a:rPr>
              <a:t>Тульчин</a:t>
            </a:r>
            <a:r>
              <a:rPr lang="ru-RU" altLang="uk-UA" dirty="0">
                <a:latin typeface="Calibri" panose="020F0502020204030204" pitchFamily="34" charset="0"/>
              </a:rPr>
              <a:t> - </a:t>
            </a:r>
            <a:r>
              <a:rPr lang="ru-RU" altLang="uk-UA" dirty="0" err="1">
                <a:latin typeface="Calibri" panose="020F0502020204030204" pitchFamily="34" charset="0"/>
              </a:rPr>
              <a:t>реконструкція</a:t>
            </a:r>
            <a:r>
              <a:rPr lang="ru-RU" altLang="uk-UA" dirty="0">
                <a:latin typeface="Calibri" panose="020F0502020204030204" pitchFamily="34" charset="0"/>
              </a:rPr>
              <a:t> </a:t>
            </a:r>
            <a:r>
              <a:rPr lang="ru-RU" altLang="uk-UA" dirty="0" err="1">
                <a:latin typeface="Calibri" panose="020F0502020204030204" pitchFamily="34" charset="0"/>
              </a:rPr>
              <a:t>елементів</a:t>
            </a:r>
            <a:r>
              <a:rPr lang="ru-RU" altLang="uk-UA" dirty="0">
                <a:latin typeface="Calibri" panose="020F0502020204030204" pitchFamily="34" charset="0"/>
              </a:rPr>
              <a:t> благоустрою </a:t>
            </a:r>
            <a:r>
              <a:rPr lang="ru-RU" altLang="uk-UA" dirty="0" err="1">
                <a:latin typeface="Calibri" panose="020F0502020204030204" pitchFamily="34" charset="0"/>
              </a:rPr>
              <a:t>частини</a:t>
            </a:r>
            <a:r>
              <a:rPr lang="ru-RU" altLang="uk-UA" dirty="0">
                <a:latin typeface="Calibri" panose="020F0502020204030204" pitchFamily="34" charset="0"/>
              </a:rPr>
              <a:t> </a:t>
            </a:r>
            <a:r>
              <a:rPr lang="ru-RU" altLang="uk-UA" dirty="0" err="1">
                <a:latin typeface="Calibri" panose="020F0502020204030204" pitchFamily="34" charset="0"/>
              </a:rPr>
              <a:t>території</a:t>
            </a:r>
            <a:endParaRPr lang="ru-RU" altLang="uk-UA" dirty="0">
              <a:latin typeface="Calibri" panose="020F0502020204030204" pitchFamily="34" charset="0"/>
            </a:endParaRPr>
          </a:p>
        </p:txBody>
      </p:sp>
      <p:sp>
        <p:nvSpPr>
          <p:cNvPr id="74758" name="Прямоугольник 42"/>
          <p:cNvSpPr>
            <a:spLocks noChangeArrowheads="1"/>
          </p:cNvSpPr>
          <p:nvPr/>
        </p:nvSpPr>
        <p:spPr bwMode="auto">
          <a:xfrm>
            <a:off x="4147781" y="4031047"/>
            <a:ext cx="185339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FFFFFF"/>
                </a:solidFill>
                <a:latin typeface="+mn-lt"/>
              </a:rPr>
              <a:t>Станом на </a:t>
            </a:r>
            <a:r>
              <a:rPr lang="uk-UA" altLang="uk-UA" b="1" dirty="0" smtClean="0">
                <a:solidFill>
                  <a:srgbClr val="FFFFFF"/>
                </a:solidFill>
                <a:latin typeface="+mn-lt"/>
              </a:rPr>
              <a:t>01.01.2021</a:t>
            </a:r>
            <a:endParaRPr lang="ru-RU" altLang="uk-UA" b="1" dirty="0">
              <a:solidFill>
                <a:srgbClr val="FFFFFF"/>
              </a:solidFill>
              <a:latin typeface="+mn-lt"/>
            </a:endParaRPr>
          </a:p>
        </p:txBody>
      </p:sp>
      <p:grpSp>
        <p:nvGrpSpPr>
          <p:cNvPr id="74759" name="Группа 30"/>
          <p:cNvGrpSpPr>
            <a:grpSpLocks/>
          </p:cNvGrpSpPr>
          <p:nvPr/>
        </p:nvGrpSpPr>
        <p:grpSpPr bwMode="auto">
          <a:xfrm>
            <a:off x="138415" y="1513429"/>
            <a:ext cx="1425575" cy="512763"/>
            <a:chOff x="5432694" y="-1050877"/>
            <a:chExt cx="1425726" cy="512721"/>
          </a:xfrm>
        </p:grpSpPr>
        <p:sp>
          <p:nvSpPr>
            <p:cNvPr id="20" name="Прямоугольник 31"/>
            <p:cNvSpPr/>
            <p:nvPr/>
          </p:nvSpPr>
          <p:spPr>
            <a:xfrm>
              <a:off x="5677195" y="-1050877"/>
              <a:ext cx="1181225" cy="512721"/>
            </a:xfrm>
            <a:prstGeom prst="rect">
              <a:avLst/>
            </a:prstGeom>
            <a:solidFill>
              <a:srgbClr val="227AA5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21" name="Трапеция 32"/>
            <p:cNvSpPr/>
            <p:nvPr/>
          </p:nvSpPr>
          <p:spPr>
            <a:xfrm rot="16200000" flipH="1">
              <a:off x="5300172" y="-915180"/>
              <a:ext cx="509546" cy="244501"/>
            </a:xfrm>
            <a:prstGeom prst="trapezoid">
              <a:avLst>
                <a:gd name="adj" fmla="val 43160"/>
              </a:avLst>
            </a:prstGeom>
            <a:solidFill>
              <a:srgbClr val="227A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</p:grpSp>
      <p:sp>
        <p:nvSpPr>
          <p:cNvPr id="74760" name="Прямоугольник 38"/>
          <p:cNvSpPr>
            <a:spLocks noChangeArrowheads="1"/>
          </p:cNvSpPr>
          <p:nvPr/>
        </p:nvSpPr>
        <p:spPr bwMode="auto">
          <a:xfrm>
            <a:off x="668640" y="1584867"/>
            <a:ext cx="42306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FFFFFF"/>
                </a:solidFill>
                <a:latin typeface="+mn-lt"/>
              </a:rPr>
              <a:t>ДО</a:t>
            </a:r>
            <a:endParaRPr lang="ru-RU" altLang="uk-UA" b="1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74761" name="TextBox 23"/>
          <p:cNvSpPr txBox="1">
            <a:spLocks noChangeArrowheads="1"/>
          </p:cNvSpPr>
          <p:nvPr/>
        </p:nvSpPr>
        <p:spPr bwMode="auto">
          <a:xfrm>
            <a:off x="7373938" y="4622800"/>
            <a:ext cx="9096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>
                <a:solidFill>
                  <a:srgbClr val="5B9BD5"/>
                </a:solidFill>
                <a:latin typeface="Calibri" panose="020F0502020204030204" pitchFamily="34" charset="0"/>
              </a:rPr>
              <a:t>ВАРТІСТЬ</a:t>
            </a:r>
          </a:p>
        </p:txBody>
      </p:sp>
      <p:sp>
        <p:nvSpPr>
          <p:cNvPr id="74762" name="TextBox 24"/>
          <p:cNvSpPr txBox="1">
            <a:spLocks noChangeArrowheads="1"/>
          </p:cNvSpPr>
          <p:nvPr/>
        </p:nvSpPr>
        <p:spPr bwMode="auto">
          <a:xfrm>
            <a:off x="7250113" y="5486400"/>
            <a:ext cx="103346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Залишкова вартість</a:t>
            </a:r>
          </a:p>
        </p:txBody>
      </p:sp>
      <p:sp>
        <p:nvSpPr>
          <p:cNvPr id="74763" name="TextBox 26"/>
          <p:cNvSpPr txBox="1">
            <a:spLocks noChangeArrowheads="1"/>
          </p:cNvSpPr>
          <p:nvPr/>
        </p:nvSpPr>
        <p:spPr bwMode="auto">
          <a:xfrm>
            <a:off x="9944100" y="4633913"/>
            <a:ext cx="2009775" cy="26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3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>
                <a:solidFill>
                  <a:srgbClr val="5B9BD5"/>
                </a:solidFill>
                <a:latin typeface="Calibri" panose="020F0502020204030204" pitchFamily="34" charset="0"/>
              </a:rPr>
              <a:t>ПЕРІОД РЕАЛІЗАЦІЇ</a:t>
            </a:r>
          </a:p>
        </p:txBody>
      </p:sp>
      <p:sp>
        <p:nvSpPr>
          <p:cNvPr id="74764" name="TextBox 27"/>
          <p:cNvSpPr txBox="1">
            <a:spLocks noChangeArrowheads="1"/>
          </p:cNvSpPr>
          <p:nvPr/>
        </p:nvSpPr>
        <p:spPr bwMode="auto">
          <a:xfrm>
            <a:off x="9944100" y="4892675"/>
            <a:ext cx="720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Початок</a:t>
            </a:r>
          </a:p>
        </p:txBody>
      </p:sp>
      <p:sp>
        <p:nvSpPr>
          <p:cNvPr id="74765" name="TextBox 28"/>
          <p:cNvSpPr txBox="1">
            <a:spLocks noChangeArrowheads="1"/>
          </p:cNvSpPr>
          <p:nvPr/>
        </p:nvSpPr>
        <p:spPr bwMode="auto">
          <a:xfrm>
            <a:off x="9944100" y="5133975"/>
            <a:ext cx="9874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Завершення</a:t>
            </a:r>
          </a:p>
        </p:txBody>
      </p:sp>
      <p:sp>
        <p:nvSpPr>
          <p:cNvPr id="74766" name="TextBox 29"/>
          <p:cNvSpPr txBox="1">
            <a:spLocks noChangeArrowheads="1"/>
          </p:cNvSpPr>
          <p:nvPr/>
        </p:nvSpPr>
        <p:spPr bwMode="auto">
          <a:xfrm>
            <a:off x="7672388" y="5957888"/>
            <a:ext cx="6111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>
                <a:solidFill>
                  <a:srgbClr val="A6A6A6"/>
                </a:solidFill>
                <a:latin typeface="Calibri" panose="020F0502020204030204" pitchFamily="34" charset="0"/>
              </a:rPr>
              <a:t>ДФРР</a:t>
            </a:r>
          </a:p>
        </p:txBody>
      </p:sp>
      <p:sp>
        <p:nvSpPr>
          <p:cNvPr id="74767" name="TextBox 30"/>
          <p:cNvSpPr txBox="1">
            <a:spLocks noChangeArrowheads="1"/>
          </p:cNvSpPr>
          <p:nvPr/>
        </p:nvSpPr>
        <p:spPr bwMode="auto">
          <a:xfrm>
            <a:off x="7453313" y="6259513"/>
            <a:ext cx="83026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A6A6A6"/>
                </a:solidFill>
                <a:latin typeface="Calibri" panose="020F0502020204030204" pitchFamily="34" charset="0"/>
              </a:rPr>
              <a:t>Місцеві бюджети</a:t>
            </a:r>
          </a:p>
        </p:txBody>
      </p:sp>
      <p:sp>
        <p:nvSpPr>
          <p:cNvPr id="74768" name="TextBox 31"/>
          <p:cNvSpPr txBox="1">
            <a:spLocks noChangeArrowheads="1"/>
          </p:cNvSpPr>
          <p:nvPr/>
        </p:nvSpPr>
        <p:spPr bwMode="auto">
          <a:xfrm>
            <a:off x="8159750" y="4638675"/>
            <a:ext cx="944489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800" dirty="0" smtClean="0">
                <a:latin typeface="Calibri" panose="020F0502020204030204" pitchFamily="34" charset="0"/>
              </a:rPr>
              <a:t>37163,2</a:t>
            </a: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err="1" smtClean="0">
                <a:latin typeface="Calibri" panose="020F0502020204030204" pitchFamily="34" charset="0"/>
              </a:rPr>
              <a:t>тис.грн</a:t>
            </a:r>
            <a:endParaRPr lang="uk-UA" altLang="uk-UA" dirty="0">
              <a:latin typeface="Calibri" panose="020F0502020204030204" pitchFamily="34" charset="0"/>
            </a:endParaRPr>
          </a:p>
        </p:txBody>
      </p:sp>
      <p:sp>
        <p:nvSpPr>
          <p:cNvPr id="74769" name="TextBox 32"/>
          <p:cNvSpPr txBox="1">
            <a:spLocks noChangeArrowheads="1"/>
          </p:cNvSpPr>
          <p:nvPr/>
        </p:nvSpPr>
        <p:spPr bwMode="auto">
          <a:xfrm>
            <a:off x="8159750" y="5519738"/>
            <a:ext cx="777777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14331,6</a:t>
            </a:r>
            <a:endParaRPr lang="uk-UA" altLang="uk-UA" sz="1200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 dirty="0" err="1">
                <a:latin typeface="Calibri" panose="020F0502020204030204" pitchFamily="34" charset="0"/>
              </a:rPr>
              <a:t>тис.грн</a:t>
            </a:r>
            <a:endParaRPr lang="uk-UA" altLang="uk-UA" sz="1200" dirty="0">
              <a:latin typeface="Calibri" panose="020F0502020204030204" pitchFamily="34" charset="0"/>
            </a:endParaRPr>
          </a:p>
        </p:txBody>
      </p:sp>
      <p:sp>
        <p:nvSpPr>
          <p:cNvPr id="74770" name="TextBox 33"/>
          <p:cNvSpPr txBox="1">
            <a:spLocks noChangeArrowheads="1"/>
          </p:cNvSpPr>
          <p:nvPr/>
        </p:nvSpPr>
        <p:spPr bwMode="auto">
          <a:xfrm>
            <a:off x="8159750" y="6002338"/>
            <a:ext cx="985838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12885,0</a:t>
            </a:r>
            <a:endParaRPr lang="uk-UA" altLang="uk-UA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latin typeface="Calibri" panose="020F0502020204030204" pitchFamily="34" charset="0"/>
              </a:rPr>
              <a:t>тис.грн</a:t>
            </a:r>
            <a:endParaRPr lang="uk-UA" altLang="uk-UA" sz="1100" dirty="0">
              <a:latin typeface="Calibri" panose="020F0502020204030204" pitchFamily="34" charset="0"/>
            </a:endParaRPr>
          </a:p>
        </p:txBody>
      </p:sp>
      <p:sp>
        <p:nvSpPr>
          <p:cNvPr id="74771" name="TextBox 34"/>
          <p:cNvSpPr txBox="1">
            <a:spLocks noChangeArrowheads="1"/>
          </p:cNvSpPr>
          <p:nvPr/>
        </p:nvSpPr>
        <p:spPr bwMode="auto">
          <a:xfrm>
            <a:off x="8159750" y="6330950"/>
            <a:ext cx="944563" cy="297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1446,6</a:t>
            </a:r>
            <a:endParaRPr lang="uk-UA" altLang="uk-UA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latin typeface="Calibri" panose="020F0502020204030204" pitchFamily="34" charset="0"/>
              </a:rPr>
              <a:t>тис.грн</a:t>
            </a:r>
            <a:endParaRPr lang="uk-UA" altLang="uk-UA" sz="1100" dirty="0">
              <a:latin typeface="Calibri" panose="020F0502020204030204" pitchFamily="34" charset="0"/>
            </a:endParaRPr>
          </a:p>
        </p:txBody>
      </p:sp>
      <p:sp>
        <p:nvSpPr>
          <p:cNvPr id="74772" name="TextBox 35"/>
          <p:cNvSpPr txBox="1">
            <a:spLocks noChangeArrowheads="1"/>
          </p:cNvSpPr>
          <p:nvPr/>
        </p:nvSpPr>
        <p:spPr bwMode="auto">
          <a:xfrm>
            <a:off x="10787063" y="4908550"/>
            <a:ext cx="685800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>
                <a:latin typeface="Calibri" panose="020F0502020204030204" pitchFamily="34" charset="0"/>
              </a:rPr>
              <a:t>2019 р</a:t>
            </a:r>
            <a:endParaRPr lang="uk-UA" altLang="uk-UA" sz="1100">
              <a:latin typeface="Calibri" panose="020F0502020204030204" pitchFamily="34" charset="0"/>
            </a:endParaRPr>
          </a:p>
        </p:txBody>
      </p:sp>
      <p:sp>
        <p:nvSpPr>
          <p:cNvPr id="74773" name="TextBox 36"/>
          <p:cNvSpPr txBox="1">
            <a:spLocks noChangeArrowheads="1"/>
          </p:cNvSpPr>
          <p:nvPr/>
        </p:nvSpPr>
        <p:spPr bwMode="auto">
          <a:xfrm>
            <a:off x="10787063" y="5184775"/>
            <a:ext cx="685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>
                <a:solidFill>
                  <a:srgbClr val="C00000"/>
                </a:solidFill>
                <a:latin typeface="Calibri" panose="020F0502020204030204" pitchFamily="34" charset="0"/>
              </a:rPr>
              <a:t>2021 р</a:t>
            </a:r>
            <a:endParaRPr lang="uk-UA" altLang="uk-UA" sz="110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38" name="Straight Connector 8">
            <a:extLst/>
          </p:cNvPr>
          <p:cNvCxnSpPr/>
          <p:nvPr/>
        </p:nvCxnSpPr>
        <p:spPr>
          <a:xfrm>
            <a:off x="7418388" y="5006975"/>
            <a:ext cx="1765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8">
            <a:extLst/>
          </p:cNvPr>
          <p:cNvCxnSpPr/>
          <p:nvPr/>
        </p:nvCxnSpPr>
        <p:spPr>
          <a:xfrm>
            <a:off x="9986963" y="4876800"/>
            <a:ext cx="1665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199"/>
          <p:cNvGrpSpPr>
            <a:grpSpLocks noChangeAspect="1"/>
          </p:cNvGrpSpPr>
          <p:nvPr/>
        </p:nvGrpSpPr>
        <p:grpSpPr bwMode="auto">
          <a:xfrm>
            <a:off x="6995480" y="4573977"/>
            <a:ext cx="423481" cy="432539"/>
            <a:chOff x="-1048" y="230"/>
            <a:chExt cx="374" cy="382"/>
          </a:xfrm>
          <a:solidFill>
            <a:srgbClr val="5B9BD5"/>
          </a:solidFill>
        </p:grpSpPr>
        <p:sp>
          <p:nvSpPr>
            <p:cNvPr id="78" name="Freeform 201"/>
            <p:cNvSpPr>
              <a:spLocks noEditPoints="1"/>
            </p:cNvSpPr>
            <p:nvPr/>
          </p:nvSpPr>
          <p:spPr bwMode="auto">
            <a:xfrm>
              <a:off x="-1048" y="351"/>
              <a:ext cx="374" cy="261"/>
            </a:xfrm>
            <a:custGeom>
              <a:avLst/>
              <a:gdLst>
                <a:gd name="T0" fmla="*/ 3088 w 3362"/>
                <a:gd name="T1" fmla="*/ 2101 h 2350"/>
                <a:gd name="T2" fmla="*/ 2703 w 3362"/>
                <a:gd name="T3" fmla="*/ 2119 h 2350"/>
                <a:gd name="T4" fmla="*/ 2492 w 3362"/>
                <a:gd name="T5" fmla="*/ 2216 h 2350"/>
                <a:gd name="T6" fmla="*/ 3143 w 3362"/>
                <a:gd name="T7" fmla="*/ 2203 h 2350"/>
                <a:gd name="T8" fmla="*/ 3199 w 3362"/>
                <a:gd name="T9" fmla="*/ 1850 h 2350"/>
                <a:gd name="T10" fmla="*/ 2928 w 3362"/>
                <a:gd name="T11" fmla="*/ 1887 h 2350"/>
                <a:gd name="T12" fmla="*/ 2551 w 3362"/>
                <a:gd name="T13" fmla="*/ 1885 h 2350"/>
                <a:gd name="T14" fmla="*/ 2673 w 3362"/>
                <a:gd name="T15" fmla="*/ 2003 h 2350"/>
                <a:gd name="T16" fmla="*/ 3031 w 3362"/>
                <a:gd name="T17" fmla="*/ 1991 h 2350"/>
                <a:gd name="T18" fmla="*/ 3196 w 3362"/>
                <a:gd name="T19" fmla="*/ 1960 h 2350"/>
                <a:gd name="T20" fmla="*/ 3238 w 3362"/>
                <a:gd name="T21" fmla="*/ 1607 h 2350"/>
                <a:gd name="T22" fmla="*/ 3026 w 3362"/>
                <a:gd name="T23" fmla="*/ 1651 h 2350"/>
                <a:gd name="T24" fmla="*/ 2563 w 3362"/>
                <a:gd name="T25" fmla="*/ 1653 h 2350"/>
                <a:gd name="T26" fmla="*/ 2709 w 3362"/>
                <a:gd name="T27" fmla="*/ 1775 h 2350"/>
                <a:gd name="T28" fmla="*/ 3031 w 3362"/>
                <a:gd name="T29" fmla="*/ 1763 h 2350"/>
                <a:gd name="T30" fmla="*/ 3176 w 3362"/>
                <a:gd name="T31" fmla="*/ 1737 h 2350"/>
                <a:gd name="T32" fmla="*/ 2072 w 3362"/>
                <a:gd name="T33" fmla="*/ 1548 h 2350"/>
                <a:gd name="T34" fmla="*/ 1919 w 3362"/>
                <a:gd name="T35" fmla="*/ 1591 h 2350"/>
                <a:gd name="T36" fmla="*/ 1757 w 3362"/>
                <a:gd name="T37" fmla="*/ 1785 h 2350"/>
                <a:gd name="T38" fmla="*/ 1747 w 3362"/>
                <a:gd name="T39" fmla="*/ 1955 h 2350"/>
                <a:gd name="T40" fmla="*/ 1954 w 3362"/>
                <a:gd name="T41" fmla="*/ 2208 h 2350"/>
                <a:gd name="T42" fmla="*/ 2388 w 3362"/>
                <a:gd name="T43" fmla="*/ 2065 h 2350"/>
                <a:gd name="T44" fmla="*/ 2309 w 3362"/>
                <a:gd name="T45" fmla="*/ 1626 h 2350"/>
                <a:gd name="T46" fmla="*/ 2078 w 3362"/>
                <a:gd name="T47" fmla="*/ 1548 h 2350"/>
                <a:gd name="T48" fmla="*/ 3088 w 3362"/>
                <a:gd name="T49" fmla="*/ 1414 h 2350"/>
                <a:gd name="T50" fmla="*/ 2623 w 3362"/>
                <a:gd name="T51" fmla="*/ 1428 h 2350"/>
                <a:gd name="T52" fmla="*/ 2517 w 3362"/>
                <a:gd name="T53" fmla="*/ 1531 h 2350"/>
                <a:gd name="T54" fmla="*/ 2960 w 3362"/>
                <a:gd name="T55" fmla="*/ 1540 h 2350"/>
                <a:gd name="T56" fmla="*/ 3153 w 3362"/>
                <a:gd name="T57" fmla="*/ 1513 h 2350"/>
                <a:gd name="T58" fmla="*/ 3246 w 3362"/>
                <a:gd name="T59" fmla="*/ 1482 h 2350"/>
                <a:gd name="T60" fmla="*/ 3143 w 3362"/>
                <a:gd name="T61" fmla="*/ 1174 h 2350"/>
                <a:gd name="T62" fmla="*/ 2829 w 3362"/>
                <a:gd name="T63" fmla="*/ 1203 h 2350"/>
                <a:gd name="T64" fmla="*/ 2357 w 3362"/>
                <a:gd name="T65" fmla="*/ 1269 h 2350"/>
                <a:gd name="T66" fmla="*/ 2875 w 3362"/>
                <a:gd name="T67" fmla="*/ 1316 h 2350"/>
                <a:gd name="T68" fmla="*/ 3096 w 3362"/>
                <a:gd name="T69" fmla="*/ 1295 h 2350"/>
                <a:gd name="T70" fmla="*/ 3213 w 3362"/>
                <a:gd name="T71" fmla="*/ 1268 h 2350"/>
                <a:gd name="T72" fmla="*/ 2514 w 3362"/>
                <a:gd name="T73" fmla="*/ 952 h 2350"/>
                <a:gd name="T74" fmla="*/ 2377 w 3362"/>
                <a:gd name="T75" fmla="*/ 1046 h 2350"/>
                <a:gd name="T76" fmla="*/ 2550 w 3362"/>
                <a:gd name="T77" fmla="*/ 1077 h 2350"/>
                <a:gd name="T78" fmla="*/ 2783 w 3362"/>
                <a:gd name="T79" fmla="*/ 1088 h 2350"/>
                <a:gd name="T80" fmla="*/ 3015 w 3362"/>
                <a:gd name="T81" fmla="*/ 1077 h 2350"/>
                <a:gd name="T82" fmla="*/ 3203 w 3362"/>
                <a:gd name="T83" fmla="*/ 1041 h 2350"/>
                <a:gd name="T84" fmla="*/ 3052 w 3362"/>
                <a:gd name="T85" fmla="*/ 952 h 2350"/>
                <a:gd name="T86" fmla="*/ 936 w 3362"/>
                <a:gd name="T87" fmla="*/ 480 h 2350"/>
                <a:gd name="T88" fmla="*/ 457 w 3362"/>
                <a:gd name="T89" fmla="*/ 1020 h 2350"/>
                <a:gd name="T90" fmla="*/ 501 w 3362"/>
                <a:gd name="T91" fmla="*/ 1306 h 2350"/>
                <a:gd name="T92" fmla="*/ 697 w 3362"/>
                <a:gd name="T93" fmla="*/ 837 h 2350"/>
                <a:gd name="T94" fmla="*/ 1219 w 3362"/>
                <a:gd name="T95" fmla="*/ 516 h 2350"/>
                <a:gd name="T96" fmla="*/ 1157 w 3362"/>
                <a:gd name="T97" fmla="*/ 0 h 2350"/>
                <a:gd name="T98" fmla="*/ 2387 w 3362"/>
                <a:gd name="T99" fmla="*/ 444 h 2350"/>
                <a:gd name="T100" fmla="*/ 2954 w 3362"/>
                <a:gd name="T101" fmla="*/ 815 h 2350"/>
                <a:gd name="T102" fmla="*/ 3358 w 3362"/>
                <a:gd name="T103" fmla="*/ 1014 h 2350"/>
                <a:gd name="T104" fmla="*/ 3303 w 3362"/>
                <a:gd name="T105" fmla="*/ 2265 h 2350"/>
                <a:gd name="T106" fmla="*/ 2856 w 3362"/>
                <a:gd name="T107" fmla="*/ 2349 h 2350"/>
                <a:gd name="T108" fmla="*/ 2228 w 3362"/>
                <a:gd name="T109" fmla="*/ 2327 h 2350"/>
                <a:gd name="T110" fmla="*/ 1739 w 3362"/>
                <a:gd name="T111" fmla="*/ 2192 h 2350"/>
                <a:gd name="T112" fmla="*/ 192 w 3362"/>
                <a:gd name="T113" fmla="*/ 1908 h 2350"/>
                <a:gd name="T114" fmla="*/ 14 w 3362"/>
                <a:gd name="T115" fmla="*/ 1115 h 2350"/>
                <a:gd name="T116" fmla="*/ 440 w 3362"/>
                <a:gd name="T117" fmla="*/ 400 h 2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62" h="2350">
                  <a:moveTo>
                    <a:pt x="3246" y="2064"/>
                  </a:moveTo>
                  <a:lnTo>
                    <a:pt x="3244" y="2064"/>
                  </a:lnTo>
                  <a:lnTo>
                    <a:pt x="3238" y="2066"/>
                  </a:lnTo>
                  <a:lnTo>
                    <a:pt x="3232" y="2068"/>
                  </a:lnTo>
                  <a:lnTo>
                    <a:pt x="3206" y="2076"/>
                  </a:lnTo>
                  <a:lnTo>
                    <a:pt x="3199" y="2079"/>
                  </a:lnTo>
                  <a:lnTo>
                    <a:pt x="3190" y="2081"/>
                  </a:lnTo>
                  <a:lnTo>
                    <a:pt x="3162" y="2088"/>
                  </a:lnTo>
                  <a:lnTo>
                    <a:pt x="3143" y="2091"/>
                  </a:lnTo>
                  <a:lnTo>
                    <a:pt x="3112" y="2098"/>
                  </a:lnTo>
                  <a:lnTo>
                    <a:pt x="3088" y="2101"/>
                  </a:lnTo>
                  <a:lnTo>
                    <a:pt x="3052" y="2106"/>
                  </a:lnTo>
                  <a:lnTo>
                    <a:pt x="3026" y="2109"/>
                  </a:lnTo>
                  <a:lnTo>
                    <a:pt x="3004" y="2111"/>
                  </a:lnTo>
                  <a:lnTo>
                    <a:pt x="2983" y="2113"/>
                  </a:lnTo>
                  <a:lnTo>
                    <a:pt x="2954" y="2115"/>
                  </a:lnTo>
                  <a:lnTo>
                    <a:pt x="2928" y="2117"/>
                  </a:lnTo>
                  <a:lnTo>
                    <a:pt x="2900" y="2118"/>
                  </a:lnTo>
                  <a:lnTo>
                    <a:pt x="2873" y="2119"/>
                  </a:lnTo>
                  <a:lnTo>
                    <a:pt x="2829" y="2120"/>
                  </a:lnTo>
                  <a:lnTo>
                    <a:pt x="2783" y="2120"/>
                  </a:lnTo>
                  <a:lnTo>
                    <a:pt x="2703" y="2119"/>
                  </a:lnTo>
                  <a:lnTo>
                    <a:pt x="2679" y="2118"/>
                  </a:lnTo>
                  <a:lnTo>
                    <a:pt x="2626" y="2115"/>
                  </a:lnTo>
                  <a:lnTo>
                    <a:pt x="2599" y="2113"/>
                  </a:lnTo>
                  <a:lnTo>
                    <a:pt x="2552" y="2109"/>
                  </a:lnTo>
                  <a:lnTo>
                    <a:pt x="2526" y="2106"/>
                  </a:lnTo>
                  <a:lnTo>
                    <a:pt x="2517" y="2105"/>
                  </a:lnTo>
                  <a:lnTo>
                    <a:pt x="2510" y="2104"/>
                  </a:lnTo>
                  <a:lnTo>
                    <a:pt x="2491" y="2140"/>
                  </a:lnTo>
                  <a:lnTo>
                    <a:pt x="2469" y="2175"/>
                  </a:lnTo>
                  <a:lnTo>
                    <a:pt x="2443" y="2207"/>
                  </a:lnTo>
                  <a:lnTo>
                    <a:pt x="2492" y="2216"/>
                  </a:lnTo>
                  <a:lnTo>
                    <a:pt x="2543" y="2222"/>
                  </a:lnTo>
                  <a:lnTo>
                    <a:pt x="2599" y="2227"/>
                  </a:lnTo>
                  <a:lnTo>
                    <a:pt x="2658" y="2232"/>
                  </a:lnTo>
                  <a:lnTo>
                    <a:pt x="2719" y="2234"/>
                  </a:lnTo>
                  <a:lnTo>
                    <a:pt x="2783" y="2235"/>
                  </a:lnTo>
                  <a:lnTo>
                    <a:pt x="2859" y="2234"/>
                  </a:lnTo>
                  <a:lnTo>
                    <a:pt x="2929" y="2231"/>
                  </a:lnTo>
                  <a:lnTo>
                    <a:pt x="2992" y="2225"/>
                  </a:lnTo>
                  <a:lnTo>
                    <a:pt x="3049" y="2219"/>
                  </a:lnTo>
                  <a:lnTo>
                    <a:pt x="3099" y="2211"/>
                  </a:lnTo>
                  <a:lnTo>
                    <a:pt x="3143" y="2203"/>
                  </a:lnTo>
                  <a:lnTo>
                    <a:pt x="3179" y="2194"/>
                  </a:lnTo>
                  <a:lnTo>
                    <a:pt x="3209" y="2186"/>
                  </a:lnTo>
                  <a:lnTo>
                    <a:pt x="3231" y="2177"/>
                  </a:lnTo>
                  <a:lnTo>
                    <a:pt x="3246" y="2170"/>
                  </a:lnTo>
                  <a:lnTo>
                    <a:pt x="3246" y="2064"/>
                  </a:lnTo>
                  <a:close/>
                  <a:moveTo>
                    <a:pt x="3246" y="1834"/>
                  </a:moveTo>
                  <a:lnTo>
                    <a:pt x="3244" y="1835"/>
                  </a:lnTo>
                  <a:lnTo>
                    <a:pt x="3238" y="1837"/>
                  </a:lnTo>
                  <a:lnTo>
                    <a:pt x="3232" y="1839"/>
                  </a:lnTo>
                  <a:lnTo>
                    <a:pt x="3206" y="1847"/>
                  </a:lnTo>
                  <a:lnTo>
                    <a:pt x="3199" y="1850"/>
                  </a:lnTo>
                  <a:lnTo>
                    <a:pt x="3190" y="1852"/>
                  </a:lnTo>
                  <a:lnTo>
                    <a:pt x="3162" y="1858"/>
                  </a:lnTo>
                  <a:lnTo>
                    <a:pt x="3143" y="1863"/>
                  </a:lnTo>
                  <a:lnTo>
                    <a:pt x="3112" y="1868"/>
                  </a:lnTo>
                  <a:lnTo>
                    <a:pt x="3088" y="1872"/>
                  </a:lnTo>
                  <a:lnTo>
                    <a:pt x="3052" y="1876"/>
                  </a:lnTo>
                  <a:lnTo>
                    <a:pt x="3026" y="1880"/>
                  </a:lnTo>
                  <a:lnTo>
                    <a:pt x="3004" y="1882"/>
                  </a:lnTo>
                  <a:lnTo>
                    <a:pt x="2983" y="1884"/>
                  </a:lnTo>
                  <a:lnTo>
                    <a:pt x="2954" y="1886"/>
                  </a:lnTo>
                  <a:lnTo>
                    <a:pt x="2928" y="1887"/>
                  </a:lnTo>
                  <a:lnTo>
                    <a:pt x="2900" y="1888"/>
                  </a:lnTo>
                  <a:lnTo>
                    <a:pt x="2873" y="1889"/>
                  </a:lnTo>
                  <a:lnTo>
                    <a:pt x="2829" y="1890"/>
                  </a:lnTo>
                  <a:lnTo>
                    <a:pt x="2783" y="1891"/>
                  </a:lnTo>
                  <a:lnTo>
                    <a:pt x="2752" y="1890"/>
                  </a:lnTo>
                  <a:lnTo>
                    <a:pt x="2725" y="1890"/>
                  </a:lnTo>
                  <a:lnTo>
                    <a:pt x="2700" y="1888"/>
                  </a:lnTo>
                  <a:lnTo>
                    <a:pt x="2649" y="1887"/>
                  </a:lnTo>
                  <a:lnTo>
                    <a:pt x="2599" y="1884"/>
                  </a:lnTo>
                  <a:lnTo>
                    <a:pt x="2551" y="1880"/>
                  </a:lnTo>
                  <a:lnTo>
                    <a:pt x="2551" y="1885"/>
                  </a:lnTo>
                  <a:lnTo>
                    <a:pt x="2552" y="1891"/>
                  </a:lnTo>
                  <a:lnTo>
                    <a:pt x="2551" y="1896"/>
                  </a:lnTo>
                  <a:lnTo>
                    <a:pt x="2551" y="1901"/>
                  </a:lnTo>
                  <a:lnTo>
                    <a:pt x="2551" y="1907"/>
                  </a:lnTo>
                  <a:lnTo>
                    <a:pt x="2552" y="1914"/>
                  </a:lnTo>
                  <a:lnTo>
                    <a:pt x="2550" y="1953"/>
                  </a:lnTo>
                  <a:lnTo>
                    <a:pt x="2544" y="1992"/>
                  </a:lnTo>
                  <a:lnTo>
                    <a:pt x="2547" y="1993"/>
                  </a:lnTo>
                  <a:lnTo>
                    <a:pt x="2597" y="1998"/>
                  </a:lnTo>
                  <a:lnTo>
                    <a:pt x="2649" y="2001"/>
                  </a:lnTo>
                  <a:lnTo>
                    <a:pt x="2673" y="2003"/>
                  </a:lnTo>
                  <a:lnTo>
                    <a:pt x="2727" y="2004"/>
                  </a:lnTo>
                  <a:lnTo>
                    <a:pt x="2783" y="2005"/>
                  </a:lnTo>
                  <a:lnTo>
                    <a:pt x="2829" y="2005"/>
                  </a:lnTo>
                  <a:lnTo>
                    <a:pt x="2872" y="2004"/>
                  </a:lnTo>
                  <a:lnTo>
                    <a:pt x="2879" y="2003"/>
                  </a:lnTo>
                  <a:lnTo>
                    <a:pt x="2918" y="2002"/>
                  </a:lnTo>
                  <a:lnTo>
                    <a:pt x="2956" y="1999"/>
                  </a:lnTo>
                  <a:lnTo>
                    <a:pt x="2960" y="1999"/>
                  </a:lnTo>
                  <a:lnTo>
                    <a:pt x="2965" y="1999"/>
                  </a:lnTo>
                  <a:lnTo>
                    <a:pt x="2999" y="1996"/>
                  </a:lnTo>
                  <a:lnTo>
                    <a:pt x="3031" y="1991"/>
                  </a:lnTo>
                  <a:lnTo>
                    <a:pt x="3039" y="1991"/>
                  </a:lnTo>
                  <a:lnTo>
                    <a:pt x="3068" y="1987"/>
                  </a:lnTo>
                  <a:lnTo>
                    <a:pt x="3096" y="1983"/>
                  </a:lnTo>
                  <a:lnTo>
                    <a:pt x="3103" y="1982"/>
                  </a:lnTo>
                  <a:lnTo>
                    <a:pt x="3128" y="1976"/>
                  </a:lnTo>
                  <a:lnTo>
                    <a:pt x="3149" y="1972"/>
                  </a:lnTo>
                  <a:lnTo>
                    <a:pt x="3153" y="1971"/>
                  </a:lnTo>
                  <a:lnTo>
                    <a:pt x="3156" y="1971"/>
                  </a:lnTo>
                  <a:lnTo>
                    <a:pt x="3176" y="1966"/>
                  </a:lnTo>
                  <a:lnTo>
                    <a:pt x="3193" y="1962"/>
                  </a:lnTo>
                  <a:lnTo>
                    <a:pt x="3196" y="1960"/>
                  </a:lnTo>
                  <a:lnTo>
                    <a:pt x="3197" y="1960"/>
                  </a:lnTo>
                  <a:lnTo>
                    <a:pt x="3213" y="1955"/>
                  </a:lnTo>
                  <a:lnTo>
                    <a:pt x="3226" y="1950"/>
                  </a:lnTo>
                  <a:lnTo>
                    <a:pt x="3227" y="1950"/>
                  </a:lnTo>
                  <a:lnTo>
                    <a:pt x="3227" y="1950"/>
                  </a:lnTo>
                  <a:lnTo>
                    <a:pt x="3238" y="1944"/>
                  </a:lnTo>
                  <a:lnTo>
                    <a:pt x="3246" y="1940"/>
                  </a:lnTo>
                  <a:lnTo>
                    <a:pt x="3246" y="1834"/>
                  </a:lnTo>
                  <a:close/>
                  <a:moveTo>
                    <a:pt x="3246" y="1605"/>
                  </a:moveTo>
                  <a:lnTo>
                    <a:pt x="3244" y="1606"/>
                  </a:lnTo>
                  <a:lnTo>
                    <a:pt x="3238" y="1607"/>
                  </a:lnTo>
                  <a:lnTo>
                    <a:pt x="3232" y="1609"/>
                  </a:lnTo>
                  <a:lnTo>
                    <a:pt x="3206" y="1618"/>
                  </a:lnTo>
                  <a:lnTo>
                    <a:pt x="3199" y="1620"/>
                  </a:lnTo>
                  <a:lnTo>
                    <a:pt x="3190" y="1622"/>
                  </a:lnTo>
                  <a:lnTo>
                    <a:pt x="3177" y="1625"/>
                  </a:lnTo>
                  <a:lnTo>
                    <a:pt x="3162" y="1629"/>
                  </a:lnTo>
                  <a:lnTo>
                    <a:pt x="3143" y="1633"/>
                  </a:lnTo>
                  <a:lnTo>
                    <a:pt x="3112" y="1639"/>
                  </a:lnTo>
                  <a:lnTo>
                    <a:pt x="3088" y="1642"/>
                  </a:lnTo>
                  <a:lnTo>
                    <a:pt x="3052" y="1648"/>
                  </a:lnTo>
                  <a:lnTo>
                    <a:pt x="3026" y="1651"/>
                  </a:lnTo>
                  <a:lnTo>
                    <a:pt x="2983" y="1654"/>
                  </a:lnTo>
                  <a:lnTo>
                    <a:pt x="2954" y="1656"/>
                  </a:lnTo>
                  <a:lnTo>
                    <a:pt x="2928" y="1658"/>
                  </a:lnTo>
                  <a:lnTo>
                    <a:pt x="2900" y="1659"/>
                  </a:lnTo>
                  <a:lnTo>
                    <a:pt x="2873" y="1661"/>
                  </a:lnTo>
                  <a:lnTo>
                    <a:pt x="2829" y="1662"/>
                  </a:lnTo>
                  <a:lnTo>
                    <a:pt x="2783" y="1662"/>
                  </a:lnTo>
                  <a:lnTo>
                    <a:pt x="2722" y="1661"/>
                  </a:lnTo>
                  <a:lnTo>
                    <a:pt x="2664" y="1659"/>
                  </a:lnTo>
                  <a:lnTo>
                    <a:pt x="2611" y="1656"/>
                  </a:lnTo>
                  <a:lnTo>
                    <a:pt x="2563" y="1653"/>
                  </a:lnTo>
                  <a:lnTo>
                    <a:pt x="2517" y="1648"/>
                  </a:lnTo>
                  <a:lnTo>
                    <a:pt x="2477" y="1642"/>
                  </a:lnTo>
                  <a:lnTo>
                    <a:pt x="2499" y="1680"/>
                  </a:lnTo>
                  <a:lnTo>
                    <a:pt x="2517" y="1720"/>
                  </a:lnTo>
                  <a:lnTo>
                    <a:pt x="2532" y="1762"/>
                  </a:lnTo>
                  <a:lnTo>
                    <a:pt x="2543" y="1764"/>
                  </a:lnTo>
                  <a:lnTo>
                    <a:pt x="2569" y="1766"/>
                  </a:lnTo>
                  <a:lnTo>
                    <a:pt x="2612" y="1770"/>
                  </a:lnTo>
                  <a:lnTo>
                    <a:pt x="2638" y="1772"/>
                  </a:lnTo>
                  <a:lnTo>
                    <a:pt x="2686" y="1774"/>
                  </a:lnTo>
                  <a:lnTo>
                    <a:pt x="2709" y="1775"/>
                  </a:lnTo>
                  <a:lnTo>
                    <a:pt x="2783" y="1776"/>
                  </a:lnTo>
                  <a:lnTo>
                    <a:pt x="2829" y="1775"/>
                  </a:lnTo>
                  <a:lnTo>
                    <a:pt x="2872" y="1774"/>
                  </a:lnTo>
                  <a:lnTo>
                    <a:pt x="2875" y="1774"/>
                  </a:lnTo>
                  <a:lnTo>
                    <a:pt x="2879" y="1774"/>
                  </a:lnTo>
                  <a:lnTo>
                    <a:pt x="2918" y="1772"/>
                  </a:lnTo>
                  <a:lnTo>
                    <a:pt x="2956" y="1770"/>
                  </a:lnTo>
                  <a:lnTo>
                    <a:pt x="2960" y="1769"/>
                  </a:lnTo>
                  <a:lnTo>
                    <a:pt x="2965" y="1769"/>
                  </a:lnTo>
                  <a:lnTo>
                    <a:pt x="2999" y="1766"/>
                  </a:lnTo>
                  <a:lnTo>
                    <a:pt x="3031" y="1763"/>
                  </a:lnTo>
                  <a:lnTo>
                    <a:pt x="3034" y="1762"/>
                  </a:lnTo>
                  <a:lnTo>
                    <a:pt x="3039" y="1762"/>
                  </a:lnTo>
                  <a:lnTo>
                    <a:pt x="3068" y="1757"/>
                  </a:lnTo>
                  <a:lnTo>
                    <a:pt x="3096" y="1753"/>
                  </a:lnTo>
                  <a:lnTo>
                    <a:pt x="3099" y="1753"/>
                  </a:lnTo>
                  <a:lnTo>
                    <a:pt x="3103" y="1752"/>
                  </a:lnTo>
                  <a:lnTo>
                    <a:pt x="3128" y="1748"/>
                  </a:lnTo>
                  <a:lnTo>
                    <a:pt x="3149" y="1742"/>
                  </a:lnTo>
                  <a:lnTo>
                    <a:pt x="3153" y="1742"/>
                  </a:lnTo>
                  <a:lnTo>
                    <a:pt x="3156" y="1741"/>
                  </a:lnTo>
                  <a:lnTo>
                    <a:pt x="3176" y="1737"/>
                  </a:lnTo>
                  <a:lnTo>
                    <a:pt x="3193" y="1732"/>
                  </a:lnTo>
                  <a:lnTo>
                    <a:pt x="3196" y="1732"/>
                  </a:lnTo>
                  <a:lnTo>
                    <a:pt x="3197" y="1731"/>
                  </a:lnTo>
                  <a:lnTo>
                    <a:pt x="3213" y="1725"/>
                  </a:lnTo>
                  <a:lnTo>
                    <a:pt x="3226" y="1721"/>
                  </a:lnTo>
                  <a:lnTo>
                    <a:pt x="3227" y="1720"/>
                  </a:lnTo>
                  <a:lnTo>
                    <a:pt x="3238" y="1716"/>
                  </a:lnTo>
                  <a:lnTo>
                    <a:pt x="3246" y="1710"/>
                  </a:lnTo>
                  <a:lnTo>
                    <a:pt x="3246" y="1605"/>
                  </a:lnTo>
                  <a:close/>
                  <a:moveTo>
                    <a:pt x="2078" y="1548"/>
                  </a:moveTo>
                  <a:lnTo>
                    <a:pt x="2072" y="1548"/>
                  </a:lnTo>
                  <a:lnTo>
                    <a:pt x="2067" y="1548"/>
                  </a:lnTo>
                  <a:lnTo>
                    <a:pt x="2042" y="1550"/>
                  </a:lnTo>
                  <a:lnTo>
                    <a:pt x="2016" y="1554"/>
                  </a:lnTo>
                  <a:lnTo>
                    <a:pt x="2014" y="1555"/>
                  </a:lnTo>
                  <a:lnTo>
                    <a:pt x="2012" y="1555"/>
                  </a:lnTo>
                  <a:lnTo>
                    <a:pt x="1992" y="1561"/>
                  </a:lnTo>
                  <a:lnTo>
                    <a:pt x="1972" y="1567"/>
                  </a:lnTo>
                  <a:lnTo>
                    <a:pt x="1966" y="1569"/>
                  </a:lnTo>
                  <a:lnTo>
                    <a:pt x="1962" y="1571"/>
                  </a:lnTo>
                  <a:lnTo>
                    <a:pt x="1939" y="1581"/>
                  </a:lnTo>
                  <a:lnTo>
                    <a:pt x="1919" y="1591"/>
                  </a:lnTo>
                  <a:lnTo>
                    <a:pt x="1919" y="1591"/>
                  </a:lnTo>
                  <a:lnTo>
                    <a:pt x="1883" y="1614"/>
                  </a:lnTo>
                  <a:lnTo>
                    <a:pt x="1852" y="1639"/>
                  </a:lnTo>
                  <a:lnTo>
                    <a:pt x="1823" y="1669"/>
                  </a:lnTo>
                  <a:lnTo>
                    <a:pt x="1798" y="1702"/>
                  </a:lnTo>
                  <a:lnTo>
                    <a:pt x="1778" y="1737"/>
                  </a:lnTo>
                  <a:lnTo>
                    <a:pt x="1777" y="1739"/>
                  </a:lnTo>
                  <a:lnTo>
                    <a:pt x="1776" y="1741"/>
                  </a:lnTo>
                  <a:lnTo>
                    <a:pt x="1766" y="1762"/>
                  </a:lnTo>
                  <a:lnTo>
                    <a:pt x="1759" y="1783"/>
                  </a:lnTo>
                  <a:lnTo>
                    <a:pt x="1757" y="1785"/>
                  </a:lnTo>
                  <a:lnTo>
                    <a:pt x="1756" y="1787"/>
                  </a:lnTo>
                  <a:lnTo>
                    <a:pt x="1751" y="1809"/>
                  </a:lnTo>
                  <a:lnTo>
                    <a:pt x="1746" y="1832"/>
                  </a:lnTo>
                  <a:lnTo>
                    <a:pt x="1745" y="1842"/>
                  </a:lnTo>
                  <a:lnTo>
                    <a:pt x="1741" y="1869"/>
                  </a:lnTo>
                  <a:lnTo>
                    <a:pt x="1740" y="1896"/>
                  </a:lnTo>
                  <a:lnTo>
                    <a:pt x="1741" y="1899"/>
                  </a:lnTo>
                  <a:lnTo>
                    <a:pt x="1741" y="1902"/>
                  </a:lnTo>
                  <a:lnTo>
                    <a:pt x="1742" y="1927"/>
                  </a:lnTo>
                  <a:lnTo>
                    <a:pt x="1747" y="1953"/>
                  </a:lnTo>
                  <a:lnTo>
                    <a:pt x="1747" y="1955"/>
                  </a:lnTo>
                  <a:lnTo>
                    <a:pt x="1747" y="1957"/>
                  </a:lnTo>
                  <a:lnTo>
                    <a:pt x="1754" y="1984"/>
                  </a:lnTo>
                  <a:lnTo>
                    <a:pt x="1763" y="2010"/>
                  </a:lnTo>
                  <a:lnTo>
                    <a:pt x="1764" y="2015"/>
                  </a:lnTo>
                  <a:lnTo>
                    <a:pt x="1776" y="2041"/>
                  </a:lnTo>
                  <a:lnTo>
                    <a:pt x="1790" y="2067"/>
                  </a:lnTo>
                  <a:lnTo>
                    <a:pt x="1814" y="2103"/>
                  </a:lnTo>
                  <a:lnTo>
                    <a:pt x="1844" y="2135"/>
                  </a:lnTo>
                  <a:lnTo>
                    <a:pt x="1878" y="2164"/>
                  </a:lnTo>
                  <a:lnTo>
                    <a:pt x="1914" y="2188"/>
                  </a:lnTo>
                  <a:lnTo>
                    <a:pt x="1954" y="2208"/>
                  </a:lnTo>
                  <a:lnTo>
                    <a:pt x="1996" y="2222"/>
                  </a:lnTo>
                  <a:lnTo>
                    <a:pt x="2041" y="2232"/>
                  </a:lnTo>
                  <a:lnTo>
                    <a:pt x="2088" y="2235"/>
                  </a:lnTo>
                  <a:lnTo>
                    <a:pt x="2135" y="2232"/>
                  </a:lnTo>
                  <a:lnTo>
                    <a:pt x="2181" y="2222"/>
                  </a:lnTo>
                  <a:lnTo>
                    <a:pt x="2223" y="2207"/>
                  </a:lnTo>
                  <a:lnTo>
                    <a:pt x="2264" y="2188"/>
                  </a:lnTo>
                  <a:lnTo>
                    <a:pt x="2300" y="2163"/>
                  </a:lnTo>
                  <a:lnTo>
                    <a:pt x="2334" y="2134"/>
                  </a:lnTo>
                  <a:lnTo>
                    <a:pt x="2364" y="2101"/>
                  </a:lnTo>
                  <a:lnTo>
                    <a:pt x="2388" y="2065"/>
                  </a:lnTo>
                  <a:lnTo>
                    <a:pt x="2409" y="2024"/>
                  </a:lnTo>
                  <a:lnTo>
                    <a:pt x="2423" y="1982"/>
                  </a:lnTo>
                  <a:lnTo>
                    <a:pt x="2432" y="1937"/>
                  </a:lnTo>
                  <a:lnTo>
                    <a:pt x="2436" y="1891"/>
                  </a:lnTo>
                  <a:lnTo>
                    <a:pt x="2432" y="1846"/>
                  </a:lnTo>
                  <a:lnTo>
                    <a:pt x="2424" y="1803"/>
                  </a:lnTo>
                  <a:lnTo>
                    <a:pt x="2410" y="1762"/>
                  </a:lnTo>
                  <a:lnTo>
                    <a:pt x="2392" y="1723"/>
                  </a:lnTo>
                  <a:lnTo>
                    <a:pt x="2368" y="1687"/>
                  </a:lnTo>
                  <a:lnTo>
                    <a:pt x="2340" y="1655"/>
                  </a:lnTo>
                  <a:lnTo>
                    <a:pt x="2309" y="1626"/>
                  </a:lnTo>
                  <a:lnTo>
                    <a:pt x="2274" y="1601"/>
                  </a:lnTo>
                  <a:lnTo>
                    <a:pt x="2237" y="1581"/>
                  </a:lnTo>
                  <a:lnTo>
                    <a:pt x="2211" y="1569"/>
                  </a:lnTo>
                  <a:lnTo>
                    <a:pt x="2184" y="1561"/>
                  </a:lnTo>
                  <a:lnTo>
                    <a:pt x="2184" y="1561"/>
                  </a:lnTo>
                  <a:lnTo>
                    <a:pt x="2183" y="1561"/>
                  </a:lnTo>
                  <a:lnTo>
                    <a:pt x="2157" y="1554"/>
                  </a:lnTo>
                  <a:lnTo>
                    <a:pt x="2133" y="1550"/>
                  </a:lnTo>
                  <a:lnTo>
                    <a:pt x="2127" y="1550"/>
                  </a:lnTo>
                  <a:lnTo>
                    <a:pt x="2102" y="1548"/>
                  </a:lnTo>
                  <a:lnTo>
                    <a:pt x="2078" y="1548"/>
                  </a:lnTo>
                  <a:close/>
                  <a:moveTo>
                    <a:pt x="3246" y="1375"/>
                  </a:moveTo>
                  <a:lnTo>
                    <a:pt x="3244" y="1377"/>
                  </a:lnTo>
                  <a:lnTo>
                    <a:pt x="3238" y="1379"/>
                  </a:lnTo>
                  <a:lnTo>
                    <a:pt x="3232" y="1381"/>
                  </a:lnTo>
                  <a:lnTo>
                    <a:pt x="3206" y="1388"/>
                  </a:lnTo>
                  <a:lnTo>
                    <a:pt x="3199" y="1390"/>
                  </a:lnTo>
                  <a:lnTo>
                    <a:pt x="3190" y="1394"/>
                  </a:lnTo>
                  <a:lnTo>
                    <a:pt x="3162" y="1400"/>
                  </a:lnTo>
                  <a:lnTo>
                    <a:pt x="3143" y="1404"/>
                  </a:lnTo>
                  <a:lnTo>
                    <a:pt x="3112" y="1409"/>
                  </a:lnTo>
                  <a:lnTo>
                    <a:pt x="3088" y="1414"/>
                  </a:lnTo>
                  <a:lnTo>
                    <a:pt x="3052" y="1418"/>
                  </a:lnTo>
                  <a:lnTo>
                    <a:pt x="3026" y="1421"/>
                  </a:lnTo>
                  <a:lnTo>
                    <a:pt x="2983" y="1425"/>
                  </a:lnTo>
                  <a:lnTo>
                    <a:pt x="2954" y="1428"/>
                  </a:lnTo>
                  <a:lnTo>
                    <a:pt x="2928" y="1429"/>
                  </a:lnTo>
                  <a:lnTo>
                    <a:pt x="2900" y="1430"/>
                  </a:lnTo>
                  <a:lnTo>
                    <a:pt x="2873" y="1431"/>
                  </a:lnTo>
                  <a:lnTo>
                    <a:pt x="2829" y="1432"/>
                  </a:lnTo>
                  <a:lnTo>
                    <a:pt x="2783" y="1432"/>
                  </a:lnTo>
                  <a:lnTo>
                    <a:pt x="2701" y="1431"/>
                  </a:lnTo>
                  <a:lnTo>
                    <a:pt x="2623" y="1428"/>
                  </a:lnTo>
                  <a:lnTo>
                    <a:pt x="2547" y="1421"/>
                  </a:lnTo>
                  <a:lnTo>
                    <a:pt x="2472" y="1416"/>
                  </a:lnTo>
                  <a:lnTo>
                    <a:pt x="2396" y="1409"/>
                  </a:lnTo>
                  <a:lnTo>
                    <a:pt x="2320" y="1404"/>
                  </a:lnTo>
                  <a:lnTo>
                    <a:pt x="2320" y="1482"/>
                  </a:lnTo>
                  <a:lnTo>
                    <a:pt x="2335" y="1489"/>
                  </a:lnTo>
                  <a:lnTo>
                    <a:pt x="2357" y="1498"/>
                  </a:lnTo>
                  <a:lnTo>
                    <a:pt x="2386" y="1506"/>
                  </a:lnTo>
                  <a:lnTo>
                    <a:pt x="2423" y="1515"/>
                  </a:lnTo>
                  <a:lnTo>
                    <a:pt x="2467" y="1523"/>
                  </a:lnTo>
                  <a:lnTo>
                    <a:pt x="2517" y="1531"/>
                  </a:lnTo>
                  <a:lnTo>
                    <a:pt x="2574" y="1537"/>
                  </a:lnTo>
                  <a:lnTo>
                    <a:pt x="2638" y="1542"/>
                  </a:lnTo>
                  <a:lnTo>
                    <a:pt x="2707" y="1546"/>
                  </a:lnTo>
                  <a:lnTo>
                    <a:pt x="2783" y="1547"/>
                  </a:lnTo>
                  <a:lnTo>
                    <a:pt x="2829" y="1547"/>
                  </a:lnTo>
                  <a:lnTo>
                    <a:pt x="2872" y="1546"/>
                  </a:lnTo>
                  <a:lnTo>
                    <a:pt x="2875" y="1545"/>
                  </a:lnTo>
                  <a:lnTo>
                    <a:pt x="2879" y="1545"/>
                  </a:lnTo>
                  <a:lnTo>
                    <a:pt x="2918" y="1544"/>
                  </a:lnTo>
                  <a:lnTo>
                    <a:pt x="2956" y="1540"/>
                  </a:lnTo>
                  <a:lnTo>
                    <a:pt x="2960" y="1540"/>
                  </a:lnTo>
                  <a:lnTo>
                    <a:pt x="2965" y="1540"/>
                  </a:lnTo>
                  <a:lnTo>
                    <a:pt x="2999" y="1537"/>
                  </a:lnTo>
                  <a:lnTo>
                    <a:pt x="3031" y="1533"/>
                  </a:lnTo>
                  <a:lnTo>
                    <a:pt x="3034" y="1533"/>
                  </a:lnTo>
                  <a:lnTo>
                    <a:pt x="3039" y="1532"/>
                  </a:lnTo>
                  <a:lnTo>
                    <a:pt x="3068" y="1529"/>
                  </a:lnTo>
                  <a:lnTo>
                    <a:pt x="3096" y="1524"/>
                  </a:lnTo>
                  <a:lnTo>
                    <a:pt x="3103" y="1523"/>
                  </a:lnTo>
                  <a:lnTo>
                    <a:pt x="3128" y="1518"/>
                  </a:lnTo>
                  <a:lnTo>
                    <a:pt x="3149" y="1514"/>
                  </a:lnTo>
                  <a:lnTo>
                    <a:pt x="3153" y="1513"/>
                  </a:lnTo>
                  <a:lnTo>
                    <a:pt x="3156" y="1513"/>
                  </a:lnTo>
                  <a:lnTo>
                    <a:pt x="3176" y="1507"/>
                  </a:lnTo>
                  <a:lnTo>
                    <a:pt x="3193" y="1502"/>
                  </a:lnTo>
                  <a:lnTo>
                    <a:pt x="3196" y="1502"/>
                  </a:lnTo>
                  <a:lnTo>
                    <a:pt x="3197" y="1502"/>
                  </a:lnTo>
                  <a:lnTo>
                    <a:pt x="3213" y="1497"/>
                  </a:lnTo>
                  <a:lnTo>
                    <a:pt x="3226" y="1491"/>
                  </a:lnTo>
                  <a:lnTo>
                    <a:pt x="3227" y="1491"/>
                  </a:lnTo>
                  <a:lnTo>
                    <a:pt x="3227" y="1491"/>
                  </a:lnTo>
                  <a:lnTo>
                    <a:pt x="3238" y="1486"/>
                  </a:lnTo>
                  <a:lnTo>
                    <a:pt x="3246" y="1482"/>
                  </a:lnTo>
                  <a:lnTo>
                    <a:pt x="3246" y="1375"/>
                  </a:lnTo>
                  <a:close/>
                  <a:moveTo>
                    <a:pt x="3246" y="1147"/>
                  </a:moveTo>
                  <a:lnTo>
                    <a:pt x="3245" y="1147"/>
                  </a:lnTo>
                  <a:lnTo>
                    <a:pt x="3244" y="1148"/>
                  </a:lnTo>
                  <a:lnTo>
                    <a:pt x="3238" y="1150"/>
                  </a:lnTo>
                  <a:lnTo>
                    <a:pt x="3231" y="1152"/>
                  </a:lnTo>
                  <a:lnTo>
                    <a:pt x="3207" y="1160"/>
                  </a:lnTo>
                  <a:lnTo>
                    <a:pt x="3199" y="1162"/>
                  </a:lnTo>
                  <a:lnTo>
                    <a:pt x="3190" y="1164"/>
                  </a:lnTo>
                  <a:lnTo>
                    <a:pt x="3163" y="1170"/>
                  </a:lnTo>
                  <a:lnTo>
                    <a:pt x="3143" y="1174"/>
                  </a:lnTo>
                  <a:lnTo>
                    <a:pt x="3112" y="1181"/>
                  </a:lnTo>
                  <a:lnTo>
                    <a:pt x="3088" y="1184"/>
                  </a:lnTo>
                  <a:lnTo>
                    <a:pt x="3053" y="1189"/>
                  </a:lnTo>
                  <a:lnTo>
                    <a:pt x="3026" y="1193"/>
                  </a:lnTo>
                  <a:lnTo>
                    <a:pt x="2983" y="1196"/>
                  </a:lnTo>
                  <a:lnTo>
                    <a:pt x="2954" y="1198"/>
                  </a:lnTo>
                  <a:lnTo>
                    <a:pt x="2928" y="1200"/>
                  </a:lnTo>
                  <a:lnTo>
                    <a:pt x="2900" y="1201"/>
                  </a:lnTo>
                  <a:lnTo>
                    <a:pt x="2887" y="1201"/>
                  </a:lnTo>
                  <a:lnTo>
                    <a:pt x="2873" y="1202"/>
                  </a:lnTo>
                  <a:lnTo>
                    <a:pt x="2829" y="1203"/>
                  </a:lnTo>
                  <a:lnTo>
                    <a:pt x="2783" y="1203"/>
                  </a:lnTo>
                  <a:lnTo>
                    <a:pt x="2721" y="1203"/>
                  </a:lnTo>
                  <a:lnTo>
                    <a:pt x="2662" y="1201"/>
                  </a:lnTo>
                  <a:lnTo>
                    <a:pt x="2610" y="1198"/>
                  </a:lnTo>
                  <a:lnTo>
                    <a:pt x="2560" y="1194"/>
                  </a:lnTo>
                  <a:lnTo>
                    <a:pt x="2515" y="1189"/>
                  </a:lnTo>
                  <a:lnTo>
                    <a:pt x="2417" y="1182"/>
                  </a:lnTo>
                  <a:lnTo>
                    <a:pt x="2320" y="1174"/>
                  </a:lnTo>
                  <a:lnTo>
                    <a:pt x="2320" y="1253"/>
                  </a:lnTo>
                  <a:lnTo>
                    <a:pt x="2335" y="1261"/>
                  </a:lnTo>
                  <a:lnTo>
                    <a:pt x="2357" y="1269"/>
                  </a:lnTo>
                  <a:lnTo>
                    <a:pt x="2386" y="1278"/>
                  </a:lnTo>
                  <a:lnTo>
                    <a:pt x="2423" y="1286"/>
                  </a:lnTo>
                  <a:lnTo>
                    <a:pt x="2467" y="1295"/>
                  </a:lnTo>
                  <a:lnTo>
                    <a:pt x="2516" y="1302"/>
                  </a:lnTo>
                  <a:lnTo>
                    <a:pt x="2573" y="1308"/>
                  </a:lnTo>
                  <a:lnTo>
                    <a:pt x="2637" y="1314"/>
                  </a:lnTo>
                  <a:lnTo>
                    <a:pt x="2707" y="1317"/>
                  </a:lnTo>
                  <a:lnTo>
                    <a:pt x="2783" y="1318"/>
                  </a:lnTo>
                  <a:lnTo>
                    <a:pt x="2829" y="1317"/>
                  </a:lnTo>
                  <a:lnTo>
                    <a:pt x="2872" y="1316"/>
                  </a:lnTo>
                  <a:lnTo>
                    <a:pt x="2875" y="1316"/>
                  </a:lnTo>
                  <a:lnTo>
                    <a:pt x="2879" y="1316"/>
                  </a:lnTo>
                  <a:lnTo>
                    <a:pt x="2918" y="1314"/>
                  </a:lnTo>
                  <a:lnTo>
                    <a:pt x="2956" y="1312"/>
                  </a:lnTo>
                  <a:lnTo>
                    <a:pt x="2960" y="1312"/>
                  </a:lnTo>
                  <a:lnTo>
                    <a:pt x="2965" y="1311"/>
                  </a:lnTo>
                  <a:lnTo>
                    <a:pt x="2998" y="1307"/>
                  </a:lnTo>
                  <a:lnTo>
                    <a:pt x="3031" y="1304"/>
                  </a:lnTo>
                  <a:lnTo>
                    <a:pt x="3034" y="1303"/>
                  </a:lnTo>
                  <a:lnTo>
                    <a:pt x="3039" y="1303"/>
                  </a:lnTo>
                  <a:lnTo>
                    <a:pt x="3068" y="1299"/>
                  </a:lnTo>
                  <a:lnTo>
                    <a:pt x="3096" y="1295"/>
                  </a:lnTo>
                  <a:lnTo>
                    <a:pt x="3099" y="1295"/>
                  </a:lnTo>
                  <a:lnTo>
                    <a:pt x="3103" y="1294"/>
                  </a:lnTo>
                  <a:lnTo>
                    <a:pt x="3128" y="1289"/>
                  </a:lnTo>
                  <a:lnTo>
                    <a:pt x="3149" y="1285"/>
                  </a:lnTo>
                  <a:lnTo>
                    <a:pt x="3153" y="1284"/>
                  </a:lnTo>
                  <a:lnTo>
                    <a:pt x="3156" y="1283"/>
                  </a:lnTo>
                  <a:lnTo>
                    <a:pt x="3175" y="1279"/>
                  </a:lnTo>
                  <a:lnTo>
                    <a:pt x="3193" y="1273"/>
                  </a:lnTo>
                  <a:lnTo>
                    <a:pt x="3196" y="1273"/>
                  </a:lnTo>
                  <a:lnTo>
                    <a:pt x="3197" y="1272"/>
                  </a:lnTo>
                  <a:lnTo>
                    <a:pt x="3213" y="1268"/>
                  </a:lnTo>
                  <a:lnTo>
                    <a:pt x="3226" y="1263"/>
                  </a:lnTo>
                  <a:lnTo>
                    <a:pt x="3227" y="1262"/>
                  </a:lnTo>
                  <a:lnTo>
                    <a:pt x="3238" y="1257"/>
                  </a:lnTo>
                  <a:lnTo>
                    <a:pt x="3246" y="1253"/>
                  </a:lnTo>
                  <a:lnTo>
                    <a:pt x="3246" y="1147"/>
                  </a:lnTo>
                  <a:close/>
                  <a:moveTo>
                    <a:pt x="2783" y="917"/>
                  </a:moveTo>
                  <a:lnTo>
                    <a:pt x="2722" y="918"/>
                  </a:lnTo>
                  <a:lnTo>
                    <a:pt x="2665" y="923"/>
                  </a:lnTo>
                  <a:lnTo>
                    <a:pt x="2611" y="931"/>
                  </a:lnTo>
                  <a:lnTo>
                    <a:pt x="2560" y="941"/>
                  </a:lnTo>
                  <a:lnTo>
                    <a:pt x="2514" y="952"/>
                  </a:lnTo>
                  <a:lnTo>
                    <a:pt x="2472" y="965"/>
                  </a:lnTo>
                  <a:lnTo>
                    <a:pt x="2436" y="979"/>
                  </a:lnTo>
                  <a:lnTo>
                    <a:pt x="2402" y="993"/>
                  </a:lnTo>
                  <a:lnTo>
                    <a:pt x="2374" y="1006"/>
                  </a:lnTo>
                  <a:lnTo>
                    <a:pt x="2352" y="1019"/>
                  </a:lnTo>
                  <a:lnTo>
                    <a:pt x="2335" y="1031"/>
                  </a:lnTo>
                  <a:lnTo>
                    <a:pt x="2337" y="1032"/>
                  </a:lnTo>
                  <a:lnTo>
                    <a:pt x="2348" y="1036"/>
                  </a:lnTo>
                  <a:lnTo>
                    <a:pt x="2359" y="1040"/>
                  </a:lnTo>
                  <a:lnTo>
                    <a:pt x="2363" y="1041"/>
                  </a:lnTo>
                  <a:lnTo>
                    <a:pt x="2377" y="1046"/>
                  </a:lnTo>
                  <a:lnTo>
                    <a:pt x="2393" y="1050"/>
                  </a:lnTo>
                  <a:lnTo>
                    <a:pt x="2396" y="1051"/>
                  </a:lnTo>
                  <a:lnTo>
                    <a:pt x="2414" y="1055"/>
                  </a:lnTo>
                  <a:lnTo>
                    <a:pt x="2435" y="1060"/>
                  </a:lnTo>
                  <a:lnTo>
                    <a:pt x="2442" y="1061"/>
                  </a:lnTo>
                  <a:lnTo>
                    <a:pt x="2465" y="1065"/>
                  </a:lnTo>
                  <a:lnTo>
                    <a:pt x="2488" y="1068"/>
                  </a:lnTo>
                  <a:lnTo>
                    <a:pt x="2492" y="1069"/>
                  </a:lnTo>
                  <a:lnTo>
                    <a:pt x="2496" y="1069"/>
                  </a:lnTo>
                  <a:lnTo>
                    <a:pt x="2522" y="1073"/>
                  </a:lnTo>
                  <a:lnTo>
                    <a:pt x="2550" y="1077"/>
                  </a:lnTo>
                  <a:lnTo>
                    <a:pt x="2551" y="1077"/>
                  </a:lnTo>
                  <a:lnTo>
                    <a:pt x="2553" y="1077"/>
                  </a:lnTo>
                  <a:lnTo>
                    <a:pt x="2583" y="1080"/>
                  </a:lnTo>
                  <a:lnTo>
                    <a:pt x="2614" y="1083"/>
                  </a:lnTo>
                  <a:lnTo>
                    <a:pt x="2619" y="1083"/>
                  </a:lnTo>
                  <a:lnTo>
                    <a:pt x="2626" y="1083"/>
                  </a:lnTo>
                  <a:lnTo>
                    <a:pt x="2658" y="1085"/>
                  </a:lnTo>
                  <a:lnTo>
                    <a:pt x="2693" y="1087"/>
                  </a:lnTo>
                  <a:lnTo>
                    <a:pt x="2705" y="1087"/>
                  </a:lnTo>
                  <a:lnTo>
                    <a:pt x="2743" y="1088"/>
                  </a:lnTo>
                  <a:lnTo>
                    <a:pt x="2783" y="1088"/>
                  </a:lnTo>
                  <a:lnTo>
                    <a:pt x="2823" y="1088"/>
                  </a:lnTo>
                  <a:lnTo>
                    <a:pt x="2860" y="1087"/>
                  </a:lnTo>
                  <a:lnTo>
                    <a:pt x="2867" y="1087"/>
                  </a:lnTo>
                  <a:lnTo>
                    <a:pt x="2873" y="1087"/>
                  </a:lnTo>
                  <a:lnTo>
                    <a:pt x="2908" y="1085"/>
                  </a:lnTo>
                  <a:lnTo>
                    <a:pt x="2940" y="1083"/>
                  </a:lnTo>
                  <a:lnTo>
                    <a:pt x="2946" y="1083"/>
                  </a:lnTo>
                  <a:lnTo>
                    <a:pt x="2952" y="1083"/>
                  </a:lnTo>
                  <a:lnTo>
                    <a:pt x="2984" y="1080"/>
                  </a:lnTo>
                  <a:lnTo>
                    <a:pt x="3013" y="1077"/>
                  </a:lnTo>
                  <a:lnTo>
                    <a:pt x="3015" y="1077"/>
                  </a:lnTo>
                  <a:lnTo>
                    <a:pt x="3017" y="1077"/>
                  </a:lnTo>
                  <a:lnTo>
                    <a:pt x="3070" y="1069"/>
                  </a:lnTo>
                  <a:lnTo>
                    <a:pt x="3074" y="1069"/>
                  </a:lnTo>
                  <a:lnTo>
                    <a:pt x="3077" y="1068"/>
                  </a:lnTo>
                  <a:lnTo>
                    <a:pt x="3124" y="1061"/>
                  </a:lnTo>
                  <a:lnTo>
                    <a:pt x="3127" y="1060"/>
                  </a:lnTo>
                  <a:lnTo>
                    <a:pt x="3131" y="1060"/>
                  </a:lnTo>
                  <a:lnTo>
                    <a:pt x="3152" y="1055"/>
                  </a:lnTo>
                  <a:lnTo>
                    <a:pt x="3170" y="1051"/>
                  </a:lnTo>
                  <a:lnTo>
                    <a:pt x="3173" y="1050"/>
                  </a:lnTo>
                  <a:lnTo>
                    <a:pt x="3203" y="1041"/>
                  </a:lnTo>
                  <a:lnTo>
                    <a:pt x="3205" y="1040"/>
                  </a:lnTo>
                  <a:lnTo>
                    <a:pt x="3206" y="1040"/>
                  </a:lnTo>
                  <a:lnTo>
                    <a:pt x="3218" y="1036"/>
                  </a:lnTo>
                  <a:lnTo>
                    <a:pt x="3229" y="1032"/>
                  </a:lnTo>
                  <a:lnTo>
                    <a:pt x="3231" y="1031"/>
                  </a:lnTo>
                  <a:lnTo>
                    <a:pt x="3214" y="1019"/>
                  </a:lnTo>
                  <a:lnTo>
                    <a:pt x="3191" y="1006"/>
                  </a:lnTo>
                  <a:lnTo>
                    <a:pt x="3163" y="993"/>
                  </a:lnTo>
                  <a:lnTo>
                    <a:pt x="3131" y="979"/>
                  </a:lnTo>
                  <a:lnTo>
                    <a:pt x="3094" y="965"/>
                  </a:lnTo>
                  <a:lnTo>
                    <a:pt x="3052" y="952"/>
                  </a:lnTo>
                  <a:lnTo>
                    <a:pt x="3005" y="941"/>
                  </a:lnTo>
                  <a:lnTo>
                    <a:pt x="2955" y="931"/>
                  </a:lnTo>
                  <a:lnTo>
                    <a:pt x="2901" y="923"/>
                  </a:lnTo>
                  <a:lnTo>
                    <a:pt x="2844" y="918"/>
                  </a:lnTo>
                  <a:lnTo>
                    <a:pt x="2783" y="917"/>
                  </a:lnTo>
                  <a:close/>
                  <a:moveTo>
                    <a:pt x="1219" y="401"/>
                  </a:moveTo>
                  <a:lnTo>
                    <a:pt x="1163" y="404"/>
                  </a:lnTo>
                  <a:lnTo>
                    <a:pt x="1106" y="414"/>
                  </a:lnTo>
                  <a:lnTo>
                    <a:pt x="1049" y="431"/>
                  </a:lnTo>
                  <a:lnTo>
                    <a:pt x="992" y="452"/>
                  </a:lnTo>
                  <a:lnTo>
                    <a:pt x="936" y="480"/>
                  </a:lnTo>
                  <a:lnTo>
                    <a:pt x="880" y="512"/>
                  </a:lnTo>
                  <a:lnTo>
                    <a:pt x="827" y="549"/>
                  </a:lnTo>
                  <a:lnTo>
                    <a:pt x="774" y="590"/>
                  </a:lnTo>
                  <a:lnTo>
                    <a:pt x="722" y="635"/>
                  </a:lnTo>
                  <a:lnTo>
                    <a:pt x="675" y="683"/>
                  </a:lnTo>
                  <a:lnTo>
                    <a:pt x="629" y="734"/>
                  </a:lnTo>
                  <a:lnTo>
                    <a:pt x="587" y="788"/>
                  </a:lnTo>
                  <a:lnTo>
                    <a:pt x="548" y="844"/>
                  </a:lnTo>
                  <a:lnTo>
                    <a:pt x="514" y="901"/>
                  </a:lnTo>
                  <a:lnTo>
                    <a:pt x="483" y="961"/>
                  </a:lnTo>
                  <a:lnTo>
                    <a:pt x="457" y="1020"/>
                  </a:lnTo>
                  <a:lnTo>
                    <a:pt x="436" y="1081"/>
                  </a:lnTo>
                  <a:lnTo>
                    <a:pt x="421" y="1140"/>
                  </a:lnTo>
                  <a:lnTo>
                    <a:pt x="412" y="1201"/>
                  </a:lnTo>
                  <a:lnTo>
                    <a:pt x="408" y="1261"/>
                  </a:lnTo>
                  <a:lnTo>
                    <a:pt x="412" y="1279"/>
                  </a:lnTo>
                  <a:lnTo>
                    <a:pt x="419" y="1295"/>
                  </a:lnTo>
                  <a:lnTo>
                    <a:pt x="432" y="1306"/>
                  </a:lnTo>
                  <a:lnTo>
                    <a:pt x="448" y="1315"/>
                  </a:lnTo>
                  <a:lnTo>
                    <a:pt x="466" y="1318"/>
                  </a:lnTo>
                  <a:lnTo>
                    <a:pt x="485" y="1315"/>
                  </a:lnTo>
                  <a:lnTo>
                    <a:pt x="501" y="1306"/>
                  </a:lnTo>
                  <a:lnTo>
                    <a:pt x="513" y="1295"/>
                  </a:lnTo>
                  <a:lnTo>
                    <a:pt x="521" y="1279"/>
                  </a:lnTo>
                  <a:lnTo>
                    <a:pt x="525" y="1261"/>
                  </a:lnTo>
                  <a:lnTo>
                    <a:pt x="528" y="1208"/>
                  </a:lnTo>
                  <a:lnTo>
                    <a:pt x="536" y="1155"/>
                  </a:lnTo>
                  <a:lnTo>
                    <a:pt x="551" y="1101"/>
                  </a:lnTo>
                  <a:lnTo>
                    <a:pt x="572" y="1047"/>
                  </a:lnTo>
                  <a:lnTo>
                    <a:pt x="597" y="993"/>
                  </a:lnTo>
                  <a:lnTo>
                    <a:pt x="626" y="939"/>
                  </a:lnTo>
                  <a:lnTo>
                    <a:pt x="659" y="887"/>
                  </a:lnTo>
                  <a:lnTo>
                    <a:pt x="697" y="837"/>
                  </a:lnTo>
                  <a:lnTo>
                    <a:pt x="736" y="788"/>
                  </a:lnTo>
                  <a:lnTo>
                    <a:pt x="779" y="743"/>
                  </a:lnTo>
                  <a:lnTo>
                    <a:pt x="824" y="700"/>
                  </a:lnTo>
                  <a:lnTo>
                    <a:pt x="872" y="661"/>
                  </a:lnTo>
                  <a:lnTo>
                    <a:pt x="920" y="625"/>
                  </a:lnTo>
                  <a:lnTo>
                    <a:pt x="970" y="593"/>
                  </a:lnTo>
                  <a:lnTo>
                    <a:pt x="1020" y="566"/>
                  </a:lnTo>
                  <a:lnTo>
                    <a:pt x="1071" y="545"/>
                  </a:lnTo>
                  <a:lnTo>
                    <a:pt x="1121" y="529"/>
                  </a:lnTo>
                  <a:lnTo>
                    <a:pt x="1171" y="519"/>
                  </a:lnTo>
                  <a:lnTo>
                    <a:pt x="1219" y="516"/>
                  </a:lnTo>
                  <a:lnTo>
                    <a:pt x="1237" y="513"/>
                  </a:lnTo>
                  <a:lnTo>
                    <a:pt x="1253" y="504"/>
                  </a:lnTo>
                  <a:lnTo>
                    <a:pt x="1266" y="492"/>
                  </a:lnTo>
                  <a:lnTo>
                    <a:pt x="1274" y="477"/>
                  </a:lnTo>
                  <a:lnTo>
                    <a:pt x="1277" y="459"/>
                  </a:lnTo>
                  <a:lnTo>
                    <a:pt x="1274" y="441"/>
                  </a:lnTo>
                  <a:lnTo>
                    <a:pt x="1266" y="425"/>
                  </a:lnTo>
                  <a:lnTo>
                    <a:pt x="1253" y="412"/>
                  </a:lnTo>
                  <a:lnTo>
                    <a:pt x="1237" y="404"/>
                  </a:lnTo>
                  <a:lnTo>
                    <a:pt x="1219" y="401"/>
                  </a:lnTo>
                  <a:close/>
                  <a:moveTo>
                    <a:pt x="1157" y="0"/>
                  </a:moveTo>
                  <a:lnTo>
                    <a:pt x="1607" y="0"/>
                  </a:lnTo>
                  <a:lnTo>
                    <a:pt x="1653" y="2"/>
                  </a:lnTo>
                  <a:lnTo>
                    <a:pt x="1697" y="11"/>
                  </a:lnTo>
                  <a:lnTo>
                    <a:pt x="1740" y="23"/>
                  </a:lnTo>
                  <a:lnTo>
                    <a:pt x="1780" y="37"/>
                  </a:lnTo>
                  <a:lnTo>
                    <a:pt x="1818" y="55"/>
                  </a:lnTo>
                  <a:lnTo>
                    <a:pt x="1852" y="75"/>
                  </a:lnTo>
                  <a:lnTo>
                    <a:pt x="1883" y="95"/>
                  </a:lnTo>
                  <a:lnTo>
                    <a:pt x="1910" y="115"/>
                  </a:lnTo>
                  <a:lnTo>
                    <a:pt x="2327" y="395"/>
                  </a:lnTo>
                  <a:lnTo>
                    <a:pt x="2387" y="444"/>
                  </a:lnTo>
                  <a:lnTo>
                    <a:pt x="2444" y="497"/>
                  </a:lnTo>
                  <a:lnTo>
                    <a:pt x="2497" y="553"/>
                  </a:lnTo>
                  <a:lnTo>
                    <a:pt x="2546" y="613"/>
                  </a:lnTo>
                  <a:lnTo>
                    <a:pt x="2590" y="675"/>
                  </a:lnTo>
                  <a:lnTo>
                    <a:pt x="2631" y="740"/>
                  </a:lnTo>
                  <a:lnTo>
                    <a:pt x="2667" y="809"/>
                  </a:lnTo>
                  <a:lnTo>
                    <a:pt x="2725" y="803"/>
                  </a:lnTo>
                  <a:lnTo>
                    <a:pt x="2783" y="802"/>
                  </a:lnTo>
                  <a:lnTo>
                    <a:pt x="2840" y="803"/>
                  </a:lnTo>
                  <a:lnTo>
                    <a:pt x="2897" y="809"/>
                  </a:lnTo>
                  <a:lnTo>
                    <a:pt x="2954" y="815"/>
                  </a:lnTo>
                  <a:lnTo>
                    <a:pt x="3008" y="826"/>
                  </a:lnTo>
                  <a:lnTo>
                    <a:pt x="3060" y="837"/>
                  </a:lnTo>
                  <a:lnTo>
                    <a:pt x="3111" y="851"/>
                  </a:lnTo>
                  <a:lnTo>
                    <a:pt x="3158" y="867"/>
                  </a:lnTo>
                  <a:lnTo>
                    <a:pt x="3201" y="885"/>
                  </a:lnTo>
                  <a:lnTo>
                    <a:pt x="3241" y="904"/>
                  </a:lnTo>
                  <a:lnTo>
                    <a:pt x="3275" y="924"/>
                  </a:lnTo>
                  <a:lnTo>
                    <a:pt x="3305" y="946"/>
                  </a:lnTo>
                  <a:lnTo>
                    <a:pt x="3329" y="968"/>
                  </a:lnTo>
                  <a:lnTo>
                    <a:pt x="3347" y="990"/>
                  </a:lnTo>
                  <a:lnTo>
                    <a:pt x="3358" y="1014"/>
                  </a:lnTo>
                  <a:lnTo>
                    <a:pt x="3362" y="1037"/>
                  </a:lnTo>
                  <a:lnTo>
                    <a:pt x="3362" y="2183"/>
                  </a:lnTo>
                  <a:lnTo>
                    <a:pt x="3361" y="2189"/>
                  </a:lnTo>
                  <a:lnTo>
                    <a:pt x="3360" y="2197"/>
                  </a:lnTo>
                  <a:lnTo>
                    <a:pt x="3358" y="2204"/>
                  </a:lnTo>
                  <a:lnTo>
                    <a:pt x="3355" y="2214"/>
                  </a:lnTo>
                  <a:lnTo>
                    <a:pt x="3348" y="2223"/>
                  </a:lnTo>
                  <a:lnTo>
                    <a:pt x="3341" y="2233"/>
                  </a:lnTo>
                  <a:lnTo>
                    <a:pt x="3331" y="2243"/>
                  </a:lnTo>
                  <a:lnTo>
                    <a:pt x="3318" y="2254"/>
                  </a:lnTo>
                  <a:lnTo>
                    <a:pt x="3303" y="2265"/>
                  </a:lnTo>
                  <a:lnTo>
                    <a:pt x="3285" y="2275"/>
                  </a:lnTo>
                  <a:lnTo>
                    <a:pt x="3262" y="2286"/>
                  </a:lnTo>
                  <a:lnTo>
                    <a:pt x="3236" y="2297"/>
                  </a:lnTo>
                  <a:lnTo>
                    <a:pt x="3206" y="2306"/>
                  </a:lnTo>
                  <a:lnTo>
                    <a:pt x="3172" y="2315"/>
                  </a:lnTo>
                  <a:lnTo>
                    <a:pt x="3132" y="2323"/>
                  </a:lnTo>
                  <a:lnTo>
                    <a:pt x="3088" y="2331"/>
                  </a:lnTo>
                  <a:lnTo>
                    <a:pt x="3039" y="2337"/>
                  </a:lnTo>
                  <a:lnTo>
                    <a:pt x="2984" y="2342"/>
                  </a:lnTo>
                  <a:lnTo>
                    <a:pt x="2924" y="2347"/>
                  </a:lnTo>
                  <a:lnTo>
                    <a:pt x="2856" y="2349"/>
                  </a:lnTo>
                  <a:lnTo>
                    <a:pt x="2783" y="2350"/>
                  </a:lnTo>
                  <a:lnTo>
                    <a:pt x="2711" y="2349"/>
                  </a:lnTo>
                  <a:lnTo>
                    <a:pt x="2642" y="2345"/>
                  </a:lnTo>
                  <a:lnTo>
                    <a:pt x="2575" y="2340"/>
                  </a:lnTo>
                  <a:lnTo>
                    <a:pt x="2513" y="2334"/>
                  </a:lnTo>
                  <a:lnTo>
                    <a:pt x="2454" y="2325"/>
                  </a:lnTo>
                  <a:lnTo>
                    <a:pt x="2401" y="2316"/>
                  </a:lnTo>
                  <a:lnTo>
                    <a:pt x="2354" y="2304"/>
                  </a:lnTo>
                  <a:lnTo>
                    <a:pt x="2313" y="2291"/>
                  </a:lnTo>
                  <a:lnTo>
                    <a:pt x="2271" y="2311"/>
                  </a:lnTo>
                  <a:lnTo>
                    <a:pt x="2228" y="2327"/>
                  </a:lnTo>
                  <a:lnTo>
                    <a:pt x="2183" y="2340"/>
                  </a:lnTo>
                  <a:lnTo>
                    <a:pt x="2136" y="2347"/>
                  </a:lnTo>
                  <a:lnTo>
                    <a:pt x="2087" y="2350"/>
                  </a:lnTo>
                  <a:lnTo>
                    <a:pt x="2037" y="2347"/>
                  </a:lnTo>
                  <a:lnTo>
                    <a:pt x="1986" y="2338"/>
                  </a:lnTo>
                  <a:lnTo>
                    <a:pt x="1939" y="2325"/>
                  </a:lnTo>
                  <a:lnTo>
                    <a:pt x="1893" y="2307"/>
                  </a:lnTo>
                  <a:lnTo>
                    <a:pt x="1850" y="2284"/>
                  </a:lnTo>
                  <a:lnTo>
                    <a:pt x="1810" y="2257"/>
                  </a:lnTo>
                  <a:lnTo>
                    <a:pt x="1772" y="2226"/>
                  </a:lnTo>
                  <a:lnTo>
                    <a:pt x="1739" y="2192"/>
                  </a:lnTo>
                  <a:lnTo>
                    <a:pt x="1709" y="2154"/>
                  </a:lnTo>
                  <a:lnTo>
                    <a:pt x="600" y="2154"/>
                  </a:lnTo>
                  <a:lnTo>
                    <a:pt x="552" y="2153"/>
                  </a:lnTo>
                  <a:lnTo>
                    <a:pt x="503" y="2146"/>
                  </a:lnTo>
                  <a:lnTo>
                    <a:pt x="456" y="2132"/>
                  </a:lnTo>
                  <a:lnTo>
                    <a:pt x="408" y="2111"/>
                  </a:lnTo>
                  <a:lnTo>
                    <a:pt x="362" y="2084"/>
                  </a:lnTo>
                  <a:lnTo>
                    <a:pt x="317" y="2050"/>
                  </a:lnTo>
                  <a:lnTo>
                    <a:pt x="274" y="2008"/>
                  </a:lnTo>
                  <a:lnTo>
                    <a:pt x="232" y="1962"/>
                  </a:lnTo>
                  <a:lnTo>
                    <a:pt x="192" y="1908"/>
                  </a:lnTo>
                  <a:lnTo>
                    <a:pt x="154" y="1850"/>
                  </a:lnTo>
                  <a:lnTo>
                    <a:pt x="118" y="1785"/>
                  </a:lnTo>
                  <a:lnTo>
                    <a:pt x="85" y="1714"/>
                  </a:lnTo>
                  <a:lnTo>
                    <a:pt x="57" y="1640"/>
                  </a:lnTo>
                  <a:lnTo>
                    <a:pt x="34" y="1567"/>
                  </a:lnTo>
                  <a:lnTo>
                    <a:pt x="18" y="1492"/>
                  </a:lnTo>
                  <a:lnTo>
                    <a:pt x="6" y="1417"/>
                  </a:lnTo>
                  <a:lnTo>
                    <a:pt x="0" y="1341"/>
                  </a:lnTo>
                  <a:lnTo>
                    <a:pt x="0" y="1265"/>
                  </a:lnTo>
                  <a:lnTo>
                    <a:pt x="4" y="1189"/>
                  </a:lnTo>
                  <a:lnTo>
                    <a:pt x="14" y="1115"/>
                  </a:lnTo>
                  <a:lnTo>
                    <a:pt x="28" y="1040"/>
                  </a:lnTo>
                  <a:lnTo>
                    <a:pt x="48" y="967"/>
                  </a:lnTo>
                  <a:lnTo>
                    <a:pt x="72" y="896"/>
                  </a:lnTo>
                  <a:lnTo>
                    <a:pt x="102" y="826"/>
                  </a:lnTo>
                  <a:lnTo>
                    <a:pt x="137" y="756"/>
                  </a:lnTo>
                  <a:lnTo>
                    <a:pt x="175" y="690"/>
                  </a:lnTo>
                  <a:lnTo>
                    <a:pt x="219" y="627"/>
                  </a:lnTo>
                  <a:lnTo>
                    <a:pt x="268" y="565"/>
                  </a:lnTo>
                  <a:lnTo>
                    <a:pt x="320" y="506"/>
                  </a:lnTo>
                  <a:lnTo>
                    <a:pt x="377" y="451"/>
                  </a:lnTo>
                  <a:lnTo>
                    <a:pt x="440" y="400"/>
                  </a:lnTo>
                  <a:lnTo>
                    <a:pt x="849" y="104"/>
                  </a:lnTo>
                  <a:lnTo>
                    <a:pt x="888" y="78"/>
                  </a:lnTo>
                  <a:lnTo>
                    <a:pt x="929" y="54"/>
                  </a:lnTo>
                  <a:lnTo>
                    <a:pt x="972" y="35"/>
                  </a:lnTo>
                  <a:lnTo>
                    <a:pt x="1016" y="20"/>
                  </a:lnTo>
                  <a:lnTo>
                    <a:pt x="1062" y="9"/>
                  </a:lnTo>
                  <a:lnTo>
                    <a:pt x="1109" y="2"/>
                  </a:lnTo>
                  <a:lnTo>
                    <a:pt x="1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  <p:sp>
          <p:nvSpPr>
            <p:cNvPr id="79" name="Freeform 202"/>
            <p:cNvSpPr>
              <a:spLocks/>
            </p:cNvSpPr>
            <p:nvPr/>
          </p:nvSpPr>
          <p:spPr bwMode="auto">
            <a:xfrm>
              <a:off x="-938" y="313"/>
              <a:ext cx="128" cy="39"/>
            </a:xfrm>
            <a:custGeom>
              <a:avLst/>
              <a:gdLst>
                <a:gd name="T0" fmla="*/ 752 w 1154"/>
                <a:gd name="T1" fmla="*/ 0 h 354"/>
                <a:gd name="T2" fmla="*/ 787 w 1154"/>
                <a:gd name="T3" fmla="*/ 11 h 354"/>
                <a:gd name="T4" fmla="*/ 807 w 1154"/>
                <a:gd name="T5" fmla="*/ 39 h 354"/>
                <a:gd name="T6" fmla="*/ 810 w 1154"/>
                <a:gd name="T7" fmla="*/ 190 h 354"/>
                <a:gd name="T8" fmla="*/ 860 w 1154"/>
                <a:gd name="T9" fmla="*/ 223 h 354"/>
                <a:gd name="T10" fmla="*/ 918 w 1154"/>
                <a:gd name="T11" fmla="*/ 237 h 354"/>
                <a:gd name="T12" fmla="*/ 977 w 1154"/>
                <a:gd name="T13" fmla="*/ 231 h 354"/>
                <a:gd name="T14" fmla="*/ 1032 w 1154"/>
                <a:gd name="T15" fmla="*/ 208 h 354"/>
                <a:gd name="T16" fmla="*/ 1067 w 1154"/>
                <a:gd name="T17" fmla="*/ 179 h 354"/>
                <a:gd name="T18" fmla="*/ 1096 w 1154"/>
                <a:gd name="T19" fmla="*/ 172 h 354"/>
                <a:gd name="T20" fmla="*/ 1124 w 1154"/>
                <a:gd name="T21" fmla="*/ 179 h 354"/>
                <a:gd name="T22" fmla="*/ 1147 w 1154"/>
                <a:gd name="T23" fmla="*/ 201 h 354"/>
                <a:gd name="T24" fmla="*/ 1154 w 1154"/>
                <a:gd name="T25" fmla="*/ 229 h 354"/>
                <a:gd name="T26" fmla="*/ 1147 w 1154"/>
                <a:gd name="T27" fmla="*/ 258 h 354"/>
                <a:gd name="T28" fmla="*/ 1108 w 1154"/>
                <a:gd name="T29" fmla="*/ 295 h 354"/>
                <a:gd name="T30" fmla="*/ 1044 w 1154"/>
                <a:gd name="T31" fmla="*/ 332 h 354"/>
                <a:gd name="T32" fmla="*/ 970 w 1154"/>
                <a:gd name="T33" fmla="*/ 352 h 354"/>
                <a:gd name="T34" fmla="*/ 892 w 1154"/>
                <a:gd name="T35" fmla="*/ 351 h 354"/>
                <a:gd name="T36" fmla="*/ 816 w 1154"/>
                <a:gd name="T37" fmla="*/ 328 h 354"/>
                <a:gd name="T38" fmla="*/ 748 w 1154"/>
                <a:gd name="T39" fmla="*/ 287 h 354"/>
                <a:gd name="T40" fmla="*/ 40 w 1154"/>
                <a:gd name="T41" fmla="*/ 284 h 354"/>
                <a:gd name="T42" fmla="*/ 11 w 1154"/>
                <a:gd name="T43" fmla="*/ 263 h 354"/>
                <a:gd name="T44" fmla="*/ 0 w 1154"/>
                <a:gd name="T45" fmla="*/ 229 h 354"/>
                <a:gd name="T46" fmla="*/ 11 w 1154"/>
                <a:gd name="T47" fmla="*/ 195 h 354"/>
                <a:gd name="T48" fmla="*/ 40 w 1154"/>
                <a:gd name="T49" fmla="*/ 175 h 354"/>
                <a:gd name="T50" fmla="*/ 694 w 1154"/>
                <a:gd name="T51" fmla="*/ 172 h 354"/>
                <a:gd name="T52" fmla="*/ 58 w 1154"/>
                <a:gd name="T53" fmla="*/ 114 h 354"/>
                <a:gd name="T54" fmla="*/ 23 w 1154"/>
                <a:gd name="T55" fmla="*/ 104 h 354"/>
                <a:gd name="T56" fmla="*/ 3 w 1154"/>
                <a:gd name="T57" fmla="*/ 75 h 354"/>
                <a:gd name="T58" fmla="*/ 3 w 1154"/>
                <a:gd name="T59" fmla="*/ 39 h 354"/>
                <a:gd name="T60" fmla="*/ 23 w 1154"/>
                <a:gd name="T61" fmla="*/ 11 h 354"/>
                <a:gd name="T62" fmla="*/ 58 w 1154"/>
                <a:gd name="T63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4" h="354">
                  <a:moveTo>
                    <a:pt x="58" y="0"/>
                  </a:moveTo>
                  <a:lnTo>
                    <a:pt x="752" y="0"/>
                  </a:lnTo>
                  <a:lnTo>
                    <a:pt x="771" y="3"/>
                  </a:lnTo>
                  <a:lnTo>
                    <a:pt x="787" y="11"/>
                  </a:lnTo>
                  <a:lnTo>
                    <a:pt x="800" y="24"/>
                  </a:lnTo>
                  <a:lnTo>
                    <a:pt x="807" y="39"/>
                  </a:lnTo>
                  <a:lnTo>
                    <a:pt x="810" y="57"/>
                  </a:lnTo>
                  <a:lnTo>
                    <a:pt x="810" y="190"/>
                  </a:lnTo>
                  <a:lnTo>
                    <a:pt x="834" y="208"/>
                  </a:lnTo>
                  <a:lnTo>
                    <a:pt x="860" y="223"/>
                  </a:lnTo>
                  <a:lnTo>
                    <a:pt x="889" y="232"/>
                  </a:lnTo>
                  <a:lnTo>
                    <a:pt x="918" y="237"/>
                  </a:lnTo>
                  <a:lnTo>
                    <a:pt x="948" y="237"/>
                  </a:lnTo>
                  <a:lnTo>
                    <a:pt x="977" y="231"/>
                  </a:lnTo>
                  <a:lnTo>
                    <a:pt x="1006" y="222"/>
                  </a:lnTo>
                  <a:lnTo>
                    <a:pt x="1032" y="208"/>
                  </a:lnTo>
                  <a:lnTo>
                    <a:pt x="1055" y="189"/>
                  </a:lnTo>
                  <a:lnTo>
                    <a:pt x="1067" y="179"/>
                  </a:lnTo>
                  <a:lnTo>
                    <a:pt x="1081" y="174"/>
                  </a:lnTo>
                  <a:lnTo>
                    <a:pt x="1096" y="172"/>
                  </a:lnTo>
                  <a:lnTo>
                    <a:pt x="1110" y="174"/>
                  </a:lnTo>
                  <a:lnTo>
                    <a:pt x="1124" y="179"/>
                  </a:lnTo>
                  <a:lnTo>
                    <a:pt x="1137" y="189"/>
                  </a:lnTo>
                  <a:lnTo>
                    <a:pt x="1147" y="201"/>
                  </a:lnTo>
                  <a:lnTo>
                    <a:pt x="1152" y="214"/>
                  </a:lnTo>
                  <a:lnTo>
                    <a:pt x="1154" y="229"/>
                  </a:lnTo>
                  <a:lnTo>
                    <a:pt x="1152" y="244"/>
                  </a:lnTo>
                  <a:lnTo>
                    <a:pt x="1147" y="258"/>
                  </a:lnTo>
                  <a:lnTo>
                    <a:pt x="1137" y="270"/>
                  </a:lnTo>
                  <a:lnTo>
                    <a:pt x="1108" y="295"/>
                  </a:lnTo>
                  <a:lnTo>
                    <a:pt x="1077" y="315"/>
                  </a:lnTo>
                  <a:lnTo>
                    <a:pt x="1044" y="332"/>
                  </a:lnTo>
                  <a:lnTo>
                    <a:pt x="1008" y="344"/>
                  </a:lnTo>
                  <a:lnTo>
                    <a:pt x="970" y="352"/>
                  </a:lnTo>
                  <a:lnTo>
                    <a:pt x="932" y="354"/>
                  </a:lnTo>
                  <a:lnTo>
                    <a:pt x="892" y="351"/>
                  </a:lnTo>
                  <a:lnTo>
                    <a:pt x="853" y="342"/>
                  </a:lnTo>
                  <a:lnTo>
                    <a:pt x="816" y="328"/>
                  </a:lnTo>
                  <a:lnTo>
                    <a:pt x="780" y="310"/>
                  </a:lnTo>
                  <a:lnTo>
                    <a:pt x="748" y="287"/>
                  </a:lnTo>
                  <a:lnTo>
                    <a:pt x="58" y="287"/>
                  </a:lnTo>
                  <a:lnTo>
                    <a:pt x="40" y="284"/>
                  </a:lnTo>
                  <a:lnTo>
                    <a:pt x="23" y="275"/>
                  </a:lnTo>
                  <a:lnTo>
                    <a:pt x="11" y="263"/>
                  </a:lnTo>
                  <a:lnTo>
                    <a:pt x="3" y="247"/>
                  </a:lnTo>
                  <a:lnTo>
                    <a:pt x="0" y="229"/>
                  </a:lnTo>
                  <a:lnTo>
                    <a:pt x="3" y="211"/>
                  </a:lnTo>
                  <a:lnTo>
                    <a:pt x="11" y="195"/>
                  </a:lnTo>
                  <a:lnTo>
                    <a:pt x="23" y="182"/>
                  </a:lnTo>
                  <a:lnTo>
                    <a:pt x="40" y="175"/>
                  </a:lnTo>
                  <a:lnTo>
                    <a:pt x="58" y="172"/>
                  </a:lnTo>
                  <a:lnTo>
                    <a:pt x="694" y="172"/>
                  </a:lnTo>
                  <a:lnTo>
                    <a:pt x="694" y="114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  <p:sp>
          <p:nvSpPr>
            <p:cNvPr id="80" name="Freeform 203"/>
            <p:cNvSpPr>
              <a:spLocks/>
            </p:cNvSpPr>
            <p:nvPr/>
          </p:nvSpPr>
          <p:spPr bwMode="auto">
            <a:xfrm>
              <a:off x="-964" y="230"/>
              <a:ext cx="132" cy="76"/>
            </a:xfrm>
            <a:custGeom>
              <a:avLst/>
              <a:gdLst>
                <a:gd name="T0" fmla="*/ 333 w 1191"/>
                <a:gd name="T1" fmla="*/ 1 h 687"/>
                <a:gd name="T2" fmla="*/ 431 w 1191"/>
                <a:gd name="T3" fmla="*/ 19 h 687"/>
                <a:gd name="T4" fmla="*/ 519 w 1191"/>
                <a:gd name="T5" fmla="*/ 60 h 687"/>
                <a:gd name="T6" fmla="*/ 574 w 1191"/>
                <a:gd name="T7" fmla="*/ 96 h 687"/>
                <a:gd name="T8" fmla="*/ 603 w 1191"/>
                <a:gd name="T9" fmla="*/ 99 h 687"/>
                <a:gd name="T10" fmla="*/ 631 w 1191"/>
                <a:gd name="T11" fmla="*/ 87 h 687"/>
                <a:gd name="T12" fmla="*/ 714 w 1191"/>
                <a:gd name="T13" fmla="*/ 36 h 687"/>
                <a:gd name="T14" fmla="*/ 808 w 1191"/>
                <a:gd name="T15" fmla="*/ 7 h 687"/>
                <a:gd name="T16" fmla="*/ 910 w 1191"/>
                <a:gd name="T17" fmla="*/ 0 h 687"/>
                <a:gd name="T18" fmla="*/ 1019 w 1191"/>
                <a:gd name="T19" fmla="*/ 16 h 687"/>
                <a:gd name="T20" fmla="*/ 1104 w 1191"/>
                <a:gd name="T21" fmla="*/ 44 h 687"/>
                <a:gd name="T22" fmla="*/ 1150 w 1191"/>
                <a:gd name="T23" fmla="*/ 80 h 687"/>
                <a:gd name="T24" fmla="*/ 1180 w 1191"/>
                <a:gd name="T25" fmla="*/ 129 h 687"/>
                <a:gd name="T26" fmla="*/ 1191 w 1191"/>
                <a:gd name="T27" fmla="*/ 187 h 687"/>
                <a:gd name="T28" fmla="*/ 1181 w 1191"/>
                <a:gd name="T29" fmla="*/ 246 h 687"/>
                <a:gd name="T30" fmla="*/ 1151 w 1191"/>
                <a:gd name="T31" fmla="*/ 298 h 687"/>
                <a:gd name="T32" fmla="*/ 1112 w 1191"/>
                <a:gd name="T33" fmla="*/ 336 h 687"/>
                <a:gd name="T34" fmla="*/ 1078 w 1191"/>
                <a:gd name="T35" fmla="*/ 383 h 687"/>
                <a:gd name="T36" fmla="*/ 1043 w 1191"/>
                <a:gd name="T37" fmla="*/ 440 h 687"/>
                <a:gd name="T38" fmla="*/ 1013 w 1191"/>
                <a:gd name="T39" fmla="*/ 500 h 687"/>
                <a:gd name="T40" fmla="*/ 990 w 1191"/>
                <a:gd name="T41" fmla="*/ 553 h 687"/>
                <a:gd name="T42" fmla="*/ 969 w 1191"/>
                <a:gd name="T43" fmla="*/ 602 h 687"/>
                <a:gd name="T44" fmla="*/ 932 w 1191"/>
                <a:gd name="T45" fmla="*/ 648 h 687"/>
                <a:gd name="T46" fmla="*/ 881 w 1191"/>
                <a:gd name="T47" fmla="*/ 678 h 687"/>
                <a:gd name="T48" fmla="*/ 823 w 1191"/>
                <a:gd name="T49" fmla="*/ 687 h 687"/>
                <a:gd name="T50" fmla="*/ 363 w 1191"/>
                <a:gd name="T51" fmla="*/ 685 h 687"/>
                <a:gd name="T52" fmla="*/ 308 w 1191"/>
                <a:gd name="T53" fmla="*/ 665 h 687"/>
                <a:gd name="T54" fmla="*/ 264 w 1191"/>
                <a:gd name="T55" fmla="*/ 626 h 687"/>
                <a:gd name="T56" fmla="*/ 235 w 1191"/>
                <a:gd name="T57" fmla="*/ 574 h 687"/>
                <a:gd name="T58" fmla="*/ 220 w 1191"/>
                <a:gd name="T59" fmla="*/ 542 h 687"/>
                <a:gd name="T60" fmla="*/ 196 w 1191"/>
                <a:gd name="T61" fmla="*/ 499 h 687"/>
                <a:gd name="T62" fmla="*/ 165 w 1191"/>
                <a:gd name="T63" fmla="*/ 449 h 687"/>
                <a:gd name="T64" fmla="*/ 130 w 1191"/>
                <a:gd name="T65" fmla="*/ 399 h 687"/>
                <a:gd name="T66" fmla="*/ 94 w 1191"/>
                <a:gd name="T67" fmla="*/ 353 h 687"/>
                <a:gd name="T68" fmla="*/ 61 w 1191"/>
                <a:gd name="T69" fmla="*/ 320 h 687"/>
                <a:gd name="T70" fmla="*/ 22 w 1191"/>
                <a:gd name="T71" fmla="*/ 273 h 687"/>
                <a:gd name="T72" fmla="*/ 2 w 1191"/>
                <a:gd name="T73" fmla="*/ 217 h 687"/>
                <a:gd name="T74" fmla="*/ 2 w 1191"/>
                <a:gd name="T75" fmla="*/ 157 h 687"/>
                <a:gd name="T76" fmla="*/ 23 w 1191"/>
                <a:gd name="T77" fmla="*/ 103 h 687"/>
                <a:gd name="T78" fmla="*/ 62 w 1191"/>
                <a:gd name="T79" fmla="*/ 60 h 687"/>
                <a:gd name="T80" fmla="*/ 114 w 1191"/>
                <a:gd name="T81" fmla="*/ 32 h 687"/>
                <a:gd name="T82" fmla="*/ 226 w 1191"/>
                <a:gd name="T83" fmla="*/ 5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91" h="687">
                  <a:moveTo>
                    <a:pt x="280" y="0"/>
                  </a:moveTo>
                  <a:lnTo>
                    <a:pt x="333" y="1"/>
                  </a:lnTo>
                  <a:lnTo>
                    <a:pt x="382" y="7"/>
                  </a:lnTo>
                  <a:lnTo>
                    <a:pt x="431" y="19"/>
                  </a:lnTo>
                  <a:lnTo>
                    <a:pt x="476" y="36"/>
                  </a:lnTo>
                  <a:lnTo>
                    <a:pt x="519" y="60"/>
                  </a:lnTo>
                  <a:lnTo>
                    <a:pt x="560" y="87"/>
                  </a:lnTo>
                  <a:lnTo>
                    <a:pt x="574" y="96"/>
                  </a:lnTo>
                  <a:lnTo>
                    <a:pt x="588" y="99"/>
                  </a:lnTo>
                  <a:lnTo>
                    <a:pt x="603" y="99"/>
                  </a:lnTo>
                  <a:lnTo>
                    <a:pt x="617" y="96"/>
                  </a:lnTo>
                  <a:lnTo>
                    <a:pt x="631" y="87"/>
                  </a:lnTo>
                  <a:lnTo>
                    <a:pt x="671" y="60"/>
                  </a:lnTo>
                  <a:lnTo>
                    <a:pt x="714" y="36"/>
                  </a:lnTo>
                  <a:lnTo>
                    <a:pt x="760" y="19"/>
                  </a:lnTo>
                  <a:lnTo>
                    <a:pt x="808" y="7"/>
                  </a:lnTo>
                  <a:lnTo>
                    <a:pt x="857" y="1"/>
                  </a:lnTo>
                  <a:lnTo>
                    <a:pt x="910" y="0"/>
                  </a:lnTo>
                  <a:lnTo>
                    <a:pt x="964" y="5"/>
                  </a:lnTo>
                  <a:lnTo>
                    <a:pt x="1019" y="16"/>
                  </a:lnTo>
                  <a:lnTo>
                    <a:pt x="1077" y="32"/>
                  </a:lnTo>
                  <a:lnTo>
                    <a:pt x="1104" y="44"/>
                  </a:lnTo>
                  <a:lnTo>
                    <a:pt x="1128" y="60"/>
                  </a:lnTo>
                  <a:lnTo>
                    <a:pt x="1150" y="80"/>
                  </a:lnTo>
                  <a:lnTo>
                    <a:pt x="1167" y="103"/>
                  </a:lnTo>
                  <a:lnTo>
                    <a:pt x="1180" y="129"/>
                  </a:lnTo>
                  <a:lnTo>
                    <a:pt x="1187" y="157"/>
                  </a:lnTo>
                  <a:lnTo>
                    <a:pt x="1191" y="187"/>
                  </a:lnTo>
                  <a:lnTo>
                    <a:pt x="1188" y="217"/>
                  </a:lnTo>
                  <a:lnTo>
                    <a:pt x="1181" y="246"/>
                  </a:lnTo>
                  <a:lnTo>
                    <a:pt x="1168" y="273"/>
                  </a:lnTo>
                  <a:lnTo>
                    <a:pt x="1151" y="298"/>
                  </a:lnTo>
                  <a:lnTo>
                    <a:pt x="1129" y="320"/>
                  </a:lnTo>
                  <a:lnTo>
                    <a:pt x="1112" y="336"/>
                  </a:lnTo>
                  <a:lnTo>
                    <a:pt x="1095" y="357"/>
                  </a:lnTo>
                  <a:lnTo>
                    <a:pt x="1078" y="383"/>
                  </a:lnTo>
                  <a:lnTo>
                    <a:pt x="1059" y="411"/>
                  </a:lnTo>
                  <a:lnTo>
                    <a:pt x="1043" y="440"/>
                  </a:lnTo>
                  <a:lnTo>
                    <a:pt x="1027" y="470"/>
                  </a:lnTo>
                  <a:lnTo>
                    <a:pt x="1013" y="500"/>
                  </a:lnTo>
                  <a:lnTo>
                    <a:pt x="1000" y="528"/>
                  </a:lnTo>
                  <a:lnTo>
                    <a:pt x="990" y="553"/>
                  </a:lnTo>
                  <a:lnTo>
                    <a:pt x="981" y="574"/>
                  </a:lnTo>
                  <a:lnTo>
                    <a:pt x="969" y="602"/>
                  </a:lnTo>
                  <a:lnTo>
                    <a:pt x="952" y="626"/>
                  </a:lnTo>
                  <a:lnTo>
                    <a:pt x="932" y="648"/>
                  </a:lnTo>
                  <a:lnTo>
                    <a:pt x="908" y="665"/>
                  </a:lnTo>
                  <a:lnTo>
                    <a:pt x="881" y="678"/>
                  </a:lnTo>
                  <a:lnTo>
                    <a:pt x="853" y="685"/>
                  </a:lnTo>
                  <a:lnTo>
                    <a:pt x="823" y="687"/>
                  </a:lnTo>
                  <a:lnTo>
                    <a:pt x="393" y="687"/>
                  </a:lnTo>
                  <a:lnTo>
                    <a:pt x="363" y="685"/>
                  </a:lnTo>
                  <a:lnTo>
                    <a:pt x="335" y="678"/>
                  </a:lnTo>
                  <a:lnTo>
                    <a:pt x="308" y="665"/>
                  </a:lnTo>
                  <a:lnTo>
                    <a:pt x="284" y="648"/>
                  </a:lnTo>
                  <a:lnTo>
                    <a:pt x="264" y="626"/>
                  </a:lnTo>
                  <a:lnTo>
                    <a:pt x="247" y="602"/>
                  </a:lnTo>
                  <a:lnTo>
                    <a:pt x="235" y="574"/>
                  </a:lnTo>
                  <a:lnTo>
                    <a:pt x="229" y="561"/>
                  </a:lnTo>
                  <a:lnTo>
                    <a:pt x="220" y="542"/>
                  </a:lnTo>
                  <a:lnTo>
                    <a:pt x="209" y="522"/>
                  </a:lnTo>
                  <a:lnTo>
                    <a:pt x="196" y="499"/>
                  </a:lnTo>
                  <a:lnTo>
                    <a:pt x="181" y="474"/>
                  </a:lnTo>
                  <a:lnTo>
                    <a:pt x="165" y="449"/>
                  </a:lnTo>
                  <a:lnTo>
                    <a:pt x="148" y="423"/>
                  </a:lnTo>
                  <a:lnTo>
                    <a:pt x="130" y="399"/>
                  </a:lnTo>
                  <a:lnTo>
                    <a:pt x="113" y="375"/>
                  </a:lnTo>
                  <a:lnTo>
                    <a:pt x="94" y="353"/>
                  </a:lnTo>
                  <a:lnTo>
                    <a:pt x="77" y="335"/>
                  </a:lnTo>
                  <a:lnTo>
                    <a:pt x="61" y="320"/>
                  </a:lnTo>
                  <a:lnTo>
                    <a:pt x="39" y="298"/>
                  </a:lnTo>
                  <a:lnTo>
                    <a:pt x="22" y="273"/>
                  </a:lnTo>
                  <a:lnTo>
                    <a:pt x="9" y="246"/>
                  </a:lnTo>
                  <a:lnTo>
                    <a:pt x="2" y="217"/>
                  </a:lnTo>
                  <a:lnTo>
                    <a:pt x="0" y="187"/>
                  </a:lnTo>
                  <a:lnTo>
                    <a:pt x="2" y="157"/>
                  </a:lnTo>
                  <a:lnTo>
                    <a:pt x="10" y="129"/>
                  </a:lnTo>
                  <a:lnTo>
                    <a:pt x="23" y="103"/>
                  </a:lnTo>
                  <a:lnTo>
                    <a:pt x="40" y="80"/>
                  </a:lnTo>
                  <a:lnTo>
                    <a:pt x="62" y="60"/>
                  </a:lnTo>
                  <a:lnTo>
                    <a:pt x="87" y="44"/>
                  </a:lnTo>
                  <a:lnTo>
                    <a:pt x="114" y="32"/>
                  </a:lnTo>
                  <a:lnTo>
                    <a:pt x="171" y="16"/>
                  </a:lnTo>
                  <a:lnTo>
                    <a:pt x="226" y="5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</p:grp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9600357" y="4626514"/>
            <a:ext cx="398127" cy="398127"/>
            <a:chOff x="1791" y="111"/>
            <a:chExt cx="4098" cy="4098"/>
          </a:xfrm>
          <a:solidFill>
            <a:srgbClr val="5B9BD5"/>
          </a:solidFill>
        </p:grpSpPr>
        <p:sp>
          <p:nvSpPr>
            <p:cNvPr id="69" name="Freeform 11"/>
            <p:cNvSpPr>
              <a:spLocks noEditPoints="1"/>
            </p:cNvSpPr>
            <p:nvPr/>
          </p:nvSpPr>
          <p:spPr bwMode="auto">
            <a:xfrm>
              <a:off x="1791" y="111"/>
              <a:ext cx="4098" cy="4098"/>
            </a:xfrm>
            <a:custGeom>
              <a:avLst/>
              <a:gdLst>
                <a:gd name="T0" fmla="*/ 2639 w 4098"/>
                <a:gd name="T1" fmla="*/ 2268 h 4098"/>
                <a:gd name="T2" fmla="*/ 2305 w 4098"/>
                <a:gd name="T3" fmla="*/ 2572 h 4098"/>
                <a:gd name="T4" fmla="*/ 2177 w 4098"/>
                <a:gd name="T5" fmla="*/ 3018 h 4098"/>
                <a:gd name="T6" fmla="*/ 2305 w 4098"/>
                <a:gd name="T7" fmla="*/ 3463 h 4098"/>
                <a:gd name="T8" fmla="*/ 2639 w 4098"/>
                <a:gd name="T9" fmla="*/ 3768 h 4098"/>
                <a:gd name="T10" fmla="*/ 3098 w 4098"/>
                <a:gd name="T11" fmla="*/ 3855 h 4098"/>
                <a:gd name="T12" fmla="*/ 3526 w 4098"/>
                <a:gd name="T13" fmla="*/ 3687 h 4098"/>
                <a:gd name="T14" fmla="*/ 3799 w 4098"/>
                <a:gd name="T15" fmla="*/ 3327 h 4098"/>
                <a:gd name="T16" fmla="*/ 3842 w 4098"/>
                <a:gd name="T17" fmla="*/ 2857 h 4098"/>
                <a:gd name="T18" fmla="*/ 3637 w 4098"/>
                <a:gd name="T19" fmla="*/ 2451 h 4098"/>
                <a:gd name="T20" fmla="*/ 3254 w 4098"/>
                <a:gd name="T21" fmla="*/ 2210 h 4098"/>
                <a:gd name="T22" fmla="*/ 1999 w 4098"/>
                <a:gd name="T23" fmla="*/ 3378 h 4098"/>
                <a:gd name="T24" fmla="*/ 1765 w 4098"/>
                <a:gd name="T25" fmla="*/ 3126 h 4098"/>
                <a:gd name="T26" fmla="*/ 1700 w 4098"/>
                <a:gd name="T27" fmla="*/ 2990 h 4098"/>
                <a:gd name="T28" fmla="*/ 1817 w 4098"/>
                <a:gd name="T29" fmla="*/ 2897 h 4098"/>
                <a:gd name="T30" fmla="*/ 1789 w 4098"/>
                <a:gd name="T31" fmla="*/ 2654 h 4098"/>
                <a:gd name="T32" fmla="*/ 1696 w 4098"/>
                <a:gd name="T33" fmla="*/ 2537 h 4098"/>
                <a:gd name="T34" fmla="*/ 1789 w 4098"/>
                <a:gd name="T35" fmla="*/ 2420 h 4098"/>
                <a:gd name="T36" fmla="*/ 2209 w 4098"/>
                <a:gd name="T37" fmla="*/ 2301 h 4098"/>
                <a:gd name="T38" fmla="*/ 2605 w 4098"/>
                <a:gd name="T39" fmla="*/ 2019 h 4098"/>
                <a:gd name="T40" fmla="*/ 3100 w 4098"/>
                <a:gd name="T41" fmla="*/ 1940 h 4098"/>
                <a:gd name="T42" fmla="*/ 3552 w 4098"/>
                <a:gd name="T43" fmla="*/ 2079 h 4098"/>
                <a:gd name="T44" fmla="*/ 3617 w 4098"/>
                <a:gd name="T45" fmla="*/ 969 h 4098"/>
                <a:gd name="T46" fmla="*/ 3103 w 4098"/>
                <a:gd name="T47" fmla="*/ 683 h 4098"/>
                <a:gd name="T48" fmla="*/ 2957 w 4098"/>
                <a:gd name="T49" fmla="*/ 717 h 4098"/>
                <a:gd name="T50" fmla="*/ 2890 w 4098"/>
                <a:gd name="T51" fmla="*/ 488 h 4098"/>
                <a:gd name="T52" fmla="*/ 2364 w 4098"/>
                <a:gd name="T53" fmla="*/ 702 h 4098"/>
                <a:gd name="T54" fmla="*/ 2214 w 4098"/>
                <a:gd name="T55" fmla="*/ 702 h 4098"/>
                <a:gd name="T56" fmla="*/ 1689 w 4098"/>
                <a:gd name="T57" fmla="*/ 488 h 4098"/>
                <a:gd name="T58" fmla="*/ 1622 w 4098"/>
                <a:gd name="T59" fmla="*/ 717 h 4098"/>
                <a:gd name="T60" fmla="*/ 1475 w 4098"/>
                <a:gd name="T61" fmla="*/ 683 h 4098"/>
                <a:gd name="T62" fmla="*/ 969 w 4098"/>
                <a:gd name="T63" fmla="*/ 608 h 4098"/>
                <a:gd name="T64" fmla="*/ 875 w 4098"/>
                <a:gd name="T65" fmla="*/ 725 h 4098"/>
                <a:gd name="T66" fmla="*/ 740 w 4098"/>
                <a:gd name="T67" fmla="*/ 661 h 4098"/>
                <a:gd name="T68" fmla="*/ 875 w 4098"/>
                <a:gd name="T69" fmla="*/ 4 h 4098"/>
                <a:gd name="T70" fmla="*/ 969 w 4098"/>
                <a:gd name="T71" fmla="*/ 120 h 4098"/>
                <a:gd name="T72" fmla="*/ 1475 w 4098"/>
                <a:gd name="T73" fmla="*/ 45 h 4098"/>
                <a:gd name="T74" fmla="*/ 1622 w 4098"/>
                <a:gd name="T75" fmla="*/ 12 h 4098"/>
                <a:gd name="T76" fmla="*/ 1689 w 4098"/>
                <a:gd name="T77" fmla="*/ 248 h 4098"/>
                <a:gd name="T78" fmla="*/ 2214 w 4098"/>
                <a:gd name="T79" fmla="*/ 26 h 4098"/>
                <a:gd name="T80" fmla="*/ 2364 w 4098"/>
                <a:gd name="T81" fmla="*/ 26 h 4098"/>
                <a:gd name="T82" fmla="*/ 2890 w 4098"/>
                <a:gd name="T83" fmla="*/ 248 h 4098"/>
                <a:gd name="T84" fmla="*/ 2957 w 4098"/>
                <a:gd name="T85" fmla="*/ 12 h 4098"/>
                <a:gd name="T86" fmla="*/ 3103 w 4098"/>
                <a:gd name="T87" fmla="*/ 45 h 4098"/>
                <a:gd name="T88" fmla="*/ 3765 w 4098"/>
                <a:gd name="T89" fmla="*/ 251 h 4098"/>
                <a:gd name="T90" fmla="*/ 3858 w 4098"/>
                <a:gd name="T91" fmla="*/ 368 h 4098"/>
                <a:gd name="T92" fmla="*/ 4047 w 4098"/>
                <a:gd name="T93" fmla="*/ 2690 h 4098"/>
                <a:gd name="T94" fmla="*/ 4082 w 4098"/>
                <a:gd name="T95" fmla="*/ 3201 h 4098"/>
                <a:gd name="T96" fmla="*/ 3868 w 4098"/>
                <a:gd name="T97" fmla="*/ 3683 h 4098"/>
                <a:gd name="T98" fmla="*/ 3458 w 4098"/>
                <a:gd name="T99" fmla="*/ 4004 h 4098"/>
                <a:gd name="T100" fmla="*/ 2924 w 4098"/>
                <a:gd name="T101" fmla="*/ 4094 h 4098"/>
                <a:gd name="T102" fmla="*/ 2427 w 4098"/>
                <a:gd name="T103" fmla="*/ 3922 h 4098"/>
                <a:gd name="T104" fmla="*/ 120 w 4098"/>
                <a:gd name="T105" fmla="*/ 3617 h 4098"/>
                <a:gd name="T106" fmla="*/ 4 w 4098"/>
                <a:gd name="T107" fmla="*/ 3526 h 4098"/>
                <a:gd name="T108" fmla="*/ 45 w 4098"/>
                <a:gd name="T109" fmla="*/ 274 h 4098"/>
                <a:gd name="T110" fmla="*/ 731 w 4098"/>
                <a:gd name="T111" fmla="*/ 93 h 4098"/>
                <a:gd name="T112" fmla="*/ 848 w 4098"/>
                <a:gd name="T113" fmla="*/ 0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98" h="4098">
                  <a:moveTo>
                    <a:pt x="3018" y="2177"/>
                  </a:moveTo>
                  <a:lnTo>
                    <a:pt x="2937" y="2181"/>
                  </a:lnTo>
                  <a:lnTo>
                    <a:pt x="2857" y="2192"/>
                  </a:lnTo>
                  <a:lnTo>
                    <a:pt x="2782" y="2210"/>
                  </a:lnTo>
                  <a:lnTo>
                    <a:pt x="2708" y="2235"/>
                  </a:lnTo>
                  <a:lnTo>
                    <a:pt x="2639" y="2268"/>
                  </a:lnTo>
                  <a:lnTo>
                    <a:pt x="2572" y="2305"/>
                  </a:lnTo>
                  <a:lnTo>
                    <a:pt x="2510" y="2348"/>
                  </a:lnTo>
                  <a:lnTo>
                    <a:pt x="2451" y="2397"/>
                  </a:lnTo>
                  <a:lnTo>
                    <a:pt x="2397" y="2451"/>
                  </a:lnTo>
                  <a:lnTo>
                    <a:pt x="2348" y="2510"/>
                  </a:lnTo>
                  <a:lnTo>
                    <a:pt x="2305" y="2572"/>
                  </a:lnTo>
                  <a:lnTo>
                    <a:pt x="2268" y="2639"/>
                  </a:lnTo>
                  <a:lnTo>
                    <a:pt x="2235" y="2708"/>
                  </a:lnTo>
                  <a:lnTo>
                    <a:pt x="2210" y="2782"/>
                  </a:lnTo>
                  <a:lnTo>
                    <a:pt x="2192" y="2857"/>
                  </a:lnTo>
                  <a:lnTo>
                    <a:pt x="2181" y="2937"/>
                  </a:lnTo>
                  <a:lnTo>
                    <a:pt x="2177" y="3018"/>
                  </a:lnTo>
                  <a:lnTo>
                    <a:pt x="2181" y="3098"/>
                  </a:lnTo>
                  <a:lnTo>
                    <a:pt x="2192" y="3177"/>
                  </a:lnTo>
                  <a:lnTo>
                    <a:pt x="2210" y="3254"/>
                  </a:lnTo>
                  <a:lnTo>
                    <a:pt x="2235" y="3327"/>
                  </a:lnTo>
                  <a:lnTo>
                    <a:pt x="2268" y="3396"/>
                  </a:lnTo>
                  <a:lnTo>
                    <a:pt x="2305" y="3463"/>
                  </a:lnTo>
                  <a:lnTo>
                    <a:pt x="2348" y="3526"/>
                  </a:lnTo>
                  <a:lnTo>
                    <a:pt x="2397" y="3584"/>
                  </a:lnTo>
                  <a:lnTo>
                    <a:pt x="2451" y="3637"/>
                  </a:lnTo>
                  <a:lnTo>
                    <a:pt x="2510" y="3687"/>
                  </a:lnTo>
                  <a:lnTo>
                    <a:pt x="2572" y="3729"/>
                  </a:lnTo>
                  <a:lnTo>
                    <a:pt x="2639" y="3768"/>
                  </a:lnTo>
                  <a:lnTo>
                    <a:pt x="2708" y="3799"/>
                  </a:lnTo>
                  <a:lnTo>
                    <a:pt x="2782" y="3825"/>
                  </a:lnTo>
                  <a:lnTo>
                    <a:pt x="2857" y="3842"/>
                  </a:lnTo>
                  <a:lnTo>
                    <a:pt x="2937" y="3855"/>
                  </a:lnTo>
                  <a:lnTo>
                    <a:pt x="3018" y="3858"/>
                  </a:lnTo>
                  <a:lnTo>
                    <a:pt x="3098" y="3855"/>
                  </a:lnTo>
                  <a:lnTo>
                    <a:pt x="3177" y="3842"/>
                  </a:lnTo>
                  <a:lnTo>
                    <a:pt x="3254" y="3825"/>
                  </a:lnTo>
                  <a:lnTo>
                    <a:pt x="3327" y="3799"/>
                  </a:lnTo>
                  <a:lnTo>
                    <a:pt x="3396" y="3768"/>
                  </a:lnTo>
                  <a:lnTo>
                    <a:pt x="3463" y="3729"/>
                  </a:lnTo>
                  <a:lnTo>
                    <a:pt x="3526" y="3687"/>
                  </a:lnTo>
                  <a:lnTo>
                    <a:pt x="3584" y="3637"/>
                  </a:lnTo>
                  <a:lnTo>
                    <a:pt x="3637" y="3584"/>
                  </a:lnTo>
                  <a:lnTo>
                    <a:pt x="3687" y="3526"/>
                  </a:lnTo>
                  <a:lnTo>
                    <a:pt x="3729" y="3463"/>
                  </a:lnTo>
                  <a:lnTo>
                    <a:pt x="3768" y="3396"/>
                  </a:lnTo>
                  <a:lnTo>
                    <a:pt x="3799" y="3327"/>
                  </a:lnTo>
                  <a:lnTo>
                    <a:pt x="3825" y="3254"/>
                  </a:lnTo>
                  <a:lnTo>
                    <a:pt x="3842" y="3177"/>
                  </a:lnTo>
                  <a:lnTo>
                    <a:pt x="3855" y="3098"/>
                  </a:lnTo>
                  <a:lnTo>
                    <a:pt x="3858" y="3018"/>
                  </a:lnTo>
                  <a:lnTo>
                    <a:pt x="3855" y="2937"/>
                  </a:lnTo>
                  <a:lnTo>
                    <a:pt x="3842" y="2857"/>
                  </a:lnTo>
                  <a:lnTo>
                    <a:pt x="3825" y="2782"/>
                  </a:lnTo>
                  <a:lnTo>
                    <a:pt x="3799" y="2708"/>
                  </a:lnTo>
                  <a:lnTo>
                    <a:pt x="3768" y="2639"/>
                  </a:lnTo>
                  <a:lnTo>
                    <a:pt x="3729" y="2572"/>
                  </a:lnTo>
                  <a:lnTo>
                    <a:pt x="3687" y="2510"/>
                  </a:lnTo>
                  <a:lnTo>
                    <a:pt x="3637" y="2451"/>
                  </a:lnTo>
                  <a:lnTo>
                    <a:pt x="3584" y="2397"/>
                  </a:lnTo>
                  <a:lnTo>
                    <a:pt x="3526" y="2348"/>
                  </a:lnTo>
                  <a:lnTo>
                    <a:pt x="3463" y="2305"/>
                  </a:lnTo>
                  <a:lnTo>
                    <a:pt x="3396" y="2268"/>
                  </a:lnTo>
                  <a:lnTo>
                    <a:pt x="3327" y="2235"/>
                  </a:lnTo>
                  <a:lnTo>
                    <a:pt x="3254" y="2210"/>
                  </a:lnTo>
                  <a:lnTo>
                    <a:pt x="3177" y="2192"/>
                  </a:lnTo>
                  <a:lnTo>
                    <a:pt x="3098" y="2181"/>
                  </a:lnTo>
                  <a:lnTo>
                    <a:pt x="3018" y="2177"/>
                  </a:lnTo>
                  <a:close/>
                  <a:moveTo>
                    <a:pt x="240" y="1208"/>
                  </a:moveTo>
                  <a:lnTo>
                    <a:pt x="240" y="3378"/>
                  </a:lnTo>
                  <a:lnTo>
                    <a:pt x="1999" y="3378"/>
                  </a:lnTo>
                  <a:lnTo>
                    <a:pt x="1974" y="3300"/>
                  </a:lnTo>
                  <a:lnTo>
                    <a:pt x="1956" y="3220"/>
                  </a:lnTo>
                  <a:lnTo>
                    <a:pt x="1943" y="3138"/>
                  </a:lnTo>
                  <a:lnTo>
                    <a:pt x="1817" y="3138"/>
                  </a:lnTo>
                  <a:lnTo>
                    <a:pt x="1789" y="3134"/>
                  </a:lnTo>
                  <a:lnTo>
                    <a:pt x="1765" y="3126"/>
                  </a:lnTo>
                  <a:lnTo>
                    <a:pt x="1742" y="3111"/>
                  </a:lnTo>
                  <a:lnTo>
                    <a:pt x="1724" y="3092"/>
                  </a:lnTo>
                  <a:lnTo>
                    <a:pt x="1709" y="3070"/>
                  </a:lnTo>
                  <a:lnTo>
                    <a:pt x="1700" y="3045"/>
                  </a:lnTo>
                  <a:lnTo>
                    <a:pt x="1696" y="3018"/>
                  </a:lnTo>
                  <a:lnTo>
                    <a:pt x="1700" y="2990"/>
                  </a:lnTo>
                  <a:lnTo>
                    <a:pt x="1709" y="2964"/>
                  </a:lnTo>
                  <a:lnTo>
                    <a:pt x="1724" y="2942"/>
                  </a:lnTo>
                  <a:lnTo>
                    <a:pt x="1742" y="2923"/>
                  </a:lnTo>
                  <a:lnTo>
                    <a:pt x="1765" y="2910"/>
                  </a:lnTo>
                  <a:lnTo>
                    <a:pt x="1789" y="2901"/>
                  </a:lnTo>
                  <a:lnTo>
                    <a:pt x="1817" y="2897"/>
                  </a:lnTo>
                  <a:lnTo>
                    <a:pt x="1943" y="2897"/>
                  </a:lnTo>
                  <a:lnTo>
                    <a:pt x="1956" y="2815"/>
                  </a:lnTo>
                  <a:lnTo>
                    <a:pt x="1974" y="2734"/>
                  </a:lnTo>
                  <a:lnTo>
                    <a:pt x="1999" y="2657"/>
                  </a:lnTo>
                  <a:lnTo>
                    <a:pt x="1817" y="2657"/>
                  </a:lnTo>
                  <a:lnTo>
                    <a:pt x="1789" y="2654"/>
                  </a:lnTo>
                  <a:lnTo>
                    <a:pt x="1765" y="2645"/>
                  </a:lnTo>
                  <a:lnTo>
                    <a:pt x="1742" y="2631"/>
                  </a:lnTo>
                  <a:lnTo>
                    <a:pt x="1724" y="2613"/>
                  </a:lnTo>
                  <a:lnTo>
                    <a:pt x="1709" y="2590"/>
                  </a:lnTo>
                  <a:lnTo>
                    <a:pt x="1700" y="2564"/>
                  </a:lnTo>
                  <a:lnTo>
                    <a:pt x="1696" y="2537"/>
                  </a:lnTo>
                  <a:lnTo>
                    <a:pt x="1700" y="2510"/>
                  </a:lnTo>
                  <a:lnTo>
                    <a:pt x="1709" y="2485"/>
                  </a:lnTo>
                  <a:lnTo>
                    <a:pt x="1724" y="2463"/>
                  </a:lnTo>
                  <a:lnTo>
                    <a:pt x="1742" y="2444"/>
                  </a:lnTo>
                  <a:lnTo>
                    <a:pt x="1765" y="2429"/>
                  </a:lnTo>
                  <a:lnTo>
                    <a:pt x="1789" y="2420"/>
                  </a:lnTo>
                  <a:lnTo>
                    <a:pt x="1817" y="2417"/>
                  </a:lnTo>
                  <a:lnTo>
                    <a:pt x="2056" y="2417"/>
                  </a:lnTo>
                  <a:lnTo>
                    <a:pt x="2085" y="2420"/>
                  </a:lnTo>
                  <a:lnTo>
                    <a:pt x="2111" y="2430"/>
                  </a:lnTo>
                  <a:lnTo>
                    <a:pt x="2158" y="2363"/>
                  </a:lnTo>
                  <a:lnTo>
                    <a:pt x="2209" y="2301"/>
                  </a:lnTo>
                  <a:lnTo>
                    <a:pt x="2266" y="2241"/>
                  </a:lnTo>
                  <a:lnTo>
                    <a:pt x="2326" y="2188"/>
                  </a:lnTo>
                  <a:lnTo>
                    <a:pt x="2391" y="2137"/>
                  </a:lnTo>
                  <a:lnTo>
                    <a:pt x="2459" y="2092"/>
                  </a:lnTo>
                  <a:lnTo>
                    <a:pt x="2531" y="2053"/>
                  </a:lnTo>
                  <a:lnTo>
                    <a:pt x="2605" y="2019"/>
                  </a:lnTo>
                  <a:lnTo>
                    <a:pt x="2682" y="1989"/>
                  </a:lnTo>
                  <a:lnTo>
                    <a:pt x="2763" y="1967"/>
                  </a:lnTo>
                  <a:lnTo>
                    <a:pt x="2846" y="1951"/>
                  </a:lnTo>
                  <a:lnTo>
                    <a:pt x="2931" y="1941"/>
                  </a:lnTo>
                  <a:lnTo>
                    <a:pt x="3018" y="1937"/>
                  </a:lnTo>
                  <a:lnTo>
                    <a:pt x="3100" y="1940"/>
                  </a:lnTo>
                  <a:lnTo>
                    <a:pt x="3180" y="1950"/>
                  </a:lnTo>
                  <a:lnTo>
                    <a:pt x="3260" y="1965"/>
                  </a:lnTo>
                  <a:lnTo>
                    <a:pt x="3337" y="1984"/>
                  </a:lnTo>
                  <a:lnTo>
                    <a:pt x="3411" y="2011"/>
                  </a:lnTo>
                  <a:lnTo>
                    <a:pt x="3483" y="2043"/>
                  </a:lnTo>
                  <a:lnTo>
                    <a:pt x="3552" y="2079"/>
                  </a:lnTo>
                  <a:lnTo>
                    <a:pt x="3617" y="2120"/>
                  </a:lnTo>
                  <a:lnTo>
                    <a:pt x="3617" y="1208"/>
                  </a:lnTo>
                  <a:lnTo>
                    <a:pt x="240" y="1208"/>
                  </a:lnTo>
                  <a:close/>
                  <a:moveTo>
                    <a:pt x="240" y="488"/>
                  </a:moveTo>
                  <a:lnTo>
                    <a:pt x="240" y="969"/>
                  </a:lnTo>
                  <a:lnTo>
                    <a:pt x="3617" y="969"/>
                  </a:lnTo>
                  <a:lnTo>
                    <a:pt x="3617" y="488"/>
                  </a:lnTo>
                  <a:lnTo>
                    <a:pt x="3129" y="488"/>
                  </a:lnTo>
                  <a:lnTo>
                    <a:pt x="3129" y="608"/>
                  </a:lnTo>
                  <a:lnTo>
                    <a:pt x="3127" y="636"/>
                  </a:lnTo>
                  <a:lnTo>
                    <a:pt x="3117" y="661"/>
                  </a:lnTo>
                  <a:lnTo>
                    <a:pt x="3103" y="683"/>
                  </a:lnTo>
                  <a:lnTo>
                    <a:pt x="3085" y="702"/>
                  </a:lnTo>
                  <a:lnTo>
                    <a:pt x="3062" y="717"/>
                  </a:lnTo>
                  <a:lnTo>
                    <a:pt x="3037" y="725"/>
                  </a:lnTo>
                  <a:lnTo>
                    <a:pt x="3009" y="729"/>
                  </a:lnTo>
                  <a:lnTo>
                    <a:pt x="2982" y="725"/>
                  </a:lnTo>
                  <a:lnTo>
                    <a:pt x="2957" y="717"/>
                  </a:lnTo>
                  <a:lnTo>
                    <a:pt x="2934" y="702"/>
                  </a:lnTo>
                  <a:lnTo>
                    <a:pt x="2916" y="683"/>
                  </a:lnTo>
                  <a:lnTo>
                    <a:pt x="2902" y="661"/>
                  </a:lnTo>
                  <a:lnTo>
                    <a:pt x="2892" y="636"/>
                  </a:lnTo>
                  <a:lnTo>
                    <a:pt x="2890" y="608"/>
                  </a:lnTo>
                  <a:lnTo>
                    <a:pt x="2890" y="488"/>
                  </a:lnTo>
                  <a:lnTo>
                    <a:pt x="2409" y="488"/>
                  </a:lnTo>
                  <a:lnTo>
                    <a:pt x="2409" y="608"/>
                  </a:lnTo>
                  <a:lnTo>
                    <a:pt x="2405" y="636"/>
                  </a:lnTo>
                  <a:lnTo>
                    <a:pt x="2397" y="661"/>
                  </a:lnTo>
                  <a:lnTo>
                    <a:pt x="2383" y="683"/>
                  </a:lnTo>
                  <a:lnTo>
                    <a:pt x="2364" y="702"/>
                  </a:lnTo>
                  <a:lnTo>
                    <a:pt x="2342" y="717"/>
                  </a:lnTo>
                  <a:lnTo>
                    <a:pt x="2317" y="725"/>
                  </a:lnTo>
                  <a:lnTo>
                    <a:pt x="2289" y="729"/>
                  </a:lnTo>
                  <a:lnTo>
                    <a:pt x="2261" y="725"/>
                  </a:lnTo>
                  <a:lnTo>
                    <a:pt x="2237" y="717"/>
                  </a:lnTo>
                  <a:lnTo>
                    <a:pt x="2214" y="702"/>
                  </a:lnTo>
                  <a:lnTo>
                    <a:pt x="2196" y="683"/>
                  </a:lnTo>
                  <a:lnTo>
                    <a:pt x="2182" y="661"/>
                  </a:lnTo>
                  <a:lnTo>
                    <a:pt x="2172" y="636"/>
                  </a:lnTo>
                  <a:lnTo>
                    <a:pt x="2169" y="608"/>
                  </a:lnTo>
                  <a:lnTo>
                    <a:pt x="2169" y="488"/>
                  </a:lnTo>
                  <a:lnTo>
                    <a:pt x="1689" y="488"/>
                  </a:lnTo>
                  <a:lnTo>
                    <a:pt x="1689" y="608"/>
                  </a:lnTo>
                  <a:lnTo>
                    <a:pt x="1685" y="636"/>
                  </a:lnTo>
                  <a:lnTo>
                    <a:pt x="1676" y="661"/>
                  </a:lnTo>
                  <a:lnTo>
                    <a:pt x="1663" y="683"/>
                  </a:lnTo>
                  <a:lnTo>
                    <a:pt x="1644" y="702"/>
                  </a:lnTo>
                  <a:lnTo>
                    <a:pt x="1622" y="717"/>
                  </a:lnTo>
                  <a:lnTo>
                    <a:pt x="1596" y="725"/>
                  </a:lnTo>
                  <a:lnTo>
                    <a:pt x="1568" y="729"/>
                  </a:lnTo>
                  <a:lnTo>
                    <a:pt x="1541" y="725"/>
                  </a:lnTo>
                  <a:lnTo>
                    <a:pt x="1516" y="717"/>
                  </a:lnTo>
                  <a:lnTo>
                    <a:pt x="1494" y="702"/>
                  </a:lnTo>
                  <a:lnTo>
                    <a:pt x="1475" y="683"/>
                  </a:lnTo>
                  <a:lnTo>
                    <a:pt x="1460" y="661"/>
                  </a:lnTo>
                  <a:lnTo>
                    <a:pt x="1452" y="636"/>
                  </a:lnTo>
                  <a:lnTo>
                    <a:pt x="1449" y="608"/>
                  </a:lnTo>
                  <a:lnTo>
                    <a:pt x="1449" y="488"/>
                  </a:lnTo>
                  <a:lnTo>
                    <a:pt x="969" y="488"/>
                  </a:lnTo>
                  <a:lnTo>
                    <a:pt x="969" y="608"/>
                  </a:lnTo>
                  <a:lnTo>
                    <a:pt x="965" y="636"/>
                  </a:lnTo>
                  <a:lnTo>
                    <a:pt x="956" y="661"/>
                  </a:lnTo>
                  <a:lnTo>
                    <a:pt x="943" y="683"/>
                  </a:lnTo>
                  <a:lnTo>
                    <a:pt x="924" y="702"/>
                  </a:lnTo>
                  <a:lnTo>
                    <a:pt x="902" y="717"/>
                  </a:lnTo>
                  <a:lnTo>
                    <a:pt x="875" y="725"/>
                  </a:lnTo>
                  <a:lnTo>
                    <a:pt x="848" y="729"/>
                  </a:lnTo>
                  <a:lnTo>
                    <a:pt x="821" y="725"/>
                  </a:lnTo>
                  <a:lnTo>
                    <a:pt x="796" y="717"/>
                  </a:lnTo>
                  <a:lnTo>
                    <a:pt x="774" y="702"/>
                  </a:lnTo>
                  <a:lnTo>
                    <a:pt x="755" y="683"/>
                  </a:lnTo>
                  <a:lnTo>
                    <a:pt x="740" y="661"/>
                  </a:lnTo>
                  <a:lnTo>
                    <a:pt x="731" y="636"/>
                  </a:lnTo>
                  <a:lnTo>
                    <a:pt x="729" y="608"/>
                  </a:lnTo>
                  <a:lnTo>
                    <a:pt x="729" y="488"/>
                  </a:lnTo>
                  <a:lnTo>
                    <a:pt x="240" y="488"/>
                  </a:lnTo>
                  <a:close/>
                  <a:moveTo>
                    <a:pt x="848" y="0"/>
                  </a:moveTo>
                  <a:lnTo>
                    <a:pt x="875" y="4"/>
                  </a:lnTo>
                  <a:lnTo>
                    <a:pt x="902" y="12"/>
                  </a:lnTo>
                  <a:lnTo>
                    <a:pt x="924" y="26"/>
                  </a:lnTo>
                  <a:lnTo>
                    <a:pt x="943" y="45"/>
                  </a:lnTo>
                  <a:lnTo>
                    <a:pt x="956" y="67"/>
                  </a:lnTo>
                  <a:lnTo>
                    <a:pt x="965" y="93"/>
                  </a:lnTo>
                  <a:lnTo>
                    <a:pt x="969" y="120"/>
                  </a:lnTo>
                  <a:lnTo>
                    <a:pt x="969" y="248"/>
                  </a:lnTo>
                  <a:lnTo>
                    <a:pt x="1449" y="248"/>
                  </a:lnTo>
                  <a:lnTo>
                    <a:pt x="1449" y="120"/>
                  </a:lnTo>
                  <a:lnTo>
                    <a:pt x="1452" y="93"/>
                  </a:lnTo>
                  <a:lnTo>
                    <a:pt x="1460" y="67"/>
                  </a:lnTo>
                  <a:lnTo>
                    <a:pt x="1475" y="45"/>
                  </a:lnTo>
                  <a:lnTo>
                    <a:pt x="1494" y="26"/>
                  </a:lnTo>
                  <a:lnTo>
                    <a:pt x="1516" y="12"/>
                  </a:lnTo>
                  <a:lnTo>
                    <a:pt x="1541" y="4"/>
                  </a:lnTo>
                  <a:lnTo>
                    <a:pt x="1568" y="0"/>
                  </a:lnTo>
                  <a:lnTo>
                    <a:pt x="1596" y="4"/>
                  </a:lnTo>
                  <a:lnTo>
                    <a:pt x="1622" y="12"/>
                  </a:lnTo>
                  <a:lnTo>
                    <a:pt x="1644" y="26"/>
                  </a:lnTo>
                  <a:lnTo>
                    <a:pt x="1663" y="45"/>
                  </a:lnTo>
                  <a:lnTo>
                    <a:pt x="1676" y="67"/>
                  </a:lnTo>
                  <a:lnTo>
                    <a:pt x="1685" y="93"/>
                  </a:lnTo>
                  <a:lnTo>
                    <a:pt x="1689" y="120"/>
                  </a:lnTo>
                  <a:lnTo>
                    <a:pt x="1689" y="248"/>
                  </a:lnTo>
                  <a:lnTo>
                    <a:pt x="2169" y="248"/>
                  </a:lnTo>
                  <a:lnTo>
                    <a:pt x="2169" y="120"/>
                  </a:lnTo>
                  <a:lnTo>
                    <a:pt x="2172" y="93"/>
                  </a:lnTo>
                  <a:lnTo>
                    <a:pt x="2182" y="67"/>
                  </a:lnTo>
                  <a:lnTo>
                    <a:pt x="2196" y="45"/>
                  </a:lnTo>
                  <a:lnTo>
                    <a:pt x="2214" y="26"/>
                  </a:lnTo>
                  <a:lnTo>
                    <a:pt x="2237" y="12"/>
                  </a:lnTo>
                  <a:lnTo>
                    <a:pt x="2261" y="4"/>
                  </a:lnTo>
                  <a:lnTo>
                    <a:pt x="2289" y="0"/>
                  </a:lnTo>
                  <a:lnTo>
                    <a:pt x="2317" y="4"/>
                  </a:lnTo>
                  <a:lnTo>
                    <a:pt x="2342" y="12"/>
                  </a:lnTo>
                  <a:lnTo>
                    <a:pt x="2364" y="26"/>
                  </a:lnTo>
                  <a:lnTo>
                    <a:pt x="2383" y="45"/>
                  </a:lnTo>
                  <a:lnTo>
                    <a:pt x="2397" y="67"/>
                  </a:lnTo>
                  <a:lnTo>
                    <a:pt x="2405" y="93"/>
                  </a:lnTo>
                  <a:lnTo>
                    <a:pt x="2409" y="120"/>
                  </a:lnTo>
                  <a:lnTo>
                    <a:pt x="2409" y="248"/>
                  </a:lnTo>
                  <a:lnTo>
                    <a:pt x="2890" y="248"/>
                  </a:lnTo>
                  <a:lnTo>
                    <a:pt x="2890" y="120"/>
                  </a:lnTo>
                  <a:lnTo>
                    <a:pt x="2892" y="93"/>
                  </a:lnTo>
                  <a:lnTo>
                    <a:pt x="2902" y="67"/>
                  </a:lnTo>
                  <a:lnTo>
                    <a:pt x="2916" y="45"/>
                  </a:lnTo>
                  <a:lnTo>
                    <a:pt x="2934" y="26"/>
                  </a:lnTo>
                  <a:lnTo>
                    <a:pt x="2957" y="12"/>
                  </a:lnTo>
                  <a:lnTo>
                    <a:pt x="2982" y="4"/>
                  </a:lnTo>
                  <a:lnTo>
                    <a:pt x="3009" y="0"/>
                  </a:lnTo>
                  <a:lnTo>
                    <a:pt x="3037" y="4"/>
                  </a:lnTo>
                  <a:lnTo>
                    <a:pt x="3062" y="12"/>
                  </a:lnTo>
                  <a:lnTo>
                    <a:pt x="3085" y="26"/>
                  </a:lnTo>
                  <a:lnTo>
                    <a:pt x="3103" y="45"/>
                  </a:lnTo>
                  <a:lnTo>
                    <a:pt x="3117" y="67"/>
                  </a:lnTo>
                  <a:lnTo>
                    <a:pt x="3127" y="93"/>
                  </a:lnTo>
                  <a:lnTo>
                    <a:pt x="3129" y="120"/>
                  </a:lnTo>
                  <a:lnTo>
                    <a:pt x="3129" y="248"/>
                  </a:lnTo>
                  <a:lnTo>
                    <a:pt x="3738" y="248"/>
                  </a:lnTo>
                  <a:lnTo>
                    <a:pt x="3765" y="251"/>
                  </a:lnTo>
                  <a:lnTo>
                    <a:pt x="3790" y="261"/>
                  </a:lnTo>
                  <a:lnTo>
                    <a:pt x="3812" y="274"/>
                  </a:lnTo>
                  <a:lnTo>
                    <a:pt x="3831" y="293"/>
                  </a:lnTo>
                  <a:lnTo>
                    <a:pt x="3846" y="315"/>
                  </a:lnTo>
                  <a:lnTo>
                    <a:pt x="3855" y="340"/>
                  </a:lnTo>
                  <a:lnTo>
                    <a:pt x="3858" y="368"/>
                  </a:lnTo>
                  <a:lnTo>
                    <a:pt x="3858" y="2340"/>
                  </a:lnTo>
                  <a:lnTo>
                    <a:pt x="3906" y="2403"/>
                  </a:lnTo>
                  <a:lnTo>
                    <a:pt x="3949" y="2470"/>
                  </a:lnTo>
                  <a:lnTo>
                    <a:pt x="3986" y="2541"/>
                  </a:lnTo>
                  <a:lnTo>
                    <a:pt x="4020" y="2614"/>
                  </a:lnTo>
                  <a:lnTo>
                    <a:pt x="4047" y="2690"/>
                  </a:lnTo>
                  <a:lnTo>
                    <a:pt x="4069" y="2769"/>
                  </a:lnTo>
                  <a:lnTo>
                    <a:pt x="4086" y="2850"/>
                  </a:lnTo>
                  <a:lnTo>
                    <a:pt x="4094" y="2933"/>
                  </a:lnTo>
                  <a:lnTo>
                    <a:pt x="4098" y="3018"/>
                  </a:lnTo>
                  <a:lnTo>
                    <a:pt x="4094" y="3111"/>
                  </a:lnTo>
                  <a:lnTo>
                    <a:pt x="4082" y="3201"/>
                  </a:lnTo>
                  <a:lnTo>
                    <a:pt x="4063" y="3290"/>
                  </a:lnTo>
                  <a:lnTo>
                    <a:pt x="4037" y="3375"/>
                  </a:lnTo>
                  <a:lnTo>
                    <a:pt x="4004" y="3458"/>
                  </a:lnTo>
                  <a:lnTo>
                    <a:pt x="3965" y="3537"/>
                  </a:lnTo>
                  <a:lnTo>
                    <a:pt x="3919" y="3612"/>
                  </a:lnTo>
                  <a:lnTo>
                    <a:pt x="3868" y="3683"/>
                  </a:lnTo>
                  <a:lnTo>
                    <a:pt x="3811" y="3749"/>
                  </a:lnTo>
                  <a:lnTo>
                    <a:pt x="3749" y="3811"/>
                  </a:lnTo>
                  <a:lnTo>
                    <a:pt x="3683" y="3868"/>
                  </a:lnTo>
                  <a:lnTo>
                    <a:pt x="3612" y="3919"/>
                  </a:lnTo>
                  <a:lnTo>
                    <a:pt x="3537" y="3965"/>
                  </a:lnTo>
                  <a:lnTo>
                    <a:pt x="3458" y="4004"/>
                  </a:lnTo>
                  <a:lnTo>
                    <a:pt x="3375" y="4037"/>
                  </a:lnTo>
                  <a:lnTo>
                    <a:pt x="3290" y="4063"/>
                  </a:lnTo>
                  <a:lnTo>
                    <a:pt x="3201" y="4082"/>
                  </a:lnTo>
                  <a:lnTo>
                    <a:pt x="3111" y="4094"/>
                  </a:lnTo>
                  <a:lnTo>
                    <a:pt x="3018" y="4098"/>
                  </a:lnTo>
                  <a:lnTo>
                    <a:pt x="2924" y="4094"/>
                  </a:lnTo>
                  <a:lnTo>
                    <a:pt x="2835" y="4083"/>
                  </a:lnTo>
                  <a:lnTo>
                    <a:pt x="2747" y="4063"/>
                  </a:lnTo>
                  <a:lnTo>
                    <a:pt x="2661" y="4038"/>
                  </a:lnTo>
                  <a:lnTo>
                    <a:pt x="2579" y="4005"/>
                  </a:lnTo>
                  <a:lnTo>
                    <a:pt x="2501" y="3966"/>
                  </a:lnTo>
                  <a:lnTo>
                    <a:pt x="2427" y="3922"/>
                  </a:lnTo>
                  <a:lnTo>
                    <a:pt x="2356" y="3871"/>
                  </a:lnTo>
                  <a:lnTo>
                    <a:pt x="2289" y="3815"/>
                  </a:lnTo>
                  <a:lnTo>
                    <a:pt x="2228" y="3754"/>
                  </a:lnTo>
                  <a:lnTo>
                    <a:pt x="2171" y="3688"/>
                  </a:lnTo>
                  <a:lnTo>
                    <a:pt x="2120" y="3617"/>
                  </a:lnTo>
                  <a:lnTo>
                    <a:pt x="120" y="3617"/>
                  </a:lnTo>
                  <a:lnTo>
                    <a:pt x="93" y="3615"/>
                  </a:lnTo>
                  <a:lnTo>
                    <a:pt x="67" y="3605"/>
                  </a:lnTo>
                  <a:lnTo>
                    <a:pt x="45" y="3591"/>
                  </a:lnTo>
                  <a:lnTo>
                    <a:pt x="26" y="3573"/>
                  </a:lnTo>
                  <a:lnTo>
                    <a:pt x="12" y="3550"/>
                  </a:lnTo>
                  <a:lnTo>
                    <a:pt x="4" y="3526"/>
                  </a:lnTo>
                  <a:lnTo>
                    <a:pt x="0" y="3498"/>
                  </a:lnTo>
                  <a:lnTo>
                    <a:pt x="0" y="368"/>
                  </a:lnTo>
                  <a:lnTo>
                    <a:pt x="4" y="340"/>
                  </a:lnTo>
                  <a:lnTo>
                    <a:pt x="12" y="315"/>
                  </a:lnTo>
                  <a:lnTo>
                    <a:pt x="26" y="293"/>
                  </a:lnTo>
                  <a:lnTo>
                    <a:pt x="45" y="274"/>
                  </a:lnTo>
                  <a:lnTo>
                    <a:pt x="67" y="261"/>
                  </a:lnTo>
                  <a:lnTo>
                    <a:pt x="93" y="251"/>
                  </a:lnTo>
                  <a:lnTo>
                    <a:pt x="120" y="248"/>
                  </a:lnTo>
                  <a:lnTo>
                    <a:pt x="729" y="248"/>
                  </a:lnTo>
                  <a:lnTo>
                    <a:pt x="729" y="120"/>
                  </a:lnTo>
                  <a:lnTo>
                    <a:pt x="731" y="93"/>
                  </a:lnTo>
                  <a:lnTo>
                    <a:pt x="740" y="67"/>
                  </a:lnTo>
                  <a:lnTo>
                    <a:pt x="755" y="45"/>
                  </a:lnTo>
                  <a:lnTo>
                    <a:pt x="774" y="26"/>
                  </a:lnTo>
                  <a:lnTo>
                    <a:pt x="796" y="12"/>
                  </a:lnTo>
                  <a:lnTo>
                    <a:pt x="821" y="4"/>
                  </a:lnTo>
                  <a:lnTo>
                    <a:pt x="8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Freeform 12"/>
            <p:cNvSpPr>
              <a:spLocks/>
            </p:cNvSpPr>
            <p:nvPr/>
          </p:nvSpPr>
          <p:spPr bwMode="auto">
            <a:xfrm>
              <a:off x="4688" y="2528"/>
              <a:ext cx="720" cy="721"/>
            </a:xfrm>
            <a:custGeom>
              <a:avLst/>
              <a:gdLst>
                <a:gd name="T0" fmla="*/ 121 w 720"/>
                <a:gd name="T1" fmla="*/ 0 h 721"/>
                <a:gd name="T2" fmla="*/ 148 w 720"/>
                <a:gd name="T3" fmla="*/ 3 h 721"/>
                <a:gd name="T4" fmla="*/ 173 w 720"/>
                <a:gd name="T5" fmla="*/ 12 h 721"/>
                <a:gd name="T6" fmla="*/ 195 w 720"/>
                <a:gd name="T7" fmla="*/ 27 h 721"/>
                <a:gd name="T8" fmla="*/ 214 w 720"/>
                <a:gd name="T9" fmla="*/ 46 h 721"/>
                <a:gd name="T10" fmla="*/ 229 w 720"/>
                <a:gd name="T11" fmla="*/ 68 h 721"/>
                <a:gd name="T12" fmla="*/ 237 w 720"/>
                <a:gd name="T13" fmla="*/ 93 h 721"/>
                <a:gd name="T14" fmla="*/ 241 w 720"/>
                <a:gd name="T15" fmla="*/ 120 h 721"/>
                <a:gd name="T16" fmla="*/ 241 w 720"/>
                <a:gd name="T17" fmla="*/ 480 h 721"/>
                <a:gd name="T18" fmla="*/ 601 w 720"/>
                <a:gd name="T19" fmla="*/ 480 h 721"/>
                <a:gd name="T20" fmla="*/ 629 w 720"/>
                <a:gd name="T21" fmla="*/ 484 h 721"/>
                <a:gd name="T22" fmla="*/ 653 w 720"/>
                <a:gd name="T23" fmla="*/ 493 h 721"/>
                <a:gd name="T24" fmla="*/ 676 w 720"/>
                <a:gd name="T25" fmla="*/ 506 h 721"/>
                <a:gd name="T26" fmla="*/ 694 w 720"/>
                <a:gd name="T27" fmla="*/ 525 h 721"/>
                <a:gd name="T28" fmla="*/ 708 w 720"/>
                <a:gd name="T29" fmla="*/ 547 h 721"/>
                <a:gd name="T30" fmla="*/ 718 w 720"/>
                <a:gd name="T31" fmla="*/ 573 h 721"/>
                <a:gd name="T32" fmla="*/ 720 w 720"/>
                <a:gd name="T33" fmla="*/ 601 h 721"/>
                <a:gd name="T34" fmla="*/ 718 w 720"/>
                <a:gd name="T35" fmla="*/ 628 h 721"/>
                <a:gd name="T36" fmla="*/ 708 w 720"/>
                <a:gd name="T37" fmla="*/ 653 h 721"/>
                <a:gd name="T38" fmla="*/ 694 w 720"/>
                <a:gd name="T39" fmla="*/ 675 h 721"/>
                <a:gd name="T40" fmla="*/ 676 w 720"/>
                <a:gd name="T41" fmla="*/ 694 h 721"/>
                <a:gd name="T42" fmla="*/ 653 w 720"/>
                <a:gd name="T43" fmla="*/ 709 h 721"/>
                <a:gd name="T44" fmla="*/ 629 w 720"/>
                <a:gd name="T45" fmla="*/ 717 h 721"/>
                <a:gd name="T46" fmla="*/ 601 w 720"/>
                <a:gd name="T47" fmla="*/ 721 h 721"/>
                <a:gd name="T48" fmla="*/ 121 w 720"/>
                <a:gd name="T49" fmla="*/ 721 h 721"/>
                <a:gd name="T50" fmla="*/ 93 w 720"/>
                <a:gd name="T51" fmla="*/ 717 h 721"/>
                <a:gd name="T52" fmla="*/ 67 w 720"/>
                <a:gd name="T53" fmla="*/ 709 h 721"/>
                <a:gd name="T54" fmla="*/ 45 w 720"/>
                <a:gd name="T55" fmla="*/ 694 h 721"/>
                <a:gd name="T56" fmla="*/ 26 w 720"/>
                <a:gd name="T57" fmla="*/ 675 h 721"/>
                <a:gd name="T58" fmla="*/ 13 w 720"/>
                <a:gd name="T59" fmla="*/ 653 h 721"/>
                <a:gd name="T60" fmla="*/ 4 w 720"/>
                <a:gd name="T61" fmla="*/ 628 h 721"/>
                <a:gd name="T62" fmla="*/ 0 w 720"/>
                <a:gd name="T63" fmla="*/ 601 h 721"/>
                <a:gd name="T64" fmla="*/ 0 w 720"/>
                <a:gd name="T65" fmla="*/ 120 h 721"/>
                <a:gd name="T66" fmla="*/ 4 w 720"/>
                <a:gd name="T67" fmla="*/ 93 h 721"/>
                <a:gd name="T68" fmla="*/ 13 w 720"/>
                <a:gd name="T69" fmla="*/ 68 h 721"/>
                <a:gd name="T70" fmla="*/ 26 w 720"/>
                <a:gd name="T71" fmla="*/ 46 h 721"/>
                <a:gd name="T72" fmla="*/ 45 w 720"/>
                <a:gd name="T73" fmla="*/ 27 h 721"/>
                <a:gd name="T74" fmla="*/ 67 w 720"/>
                <a:gd name="T75" fmla="*/ 12 h 721"/>
                <a:gd name="T76" fmla="*/ 93 w 720"/>
                <a:gd name="T77" fmla="*/ 3 h 721"/>
                <a:gd name="T78" fmla="*/ 121 w 720"/>
                <a:gd name="T79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0" h="721">
                  <a:moveTo>
                    <a:pt x="121" y="0"/>
                  </a:moveTo>
                  <a:lnTo>
                    <a:pt x="148" y="3"/>
                  </a:lnTo>
                  <a:lnTo>
                    <a:pt x="173" y="12"/>
                  </a:lnTo>
                  <a:lnTo>
                    <a:pt x="195" y="27"/>
                  </a:lnTo>
                  <a:lnTo>
                    <a:pt x="214" y="46"/>
                  </a:lnTo>
                  <a:lnTo>
                    <a:pt x="229" y="68"/>
                  </a:lnTo>
                  <a:lnTo>
                    <a:pt x="237" y="93"/>
                  </a:lnTo>
                  <a:lnTo>
                    <a:pt x="241" y="120"/>
                  </a:lnTo>
                  <a:lnTo>
                    <a:pt x="241" y="480"/>
                  </a:lnTo>
                  <a:lnTo>
                    <a:pt x="601" y="480"/>
                  </a:lnTo>
                  <a:lnTo>
                    <a:pt x="629" y="484"/>
                  </a:lnTo>
                  <a:lnTo>
                    <a:pt x="653" y="493"/>
                  </a:lnTo>
                  <a:lnTo>
                    <a:pt x="676" y="506"/>
                  </a:lnTo>
                  <a:lnTo>
                    <a:pt x="694" y="525"/>
                  </a:lnTo>
                  <a:lnTo>
                    <a:pt x="708" y="547"/>
                  </a:lnTo>
                  <a:lnTo>
                    <a:pt x="718" y="573"/>
                  </a:lnTo>
                  <a:lnTo>
                    <a:pt x="720" y="601"/>
                  </a:lnTo>
                  <a:lnTo>
                    <a:pt x="718" y="628"/>
                  </a:lnTo>
                  <a:lnTo>
                    <a:pt x="708" y="653"/>
                  </a:lnTo>
                  <a:lnTo>
                    <a:pt x="694" y="675"/>
                  </a:lnTo>
                  <a:lnTo>
                    <a:pt x="676" y="694"/>
                  </a:lnTo>
                  <a:lnTo>
                    <a:pt x="653" y="709"/>
                  </a:lnTo>
                  <a:lnTo>
                    <a:pt x="629" y="717"/>
                  </a:lnTo>
                  <a:lnTo>
                    <a:pt x="601" y="721"/>
                  </a:lnTo>
                  <a:lnTo>
                    <a:pt x="121" y="721"/>
                  </a:lnTo>
                  <a:lnTo>
                    <a:pt x="93" y="717"/>
                  </a:lnTo>
                  <a:lnTo>
                    <a:pt x="67" y="709"/>
                  </a:lnTo>
                  <a:lnTo>
                    <a:pt x="45" y="694"/>
                  </a:lnTo>
                  <a:lnTo>
                    <a:pt x="26" y="675"/>
                  </a:lnTo>
                  <a:lnTo>
                    <a:pt x="13" y="653"/>
                  </a:lnTo>
                  <a:lnTo>
                    <a:pt x="4" y="628"/>
                  </a:lnTo>
                  <a:lnTo>
                    <a:pt x="0" y="601"/>
                  </a:lnTo>
                  <a:lnTo>
                    <a:pt x="0" y="120"/>
                  </a:lnTo>
                  <a:lnTo>
                    <a:pt x="4" y="93"/>
                  </a:lnTo>
                  <a:lnTo>
                    <a:pt x="13" y="68"/>
                  </a:lnTo>
                  <a:lnTo>
                    <a:pt x="26" y="46"/>
                  </a:lnTo>
                  <a:lnTo>
                    <a:pt x="45" y="27"/>
                  </a:lnTo>
                  <a:lnTo>
                    <a:pt x="67" y="12"/>
                  </a:lnTo>
                  <a:lnTo>
                    <a:pt x="93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Freeform 13"/>
            <p:cNvSpPr>
              <a:spLocks/>
            </p:cNvSpPr>
            <p:nvPr/>
          </p:nvSpPr>
          <p:spPr bwMode="auto">
            <a:xfrm>
              <a:off x="2520" y="1568"/>
              <a:ext cx="479" cy="239"/>
            </a:xfrm>
            <a:custGeom>
              <a:avLst/>
              <a:gdLst>
                <a:gd name="T0" fmla="*/ 119 w 479"/>
                <a:gd name="T1" fmla="*/ 0 h 239"/>
                <a:gd name="T2" fmla="*/ 360 w 479"/>
                <a:gd name="T3" fmla="*/ 0 h 239"/>
                <a:gd name="T4" fmla="*/ 387 w 479"/>
                <a:gd name="T5" fmla="*/ 3 h 239"/>
                <a:gd name="T6" fmla="*/ 412 w 479"/>
                <a:gd name="T7" fmla="*/ 12 h 239"/>
                <a:gd name="T8" fmla="*/ 435 w 479"/>
                <a:gd name="T9" fmla="*/ 26 h 239"/>
                <a:gd name="T10" fmla="*/ 453 w 479"/>
                <a:gd name="T11" fmla="*/ 44 h 239"/>
                <a:gd name="T12" fmla="*/ 467 w 479"/>
                <a:gd name="T13" fmla="*/ 67 h 239"/>
                <a:gd name="T14" fmla="*/ 477 w 479"/>
                <a:gd name="T15" fmla="*/ 93 h 239"/>
                <a:gd name="T16" fmla="*/ 479 w 479"/>
                <a:gd name="T17" fmla="*/ 120 h 239"/>
                <a:gd name="T18" fmla="*/ 477 w 479"/>
                <a:gd name="T19" fmla="*/ 147 h 239"/>
                <a:gd name="T20" fmla="*/ 467 w 479"/>
                <a:gd name="T21" fmla="*/ 172 h 239"/>
                <a:gd name="T22" fmla="*/ 453 w 479"/>
                <a:gd name="T23" fmla="*/ 195 h 239"/>
                <a:gd name="T24" fmla="*/ 435 w 479"/>
                <a:gd name="T25" fmla="*/ 213 h 239"/>
                <a:gd name="T26" fmla="*/ 412 w 479"/>
                <a:gd name="T27" fmla="*/ 228 h 239"/>
                <a:gd name="T28" fmla="*/ 387 w 479"/>
                <a:gd name="T29" fmla="*/ 237 h 239"/>
                <a:gd name="T30" fmla="*/ 360 w 479"/>
                <a:gd name="T31" fmla="*/ 239 h 239"/>
                <a:gd name="T32" fmla="*/ 119 w 479"/>
                <a:gd name="T33" fmla="*/ 239 h 239"/>
                <a:gd name="T34" fmla="*/ 92 w 479"/>
                <a:gd name="T35" fmla="*/ 237 h 239"/>
                <a:gd name="T36" fmla="*/ 67 w 479"/>
                <a:gd name="T37" fmla="*/ 228 h 239"/>
                <a:gd name="T38" fmla="*/ 45 w 479"/>
                <a:gd name="T39" fmla="*/ 213 h 239"/>
                <a:gd name="T40" fmla="*/ 26 w 479"/>
                <a:gd name="T41" fmla="*/ 195 h 239"/>
                <a:gd name="T42" fmla="*/ 11 w 479"/>
                <a:gd name="T43" fmla="*/ 172 h 239"/>
                <a:gd name="T44" fmla="*/ 2 w 479"/>
                <a:gd name="T45" fmla="*/ 147 h 239"/>
                <a:gd name="T46" fmla="*/ 0 w 479"/>
                <a:gd name="T47" fmla="*/ 120 h 239"/>
                <a:gd name="T48" fmla="*/ 2 w 479"/>
                <a:gd name="T49" fmla="*/ 93 h 239"/>
                <a:gd name="T50" fmla="*/ 11 w 479"/>
                <a:gd name="T51" fmla="*/ 67 h 239"/>
                <a:gd name="T52" fmla="*/ 26 w 479"/>
                <a:gd name="T53" fmla="*/ 44 h 239"/>
                <a:gd name="T54" fmla="*/ 45 w 479"/>
                <a:gd name="T55" fmla="*/ 26 h 239"/>
                <a:gd name="T56" fmla="*/ 67 w 479"/>
                <a:gd name="T57" fmla="*/ 12 h 239"/>
                <a:gd name="T58" fmla="*/ 92 w 479"/>
                <a:gd name="T59" fmla="*/ 3 h 239"/>
                <a:gd name="T60" fmla="*/ 119 w 479"/>
                <a:gd name="T6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39">
                  <a:moveTo>
                    <a:pt x="119" y="0"/>
                  </a:moveTo>
                  <a:lnTo>
                    <a:pt x="360" y="0"/>
                  </a:lnTo>
                  <a:lnTo>
                    <a:pt x="387" y="3"/>
                  </a:lnTo>
                  <a:lnTo>
                    <a:pt x="412" y="12"/>
                  </a:lnTo>
                  <a:lnTo>
                    <a:pt x="435" y="26"/>
                  </a:lnTo>
                  <a:lnTo>
                    <a:pt x="453" y="44"/>
                  </a:lnTo>
                  <a:lnTo>
                    <a:pt x="467" y="67"/>
                  </a:lnTo>
                  <a:lnTo>
                    <a:pt x="477" y="93"/>
                  </a:lnTo>
                  <a:lnTo>
                    <a:pt x="479" y="120"/>
                  </a:lnTo>
                  <a:lnTo>
                    <a:pt x="477" y="147"/>
                  </a:lnTo>
                  <a:lnTo>
                    <a:pt x="467" y="172"/>
                  </a:lnTo>
                  <a:lnTo>
                    <a:pt x="453" y="195"/>
                  </a:lnTo>
                  <a:lnTo>
                    <a:pt x="435" y="213"/>
                  </a:lnTo>
                  <a:lnTo>
                    <a:pt x="412" y="228"/>
                  </a:lnTo>
                  <a:lnTo>
                    <a:pt x="387" y="237"/>
                  </a:lnTo>
                  <a:lnTo>
                    <a:pt x="360" y="239"/>
                  </a:lnTo>
                  <a:lnTo>
                    <a:pt x="119" y="239"/>
                  </a:lnTo>
                  <a:lnTo>
                    <a:pt x="92" y="237"/>
                  </a:lnTo>
                  <a:lnTo>
                    <a:pt x="67" y="228"/>
                  </a:lnTo>
                  <a:lnTo>
                    <a:pt x="45" y="213"/>
                  </a:lnTo>
                  <a:lnTo>
                    <a:pt x="26" y="195"/>
                  </a:lnTo>
                  <a:lnTo>
                    <a:pt x="11" y="172"/>
                  </a:lnTo>
                  <a:lnTo>
                    <a:pt x="2" y="147"/>
                  </a:lnTo>
                  <a:lnTo>
                    <a:pt x="0" y="120"/>
                  </a:lnTo>
                  <a:lnTo>
                    <a:pt x="2" y="93"/>
                  </a:lnTo>
                  <a:lnTo>
                    <a:pt x="11" y="67"/>
                  </a:lnTo>
                  <a:lnTo>
                    <a:pt x="26" y="44"/>
                  </a:lnTo>
                  <a:lnTo>
                    <a:pt x="45" y="26"/>
                  </a:lnTo>
                  <a:lnTo>
                    <a:pt x="67" y="12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Freeform 14"/>
            <p:cNvSpPr>
              <a:spLocks/>
            </p:cNvSpPr>
            <p:nvPr/>
          </p:nvSpPr>
          <p:spPr bwMode="auto">
            <a:xfrm>
              <a:off x="2520" y="2048"/>
              <a:ext cx="479" cy="240"/>
            </a:xfrm>
            <a:custGeom>
              <a:avLst/>
              <a:gdLst>
                <a:gd name="T0" fmla="*/ 119 w 479"/>
                <a:gd name="T1" fmla="*/ 0 h 240"/>
                <a:gd name="T2" fmla="*/ 360 w 479"/>
                <a:gd name="T3" fmla="*/ 0 h 240"/>
                <a:gd name="T4" fmla="*/ 387 w 479"/>
                <a:gd name="T5" fmla="*/ 3 h 240"/>
                <a:gd name="T6" fmla="*/ 412 w 479"/>
                <a:gd name="T7" fmla="*/ 13 h 240"/>
                <a:gd name="T8" fmla="*/ 435 w 479"/>
                <a:gd name="T9" fmla="*/ 26 h 240"/>
                <a:gd name="T10" fmla="*/ 453 w 479"/>
                <a:gd name="T11" fmla="*/ 45 h 240"/>
                <a:gd name="T12" fmla="*/ 467 w 479"/>
                <a:gd name="T13" fmla="*/ 67 h 240"/>
                <a:gd name="T14" fmla="*/ 477 w 479"/>
                <a:gd name="T15" fmla="*/ 92 h 240"/>
                <a:gd name="T16" fmla="*/ 479 w 479"/>
                <a:gd name="T17" fmla="*/ 119 h 240"/>
                <a:gd name="T18" fmla="*/ 477 w 479"/>
                <a:gd name="T19" fmla="*/ 148 h 240"/>
                <a:gd name="T20" fmla="*/ 467 w 479"/>
                <a:gd name="T21" fmla="*/ 173 h 240"/>
                <a:gd name="T22" fmla="*/ 453 w 479"/>
                <a:gd name="T23" fmla="*/ 195 h 240"/>
                <a:gd name="T24" fmla="*/ 435 w 479"/>
                <a:gd name="T25" fmla="*/ 214 h 240"/>
                <a:gd name="T26" fmla="*/ 412 w 479"/>
                <a:gd name="T27" fmla="*/ 227 h 240"/>
                <a:gd name="T28" fmla="*/ 387 w 479"/>
                <a:gd name="T29" fmla="*/ 237 h 240"/>
                <a:gd name="T30" fmla="*/ 360 w 479"/>
                <a:gd name="T31" fmla="*/ 240 h 240"/>
                <a:gd name="T32" fmla="*/ 119 w 479"/>
                <a:gd name="T33" fmla="*/ 240 h 240"/>
                <a:gd name="T34" fmla="*/ 92 w 479"/>
                <a:gd name="T35" fmla="*/ 237 h 240"/>
                <a:gd name="T36" fmla="*/ 67 w 479"/>
                <a:gd name="T37" fmla="*/ 227 h 240"/>
                <a:gd name="T38" fmla="*/ 45 w 479"/>
                <a:gd name="T39" fmla="*/ 214 h 240"/>
                <a:gd name="T40" fmla="*/ 26 w 479"/>
                <a:gd name="T41" fmla="*/ 195 h 240"/>
                <a:gd name="T42" fmla="*/ 11 w 479"/>
                <a:gd name="T43" fmla="*/ 173 h 240"/>
                <a:gd name="T44" fmla="*/ 2 w 479"/>
                <a:gd name="T45" fmla="*/ 148 h 240"/>
                <a:gd name="T46" fmla="*/ 0 w 479"/>
                <a:gd name="T47" fmla="*/ 119 h 240"/>
                <a:gd name="T48" fmla="*/ 2 w 479"/>
                <a:gd name="T49" fmla="*/ 92 h 240"/>
                <a:gd name="T50" fmla="*/ 11 w 479"/>
                <a:gd name="T51" fmla="*/ 67 h 240"/>
                <a:gd name="T52" fmla="*/ 26 w 479"/>
                <a:gd name="T53" fmla="*/ 45 h 240"/>
                <a:gd name="T54" fmla="*/ 45 w 479"/>
                <a:gd name="T55" fmla="*/ 26 h 240"/>
                <a:gd name="T56" fmla="*/ 67 w 479"/>
                <a:gd name="T57" fmla="*/ 13 h 240"/>
                <a:gd name="T58" fmla="*/ 92 w 479"/>
                <a:gd name="T59" fmla="*/ 3 h 240"/>
                <a:gd name="T60" fmla="*/ 119 w 479"/>
                <a:gd name="T6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40">
                  <a:moveTo>
                    <a:pt x="119" y="0"/>
                  </a:moveTo>
                  <a:lnTo>
                    <a:pt x="360" y="0"/>
                  </a:lnTo>
                  <a:lnTo>
                    <a:pt x="387" y="3"/>
                  </a:lnTo>
                  <a:lnTo>
                    <a:pt x="412" y="13"/>
                  </a:lnTo>
                  <a:lnTo>
                    <a:pt x="435" y="26"/>
                  </a:lnTo>
                  <a:lnTo>
                    <a:pt x="453" y="45"/>
                  </a:lnTo>
                  <a:lnTo>
                    <a:pt x="467" y="67"/>
                  </a:lnTo>
                  <a:lnTo>
                    <a:pt x="477" y="92"/>
                  </a:lnTo>
                  <a:lnTo>
                    <a:pt x="479" y="119"/>
                  </a:lnTo>
                  <a:lnTo>
                    <a:pt x="477" y="148"/>
                  </a:lnTo>
                  <a:lnTo>
                    <a:pt x="467" y="173"/>
                  </a:lnTo>
                  <a:lnTo>
                    <a:pt x="453" y="195"/>
                  </a:lnTo>
                  <a:lnTo>
                    <a:pt x="435" y="214"/>
                  </a:lnTo>
                  <a:lnTo>
                    <a:pt x="412" y="227"/>
                  </a:lnTo>
                  <a:lnTo>
                    <a:pt x="387" y="237"/>
                  </a:lnTo>
                  <a:lnTo>
                    <a:pt x="360" y="240"/>
                  </a:lnTo>
                  <a:lnTo>
                    <a:pt x="119" y="240"/>
                  </a:lnTo>
                  <a:lnTo>
                    <a:pt x="92" y="237"/>
                  </a:lnTo>
                  <a:lnTo>
                    <a:pt x="67" y="227"/>
                  </a:lnTo>
                  <a:lnTo>
                    <a:pt x="45" y="214"/>
                  </a:lnTo>
                  <a:lnTo>
                    <a:pt x="26" y="195"/>
                  </a:lnTo>
                  <a:lnTo>
                    <a:pt x="11" y="173"/>
                  </a:lnTo>
                  <a:lnTo>
                    <a:pt x="2" y="148"/>
                  </a:lnTo>
                  <a:lnTo>
                    <a:pt x="0" y="119"/>
                  </a:lnTo>
                  <a:lnTo>
                    <a:pt x="2" y="92"/>
                  </a:lnTo>
                  <a:lnTo>
                    <a:pt x="11" y="67"/>
                  </a:lnTo>
                  <a:lnTo>
                    <a:pt x="26" y="45"/>
                  </a:lnTo>
                  <a:lnTo>
                    <a:pt x="45" y="26"/>
                  </a:lnTo>
                  <a:lnTo>
                    <a:pt x="67" y="13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2520" y="2528"/>
              <a:ext cx="479" cy="240"/>
            </a:xfrm>
            <a:custGeom>
              <a:avLst/>
              <a:gdLst>
                <a:gd name="T0" fmla="*/ 119 w 479"/>
                <a:gd name="T1" fmla="*/ 0 h 240"/>
                <a:gd name="T2" fmla="*/ 360 w 479"/>
                <a:gd name="T3" fmla="*/ 0 h 240"/>
                <a:gd name="T4" fmla="*/ 387 w 479"/>
                <a:gd name="T5" fmla="*/ 3 h 240"/>
                <a:gd name="T6" fmla="*/ 412 w 479"/>
                <a:gd name="T7" fmla="*/ 12 h 240"/>
                <a:gd name="T8" fmla="*/ 435 w 479"/>
                <a:gd name="T9" fmla="*/ 27 h 240"/>
                <a:gd name="T10" fmla="*/ 453 w 479"/>
                <a:gd name="T11" fmla="*/ 46 h 240"/>
                <a:gd name="T12" fmla="*/ 467 w 479"/>
                <a:gd name="T13" fmla="*/ 68 h 240"/>
                <a:gd name="T14" fmla="*/ 477 w 479"/>
                <a:gd name="T15" fmla="*/ 93 h 240"/>
                <a:gd name="T16" fmla="*/ 479 w 479"/>
                <a:gd name="T17" fmla="*/ 120 h 240"/>
                <a:gd name="T18" fmla="*/ 477 w 479"/>
                <a:gd name="T19" fmla="*/ 147 h 240"/>
                <a:gd name="T20" fmla="*/ 467 w 479"/>
                <a:gd name="T21" fmla="*/ 173 h 240"/>
                <a:gd name="T22" fmla="*/ 453 w 479"/>
                <a:gd name="T23" fmla="*/ 196 h 240"/>
                <a:gd name="T24" fmla="*/ 435 w 479"/>
                <a:gd name="T25" fmla="*/ 214 h 240"/>
                <a:gd name="T26" fmla="*/ 412 w 479"/>
                <a:gd name="T27" fmla="*/ 228 h 240"/>
                <a:gd name="T28" fmla="*/ 387 w 479"/>
                <a:gd name="T29" fmla="*/ 237 h 240"/>
                <a:gd name="T30" fmla="*/ 360 w 479"/>
                <a:gd name="T31" fmla="*/ 240 h 240"/>
                <a:gd name="T32" fmla="*/ 119 w 479"/>
                <a:gd name="T33" fmla="*/ 240 h 240"/>
                <a:gd name="T34" fmla="*/ 92 w 479"/>
                <a:gd name="T35" fmla="*/ 237 h 240"/>
                <a:gd name="T36" fmla="*/ 67 w 479"/>
                <a:gd name="T37" fmla="*/ 228 h 240"/>
                <a:gd name="T38" fmla="*/ 45 w 479"/>
                <a:gd name="T39" fmla="*/ 214 h 240"/>
                <a:gd name="T40" fmla="*/ 26 w 479"/>
                <a:gd name="T41" fmla="*/ 196 h 240"/>
                <a:gd name="T42" fmla="*/ 11 w 479"/>
                <a:gd name="T43" fmla="*/ 173 h 240"/>
                <a:gd name="T44" fmla="*/ 2 w 479"/>
                <a:gd name="T45" fmla="*/ 147 h 240"/>
                <a:gd name="T46" fmla="*/ 0 w 479"/>
                <a:gd name="T47" fmla="*/ 120 h 240"/>
                <a:gd name="T48" fmla="*/ 2 w 479"/>
                <a:gd name="T49" fmla="*/ 93 h 240"/>
                <a:gd name="T50" fmla="*/ 11 w 479"/>
                <a:gd name="T51" fmla="*/ 68 h 240"/>
                <a:gd name="T52" fmla="*/ 26 w 479"/>
                <a:gd name="T53" fmla="*/ 46 h 240"/>
                <a:gd name="T54" fmla="*/ 45 w 479"/>
                <a:gd name="T55" fmla="*/ 27 h 240"/>
                <a:gd name="T56" fmla="*/ 67 w 479"/>
                <a:gd name="T57" fmla="*/ 12 h 240"/>
                <a:gd name="T58" fmla="*/ 92 w 479"/>
                <a:gd name="T59" fmla="*/ 3 h 240"/>
                <a:gd name="T60" fmla="*/ 119 w 479"/>
                <a:gd name="T6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40">
                  <a:moveTo>
                    <a:pt x="119" y="0"/>
                  </a:moveTo>
                  <a:lnTo>
                    <a:pt x="360" y="0"/>
                  </a:lnTo>
                  <a:lnTo>
                    <a:pt x="387" y="3"/>
                  </a:lnTo>
                  <a:lnTo>
                    <a:pt x="412" y="12"/>
                  </a:lnTo>
                  <a:lnTo>
                    <a:pt x="435" y="27"/>
                  </a:lnTo>
                  <a:lnTo>
                    <a:pt x="453" y="46"/>
                  </a:lnTo>
                  <a:lnTo>
                    <a:pt x="467" y="68"/>
                  </a:lnTo>
                  <a:lnTo>
                    <a:pt x="477" y="93"/>
                  </a:lnTo>
                  <a:lnTo>
                    <a:pt x="479" y="120"/>
                  </a:lnTo>
                  <a:lnTo>
                    <a:pt x="477" y="147"/>
                  </a:lnTo>
                  <a:lnTo>
                    <a:pt x="467" y="173"/>
                  </a:lnTo>
                  <a:lnTo>
                    <a:pt x="453" y="196"/>
                  </a:lnTo>
                  <a:lnTo>
                    <a:pt x="435" y="214"/>
                  </a:lnTo>
                  <a:lnTo>
                    <a:pt x="412" y="228"/>
                  </a:lnTo>
                  <a:lnTo>
                    <a:pt x="387" y="237"/>
                  </a:lnTo>
                  <a:lnTo>
                    <a:pt x="360" y="240"/>
                  </a:lnTo>
                  <a:lnTo>
                    <a:pt x="119" y="240"/>
                  </a:lnTo>
                  <a:lnTo>
                    <a:pt x="92" y="237"/>
                  </a:lnTo>
                  <a:lnTo>
                    <a:pt x="67" y="228"/>
                  </a:lnTo>
                  <a:lnTo>
                    <a:pt x="45" y="214"/>
                  </a:lnTo>
                  <a:lnTo>
                    <a:pt x="26" y="196"/>
                  </a:lnTo>
                  <a:lnTo>
                    <a:pt x="11" y="173"/>
                  </a:lnTo>
                  <a:lnTo>
                    <a:pt x="2" y="147"/>
                  </a:lnTo>
                  <a:lnTo>
                    <a:pt x="0" y="120"/>
                  </a:lnTo>
                  <a:lnTo>
                    <a:pt x="2" y="93"/>
                  </a:lnTo>
                  <a:lnTo>
                    <a:pt x="11" y="68"/>
                  </a:lnTo>
                  <a:lnTo>
                    <a:pt x="26" y="46"/>
                  </a:lnTo>
                  <a:lnTo>
                    <a:pt x="45" y="27"/>
                  </a:lnTo>
                  <a:lnTo>
                    <a:pt x="67" y="12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Freeform 16"/>
            <p:cNvSpPr>
              <a:spLocks/>
            </p:cNvSpPr>
            <p:nvPr/>
          </p:nvSpPr>
          <p:spPr bwMode="auto">
            <a:xfrm>
              <a:off x="3487" y="1568"/>
              <a:ext cx="481" cy="239"/>
            </a:xfrm>
            <a:custGeom>
              <a:avLst/>
              <a:gdLst>
                <a:gd name="T0" fmla="*/ 121 w 481"/>
                <a:gd name="T1" fmla="*/ 0 h 239"/>
                <a:gd name="T2" fmla="*/ 360 w 481"/>
                <a:gd name="T3" fmla="*/ 0 h 239"/>
                <a:gd name="T4" fmla="*/ 389 w 481"/>
                <a:gd name="T5" fmla="*/ 3 h 239"/>
                <a:gd name="T6" fmla="*/ 414 w 481"/>
                <a:gd name="T7" fmla="*/ 12 h 239"/>
                <a:gd name="T8" fmla="*/ 436 w 481"/>
                <a:gd name="T9" fmla="*/ 26 h 239"/>
                <a:gd name="T10" fmla="*/ 455 w 481"/>
                <a:gd name="T11" fmla="*/ 44 h 239"/>
                <a:gd name="T12" fmla="*/ 468 w 481"/>
                <a:gd name="T13" fmla="*/ 67 h 239"/>
                <a:gd name="T14" fmla="*/ 478 w 481"/>
                <a:gd name="T15" fmla="*/ 93 h 239"/>
                <a:gd name="T16" fmla="*/ 481 w 481"/>
                <a:gd name="T17" fmla="*/ 120 h 239"/>
                <a:gd name="T18" fmla="*/ 478 w 481"/>
                <a:gd name="T19" fmla="*/ 147 h 239"/>
                <a:gd name="T20" fmla="*/ 468 w 481"/>
                <a:gd name="T21" fmla="*/ 172 h 239"/>
                <a:gd name="T22" fmla="*/ 455 w 481"/>
                <a:gd name="T23" fmla="*/ 195 h 239"/>
                <a:gd name="T24" fmla="*/ 436 w 481"/>
                <a:gd name="T25" fmla="*/ 213 h 239"/>
                <a:gd name="T26" fmla="*/ 414 w 481"/>
                <a:gd name="T27" fmla="*/ 228 h 239"/>
                <a:gd name="T28" fmla="*/ 389 w 481"/>
                <a:gd name="T29" fmla="*/ 237 h 239"/>
                <a:gd name="T30" fmla="*/ 360 w 481"/>
                <a:gd name="T31" fmla="*/ 239 h 239"/>
                <a:gd name="T32" fmla="*/ 121 w 481"/>
                <a:gd name="T33" fmla="*/ 239 h 239"/>
                <a:gd name="T34" fmla="*/ 93 w 481"/>
                <a:gd name="T35" fmla="*/ 237 h 239"/>
                <a:gd name="T36" fmla="*/ 69 w 481"/>
                <a:gd name="T37" fmla="*/ 228 h 239"/>
                <a:gd name="T38" fmla="*/ 46 w 481"/>
                <a:gd name="T39" fmla="*/ 213 h 239"/>
                <a:gd name="T40" fmla="*/ 28 w 481"/>
                <a:gd name="T41" fmla="*/ 195 h 239"/>
                <a:gd name="T42" fmla="*/ 13 w 481"/>
                <a:gd name="T43" fmla="*/ 172 h 239"/>
                <a:gd name="T44" fmla="*/ 4 w 481"/>
                <a:gd name="T45" fmla="*/ 147 h 239"/>
                <a:gd name="T46" fmla="*/ 0 w 481"/>
                <a:gd name="T47" fmla="*/ 120 h 239"/>
                <a:gd name="T48" fmla="*/ 4 w 481"/>
                <a:gd name="T49" fmla="*/ 93 h 239"/>
                <a:gd name="T50" fmla="*/ 13 w 481"/>
                <a:gd name="T51" fmla="*/ 67 h 239"/>
                <a:gd name="T52" fmla="*/ 28 w 481"/>
                <a:gd name="T53" fmla="*/ 44 h 239"/>
                <a:gd name="T54" fmla="*/ 46 w 481"/>
                <a:gd name="T55" fmla="*/ 26 h 239"/>
                <a:gd name="T56" fmla="*/ 69 w 481"/>
                <a:gd name="T57" fmla="*/ 12 h 239"/>
                <a:gd name="T58" fmla="*/ 93 w 481"/>
                <a:gd name="T59" fmla="*/ 3 h 239"/>
                <a:gd name="T60" fmla="*/ 121 w 481"/>
                <a:gd name="T6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1" h="239">
                  <a:moveTo>
                    <a:pt x="121" y="0"/>
                  </a:moveTo>
                  <a:lnTo>
                    <a:pt x="360" y="0"/>
                  </a:lnTo>
                  <a:lnTo>
                    <a:pt x="389" y="3"/>
                  </a:lnTo>
                  <a:lnTo>
                    <a:pt x="414" y="12"/>
                  </a:lnTo>
                  <a:lnTo>
                    <a:pt x="436" y="26"/>
                  </a:lnTo>
                  <a:lnTo>
                    <a:pt x="455" y="44"/>
                  </a:lnTo>
                  <a:lnTo>
                    <a:pt x="468" y="67"/>
                  </a:lnTo>
                  <a:lnTo>
                    <a:pt x="478" y="93"/>
                  </a:lnTo>
                  <a:lnTo>
                    <a:pt x="481" y="120"/>
                  </a:lnTo>
                  <a:lnTo>
                    <a:pt x="478" y="147"/>
                  </a:lnTo>
                  <a:lnTo>
                    <a:pt x="468" y="172"/>
                  </a:lnTo>
                  <a:lnTo>
                    <a:pt x="455" y="195"/>
                  </a:lnTo>
                  <a:lnTo>
                    <a:pt x="436" y="213"/>
                  </a:lnTo>
                  <a:lnTo>
                    <a:pt x="414" y="228"/>
                  </a:lnTo>
                  <a:lnTo>
                    <a:pt x="389" y="237"/>
                  </a:lnTo>
                  <a:lnTo>
                    <a:pt x="360" y="239"/>
                  </a:lnTo>
                  <a:lnTo>
                    <a:pt x="121" y="239"/>
                  </a:lnTo>
                  <a:lnTo>
                    <a:pt x="93" y="237"/>
                  </a:lnTo>
                  <a:lnTo>
                    <a:pt x="69" y="228"/>
                  </a:lnTo>
                  <a:lnTo>
                    <a:pt x="46" y="213"/>
                  </a:lnTo>
                  <a:lnTo>
                    <a:pt x="28" y="195"/>
                  </a:lnTo>
                  <a:lnTo>
                    <a:pt x="13" y="172"/>
                  </a:lnTo>
                  <a:lnTo>
                    <a:pt x="4" y="147"/>
                  </a:lnTo>
                  <a:lnTo>
                    <a:pt x="0" y="120"/>
                  </a:lnTo>
                  <a:lnTo>
                    <a:pt x="4" y="93"/>
                  </a:lnTo>
                  <a:lnTo>
                    <a:pt x="13" y="67"/>
                  </a:lnTo>
                  <a:lnTo>
                    <a:pt x="28" y="44"/>
                  </a:lnTo>
                  <a:lnTo>
                    <a:pt x="46" y="26"/>
                  </a:lnTo>
                  <a:lnTo>
                    <a:pt x="69" y="12"/>
                  </a:lnTo>
                  <a:lnTo>
                    <a:pt x="93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Freeform 17"/>
            <p:cNvSpPr>
              <a:spLocks/>
            </p:cNvSpPr>
            <p:nvPr/>
          </p:nvSpPr>
          <p:spPr bwMode="auto">
            <a:xfrm>
              <a:off x="3487" y="2048"/>
              <a:ext cx="481" cy="240"/>
            </a:xfrm>
            <a:custGeom>
              <a:avLst/>
              <a:gdLst>
                <a:gd name="T0" fmla="*/ 121 w 481"/>
                <a:gd name="T1" fmla="*/ 0 h 240"/>
                <a:gd name="T2" fmla="*/ 360 w 481"/>
                <a:gd name="T3" fmla="*/ 0 h 240"/>
                <a:gd name="T4" fmla="*/ 389 w 481"/>
                <a:gd name="T5" fmla="*/ 3 h 240"/>
                <a:gd name="T6" fmla="*/ 414 w 481"/>
                <a:gd name="T7" fmla="*/ 13 h 240"/>
                <a:gd name="T8" fmla="*/ 436 w 481"/>
                <a:gd name="T9" fmla="*/ 26 h 240"/>
                <a:gd name="T10" fmla="*/ 455 w 481"/>
                <a:gd name="T11" fmla="*/ 45 h 240"/>
                <a:gd name="T12" fmla="*/ 468 w 481"/>
                <a:gd name="T13" fmla="*/ 67 h 240"/>
                <a:gd name="T14" fmla="*/ 478 w 481"/>
                <a:gd name="T15" fmla="*/ 92 h 240"/>
                <a:gd name="T16" fmla="*/ 481 w 481"/>
                <a:gd name="T17" fmla="*/ 119 h 240"/>
                <a:gd name="T18" fmla="*/ 478 w 481"/>
                <a:gd name="T19" fmla="*/ 148 h 240"/>
                <a:gd name="T20" fmla="*/ 468 w 481"/>
                <a:gd name="T21" fmla="*/ 173 h 240"/>
                <a:gd name="T22" fmla="*/ 455 w 481"/>
                <a:gd name="T23" fmla="*/ 195 h 240"/>
                <a:gd name="T24" fmla="*/ 436 w 481"/>
                <a:gd name="T25" fmla="*/ 214 h 240"/>
                <a:gd name="T26" fmla="*/ 414 w 481"/>
                <a:gd name="T27" fmla="*/ 227 h 240"/>
                <a:gd name="T28" fmla="*/ 389 w 481"/>
                <a:gd name="T29" fmla="*/ 237 h 240"/>
                <a:gd name="T30" fmla="*/ 360 w 481"/>
                <a:gd name="T31" fmla="*/ 240 h 240"/>
                <a:gd name="T32" fmla="*/ 121 w 481"/>
                <a:gd name="T33" fmla="*/ 240 h 240"/>
                <a:gd name="T34" fmla="*/ 93 w 481"/>
                <a:gd name="T35" fmla="*/ 237 h 240"/>
                <a:gd name="T36" fmla="*/ 69 w 481"/>
                <a:gd name="T37" fmla="*/ 227 h 240"/>
                <a:gd name="T38" fmla="*/ 46 w 481"/>
                <a:gd name="T39" fmla="*/ 214 h 240"/>
                <a:gd name="T40" fmla="*/ 28 w 481"/>
                <a:gd name="T41" fmla="*/ 195 h 240"/>
                <a:gd name="T42" fmla="*/ 13 w 481"/>
                <a:gd name="T43" fmla="*/ 173 h 240"/>
                <a:gd name="T44" fmla="*/ 4 w 481"/>
                <a:gd name="T45" fmla="*/ 148 h 240"/>
                <a:gd name="T46" fmla="*/ 0 w 481"/>
                <a:gd name="T47" fmla="*/ 119 h 240"/>
                <a:gd name="T48" fmla="*/ 4 w 481"/>
                <a:gd name="T49" fmla="*/ 92 h 240"/>
                <a:gd name="T50" fmla="*/ 13 w 481"/>
                <a:gd name="T51" fmla="*/ 67 h 240"/>
                <a:gd name="T52" fmla="*/ 28 w 481"/>
                <a:gd name="T53" fmla="*/ 45 h 240"/>
                <a:gd name="T54" fmla="*/ 46 w 481"/>
                <a:gd name="T55" fmla="*/ 26 h 240"/>
                <a:gd name="T56" fmla="*/ 69 w 481"/>
                <a:gd name="T57" fmla="*/ 13 h 240"/>
                <a:gd name="T58" fmla="*/ 93 w 481"/>
                <a:gd name="T59" fmla="*/ 3 h 240"/>
                <a:gd name="T60" fmla="*/ 121 w 481"/>
                <a:gd name="T6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1" h="240">
                  <a:moveTo>
                    <a:pt x="121" y="0"/>
                  </a:moveTo>
                  <a:lnTo>
                    <a:pt x="360" y="0"/>
                  </a:lnTo>
                  <a:lnTo>
                    <a:pt x="389" y="3"/>
                  </a:lnTo>
                  <a:lnTo>
                    <a:pt x="414" y="13"/>
                  </a:lnTo>
                  <a:lnTo>
                    <a:pt x="436" y="26"/>
                  </a:lnTo>
                  <a:lnTo>
                    <a:pt x="455" y="45"/>
                  </a:lnTo>
                  <a:lnTo>
                    <a:pt x="468" y="67"/>
                  </a:lnTo>
                  <a:lnTo>
                    <a:pt x="478" y="92"/>
                  </a:lnTo>
                  <a:lnTo>
                    <a:pt x="481" y="119"/>
                  </a:lnTo>
                  <a:lnTo>
                    <a:pt x="478" y="148"/>
                  </a:lnTo>
                  <a:lnTo>
                    <a:pt x="468" y="173"/>
                  </a:lnTo>
                  <a:lnTo>
                    <a:pt x="455" y="195"/>
                  </a:lnTo>
                  <a:lnTo>
                    <a:pt x="436" y="214"/>
                  </a:lnTo>
                  <a:lnTo>
                    <a:pt x="414" y="227"/>
                  </a:lnTo>
                  <a:lnTo>
                    <a:pt x="389" y="237"/>
                  </a:lnTo>
                  <a:lnTo>
                    <a:pt x="360" y="240"/>
                  </a:lnTo>
                  <a:lnTo>
                    <a:pt x="121" y="240"/>
                  </a:lnTo>
                  <a:lnTo>
                    <a:pt x="93" y="237"/>
                  </a:lnTo>
                  <a:lnTo>
                    <a:pt x="69" y="227"/>
                  </a:lnTo>
                  <a:lnTo>
                    <a:pt x="46" y="214"/>
                  </a:lnTo>
                  <a:lnTo>
                    <a:pt x="28" y="195"/>
                  </a:lnTo>
                  <a:lnTo>
                    <a:pt x="13" y="173"/>
                  </a:lnTo>
                  <a:lnTo>
                    <a:pt x="4" y="148"/>
                  </a:lnTo>
                  <a:lnTo>
                    <a:pt x="0" y="119"/>
                  </a:lnTo>
                  <a:lnTo>
                    <a:pt x="4" y="92"/>
                  </a:lnTo>
                  <a:lnTo>
                    <a:pt x="13" y="67"/>
                  </a:lnTo>
                  <a:lnTo>
                    <a:pt x="28" y="45"/>
                  </a:lnTo>
                  <a:lnTo>
                    <a:pt x="46" y="26"/>
                  </a:lnTo>
                  <a:lnTo>
                    <a:pt x="69" y="13"/>
                  </a:lnTo>
                  <a:lnTo>
                    <a:pt x="93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Freeform 18"/>
            <p:cNvSpPr>
              <a:spLocks/>
            </p:cNvSpPr>
            <p:nvPr/>
          </p:nvSpPr>
          <p:spPr bwMode="auto">
            <a:xfrm>
              <a:off x="2520" y="3008"/>
              <a:ext cx="479" cy="241"/>
            </a:xfrm>
            <a:custGeom>
              <a:avLst/>
              <a:gdLst>
                <a:gd name="T0" fmla="*/ 119 w 479"/>
                <a:gd name="T1" fmla="*/ 0 h 241"/>
                <a:gd name="T2" fmla="*/ 360 w 479"/>
                <a:gd name="T3" fmla="*/ 0 h 241"/>
                <a:gd name="T4" fmla="*/ 387 w 479"/>
                <a:gd name="T5" fmla="*/ 4 h 241"/>
                <a:gd name="T6" fmla="*/ 412 w 479"/>
                <a:gd name="T7" fmla="*/ 13 h 241"/>
                <a:gd name="T8" fmla="*/ 435 w 479"/>
                <a:gd name="T9" fmla="*/ 26 h 241"/>
                <a:gd name="T10" fmla="*/ 453 w 479"/>
                <a:gd name="T11" fmla="*/ 45 h 241"/>
                <a:gd name="T12" fmla="*/ 467 w 479"/>
                <a:gd name="T13" fmla="*/ 67 h 241"/>
                <a:gd name="T14" fmla="*/ 477 w 479"/>
                <a:gd name="T15" fmla="*/ 93 h 241"/>
                <a:gd name="T16" fmla="*/ 479 w 479"/>
                <a:gd name="T17" fmla="*/ 121 h 241"/>
                <a:gd name="T18" fmla="*/ 477 w 479"/>
                <a:gd name="T19" fmla="*/ 148 h 241"/>
                <a:gd name="T20" fmla="*/ 467 w 479"/>
                <a:gd name="T21" fmla="*/ 173 h 241"/>
                <a:gd name="T22" fmla="*/ 453 w 479"/>
                <a:gd name="T23" fmla="*/ 195 h 241"/>
                <a:gd name="T24" fmla="*/ 435 w 479"/>
                <a:gd name="T25" fmla="*/ 214 h 241"/>
                <a:gd name="T26" fmla="*/ 412 w 479"/>
                <a:gd name="T27" fmla="*/ 229 h 241"/>
                <a:gd name="T28" fmla="*/ 387 w 479"/>
                <a:gd name="T29" fmla="*/ 237 h 241"/>
                <a:gd name="T30" fmla="*/ 360 w 479"/>
                <a:gd name="T31" fmla="*/ 241 h 241"/>
                <a:gd name="T32" fmla="*/ 119 w 479"/>
                <a:gd name="T33" fmla="*/ 241 h 241"/>
                <a:gd name="T34" fmla="*/ 92 w 479"/>
                <a:gd name="T35" fmla="*/ 237 h 241"/>
                <a:gd name="T36" fmla="*/ 67 w 479"/>
                <a:gd name="T37" fmla="*/ 229 h 241"/>
                <a:gd name="T38" fmla="*/ 45 w 479"/>
                <a:gd name="T39" fmla="*/ 214 h 241"/>
                <a:gd name="T40" fmla="*/ 26 w 479"/>
                <a:gd name="T41" fmla="*/ 195 h 241"/>
                <a:gd name="T42" fmla="*/ 11 w 479"/>
                <a:gd name="T43" fmla="*/ 173 h 241"/>
                <a:gd name="T44" fmla="*/ 2 w 479"/>
                <a:gd name="T45" fmla="*/ 148 h 241"/>
                <a:gd name="T46" fmla="*/ 0 w 479"/>
                <a:gd name="T47" fmla="*/ 121 h 241"/>
                <a:gd name="T48" fmla="*/ 2 w 479"/>
                <a:gd name="T49" fmla="*/ 93 h 241"/>
                <a:gd name="T50" fmla="*/ 11 w 479"/>
                <a:gd name="T51" fmla="*/ 67 h 241"/>
                <a:gd name="T52" fmla="*/ 26 w 479"/>
                <a:gd name="T53" fmla="*/ 45 h 241"/>
                <a:gd name="T54" fmla="*/ 45 w 479"/>
                <a:gd name="T55" fmla="*/ 26 h 241"/>
                <a:gd name="T56" fmla="*/ 67 w 479"/>
                <a:gd name="T57" fmla="*/ 13 h 241"/>
                <a:gd name="T58" fmla="*/ 92 w 479"/>
                <a:gd name="T59" fmla="*/ 4 h 241"/>
                <a:gd name="T60" fmla="*/ 119 w 479"/>
                <a:gd name="T6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41">
                  <a:moveTo>
                    <a:pt x="119" y="0"/>
                  </a:moveTo>
                  <a:lnTo>
                    <a:pt x="360" y="0"/>
                  </a:lnTo>
                  <a:lnTo>
                    <a:pt x="387" y="4"/>
                  </a:lnTo>
                  <a:lnTo>
                    <a:pt x="412" y="13"/>
                  </a:lnTo>
                  <a:lnTo>
                    <a:pt x="435" y="26"/>
                  </a:lnTo>
                  <a:lnTo>
                    <a:pt x="453" y="45"/>
                  </a:lnTo>
                  <a:lnTo>
                    <a:pt x="467" y="67"/>
                  </a:lnTo>
                  <a:lnTo>
                    <a:pt x="477" y="93"/>
                  </a:lnTo>
                  <a:lnTo>
                    <a:pt x="479" y="121"/>
                  </a:lnTo>
                  <a:lnTo>
                    <a:pt x="477" y="148"/>
                  </a:lnTo>
                  <a:lnTo>
                    <a:pt x="467" y="173"/>
                  </a:lnTo>
                  <a:lnTo>
                    <a:pt x="453" y="195"/>
                  </a:lnTo>
                  <a:lnTo>
                    <a:pt x="435" y="214"/>
                  </a:lnTo>
                  <a:lnTo>
                    <a:pt x="412" y="229"/>
                  </a:lnTo>
                  <a:lnTo>
                    <a:pt x="387" y="237"/>
                  </a:lnTo>
                  <a:lnTo>
                    <a:pt x="360" y="241"/>
                  </a:lnTo>
                  <a:lnTo>
                    <a:pt x="119" y="241"/>
                  </a:lnTo>
                  <a:lnTo>
                    <a:pt x="92" y="237"/>
                  </a:lnTo>
                  <a:lnTo>
                    <a:pt x="67" y="229"/>
                  </a:lnTo>
                  <a:lnTo>
                    <a:pt x="45" y="214"/>
                  </a:lnTo>
                  <a:lnTo>
                    <a:pt x="26" y="195"/>
                  </a:lnTo>
                  <a:lnTo>
                    <a:pt x="11" y="173"/>
                  </a:lnTo>
                  <a:lnTo>
                    <a:pt x="2" y="148"/>
                  </a:lnTo>
                  <a:lnTo>
                    <a:pt x="0" y="121"/>
                  </a:lnTo>
                  <a:lnTo>
                    <a:pt x="2" y="93"/>
                  </a:lnTo>
                  <a:lnTo>
                    <a:pt x="11" y="67"/>
                  </a:lnTo>
                  <a:lnTo>
                    <a:pt x="26" y="45"/>
                  </a:lnTo>
                  <a:lnTo>
                    <a:pt x="45" y="26"/>
                  </a:lnTo>
                  <a:lnTo>
                    <a:pt x="67" y="13"/>
                  </a:lnTo>
                  <a:lnTo>
                    <a:pt x="92" y="4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Freeform 19"/>
            <p:cNvSpPr>
              <a:spLocks/>
            </p:cNvSpPr>
            <p:nvPr/>
          </p:nvSpPr>
          <p:spPr bwMode="auto">
            <a:xfrm>
              <a:off x="4448" y="1568"/>
              <a:ext cx="481" cy="239"/>
            </a:xfrm>
            <a:custGeom>
              <a:avLst/>
              <a:gdLst>
                <a:gd name="T0" fmla="*/ 121 w 481"/>
                <a:gd name="T1" fmla="*/ 0 h 239"/>
                <a:gd name="T2" fmla="*/ 361 w 481"/>
                <a:gd name="T3" fmla="*/ 0 h 239"/>
                <a:gd name="T4" fmla="*/ 388 w 481"/>
                <a:gd name="T5" fmla="*/ 3 h 239"/>
                <a:gd name="T6" fmla="*/ 413 w 481"/>
                <a:gd name="T7" fmla="*/ 12 h 239"/>
                <a:gd name="T8" fmla="*/ 435 w 481"/>
                <a:gd name="T9" fmla="*/ 26 h 239"/>
                <a:gd name="T10" fmla="*/ 454 w 481"/>
                <a:gd name="T11" fmla="*/ 44 h 239"/>
                <a:gd name="T12" fmla="*/ 469 w 481"/>
                <a:gd name="T13" fmla="*/ 67 h 239"/>
                <a:gd name="T14" fmla="*/ 477 w 481"/>
                <a:gd name="T15" fmla="*/ 93 h 239"/>
                <a:gd name="T16" fmla="*/ 481 w 481"/>
                <a:gd name="T17" fmla="*/ 120 h 239"/>
                <a:gd name="T18" fmla="*/ 477 w 481"/>
                <a:gd name="T19" fmla="*/ 147 h 239"/>
                <a:gd name="T20" fmla="*/ 469 w 481"/>
                <a:gd name="T21" fmla="*/ 172 h 239"/>
                <a:gd name="T22" fmla="*/ 454 w 481"/>
                <a:gd name="T23" fmla="*/ 195 h 239"/>
                <a:gd name="T24" fmla="*/ 435 w 481"/>
                <a:gd name="T25" fmla="*/ 213 h 239"/>
                <a:gd name="T26" fmla="*/ 413 w 481"/>
                <a:gd name="T27" fmla="*/ 228 h 239"/>
                <a:gd name="T28" fmla="*/ 388 w 481"/>
                <a:gd name="T29" fmla="*/ 237 h 239"/>
                <a:gd name="T30" fmla="*/ 361 w 481"/>
                <a:gd name="T31" fmla="*/ 239 h 239"/>
                <a:gd name="T32" fmla="*/ 121 w 481"/>
                <a:gd name="T33" fmla="*/ 239 h 239"/>
                <a:gd name="T34" fmla="*/ 92 w 481"/>
                <a:gd name="T35" fmla="*/ 237 h 239"/>
                <a:gd name="T36" fmla="*/ 68 w 481"/>
                <a:gd name="T37" fmla="*/ 228 h 239"/>
                <a:gd name="T38" fmla="*/ 45 w 481"/>
                <a:gd name="T39" fmla="*/ 213 h 239"/>
                <a:gd name="T40" fmla="*/ 27 w 481"/>
                <a:gd name="T41" fmla="*/ 195 h 239"/>
                <a:gd name="T42" fmla="*/ 13 w 481"/>
                <a:gd name="T43" fmla="*/ 172 h 239"/>
                <a:gd name="T44" fmla="*/ 3 w 481"/>
                <a:gd name="T45" fmla="*/ 147 h 239"/>
                <a:gd name="T46" fmla="*/ 0 w 481"/>
                <a:gd name="T47" fmla="*/ 120 h 239"/>
                <a:gd name="T48" fmla="*/ 3 w 481"/>
                <a:gd name="T49" fmla="*/ 93 h 239"/>
                <a:gd name="T50" fmla="*/ 13 w 481"/>
                <a:gd name="T51" fmla="*/ 67 h 239"/>
                <a:gd name="T52" fmla="*/ 27 w 481"/>
                <a:gd name="T53" fmla="*/ 44 h 239"/>
                <a:gd name="T54" fmla="*/ 45 w 481"/>
                <a:gd name="T55" fmla="*/ 26 h 239"/>
                <a:gd name="T56" fmla="*/ 68 w 481"/>
                <a:gd name="T57" fmla="*/ 12 h 239"/>
                <a:gd name="T58" fmla="*/ 92 w 481"/>
                <a:gd name="T59" fmla="*/ 3 h 239"/>
                <a:gd name="T60" fmla="*/ 121 w 481"/>
                <a:gd name="T6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1" h="239">
                  <a:moveTo>
                    <a:pt x="121" y="0"/>
                  </a:moveTo>
                  <a:lnTo>
                    <a:pt x="361" y="0"/>
                  </a:lnTo>
                  <a:lnTo>
                    <a:pt x="388" y="3"/>
                  </a:lnTo>
                  <a:lnTo>
                    <a:pt x="413" y="12"/>
                  </a:lnTo>
                  <a:lnTo>
                    <a:pt x="435" y="26"/>
                  </a:lnTo>
                  <a:lnTo>
                    <a:pt x="454" y="44"/>
                  </a:lnTo>
                  <a:lnTo>
                    <a:pt x="469" y="67"/>
                  </a:lnTo>
                  <a:lnTo>
                    <a:pt x="477" y="93"/>
                  </a:lnTo>
                  <a:lnTo>
                    <a:pt x="481" y="120"/>
                  </a:lnTo>
                  <a:lnTo>
                    <a:pt x="477" y="147"/>
                  </a:lnTo>
                  <a:lnTo>
                    <a:pt x="469" y="172"/>
                  </a:lnTo>
                  <a:lnTo>
                    <a:pt x="454" y="195"/>
                  </a:lnTo>
                  <a:lnTo>
                    <a:pt x="435" y="213"/>
                  </a:lnTo>
                  <a:lnTo>
                    <a:pt x="413" y="228"/>
                  </a:lnTo>
                  <a:lnTo>
                    <a:pt x="388" y="237"/>
                  </a:lnTo>
                  <a:lnTo>
                    <a:pt x="361" y="239"/>
                  </a:lnTo>
                  <a:lnTo>
                    <a:pt x="121" y="239"/>
                  </a:lnTo>
                  <a:lnTo>
                    <a:pt x="92" y="237"/>
                  </a:lnTo>
                  <a:lnTo>
                    <a:pt x="68" y="228"/>
                  </a:lnTo>
                  <a:lnTo>
                    <a:pt x="45" y="213"/>
                  </a:lnTo>
                  <a:lnTo>
                    <a:pt x="27" y="195"/>
                  </a:lnTo>
                  <a:lnTo>
                    <a:pt x="13" y="172"/>
                  </a:lnTo>
                  <a:lnTo>
                    <a:pt x="3" y="147"/>
                  </a:lnTo>
                  <a:lnTo>
                    <a:pt x="0" y="120"/>
                  </a:lnTo>
                  <a:lnTo>
                    <a:pt x="3" y="93"/>
                  </a:lnTo>
                  <a:lnTo>
                    <a:pt x="13" y="67"/>
                  </a:lnTo>
                  <a:lnTo>
                    <a:pt x="27" y="44"/>
                  </a:lnTo>
                  <a:lnTo>
                    <a:pt x="45" y="26"/>
                  </a:lnTo>
                  <a:lnTo>
                    <a:pt x="68" y="12"/>
                  </a:lnTo>
                  <a:lnTo>
                    <a:pt x="92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4778" name="TextBox 43"/>
          <p:cNvSpPr txBox="1">
            <a:spLocks noChangeArrowheads="1"/>
          </p:cNvSpPr>
          <p:nvPr/>
        </p:nvSpPr>
        <p:spPr bwMode="auto">
          <a:xfrm>
            <a:off x="7319963" y="5065713"/>
            <a:ext cx="9207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Виконано робіт</a:t>
            </a:r>
          </a:p>
        </p:txBody>
      </p:sp>
      <p:sp>
        <p:nvSpPr>
          <p:cNvPr id="74779" name="TextBox 44"/>
          <p:cNvSpPr txBox="1">
            <a:spLocks noChangeArrowheads="1"/>
          </p:cNvSpPr>
          <p:nvPr/>
        </p:nvSpPr>
        <p:spPr bwMode="auto">
          <a:xfrm>
            <a:off x="8159750" y="5091113"/>
            <a:ext cx="868363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22831,6</a:t>
            </a:r>
            <a:endParaRPr lang="uk-UA" altLang="uk-UA" sz="1200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 dirty="0" err="1">
                <a:latin typeface="Calibri" panose="020F0502020204030204" pitchFamily="34" charset="0"/>
              </a:rPr>
              <a:t>тис.грн</a:t>
            </a:r>
            <a:endParaRPr lang="uk-UA" altLang="uk-UA" sz="1200" dirty="0">
              <a:latin typeface="Calibri" panose="020F0502020204030204" pitchFamily="34" charset="0"/>
            </a:endParaRPr>
          </a:p>
        </p:txBody>
      </p:sp>
      <p:cxnSp>
        <p:nvCxnSpPr>
          <p:cNvPr id="50" name="Straight Connector 8">
            <a:extLst/>
          </p:cNvPr>
          <p:cNvCxnSpPr/>
          <p:nvPr/>
        </p:nvCxnSpPr>
        <p:spPr>
          <a:xfrm>
            <a:off x="7455259" y="5893404"/>
            <a:ext cx="17653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781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601" y="1734092"/>
            <a:ext cx="3217863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82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5" t="20952" r="6001" b="17249"/>
          <a:stretch>
            <a:fillRect/>
          </a:stretch>
        </p:blipFill>
        <p:spPr bwMode="auto">
          <a:xfrm>
            <a:off x="6872288" y="1838325"/>
            <a:ext cx="5086350" cy="248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Google Shape;79;p1"/>
          <p:cNvSpPr txBox="1">
            <a:spLocks noChangeArrowheads="1"/>
          </p:cNvSpPr>
          <p:nvPr/>
        </p:nvSpPr>
        <p:spPr bwMode="auto">
          <a:xfrm>
            <a:off x="6900145" y="179924"/>
            <a:ext cx="2819400" cy="338138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smtClean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Національна програма </a:t>
            </a:r>
          </a:p>
        </p:txBody>
      </p:sp>
      <p:sp>
        <p:nvSpPr>
          <p:cNvPr id="56" name="Google Shape;79;p1"/>
          <p:cNvSpPr txBox="1">
            <a:spLocks noChangeArrowheads="1"/>
          </p:cNvSpPr>
          <p:nvPr/>
        </p:nvSpPr>
        <p:spPr bwMode="auto">
          <a:xfrm>
            <a:off x="9194734" y="179925"/>
            <a:ext cx="2390775" cy="338137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b="1" dirty="0" smtClean="0">
                <a:solidFill>
                  <a:srgbClr val="008D6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Велике будівництво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Прямокутник 3"/>
          <p:cNvSpPr>
            <a:spLocks noChangeArrowheads="1"/>
          </p:cNvSpPr>
          <p:nvPr/>
        </p:nvSpPr>
        <p:spPr bwMode="auto">
          <a:xfrm>
            <a:off x="6212837" y="977900"/>
            <a:ext cx="5318764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fontAlgn="t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ru-RU" altLang="uk-UA" dirty="0">
                <a:latin typeface="Calibri" panose="020F0502020204030204" pitchFamily="34" charset="0"/>
              </a:rPr>
              <a:t>«</a:t>
            </a:r>
            <a:r>
              <a:rPr lang="ru-RU" altLang="uk-UA" dirty="0" err="1">
                <a:latin typeface="Calibri" panose="020F0502020204030204" pitchFamily="34" charset="0"/>
              </a:rPr>
              <a:t>Вінницький</a:t>
            </a:r>
            <a:r>
              <a:rPr lang="ru-RU" altLang="uk-UA" dirty="0">
                <a:latin typeface="Calibri" panose="020F0502020204030204" pitchFamily="34" charset="0"/>
              </a:rPr>
              <a:t> </a:t>
            </a:r>
            <a:r>
              <a:rPr lang="ru-RU" altLang="uk-UA" dirty="0" err="1">
                <a:latin typeface="Calibri" panose="020F0502020204030204" pitchFamily="34" charset="0"/>
              </a:rPr>
              <a:t>інноваційно-технологічний</a:t>
            </a:r>
            <a:r>
              <a:rPr lang="ru-RU" altLang="uk-UA" dirty="0">
                <a:latin typeface="Calibri" panose="020F0502020204030204" pitchFamily="34" charset="0"/>
              </a:rPr>
              <a:t> парк» по </a:t>
            </a:r>
            <a:r>
              <a:rPr lang="ru-RU" altLang="uk-UA" dirty="0" err="1">
                <a:latin typeface="Calibri" panose="020F0502020204030204" pitchFamily="34" charset="0"/>
              </a:rPr>
              <a:t>вул</a:t>
            </a:r>
            <a:r>
              <a:rPr lang="ru-RU" altLang="uk-UA" dirty="0">
                <a:latin typeface="Calibri" panose="020F0502020204030204" pitchFamily="34" charset="0"/>
              </a:rPr>
              <a:t>. 600-річчя, </a:t>
            </a:r>
            <a:r>
              <a:rPr lang="ru-RU" altLang="uk-UA" dirty="0" smtClean="0">
                <a:latin typeface="Calibri" panose="020F0502020204030204" pitchFamily="34" charset="0"/>
              </a:rPr>
              <a:t>  21 </a:t>
            </a:r>
            <a:r>
              <a:rPr lang="ru-RU" altLang="uk-UA" dirty="0">
                <a:latin typeface="Calibri" panose="020F0502020204030204" pitchFamily="34" charset="0"/>
              </a:rPr>
              <a:t>А, в </a:t>
            </a:r>
            <a:r>
              <a:rPr lang="ru-RU" altLang="uk-UA" dirty="0" err="1">
                <a:latin typeface="Calibri" panose="020F0502020204030204" pitchFamily="34" charset="0"/>
              </a:rPr>
              <a:t>м.Вінниці</a:t>
            </a:r>
            <a:endParaRPr lang="ru-RU" altLang="uk-UA" dirty="0">
              <a:latin typeface="Calibri" panose="020F0502020204030204" pitchFamily="34" charset="0"/>
            </a:endParaRPr>
          </a:p>
        </p:txBody>
      </p:sp>
      <p:sp>
        <p:nvSpPr>
          <p:cNvPr id="82950" name="TextBox 23"/>
          <p:cNvSpPr txBox="1">
            <a:spLocks noChangeArrowheads="1"/>
          </p:cNvSpPr>
          <p:nvPr/>
        </p:nvSpPr>
        <p:spPr bwMode="auto">
          <a:xfrm>
            <a:off x="6591300" y="4317142"/>
            <a:ext cx="9096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5B9BD5"/>
                </a:solidFill>
                <a:latin typeface="Calibri" panose="020F0502020204030204" pitchFamily="34" charset="0"/>
              </a:rPr>
              <a:t>ВАРТІСТЬ</a:t>
            </a:r>
          </a:p>
        </p:txBody>
      </p:sp>
      <p:sp>
        <p:nvSpPr>
          <p:cNvPr id="82951" name="TextBox 24"/>
          <p:cNvSpPr txBox="1">
            <a:spLocks noChangeArrowheads="1"/>
          </p:cNvSpPr>
          <p:nvPr/>
        </p:nvSpPr>
        <p:spPr bwMode="auto">
          <a:xfrm>
            <a:off x="6467475" y="5180742"/>
            <a:ext cx="1033463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Залишкова вартість</a:t>
            </a:r>
          </a:p>
        </p:txBody>
      </p:sp>
      <p:sp>
        <p:nvSpPr>
          <p:cNvPr id="82955" name="TextBox 29"/>
          <p:cNvSpPr txBox="1">
            <a:spLocks noChangeArrowheads="1"/>
          </p:cNvSpPr>
          <p:nvPr/>
        </p:nvSpPr>
        <p:spPr bwMode="auto">
          <a:xfrm>
            <a:off x="6821512" y="5664290"/>
            <a:ext cx="6111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>
                <a:solidFill>
                  <a:srgbClr val="A6A6A6"/>
                </a:solidFill>
                <a:latin typeface="Calibri" panose="020F0502020204030204" pitchFamily="34" charset="0"/>
              </a:rPr>
              <a:t>ДФРР</a:t>
            </a:r>
          </a:p>
        </p:txBody>
      </p:sp>
      <p:sp>
        <p:nvSpPr>
          <p:cNvPr id="82957" name="TextBox 31"/>
          <p:cNvSpPr txBox="1">
            <a:spLocks noChangeArrowheads="1"/>
          </p:cNvSpPr>
          <p:nvPr/>
        </p:nvSpPr>
        <p:spPr bwMode="auto">
          <a:xfrm>
            <a:off x="7377113" y="4331430"/>
            <a:ext cx="1061509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800" dirty="0" smtClean="0">
                <a:latin typeface="Calibri" panose="020F0502020204030204" pitchFamily="34" charset="0"/>
              </a:rPr>
              <a:t>116234,6</a:t>
            </a:r>
            <a:endParaRPr lang="uk-UA" altLang="uk-UA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err="1">
                <a:latin typeface="Calibri" panose="020F0502020204030204" pitchFamily="34" charset="0"/>
              </a:rPr>
              <a:t>тис.грн</a:t>
            </a:r>
            <a:endParaRPr lang="uk-UA" altLang="uk-UA" dirty="0">
              <a:latin typeface="Calibri" panose="020F0502020204030204" pitchFamily="34" charset="0"/>
            </a:endParaRPr>
          </a:p>
        </p:txBody>
      </p:sp>
      <p:sp>
        <p:nvSpPr>
          <p:cNvPr id="82958" name="TextBox 32"/>
          <p:cNvSpPr txBox="1">
            <a:spLocks noChangeArrowheads="1"/>
          </p:cNvSpPr>
          <p:nvPr/>
        </p:nvSpPr>
        <p:spPr bwMode="auto">
          <a:xfrm>
            <a:off x="7377113" y="5212492"/>
            <a:ext cx="869149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114551,3</a:t>
            </a:r>
            <a:endParaRPr lang="uk-UA" altLang="uk-UA" sz="1200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latin typeface="Calibri" panose="020F0502020204030204" pitchFamily="34" charset="0"/>
              </a:rPr>
              <a:t>тис.грн</a:t>
            </a:r>
            <a:endParaRPr lang="uk-UA" altLang="uk-UA" sz="1200" dirty="0">
              <a:latin typeface="Calibri" panose="020F0502020204030204" pitchFamily="34" charset="0"/>
            </a:endParaRPr>
          </a:p>
        </p:txBody>
      </p:sp>
      <p:sp>
        <p:nvSpPr>
          <p:cNvPr id="82959" name="TextBox 33"/>
          <p:cNvSpPr txBox="1">
            <a:spLocks noChangeArrowheads="1"/>
          </p:cNvSpPr>
          <p:nvPr/>
        </p:nvSpPr>
        <p:spPr bwMode="auto">
          <a:xfrm>
            <a:off x="7377113" y="5695092"/>
            <a:ext cx="985837" cy="297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4500,0</a:t>
            </a:r>
            <a:endParaRPr lang="uk-UA" altLang="uk-UA" sz="1100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latin typeface="Calibri" panose="020F0502020204030204" pitchFamily="34" charset="0"/>
              </a:rPr>
              <a:t>тис.грн</a:t>
            </a:r>
            <a:endParaRPr lang="uk-UA" altLang="uk-UA" sz="1100" dirty="0">
              <a:latin typeface="Calibri" panose="020F0502020204030204" pitchFamily="34" charset="0"/>
            </a:endParaRPr>
          </a:p>
        </p:txBody>
      </p:sp>
      <p:sp>
        <p:nvSpPr>
          <p:cNvPr id="82960" name="TextBox 34"/>
          <p:cNvSpPr txBox="1">
            <a:spLocks noChangeArrowheads="1"/>
          </p:cNvSpPr>
          <p:nvPr/>
        </p:nvSpPr>
        <p:spPr bwMode="auto">
          <a:xfrm>
            <a:off x="7391446" y="6040950"/>
            <a:ext cx="944562" cy="297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4530,7</a:t>
            </a:r>
            <a:endParaRPr lang="uk-UA" altLang="uk-UA" sz="1100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latin typeface="Calibri" panose="020F0502020204030204" pitchFamily="34" charset="0"/>
              </a:rPr>
              <a:t>тис.грн</a:t>
            </a:r>
            <a:endParaRPr lang="uk-UA" altLang="uk-UA" sz="1100" dirty="0">
              <a:latin typeface="Calibri" panose="020F0502020204030204" pitchFamily="34" charset="0"/>
            </a:endParaRPr>
          </a:p>
        </p:txBody>
      </p:sp>
      <p:cxnSp>
        <p:nvCxnSpPr>
          <p:cNvPr id="38" name="Straight Connector 8">
            <a:extLst/>
          </p:cNvPr>
          <p:cNvCxnSpPr/>
          <p:nvPr/>
        </p:nvCxnSpPr>
        <p:spPr>
          <a:xfrm>
            <a:off x="6635750" y="4699730"/>
            <a:ext cx="1765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199"/>
          <p:cNvGrpSpPr>
            <a:grpSpLocks noChangeAspect="1"/>
          </p:cNvGrpSpPr>
          <p:nvPr/>
        </p:nvGrpSpPr>
        <p:grpSpPr bwMode="auto">
          <a:xfrm>
            <a:off x="6212837" y="4267536"/>
            <a:ext cx="423481" cy="432539"/>
            <a:chOff x="-1048" y="230"/>
            <a:chExt cx="374" cy="382"/>
          </a:xfrm>
          <a:solidFill>
            <a:srgbClr val="5B9BD5"/>
          </a:solidFill>
        </p:grpSpPr>
        <p:sp>
          <p:nvSpPr>
            <p:cNvPr id="78" name="Freeform 201"/>
            <p:cNvSpPr>
              <a:spLocks noEditPoints="1"/>
            </p:cNvSpPr>
            <p:nvPr/>
          </p:nvSpPr>
          <p:spPr bwMode="auto">
            <a:xfrm>
              <a:off x="-1048" y="351"/>
              <a:ext cx="374" cy="261"/>
            </a:xfrm>
            <a:custGeom>
              <a:avLst/>
              <a:gdLst>
                <a:gd name="T0" fmla="*/ 3088 w 3362"/>
                <a:gd name="T1" fmla="*/ 2101 h 2350"/>
                <a:gd name="T2" fmla="*/ 2703 w 3362"/>
                <a:gd name="T3" fmla="*/ 2119 h 2350"/>
                <a:gd name="T4" fmla="*/ 2492 w 3362"/>
                <a:gd name="T5" fmla="*/ 2216 h 2350"/>
                <a:gd name="T6" fmla="*/ 3143 w 3362"/>
                <a:gd name="T7" fmla="*/ 2203 h 2350"/>
                <a:gd name="T8" fmla="*/ 3199 w 3362"/>
                <a:gd name="T9" fmla="*/ 1850 h 2350"/>
                <a:gd name="T10" fmla="*/ 2928 w 3362"/>
                <a:gd name="T11" fmla="*/ 1887 h 2350"/>
                <a:gd name="T12" fmla="*/ 2551 w 3362"/>
                <a:gd name="T13" fmla="*/ 1885 h 2350"/>
                <a:gd name="T14" fmla="*/ 2673 w 3362"/>
                <a:gd name="T15" fmla="*/ 2003 h 2350"/>
                <a:gd name="T16" fmla="*/ 3031 w 3362"/>
                <a:gd name="T17" fmla="*/ 1991 h 2350"/>
                <a:gd name="T18" fmla="*/ 3196 w 3362"/>
                <a:gd name="T19" fmla="*/ 1960 h 2350"/>
                <a:gd name="T20" fmla="*/ 3238 w 3362"/>
                <a:gd name="T21" fmla="*/ 1607 h 2350"/>
                <a:gd name="T22" fmla="*/ 3026 w 3362"/>
                <a:gd name="T23" fmla="*/ 1651 h 2350"/>
                <a:gd name="T24" fmla="*/ 2563 w 3362"/>
                <a:gd name="T25" fmla="*/ 1653 h 2350"/>
                <a:gd name="T26" fmla="*/ 2709 w 3362"/>
                <a:gd name="T27" fmla="*/ 1775 h 2350"/>
                <a:gd name="T28" fmla="*/ 3031 w 3362"/>
                <a:gd name="T29" fmla="*/ 1763 h 2350"/>
                <a:gd name="T30" fmla="*/ 3176 w 3362"/>
                <a:gd name="T31" fmla="*/ 1737 h 2350"/>
                <a:gd name="T32" fmla="*/ 2072 w 3362"/>
                <a:gd name="T33" fmla="*/ 1548 h 2350"/>
                <a:gd name="T34" fmla="*/ 1919 w 3362"/>
                <a:gd name="T35" fmla="*/ 1591 h 2350"/>
                <a:gd name="T36" fmla="*/ 1757 w 3362"/>
                <a:gd name="T37" fmla="*/ 1785 h 2350"/>
                <a:gd name="T38" fmla="*/ 1747 w 3362"/>
                <a:gd name="T39" fmla="*/ 1955 h 2350"/>
                <a:gd name="T40" fmla="*/ 1954 w 3362"/>
                <a:gd name="T41" fmla="*/ 2208 h 2350"/>
                <a:gd name="T42" fmla="*/ 2388 w 3362"/>
                <a:gd name="T43" fmla="*/ 2065 h 2350"/>
                <a:gd name="T44" fmla="*/ 2309 w 3362"/>
                <a:gd name="T45" fmla="*/ 1626 h 2350"/>
                <a:gd name="T46" fmla="*/ 2078 w 3362"/>
                <a:gd name="T47" fmla="*/ 1548 h 2350"/>
                <a:gd name="T48" fmla="*/ 3088 w 3362"/>
                <a:gd name="T49" fmla="*/ 1414 h 2350"/>
                <a:gd name="T50" fmla="*/ 2623 w 3362"/>
                <a:gd name="T51" fmla="*/ 1428 h 2350"/>
                <a:gd name="T52" fmla="*/ 2517 w 3362"/>
                <a:gd name="T53" fmla="*/ 1531 h 2350"/>
                <a:gd name="T54" fmla="*/ 2960 w 3362"/>
                <a:gd name="T55" fmla="*/ 1540 h 2350"/>
                <a:gd name="T56" fmla="*/ 3153 w 3362"/>
                <a:gd name="T57" fmla="*/ 1513 h 2350"/>
                <a:gd name="T58" fmla="*/ 3246 w 3362"/>
                <a:gd name="T59" fmla="*/ 1482 h 2350"/>
                <a:gd name="T60" fmla="*/ 3143 w 3362"/>
                <a:gd name="T61" fmla="*/ 1174 h 2350"/>
                <a:gd name="T62" fmla="*/ 2829 w 3362"/>
                <a:gd name="T63" fmla="*/ 1203 h 2350"/>
                <a:gd name="T64" fmla="*/ 2357 w 3362"/>
                <a:gd name="T65" fmla="*/ 1269 h 2350"/>
                <a:gd name="T66" fmla="*/ 2875 w 3362"/>
                <a:gd name="T67" fmla="*/ 1316 h 2350"/>
                <a:gd name="T68" fmla="*/ 3096 w 3362"/>
                <a:gd name="T69" fmla="*/ 1295 h 2350"/>
                <a:gd name="T70" fmla="*/ 3213 w 3362"/>
                <a:gd name="T71" fmla="*/ 1268 h 2350"/>
                <a:gd name="T72" fmla="*/ 2514 w 3362"/>
                <a:gd name="T73" fmla="*/ 952 h 2350"/>
                <a:gd name="T74" fmla="*/ 2377 w 3362"/>
                <a:gd name="T75" fmla="*/ 1046 h 2350"/>
                <a:gd name="T76" fmla="*/ 2550 w 3362"/>
                <a:gd name="T77" fmla="*/ 1077 h 2350"/>
                <a:gd name="T78" fmla="*/ 2783 w 3362"/>
                <a:gd name="T79" fmla="*/ 1088 h 2350"/>
                <a:gd name="T80" fmla="*/ 3015 w 3362"/>
                <a:gd name="T81" fmla="*/ 1077 h 2350"/>
                <a:gd name="T82" fmla="*/ 3203 w 3362"/>
                <a:gd name="T83" fmla="*/ 1041 h 2350"/>
                <a:gd name="T84" fmla="*/ 3052 w 3362"/>
                <a:gd name="T85" fmla="*/ 952 h 2350"/>
                <a:gd name="T86" fmla="*/ 936 w 3362"/>
                <a:gd name="T87" fmla="*/ 480 h 2350"/>
                <a:gd name="T88" fmla="*/ 457 w 3362"/>
                <a:gd name="T89" fmla="*/ 1020 h 2350"/>
                <a:gd name="T90" fmla="*/ 501 w 3362"/>
                <a:gd name="T91" fmla="*/ 1306 h 2350"/>
                <a:gd name="T92" fmla="*/ 697 w 3362"/>
                <a:gd name="T93" fmla="*/ 837 h 2350"/>
                <a:gd name="T94" fmla="*/ 1219 w 3362"/>
                <a:gd name="T95" fmla="*/ 516 h 2350"/>
                <a:gd name="T96" fmla="*/ 1157 w 3362"/>
                <a:gd name="T97" fmla="*/ 0 h 2350"/>
                <a:gd name="T98" fmla="*/ 2387 w 3362"/>
                <a:gd name="T99" fmla="*/ 444 h 2350"/>
                <a:gd name="T100" fmla="*/ 2954 w 3362"/>
                <a:gd name="T101" fmla="*/ 815 h 2350"/>
                <a:gd name="T102" fmla="*/ 3358 w 3362"/>
                <a:gd name="T103" fmla="*/ 1014 h 2350"/>
                <a:gd name="T104" fmla="*/ 3303 w 3362"/>
                <a:gd name="T105" fmla="*/ 2265 h 2350"/>
                <a:gd name="T106" fmla="*/ 2856 w 3362"/>
                <a:gd name="T107" fmla="*/ 2349 h 2350"/>
                <a:gd name="T108" fmla="*/ 2228 w 3362"/>
                <a:gd name="T109" fmla="*/ 2327 h 2350"/>
                <a:gd name="T110" fmla="*/ 1739 w 3362"/>
                <a:gd name="T111" fmla="*/ 2192 h 2350"/>
                <a:gd name="T112" fmla="*/ 192 w 3362"/>
                <a:gd name="T113" fmla="*/ 1908 h 2350"/>
                <a:gd name="T114" fmla="*/ 14 w 3362"/>
                <a:gd name="T115" fmla="*/ 1115 h 2350"/>
                <a:gd name="T116" fmla="*/ 440 w 3362"/>
                <a:gd name="T117" fmla="*/ 400 h 2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62" h="2350">
                  <a:moveTo>
                    <a:pt x="3246" y="2064"/>
                  </a:moveTo>
                  <a:lnTo>
                    <a:pt x="3244" y="2064"/>
                  </a:lnTo>
                  <a:lnTo>
                    <a:pt x="3238" y="2066"/>
                  </a:lnTo>
                  <a:lnTo>
                    <a:pt x="3232" y="2068"/>
                  </a:lnTo>
                  <a:lnTo>
                    <a:pt x="3206" y="2076"/>
                  </a:lnTo>
                  <a:lnTo>
                    <a:pt x="3199" y="2079"/>
                  </a:lnTo>
                  <a:lnTo>
                    <a:pt x="3190" y="2081"/>
                  </a:lnTo>
                  <a:lnTo>
                    <a:pt x="3162" y="2088"/>
                  </a:lnTo>
                  <a:lnTo>
                    <a:pt x="3143" y="2091"/>
                  </a:lnTo>
                  <a:lnTo>
                    <a:pt x="3112" y="2098"/>
                  </a:lnTo>
                  <a:lnTo>
                    <a:pt x="3088" y="2101"/>
                  </a:lnTo>
                  <a:lnTo>
                    <a:pt x="3052" y="2106"/>
                  </a:lnTo>
                  <a:lnTo>
                    <a:pt x="3026" y="2109"/>
                  </a:lnTo>
                  <a:lnTo>
                    <a:pt x="3004" y="2111"/>
                  </a:lnTo>
                  <a:lnTo>
                    <a:pt x="2983" y="2113"/>
                  </a:lnTo>
                  <a:lnTo>
                    <a:pt x="2954" y="2115"/>
                  </a:lnTo>
                  <a:lnTo>
                    <a:pt x="2928" y="2117"/>
                  </a:lnTo>
                  <a:lnTo>
                    <a:pt x="2900" y="2118"/>
                  </a:lnTo>
                  <a:lnTo>
                    <a:pt x="2873" y="2119"/>
                  </a:lnTo>
                  <a:lnTo>
                    <a:pt x="2829" y="2120"/>
                  </a:lnTo>
                  <a:lnTo>
                    <a:pt x="2783" y="2120"/>
                  </a:lnTo>
                  <a:lnTo>
                    <a:pt x="2703" y="2119"/>
                  </a:lnTo>
                  <a:lnTo>
                    <a:pt x="2679" y="2118"/>
                  </a:lnTo>
                  <a:lnTo>
                    <a:pt x="2626" y="2115"/>
                  </a:lnTo>
                  <a:lnTo>
                    <a:pt x="2599" y="2113"/>
                  </a:lnTo>
                  <a:lnTo>
                    <a:pt x="2552" y="2109"/>
                  </a:lnTo>
                  <a:lnTo>
                    <a:pt x="2526" y="2106"/>
                  </a:lnTo>
                  <a:lnTo>
                    <a:pt x="2517" y="2105"/>
                  </a:lnTo>
                  <a:lnTo>
                    <a:pt x="2510" y="2104"/>
                  </a:lnTo>
                  <a:lnTo>
                    <a:pt x="2491" y="2140"/>
                  </a:lnTo>
                  <a:lnTo>
                    <a:pt x="2469" y="2175"/>
                  </a:lnTo>
                  <a:lnTo>
                    <a:pt x="2443" y="2207"/>
                  </a:lnTo>
                  <a:lnTo>
                    <a:pt x="2492" y="2216"/>
                  </a:lnTo>
                  <a:lnTo>
                    <a:pt x="2543" y="2222"/>
                  </a:lnTo>
                  <a:lnTo>
                    <a:pt x="2599" y="2227"/>
                  </a:lnTo>
                  <a:lnTo>
                    <a:pt x="2658" y="2232"/>
                  </a:lnTo>
                  <a:lnTo>
                    <a:pt x="2719" y="2234"/>
                  </a:lnTo>
                  <a:lnTo>
                    <a:pt x="2783" y="2235"/>
                  </a:lnTo>
                  <a:lnTo>
                    <a:pt x="2859" y="2234"/>
                  </a:lnTo>
                  <a:lnTo>
                    <a:pt x="2929" y="2231"/>
                  </a:lnTo>
                  <a:lnTo>
                    <a:pt x="2992" y="2225"/>
                  </a:lnTo>
                  <a:lnTo>
                    <a:pt x="3049" y="2219"/>
                  </a:lnTo>
                  <a:lnTo>
                    <a:pt x="3099" y="2211"/>
                  </a:lnTo>
                  <a:lnTo>
                    <a:pt x="3143" y="2203"/>
                  </a:lnTo>
                  <a:lnTo>
                    <a:pt x="3179" y="2194"/>
                  </a:lnTo>
                  <a:lnTo>
                    <a:pt x="3209" y="2186"/>
                  </a:lnTo>
                  <a:lnTo>
                    <a:pt x="3231" y="2177"/>
                  </a:lnTo>
                  <a:lnTo>
                    <a:pt x="3246" y="2170"/>
                  </a:lnTo>
                  <a:lnTo>
                    <a:pt x="3246" y="2064"/>
                  </a:lnTo>
                  <a:close/>
                  <a:moveTo>
                    <a:pt x="3246" y="1834"/>
                  </a:moveTo>
                  <a:lnTo>
                    <a:pt x="3244" y="1835"/>
                  </a:lnTo>
                  <a:lnTo>
                    <a:pt x="3238" y="1837"/>
                  </a:lnTo>
                  <a:lnTo>
                    <a:pt x="3232" y="1839"/>
                  </a:lnTo>
                  <a:lnTo>
                    <a:pt x="3206" y="1847"/>
                  </a:lnTo>
                  <a:lnTo>
                    <a:pt x="3199" y="1850"/>
                  </a:lnTo>
                  <a:lnTo>
                    <a:pt x="3190" y="1852"/>
                  </a:lnTo>
                  <a:lnTo>
                    <a:pt x="3162" y="1858"/>
                  </a:lnTo>
                  <a:lnTo>
                    <a:pt x="3143" y="1863"/>
                  </a:lnTo>
                  <a:lnTo>
                    <a:pt x="3112" y="1868"/>
                  </a:lnTo>
                  <a:lnTo>
                    <a:pt x="3088" y="1872"/>
                  </a:lnTo>
                  <a:lnTo>
                    <a:pt x="3052" y="1876"/>
                  </a:lnTo>
                  <a:lnTo>
                    <a:pt x="3026" y="1880"/>
                  </a:lnTo>
                  <a:lnTo>
                    <a:pt x="3004" y="1882"/>
                  </a:lnTo>
                  <a:lnTo>
                    <a:pt x="2983" y="1884"/>
                  </a:lnTo>
                  <a:lnTo>
                    <a:pt x="2954" y="1886"/>
                  </a:lnTo>
                  <a:lnTo>
                    <a:pt x="2928" y="1887"/>
                  </a:lnTo>
                  <a:lnTo>
                    <a:pt x="2900" y="1888"/>
                  </a:lnTo>
                  <a:lnTo>
                    <a:pt x="2873" y="1889"/>
                  </a:lnTo>
                  <a:lnTo>
                    <a:pt x="2829" y="1890"/>
                  </a:lnTo>
                  <a:lnTo>
                    <a:pt x="2783" y="1891"/>
                  </a:lnTo>
                  <a:lnTo>
                    <a:pt x="2752" y="1890"/>
                  </a:lnTo>
                  <a:lnTo>
                    <a:pt x="2725" y="1890"/>
                  </a:lnTo>
                  <a:lnTo>
                    <a:pt x="2700" y="1888"/>
                  </a:lnTo>
                  <a:lnTo>
                    <a:pt x="2649" y="1887"/>
                  </a:lnTo>
                  <a:lnTo>
                    <a:pt x="2599" y="1884"/>
                  </a:lnTo>
                  <a:lnTo>
                    <a:pt x="2551" y="1880"/>
                  </a:lnTo>
                  <a:lnTo>
                    <a:pt x="2551" y="1885"/>
                  </a:lnTo>
                  <a:lnTo>
                    <a:pt x="2552" y="1891"/>
                  </a:lnTo>
                  <a:lnTo>
                    <a:pt x="2551" y="1896"/>
                  </a:lnTo>
                  <a:lnTo>
                    <a:pt x="2551" y="1901"/>
                  </a:lnTo>
                  <a:lnTo>
                    <a:pt x="2551" y="1907"/>
                  </a:lnTo>
                  <a:lnTo>
                    <a:pt x="2552" y="1914"/>
                  </a:lnTo>
                  <a:lnTo>
                    <a:pt x="2550" y="1953"/>
                  </a:lnTo>
                  <a:lnTo>
                    <a:pt x="2544" y="1992"/>
                  </a:lnTo>
                  <a:lnTo>
                    <a:pt x="2547" y="1993"/>
                  </a:lnTo>
                  <a:lnTo>
                    <a:pt x="2597" y="1998"/>
                  </a:lnTo>
                  <a:lnTo>
                    <a:pt x="2649" y="2001"/>
                  </a:lnTo>
                  <a:lnTo>
                    <a:pt x="2673" y="2003"/>
                  </a:lnTo>
                  <a:lnTo>
                    <a:pt x="2727" y="2004"/>
                  </a:lnTo>
                  <a:lnTo>
                    <a:pt x="2783" y="2005"/>
                  </a:lnTo>
                  <a:lnTo>
                    <a:pt x="2829" y="2005"/>
                  </a:lnTo>
                  <a:lnTo>
                    <a:pt x="2872" y="2004"/>
                  </a:lnTo>
                  <a:lnTo>
                    <a:pt x="2879" y="2003"/>
                  </a:lnTo>
                  <a:lnTo>
                    <a:pt x="2918" y="2002"/>
                  </a:lnTo>
                  <a:lnTo>
                    <a:pt x="2956" y="1999"/>
                  </a:lnTo>
                  <a:lnTo>
                    <a:pt x="2960" y="1999"/>
                  </a:lnTo>
                  <a:lnTo>
                    <a:pt x="2965" y="1999"/>
                  </a:lnTo>
                  <a:lnTo>
                    <a:pt x="2999" y="1996"/>
                  </a:lnTo>
                  <a:lnTo>
                    <a:pt x="3031" y="1991"/>
                  </a:lnTo>
                  <a:lnTo>
                    <a:pt x="3039" y="1991"/>
                  </a:lnTo>
                  <a:lnTo>
                    <a:pt x="3068" y="1987"/>
                  </a:lnTo>
                  <a:lnTo>
                    <a:pt x="3096" y="1983"/>
                  </a:lnTo>
                  <a:lnTo>
                    <a:pt x="3103" y="1982"/>
                  </a:lnTo>
                  <a:lnTo>
                    <a:pt x="3128" y="1976"/>
                  </a:lnTo>
                  <a:lnTo>
                    <a:pt x="3149" y="1972"/>
                  </a:lnTo>
                  <a:lnTo>
                    <a:pt x="3153" y="1971"/>
                  </a:lnTo>
                  <a:lnTo>
                    <a:pt x="3156" y="1971"/>
                  </a:lnTo>
                  <a:lnTo>
                    <a:pt x="3176" y="1966"/>
                  </a:lnTo>
                  <a:lnTo>
                    <a:pt x="3193" y="1962"/>
                  </a:lnTo>
                  <a:lnTo>
                    <a:pt x="3196" y="1960"/>
                  </a:lnTo>
                  <a:lnTo>
                    <a:pt x="3197" y="1960"/>
                  </a:lnTo>
                  <a:lnTo>
                    <a:pt x="3213" y="1955"/>
                  </a:lnTo>
                  <a:lnTo>
                    <a:pt x="3226" y="1950"/>
                  </a:lnTo>
                  <a:lnTo>
                    <a:pt x="3227" y="1950"/>
                  </a:lnTo>
                  <a:lnTo>
                    <a:pt x="3227" y="1950"/>
                  </a:lnTo>
                  <a:lnTo>
                    <a:pt x="3238" y="1944"/>
                  </a:lnTo>
                  <a:lnTo>
                    <a:pt x="3246" y="1940"/>
                  </a:lnTo>
                  <a:lnTo>
                    <a:pt x="3246" y="1834"/>
                  </a:lnTo>
                  <a:close/>
                  <a:moveTo>
                    <a:pt x="3246" y="1605"/>
                  </a:moveTo>
                  <a:lnTo>
                    <a:pt x="3244" y="1606"/>
                  </a:lnTo>
                  <a:lnTo>
                    <a:pt x="3238" y="1607"/>
                  </a:lnTo>
                  <a:lnTo>
                    <a:pt x="3232" y="1609"/>
                  </a:lnTo>
                  <a:lnTo>
                    <a:pt x="3206" y="1618"/>
                  </a:lnTo>
                  <a:lnTo>
                    <a:pt x="3199" y="1620"/>
                  </a:lnTo>
                  <a:lnTo>
                    <a:pt x="3190" y="1622"/>
                  </a:lnTo>
                  <a:lnTo>
                    <a:pt x="3177" y="1625"/>
                  </a:lnTo>
                  <a:lnTo>
                    <a:pt x="3162" y="1629"/>
                  </a:lnTo>
                  <a:lnTo>
                    <a:pt x="3143" y="1633"/>
                  </a:lnTo>
                  <a:lnTo>
                    <a:pt x="3112" y="1639"/>
                  </a:lnTo>
                  <a:lnTo>
                    <a:pt x="3088" y="1642"/>
                  </a:lnTo>
                  <a:lnTo>
                    <a:pt x="3052" y="1648"/>
                  </a:lnTo>
                  <a:lnTo>
                    <a:pt x="3026" y="1651"/>
                  </a:lnTo>
                  <a:lnTo>
                    <a:pt x="2983" y="1654"/>
                  </a:lnTo>
                  <a:lnTo>
                    <a:pt x="2954" y="1656"/>
                  </a:lnTo>
                  <a:lnTo>
                    <a:pt x="2928" y="1658"/>
                  </a:lnTo>
                  <a:lnTo>
                    <a:pt x="2900" y="1659"/>
                  </a:lnTo>
                  <a:lnTo>
                    <a:pt x="2873" y="1661"/>
                  </a:lnTo>
                  <a:lnTo>
                    <a:pt x="2829" y="1662"/>
                  </a:lnTo>
                  <a:lnTo>
                    <a:pt x="2783" y="1662"/>
                  </a:lnTo>
                  <a:lnTo>
                    <a:pt x="2722" y="1661"/>
                  </a:lnTo>
                  <a:lnTo>
                    <a:pt x="2664" y="1659"/>
                  </a:lnTo>
                  <a:lnTo>
                    <a:pt x="2611" y="1656"/>
                  </a:lnTo>
                  <a:lnTo>
                    <a:pt x="2563" y="1653"/>
                  </a:lnTo>
                  <a:lnTo>
                    <a:pt x="2517" y="1648"/>
                  </a:lnTo>
                  <a:lnTo>
                    <a:pt x="2477" y="1642"/>
                  </a:lnTo>
                  <a:lnTo>
                    <a:pt x="2499" y="1680"/>
                  </a:lnTo>
                  <a:lnTo>
                    <a:pt x="2517" y="1720"/>
                  </a:lnTo>
                  <a:lnTo>
                    <a:pt x="2532" y="1762"/>
                  </a:lnTo>
                  <a:lnTo>
                    <a:pt x="2543" y="1764"/>
                  </a:lnTo>
                  <a:lnTo>
                    <a:pt x="2569" y="1766"/>
                  </a:lnTo>
                  <a:lnTo>
                    <a:pt x="2612" y="1770"/>
                  </a:lnTo>
                  <a:lnTo>
                    <a:pt x="2638" y="1772"/>
                  </a:lnTo>
                  <a:lnTo>
                    <a:pt x="2686" y="1774"/>
                  </a:lnTo>
                  <a:lnTo>
                    <a:pt x="2709" y="1775"/>
                  </a:lnTo>
                  <a:lnTo>
                    <a:pt x="2783" y="1776"/>
                  </a:lnTo>
                  <a:lnTo>
                    <a:pt x="2829" y="1775"/>
                  </a:lnTo>
                  <a:lnTo>
                    <a:pt x="2872" y="1774"/>
                  </a:lnTo>
                  <a:lnTo>
                    <a:pt x="2875" y="1774"/>
                  </a:lnTo>
                  <a:lnTo>
                    <a:pt x="2879" y="1774"/>
                  </a:lnTo>
                  <a:lnTo>
                    <a:pt x="2918" y="1772"/>
                  </a:lnTo>
                  <a:lnTo>
                    <a:pt x="2956" y="1770"/>
                  </a:lnTo>
                  <a:lnTo>
                    <a:pt x="2960" y="1769"/>
                  </a:lnTo>
                  <a:lnTo>
                    <a:pt x="2965" y="1769"/>
                  </a:lnTo>
                  <a:lnTo>
                    <a:pt x="2999" y="1766"/>
                  </a:lnTo>
                  <a:lnTo>
                    <a:pt x="3031" y="1763"/>
                  </a:lnTo>
                  <a:lnTo>
                    <a:pt x="3034" y="1762"/>
                  </a:lnTo>
                  <a:lnTo>
                    <a:pt x="3039" y="1762"/>
                  </a:lnTo>
                  <a:lnTo>
                    <a:pt x="3068" y="1757"/>
                  </a:lnTo>
                  <a:lnTo>
                    <a:pt x="3096" y="1753"/>
                  </a:lnTo>
                  <a:lnTo>
                    <a:pt x="3099" y="1753"/>
                  </a:lnTo>
                  <a:lnTo>
                    <a:pt x="3103" y="1752"/>
                  </a:lnTo>
                  <a:lnTo>
                    <a:pt x="3128" y="1748"/>
                  </a:lnTo>
                  <a:lnTo>
                    <a:pt x="3149" y="1742"/>
                  </a:lnTo>
                  <a:lnTo>
                    <a:pt x="3153" y="1742"/>
                  </a:lnTo>
                  <a:lnTo>
                    <a:pt x="3156" y="1741"/>
                  </a:lnTo>
                  <a:lnTo>
                    <a:pt x="3176" y="1737"/>
                  </a:lnTo>
                  <a:lnTo>
                    <a:pt x="3193" y="1732"/>
                  </a:lnTo>
                  <a:lnTo>
                    <a:pt x="3196" y="1732"/>
                  </a:lnTo>
                  <a:lnTo>
                    <a:pt x="3197" y="1731"/>
                  </a:lnTo>
                  <a:lnTo>
                    <a:pt x="3213" y="1725"/>
                  </a:lnTo>
                  <a:lnTo>
                    <a:pt x="3226" y="1721"/>
                  </a:lnTo>
                  <a:lnTo>
                    <a:pt x="3227" y="1720"/>
                  </a:lnTo>
                  <a:lnTo>
                    <a:pt x="3238" y="1716"/>
                  </a:lnTo>
                  <a:lnTo>
                    <a:pt x="3246" y="1710"/>
                  </a:lnTo>
                  <a:lnTo>
                    <a:pt x="3246" y="1605"/>
                  </a:lnTo>
                  <a:close/>
                  <a:moveTo>
                    <a:pt x="2078" y="1548"/>
                  </a:moveTo>
                  <a:lnTo>
                    <a:pt x="2072" y="1548"/>
                  </a:lnTo>
                  <a:lnTo>
                    <a:pt x="2067" y="1548"/>
                  </a:lnTo>
                  <a:lnTo>
                    <a:pt x="2042" y="1550"/>
                  </a:lnTo>
                  <a:lnTo>
                    <a:pt x="2016" y="1554"/>
                  </a:lnTo>
                  <a:lnTo>
                    <a:pt x="2014" y="1555"/>
                  </a:lnTo>
                  <a:lnTo>
                    <a:pt x="2012" y="1555"/>
                  </a:lnTo>
                  <a:lnTo>
                    <a:pt x="1992" y="1561"/>
                  </a:lnTo>
                  <a:lnTo>
                    <a:pt x="1972" y="1567"/>
                  </a:lnTo>
                  <a:lnTo>
                    <a:pt x="1966" y="1569"/>
                  </a:lnTo>
                  <a:lnTo>
                    <a:pt x="1962" y="1571"/>
                  </a:lnTo>
                  <a:lnTo>
                    <a:pt x="1939" y="1581"/>
                  </a:lnTo>
                  <a:lnTo>
                    <a:pt x="1919" y="1591"/>
                  </a:lnTo>
                  <a:lnTo>
                    <a:pt x="1919" y="1591"/>
                  </a:lnTo>
                  <a:lnTo>
                    <a:pt x="1883" y="1614"/>
                  </a:lnTo>
                  <a:lnTo>
                    <a:pt x="1852" y="1639"/>
                  </a:lnTo>
                  <a:lnTo>
                    <a:pt x="1823" y="1669"/>
                  </a:lnTo>
                  <a:lnTo>
                    <a:pt x="1798" y="1702"/>
                  </a:lnTo>
                  <a:lnTo>
                    <a:pt x="1778" y="1737"/>
                  </a:lnTo>
                  <a:lnTo>
                    <a:pt x="1777" y="1739"/>
                  </a:lnTo>
                  <a:lnTo>
                    <a:pt x="1776" y="1741"/>
                  </a:lnTo>
                  <a:lnTo>
                    <a:pt x="1766" y="1762"/>
                  </a:lnTo>
                  <a:lnTo>
                    <a:pt x="1759" y="1783"/>
                  </a:lnTo>
                  <a:lnTo>
                    <a:pt x="1757" y="1785"/>
                  </a:lnTo>
                  <a:lnTo>
                    <a:pt x="1756" y="1787"/>
                  </a:lnTo>
                  <a:lnTo>
                    <a:pt x="1751" y="1809"/>
                  </a:lnTo>
                  <a:lnTo>
                    <a:pt x="1746" y="1832"/>
                  </a:lnTo>
                  <a:lnTo>
                    <a:pt x="1745" y="1842"/>
                  </a:lnTo>
                  <a:lnTo>
                    <a:pt x="1741" y="1869"/>
                  </a:lnTo>
                  <a:lnTo>
                    <a:pt x="1740" y="1896"/>
                  </a:lnTo>
                  <a:lnTo>
                    <a:pt x="1741" y="1899"/>
                  </a:lnTo>
                  <a:lnTo>
                    <a:pt x="1741" y="1902"/>
                  </a:lnTo>
                  <a:lnTo>
                    <a:pt x="1742" y="1927"/>
                  </a:lnTo>
                  <a:lnTo>
                    <a:pt x="1747" y="1953"/>
                  </a:lnTo>
                  <a:lnTo>
                    <a:pt x="1747" y="1955"/>
                  </a:lnTo>
                  <a:lnTo>
                    <a:pt x="1747" y="1957"/>
                  </a:lnTo>
                  <a:lnTo>
                    <a:pt x="1754" y="1984"/>
                  </a:lnTo>
                  <a:lnTo>
                    <a:pt x="1763" y="2010"/>
                  </a:lnTo>
                  <a:lnTo>
                    <a:pt x="1764" y="2015"/>
                  </a:lnTo>
                  <a:lnTo>
                    <a:pt x="1776" y="2041"/>
                  </a:lnTo>
                  <a:lnTo>
                    <a:pt x="1790" y="2067"/>
                  </a:lnTo>
                  <a:lnTo>
                    <a:pt x="1814" y="2103"/>
                  </a:lnTo>
                  <a:lnTo>
                    <a:pt x="1844" y="2135"/>
                  </a:lnTo>
                  <a:lnTo>
                    <a:pt x="1878" y="2164"/>
                  </a:lnTo>
                  <a:lnTo>
                    <a:pt x="1914" y="2188"/>
                  </a:lnTo>
                  <a:lnTo>
                    <a:pt x="1954" y="2208"/>
                  </a:lnTo>
                  <a:lnTo>
                    <a:pt x="1996" y="2222"/>
                  </a:lnTo>
                  <a:lnTo>
                    <a:pt x="2041" y="2232"/>
                  </a:lnTo>
                  <a:lnTo>
                    <a:pt x="2088" y="2235"/>
                  </a:lnTo>
                  <a:lnTo>
                    <a:pt x="2135" y="2232"/>
                  </a:lnTo>
                  <a:lnTo>
                    <a:pt x="2181" y="2222"/>
                  </a:lnTo>
                  <a:lnTo>
                    <a:pt x="2223" y="2207"/>
                  </a:lnTo>
                  <a:lnTo>
                    <a:pt x="2264" y="2188"/>
                  </a:lnTo>
                  <a:lnTo>
                    <a:pt x="2300" y="2163"/>
                  </a:lnTo>
                  <a:lnTo>
                    <a:pt x="2334" y="2134"/>
                  </a:lnTo>
                  <a:lnTo>
                    <a:pt x="2364" y="2101"/>
                  </a:lnTo>
                  <a:lnTo>
                    <a:pt x="2388" y="2065"/>
                  </a:lnTo>
                  <a:lnTo>
                    <a:pt x="2409" y="2024"/>
                  </a:lnTo>
                  <a:lnTo>
                    <a:pt x="2423" y="1982"/>
                  </a:lnTo>
                  <a:lnTo>
                    <a:pt x="2432" y="1937"/>
                  </a:lnTo>
                  <a:lnTo>
                    <a:pt x="2436" y="1891"/>
                  </a:lnTo>
                  <a:lnTo>
                    <a:pt x="2432" y="1846"/>
                  </a:lnTo>
                  <a:lnTo>
                    <a:pt x="2424" y="1803"/>
                  </a:lnTo>
                  <a:lnTo>
                    <a:pt x="2410" y="1762"/>
                  </a:lnTo>
                  <a:lnTo>
                    <a:pt x="2392" y="1723"/>
                  </a:lnTo>
                  <a:lnTo>
                    <a:pt x="2368" y="1687"/>
                  </a:lnTo>
                  <a:lnTo>
                    <a:pt x="2340" y="1655"/>
                  </a:lnTo>
                  <a:lnTo>
                    <a:pt x="2309" y="1626"/>
                  </a:lnTo>
                  <a:lnTo>
                    <a:pt x="2274" y="1601"/>
                  </a:lnTo>
                  <a:lnTo>
                    <a:pt x="2237" y="1581"/>
                  </a:lnTo>
                  <a:lnTo>
                    <a:pt x="2211" y="1569"/>
                  </a:lnTo>
                  <a:lnTo>
                    <a:pt x="2184" y="1561"/>
                  </a:lnTo>
                  <a:lnTo>
                    <a:pt x="2184" y="1561"/>
                  </a:lnTo>
                  <a:lnTo>
                    <a:pt x="2183" y="1561"/>
                  </a:lnTo>
                  <a:lnTo>
                    <a:pt x="2157" y="1554"/>
                  </a:lnTo>
                  <a:lnTo>
                    <a:pt x="2133" y="1550"/>
                  </a:lnTo>
                  <a:lnTo>
                    <a:pt x="2127" y="1550"/>
                  </a:lnTo>
                  <a:lnTo>
                    <a:pt x="2102" y="1548"/>
                  </a:lnTo>
                  <a:lnTo>
                    <a:pt x="2078" y="1548"/>
                  </a:lnTo>
                  <a:close/>
                  <a:moveTo>
                    <a:pt x="3246" y="1375"/>
                  </a:moveTo>
                  <a:lnTo>
                    <a:pt x="3244" y="1377"/>
                  </a:lnTo>
                  <a:lnTo>
                    <a:pt x="3238" y="1379"/>
                  </a:lnTo>
                  <a:lnTo>
                    <a:pt x="3232" y="1381"/>
                  </a:lnTo>
                  <a:lnTo>
                    <a:pt x="3206" y="1388"/>
                  </a:lnTo>
                  <a:lnTo>
                    <a:pt x="3199" y="1390"/>
                  </a:lnTo>
                  <a:lnTo>
                    <a:pt x="3190" y="1394"/>
                  </a:lnTo>
                  <a:lnTo>
                    <a:pt x="3162" y="1400"/>
                  </a:lnTo>
                  <a:lnTo>
                    <a:pt x="3143" y="1404"/>
                  </a:lnTo>
                  <a:lnTo>
                    <a:pt x="3112" y="1409"/>
                  </a:lnTo>
                  <a:lnTo>
                    <a:pt x="3088" y="1414"/>
                  </a:lnTo>
                  <a:lnTo>
                    <a:pt x="3052" y="1418"/>
                  </a:lnTo>
                  <a:lnTo>
                    <a:pt x="3026" y="1421"/>
                  </a:lnTo>
                  <a:lnTo>
                    <a:pt x="2983" y="1425"/>
                  </a:lnTo>
                  <a:lnTo>
                    <a:pt x="2954" y="1428"/>
                  </a:lnTo>
                  <a:lnTo>
                    <a:pt x="2928" y="1429"/>
                  </a:lnTo>
                  <a:lnTo>
                    <a:pt x="2900" y="1430"/>
                  </a:lnTo>
                  <a:lnTo>
                    <a:pt x="2873" y="1431"/>
                  </a:lnTo>
                  <a:lnTo>
                    <a:pt x="2829" y="1432"/>
                  </a:lnTo>
                  <a:lnTo>
                    <a:pt x="2783" y="1432"/>
                  </a:lnTo>
                  <a:lnTo>
                    <a:pt x="2701" y="1431"/>
                  </a:lnTo>
                  <a:lnTo>
                    <a:pt x="2623" y="1428"/>
                  </a:lnTo>
                  <a:lnTo>
                    <a:pt x="2547" y="1421"/>
                  </a:lnTo>
                  <a:lnTo>
                    <a:pt x="2472" y="1416"/>
                  </a:lnTo>
                  <a:lnTo>
                    <a:pt x="2396" y="1409"/>
                  </a:lnTo>
                  <a:lnTo>
                    <a:pt x="2320" y="1404"/>
                  </a:lnTo>
                  <a:lnTo>
                    <a:pt x="2320" y="1482"/>
                  </a:lnTo>
                  <a:lnTo>
                    <a:pt x="2335" y="1489"/>
                  </a:lnTo>
                  <a:lnTo>
                    <a:pt x="2357" y="1498"/>
                  </a:lnTo>
                  <a:lnTo>
                    <a:pt x="2386" y="1506"/>
                  </a:lnTo>
                  <a:lnTo>
                    <a:pt x="2423" y="1515"/>
                  </a:lnTo>
                  <a:lnTo>
                    <a:pt x="2467" y="1523"/>
                  </a:lnTo>
                  <a:lnTo>
                    <a:pt x="2517" y="1531"/>
                  </a:lnTo>
                  <a:lnTo>
                    <a:pt x="2574" y="1537"/>
                  </a:lnTo>
                  <a:lnTo>
                    <a:pt x="2638" y="1542"/>
                  </a:lnTo>
                  <a:lnTo>
                    <a:pt x="2707" y="1546"/>
                  </a:lnTo>
                  <a:lnTo>
                    <a:pt x="2783" y="1547"/>
                  </a:lnTo>
                  <a:lnTo>
                    <a:pt x="2829" y="1547"/>
                  </a:lnTo>
                  <a:lnTo>
                    <a:pt x="2872" y="1546"/>
                  </a:lnTo>
                  <a:lnTo>
                    <a:pt x="2875" y="1545"/>
                  </a:lnTo>
                  <a:lnTo>
                    <a:pt x="2879" y="1545"/>
                  </a:lnTo>
                  <a:lnTo>
                    <a:pt x="2918" y="1544"/>
                  </a:lnTo>
                  <a:lnTo>
                    <a:pt x="2956" y="1540"/>
                  </a:lnTo>
                  <a:lnTo>
                    <a:pt x="2960" y="1540"/>
                  </a:lnTo>
                  <a:lnTo>
                    <a:pt x="2965" y="1540"/>
                  </a:lnTo>
                  <a:lnTo>
                    <a:pt x="2999" y="1537"/>
                  </a:lnTo>
                  <a:lnTo>
                    <a:pt x="3031" y="1533"/>
                  </a:lnTo>
                  <a:lnTo>
                    <a:pt x="3034" y="1533"/>
                  </a:lnTo>
                  <a:lnTo>
                    <a:pt x="3039" y="1532"/>
                  </a:lnTo>
                  <a:lnTo>
                    <a:pt x="3068" y="1529"/>
                  </a:lnTo>
                  <a:lnTo>
                    <a:pt x="3096" y="1524"/>
                  </a:lnTo>
                  <a:lnTo>
                    <a:pt x="3103" y="1523"/>
                  </a:lnTo>
                  <a:lnTo>
                    <a:pt x="3128" y="1518"/>
                  </a:lnTo>
                  <a:lnTo>
                    <a:pt x="3149" y="1514"/>
                  </a:lnTo>
                  <a:lnTo>
                    <a:pt x="3153" y="1513"/>
                  </a:lnTo>
                  <a:lnTo>
                    <a:pt x="3156" y="1513"/>
                  </a:lnTo>
                  <a:lnTo>
                    <a:pt x="3176" y="1507"/>
                  </a:lnTo>
                  <a:lnTo>
                    <a:pt x="3193" y="1502"/>
                  </a:lnTo>
                  <a:lnTo>
                    <a:pt x="3196" y="1502"/>
                  </a:lnTo>
                  <a:lnTo>
                    <a:pt x="3197" y="1502"/>
                  </a:lnTo>
                  <a:lnTo>
                    <a:pt x="3213" y="1497"/>
                  </a:lnTo>
                  <a:lnTo>
                    <a:pt x="3226" y="1491"/>
                  </a:lnTo>
                  <a:lnTo>
                    <a:pt x="3227" y="1491"/>
                  </a:lnTo>
                  <a:lnTo>
                    <a:pt x="3227" y="1491"/>
                  </a:lnTo>
                  <a:lnTo>
                    <a:pt x="3238" y="1486"/>
                  </a:lnTo>
                  <a:lnTo>
                    <a:pt x="3246" y="1482"/>
                  </a:lnTo>
                  <a:lnTo>
                    <a:pt x="3246" y="1375"/>
                  </a:lnTo>
                  <a:close/>
                  <a:moveTo>
                    <a:pt x="3246" y="1147"/>
                  </a:moveTo>
                  <a:lnTo>
                    <a:pt x="3245" y="1147"/>
                  </a:lnTo>
                  <a:lnTo>
                    <a:pt x="3244" y="1148"/>
                  </a:lnTo>
                  <a:lnTo>
                    <a:pt x="3238" y="1150"/>
                  </a:lnTo>
                  <a:lnTo>
                    <a:pt x="3231" y="1152"/>
                  </a:lnTo>
                  <a:lnTo>
                    <a:pt x="3207" y="1160"/>
                  </a:lnTo>
                  <a:lnTo>
                    <a:pt x="3199" y="1162"/>
                  </a:lnTo>
                  <a:lnTo>
                    <a:pt x="3190" y="1164"/>
                  </a:lnTo>
                  <a:lnTo>
                    <a:pt x="3163" y="1170"/>
                  </a:lnTo>
                  <a:lnTo>
                    <a:pt x="3143" y="1174"/>
                  </a:lnTo>
                  <a:lnTo>
                    <a:pt x="3112" y="1181"/>
                  </a:lnTo>
                  <a:lnTo>
                    <a:pt x="3088" y="1184"/>
                  </a:lnTo>
                  <a:lnTo>
                    <a:pt x="3053" y="1189"/>
                  </a:lnTo>
                  <a:lnTo>
                    <a:pt x="3026" y="1193"/>
                  </a:lnTo>
                  <a:lnTo>
                    <a:pt x="2983" y="1196"/>
                  </a:lnTo>
                  <a:lnTo>
                    <a:pt x="2954" y="1198"/>
                  </a:lnTo>
                  <a:lnTo>
                    <a:pt x="2928" y="1200"/>
                  </a:lnTo>
                  <a:lnTo>
                    <a:pt x="2900" y="1201"/>
                  </a:lnTo>
                  <a:lnTo>
                    <a:pt x="2887" y="1201"/>
                  </a:lnTo>
                  <a:lnTo>
                    <a:pt x="2873" y="1202"/>
                  </a:lnTo>
                  <a:lnTo>
                    <a:pt x="2829" y="1203"/>
                  </a:lnTo>
                  <a:lnTo>
                    <a:pt x="2783" y="1203"/>
                  </a:lnTo>
                  <a:lnTo>
                    <a:pt x="2721" y="1203"/>
                  </a:lnTo>
                  <a:lnTo>
                    <a:pt x="2662" y="1201"/>
                  </a:lnTo>
                  <a:lnTo>
                    <a:pt x="2610" y="1198"/>
                  </a:lnTo>
                  <a:lnTo>
                    <a:pt x="2560" y="1194"/>
                  </a:lnTo>
                  <a:lnTo>
                    <a:pt x="2515" y="1189"/>
                  </a:lnTo>
                  <a:lnTo>
                    <a:pt x="2417" y="1182"/>
                  </a:lnTo>
                  <a:lnTo>
                    <a:pt x="2320" y="1174"/>
                  </a:lnTo>
                  <a:lnTo>
                    <a:pt x="2320" y="1253"/>
                  </a:lnTo>
                  <a:lnTo>
                    <a:pt x="2335" y="1261"/>
                  </a:lnTo>
                  <a:lnTo>
                    <a:pt x="2357" y="1269"/>
                  </a:lnTo>
                  <a:lnTo>
                    <a:pt x="2386" y="1278"/>
                  </a:lnTo>
                  <a:lnTo>
                    <a:pt x="2423" y="1286"/>
                  </a:lnTo>
                  <a:lnTo>
                    <a:pt x="2467" y="1295"/>
                  </a:lnTo>
                  <a:lnTo>
                    <a:pt x="2516" y="1302"/>
                  </a:lnTo>
                  <a:lnTo>
                    <a:pt x="2573" y="1308"/>
                  </a:lnTo>
                  <a:lnTo>
                    <a:pt x="2637" y="1314"/>
                  </a:lnTo>
                  <a:lnTo>
                    <a:pt x="2707" y="1317"/>
                  </a:lnTo>
                  <a:lnTo>
                    <a:pt x="2783" y="1318"/>
                  </a:lnTo>
                  <a:lnTo>
                    <a:pt x="2829" y="1317"/>
                  </a:lnTo>
                  <a:lnTo>
                    <a:pt x="2872" y="1316"/>
                  </a:lnTo>
                  <a:lnTo>
                    <a:pt x="2875" y="1316"/>
                  </a:lnTo>
                  <a:lnTo>
                    <a:pt x="2879" y="1316"/>
                  </a:lnTo>
                  <a:lnTo>
                    <a:pt x="2918" y="1314"/>
                  </a:lnTo>
                  <a:lnTo>
                    <a:pt x="2956" y="1312"/>
                  </a:lnTo>
                  <a:lnTo>
                    <a:pt x="2960" y="1312"/>
                  </a:lnTo>
                  <a:lnTo>
                    <a:pt x="2965" y="1311"/>
                  </a:lnTo>
                  <a:lnTo>
                    <a:pt x="2998" y="1307"/>
                  </a:lnTo>
                  <a:lnTo>
                    <a:pt x="3031" y="1304"/>
                  </a:lnTo>
                  <a:lnTo>
                    <a:pt x="3034" y="1303"/>
                  </a:lnTo>
                  <a:lnTo>
                    <a:pt x="3039" y="1303"/>
                  </a:lnTo>
                  <a:lnTo>
                    <a:pt x="3068" y="1299"/>
                  </a:lnTo>
                  <a:lnTo>
                    <a:pt x="3096" y="1295"/>
                  </a:lnTo>
                  <a:lnTo>
                    <a:pt x="3099" y="1295"/>
                  </a:lnTo>
                  <a:lnTo>
                    <a:pt x="3103" y="1294"/>
                  </a:lnTo>
                  <a:lnTo>
                    <a:pt x="3128" y="1289"/>
                  </a:lnTo>
                  <a:lnTo>
                    <a:pt x="3149" y="1285"/>
                  </a:lnTo>
                  <a:lnTo>
                    <a:pt x="3153" y="1284"/>
                  </a:lnTo>
                  <a:lnTo>
                    <a:pt x="3156" y="1283"/>
                  </a:lnTo>
                  <a:lnTo>
                    <a:pt x="3175" y="1279"/>
                  </a:lnTo>
                  <a:lnTo>
                    <a:pt x="3193" y="1273"/>
                  </a:lnTo>
                  <a:lnTo>
                    <a:pt x="3196" y="1273"/>
                  </a:lnTo>
                  <a:lnTo>
                    <a:pt x="3197" y="1272"/>
                  </a:lnTo>
                  <a:lnTo>
                    <a:pt x="3213" y="1268"/>
                  </a:lnTo>
                  <a:lnTo>
                    <a:pt x="3226" y="1263"/>
                  </a:lnTo>
                  <a:lnTo>
                    <a:pt x="3227" y="1262"/>
                  </a:lnTo>
                  <a:lnTo>
                    <a:pt x="3238" y="1257"/>
                  </a:lnTo>
                  <a:lnTo>
                    <a:pt x="3246" y="1253"/>
                  </a:lnTo>
                  <a:lnTo>
                    <a:pt x="3246" y="1147"/>
                  </a:lnTo>
                  <a:close/>
                  <a:moveTo>
                    <a:pt x="2783" y="917"/>
                  </a:moveTo>
                  <a:lnTo>
                    <a:pt x="2722" y="918"/>
                  </a:lnTo>
                  <a:lnTo>
                    <a:pt x="2665" y="923"/>
                  </a:lnTo>
                  <a:lnTo>
                    <a:pt x="2611" y="931"/>
                  </a:lnTo>
                  <a:lnTo>
                    <a:pt x="2560" y="941"/>
                  </a:lnTo>
                  <a:lnTo>
                    <a:pt x="2514" y="952"/>
                  </a:lnTo>
                  <a:lnTo>
                    <a:pt x="2472" y="965"/>
                  </a:lnTo>
                  <a:lnTo>
                    <a:pt x="2436" y="979"/>
                  </a:lnTo>
                  <a:lnTo>
                    <a:pt x="2402" y="993"/>
                  </a:lnTo>
                  <a:lnTo>
                    <a:pt x="2374" y="1006"/>
                  </a:lnTo>
                  <a:lnTo>
                    <a:pt x="2352" y="1019"/>
                  </a:lnTo>
                  <a:lnTo>
                    <a:pt x="2335" y="1031"/>
                  </a:lnTo>
                  <a:lnTo>
                    <a:pt x="2337" y="1032"/>
                  </a:lnTo>
                  <a:lnTo>
                    <a:pt x="2348" y="1036"/>
                  </a:lnTo>
                  <a:lnTo>
                    <a:pt x="2359" y="1040"/>
                  </a:lnTo>
                  <a:lnTo>
                    <a:pt x="2363" y="1041"/>
                  </a:lnTo>
                  <a:lnTo>
                    <a:pt x="2377" y="1046"/>
                  </a:lnTo>
                  <a:lnTo>
                    <a:pt x="2393" y="1050"/>
                  </a:lnTo>
                  <a:lnTo>
                    <a:pt x="2396" y="1051"/>
                  </a:lnTo>
                  <a:lnTo>
                    <a:pt x="2414" y="1055"/>
                  </a:lnTo>
                  <a:lnTo>
                    <a:pt x="2435" y="1060"/>
                  </a:lnTo>
                  <a:lnTo>
                    <a:pt x="2442" y="1061"/>
                  </a:lnTo>
                  <a:lnTo>
                    <a:pt x="2465" y="1065"/>
                  </a:lnTo>
                  <a:lnTo>
                    <a:pt x="2488" y="1068"/>
                  </a:lnTo>
                  <a:lnTo>
                    <a:pt x="2492" y="1069"/>
                  </a:lnTo>
                  <a:lnTo>
                    <a:pt x="2496" y="1069"/>
                  </a:lnTo>
                  <a:lnTo>
                    <a:pt x="2522" y="1073"/>
                  </a:lnTo>
                  <a:lnTo>
                    <a:pt x="2550" y="1077"/>
                  </a:lnTo>
                  <a:lnTo>
                    <a:pt x="2551" y="1077"/>
                  </a:lnTo>
                  <a:lnTo>
                    <a:pt x="2553" y="1077"/>
                  </a:lnTo>
                  <a:lnTo>
                    <a:pt x="2583" y="1080"/>
                  </a:lnTo>
                  <a:lnTo>
                    <a:pt x="2614" y="1083"/>
                  </a:lnTo>
                  <a:lnTo>
                    <a:pt x="2619" y="1083"/>
                  </a:lnTo>
                  <a:lnTo>
                    <a:pt x="2626" y="1083"/>
                  </a:lnTo>
                  <a:lnTo>
                    <a:pt x="2658" y="1085"/>
                  </a:lnTo>
                  <a:lnTo>
                    <a:pt x="2693" y="1087"/>
                  </a:lnTo>
                  <a:lnTo>
                    <a:pt x="2705" y="1087"/>
                  </a:lnTo>
                  <a:lnTo>
                    <a:pt x="2743" y="1088"/>
                  </a:lnTo>
                  <a:lnTo>
                    <a:pt x="2783" y="1088"/>
                  </a:lnTo>
                  <a:lnTo>
                    <a:pt x="2823" y="1088"/>
                  </a:lnTo>
                  <a:lnTo>
                    <a:pt x="2860" y="1087"/>
                  </a:lnTo>
                  <a:lnTo>
                    <a:pt x="2867" y="1087"/>
                  </a:lnTo>
                  <a:lnTo>
                    <a:pt x="2873" y="1087"/>
                  </a:lnTo>
                  <a:lnTo>
                    <a:pt x="2908" y="1085"/>
                  </a:lnTo>
                  <a:lnTo>
                    <a:pt x="2940" y="1083"/>
                  </a:lnTo>
                  <a:lnTo>
                    <a:pt x="2946" y="1083"/>
                  </a:lnTo>
                  <a:lnTo>
                    <a:pt x="2952" y="1083"/>
                  </a:lnTo>
                  <a:lnTo>
                    <a:pt x="2984" y="1080"/>
                  </a:lnTo>
                  <a:lnTo>
                    <a:pt x="3013" y="1077"/>
                  </a:lnTo>
                  <a:lnTo>
                    <a:pt x="3015" y="1077"/>
                  </a:lnTo>
                  <a:lnTo>
                    <a:pt x="3017" y="1077"/>
                  </a:lnTo>
                  <a:lnTo>
                    <a:pt x="3070" y="1069"/>
                  </a:lnTo>
                  <a:lnTo>
                    <a:pt x="3074" y="1069"/>
                  </a:lnTo>
                  <a:lnTo>
                    <a:pt x="3077" y="1068"/>
                  </a:lnTo>
                  <a:lnTo>
                    <a:pt x="3124" y="1061"/>
                  </a:lnTo>
                  <a:lnTo>
                    <a:pt x="3127" y="1060"/>
                  </a:lnTo>
                  <a:lnTo>
                    <a:pt x="3131" y="1060"/>
                  </a:lnTo>
                  <a:lnTo>
                    <a:pt x="3152" y="1055"/>
                  </a:lnTo>
                  <a:lnTo>
                    <a:pt x="3170" y="1051"/>
                  </a:lnTo>
                  <a:lnTo>
                    <a:pt x="3173" y="1050"/>
                  </a:lnTo>
                  <a:lnTo>
                    <a:pt x="3203" y="1041"/>
                  </a:lnTo>
                  <a:lnTo>
                    <a:pt x="3205" y="1040"/>
                  </a:lnTo>
                  <a:lnTo>
                    <a:pt x="3206" y="1040"/>
                  </a:lnTo>
                  <a:lnTo>
                    <a:pt x="3218" y="1036"/>
                  </a:lnTo>
                  <a:lnTo>
                    <a:pt x="3229" y="1032"/>
                  </a:lnTo>
                  <a:lnTo>
                    <a:pt x="3231" y="1031"/>
                  </a:lnTo>
                  <a:lnTo>
                    <a:pt x="3214" y="1019"/>
                  </a:lnTo>
                  <a:lnTo>
                    <a:pt x="3191" y="1006"/>
                  </a:lnTo>
                  <a:lnTo>
                    <a:pt x="3163" y="993"/>
                  </a:lnTo>
                  <a:lnTo>
                    <a:pt x="3131" y="979"/>
                  </a:lnTo>
                  <a:lnTo>
                    <a:pt x="3094" y="965"/>
                  </a:lnTo>
                  <a:lnTo>
                    <a:pt x="3052" y="952"/>
                  </a:lnTo>
                  <a:lnTo>
                    <a:pt x="3005" y="941"/>
                  </a:lnTo>
                  <a:lnTo>
                    <a:pt x="2955" y="931"/>
                  </a:lnTo>
                  <a:lnTo>
                    <a:pt x="2901" y="923"/>
                  </a:lnTo>
                  <a:lnTo>
                    <a:pt x="2844" y="918"/>
                  </a:lnTo>
                  <a:lnTo>
                    <a:pt x="2783" y="917"/>
                  </a:lnTo>
                  <a:close/>
                  <a:moveTo>
                    <a:pt x="1219" y="401"/>
                  </a:moveTo>
                  <a:lnTo>
                    <a:pt x="1163" y="404"/>
                  </a:lnTo>
                  <a:lnTo>
                    <a:pt x="1106" y="414"/>
                  </a:lnTo>
                  <a:lnTo>
                    <a:pt x="1049" y="431"/>
                  </a:lnTo>
                  <a:lnTo>
                    <a:pt x="992" y="452"/>
                  </a:lnTo>
                  <a:lnTo>
                    <a:pt x="936" y="480"/>
                  </a:lnTo>
                  <a:lnTo>
                    <a:pt x="880" y="512"/>
                  </a:lnTo>
                  <a:lnTo>
                    <a:pt x="827" y="549"/>
                  </a:lnTo>
                  <a:lnTo>
                    <a:pt x="774" y="590"/>
                  </a:lnTo>
                  <a:lnTo>
                    <a:pt x="722" y="635"/>
                  </a:lnTo>
                  <a:lnTo>
                    <a:pt x="675" y="683"/>
                  </a:lnTo>
                  <a:lnTo>
                    <a:pt x="629" y="734"/>
                  </a:lnTo>
                  <a:lnTo>
                    <a:pt x="587" y="788"/>
                  </a:lnTo>
                  <a:lnTo>
                    <a:pt x="548" y="844"/>
                  </a:lnTo>
                  <a:lnTo>
                    <a:pt x="514" y="901"/>
                  </a:lnTo>
                  <a:lnTo>
                    <a:pt x="483" y="961"/>
                  </a:lnTo>
                  <a:lnTo>
                    <a:pt x="457" y="1020"/>
                  </a:lnTo>
                  <a:lnTo>
                    <a:pt x="436" y="1081"/>
                  </a:lnTo>
                  <a:lnTo>
                    <a:pt x="421" y="1140"/>
                  </a:lnTo>
                  <a:lnTo>
                    <a:pt x="412" y="1201"/>
                  </a:lnTo>
                  <a:lnTo>
                    <a:pt x="408" y="1261"/>
                  </a:lnTo>
                  <a:lnTo>
                    <a:pt x="412" y="1279"/>
                  </a:lnTo>
                  <a:lnTo>
                    <a:pt x="419" y="1295"/>
                  </a:lnTo>
                  <a:lnTo>
                    <a:pt x="432" y="1306"/>
                  </a:lnTo>
                  <a:lnTo>
                    <a:pt x="448" y="1315"/>
                  </a:lnTo>
                  <a:lnTo>
                    <a:pt x="466" y="1318"/>
                  </a:lnTo>
                  <a:lnTo>
                    <a:pt x="485" y="1315"/>
                  </a:lnTo>
                  <a:lnTo>
                    <a:pt x="501" y="1306"/>
                  </a:lnTo>
                  <a:lnTo>
                    <a:pt x="513" y="1295"/>
                  </a:lnTo>
                  <a:lnTo>
                    <a:pt x="521" y="1279"/>
                  </a:lnTo>
                  <a:lnTo>
                    <a:pt x="525" y="1261"/>
                  </a:lnTo>
                  <a:lnTo>
                    <a:pt x="528" y="1208"/>
                  </a:lnTo>
                  <a:lnTo>
                    <a:pt x="536" y="1155"/>
                  </a:lnTo>
                  <a:lnTo>
                    <a:pt x="551" y="1101"/>
                  </a:lnTo>
                  <a:lnTo>
                    <a:pt x="572" y="1047"/>
                  </a:lnTo>
                  <a:lnTo>
                    <a:pt x="597" y="993"/>
                  </a:lnTo>
                  <a:lnTo>
                    <a:pt x="626" y="939"/>
                  </a:lnTo>
                  <a:lnTo>
                    <a:pt x="659" y="887"/>
                  </a:lnTo>
                  <a:lnTo>
                    <a:pt x="697" y="837"/>
                  </a:lnTo>
                  <a:lnTo>
                    <a:pt x="736" y="788"/>
                  </a:lnTo>
                  <a:lnTo>
                    <a:pt x="779" y="743"/>
                  </a:lnTo>
                  <a:lnTo>
                    <a:pt x="824" y="700"/>
                  </a:lnTo>
                  <a:lnTo>
                    <a:pt x="872" y="661"/>
                  </a:lnTo>
                  <a:lnTo>
                    <a:pt x="920" y="625"/>
                  </a:lnTo>
                  <a:lnTo>
                    <a:pt x="970" y="593"/>
                  </a:lnTo>
                  <a:lnTo>
                    <a:pt x="1020" y="566"/>
                  </a:lnTo>
                  <a:lnTo>
                    <a:pt x="1071" y="545"/>
                  </a:lnTo>
                  <a:lnTo>
                    <a:pt x="1121" y="529"/>
                  </a:lnTo>
                  <a:lnTo>
                    <a:pt x="1171" y="519"/>
                  </a:lnTo>
                  <a:lnTo>
                    <a:pt x="1219" y="516"/>
                  </a:lnTo>
                  <a:lnTo>
                    <a:pt x="1237" y="513"/>
                  </a:lnTo>
                  <a:lnTo>
                    <a:pt x="1253" y="504"/>
                  </a:lnTo>
                  <a:lnTo>
                    <a:pt x="1266" y="492"/>
                  </a:lnTo>
                  <a:lnTo>
                    <a:pt x="1274" y="477"/>
                  </a:lnTo>
                  <a:lnTo>
                    <a:pt x="1277" y="459"/>
                  </a:lnTo>
                  <a:lnTo>
                    <a:pt x="1274" y="441"/>
                  </a:lnTo>
                  <a:lnTo>
                    <a:pt x="1266" y="425"/>
                  </a:lnTo>
                  <a:lnTo>
                    <a:pt x="1253" y="412"/>
                  </a:lnTo>
                  <a:lnTo>
                    <a:pt x="1237" y="404"/>
                  </a:lnTo>
                  <a:lnTo>
                    <a:pt x="1219" y="401"/>
                  </a:lnTo>
                  <a:close/>
                  <a:moveTo>
                    <a:pt x="1157" y="0"/>
                  </a:moveTo>
                  <a:lnTo>
                    <a:pt x="1607" y="0"/>
                  </a:lnTo>
                  <a:lnTo>
                    <a:pt x="1653" y="2"/>
                  </a:lnTo>
                  <a:lnTo>
                    <a:pt x="1697" y="11"/>
                  </a:lnTo>
                  <a:lnTo>
                    <a:pt x="1740" y="23"/>
                  </a:lnTo>
                  <a:lnTo>
                    <a:pt x="1780" y="37"/>
                  </a:lnTo>
                  <a:lnTo>
                    <a:pt x="1818" y="55"/>
                  </a:lnTo>
                  <a:lnTo>
                    <a:pt x="1852" y="75"/>
                  </a:lnTo>
                  <a:lnTo>
                    <a:pt x="1883" y="95"/>
                  </a:lnTo>
                  <a:lnTo>
                    <a:pt x="1910" y="115"/>
                  </a:lnTo>
                  <a:lnTo>
                    <a:pt x="2327" y="395"/>
                  </a:lnTo>
                  <a:lnTo>
                    <a:pt x="2387" y="444"/>
                  </a:lnTo>
                  <a:lnTo>
                    <a:pt x="2444" y="497"/>
                  </a:lnTo>
                  <a:lnTo>
                    <a:pt x="2497" y="553"/>
                  </a:lnTo>
                  <a:lnTo>
                    <a:pt x="2546" y="613"/>
                  </a:lnTo>
                  <a:lnTo>
                    <a:pt x="2590" y="675"/>
                  </a:lnTo>
                  <a:lnTo>
                    <a:pt x="2631" y="740"/>
                  </a:lnTo>
                  <a:lnTo>
                    <a:pt x="2667" y="809"/>
                  </a:lnTo>
                  <a:lnTo>
                    <a:pt x="2725" y="803"/>
                  </a:lnTo>
                  <a:lnTo>
                    <a:pt x="2783" y="802"/>
                  </a:lnTo>
                  <a:lnTo>
                    <a:pt x="2840" y="803"/>
                  </a:lnTo>
                  <a:lnTo>
                    <a:pt x="2897" y="809"/>
                  </a:lnTo>
                  <a:lnTo>
                    <a:pt x="2954" y="815"/>
                  </a:lnTo>
                  <a:lnTo>
                    <a:pt x="3008" y="826"/>
                  </a:lnTo>
                  <a:lnTo>
                    <a:pt x="3060" y="837"/>
                  </a:lnTo>
                  <a:lnTo>
                    <a:pt x="3111" y="851"/>
                  </a:lnTo>
                  <a:lnTo>
                    <a:pt x="3158" y="867"/>
                  </a:lnTo>
                  <a:lnTo>
                    <a:pt x="3201" y="885"/>
                  </a:lnTo>
                  <a:lnTo>
                    <a:pt x="3241" y="904"/>
                  </a:lnTo>
                  <a:lnTo>
                    <a:pt x="3275" y="924"/>
                  </a:lnTo>
                  <a:lnTo>
                    <a:pt x="3305" y="946"/>
                  </a:lnTo>
                  <a:lnTo>
                    <a:pt x="3329" y="968"/>
                  </a:lnTo>
                  <a:lnTo>
                    <a:pt x="3347" y="990"/>
                  </a:lnTo>
                  <a:lnTo>
                    <a:pt x="3358" y="1014"/>
                  </a:lnTo>
                  <a:lnTo>
                    <a:pt x="3362" y="1037"/>
                  </a:lnTo>
                  <a:lnTo>
                    <a:pt x="3362" y="2183"/>
                  </a:lnTo>
                  <a:lnTo>
                    <a:pt x="3361" y="2189"/>
                  </a:lnTo>
                  <a:lnTo>
                    <a:pt x="3360" y="2197"/>
                  </a:lnTo>
                  <a:lnTo>
                    <a:pt x="3358" y="2204"/>
                  </a:lnTo>
                  <a:lnTo>
                    <a:pt x="3355" y="2214"/>
                  </a:lnTo>
                  <a:lnTo>
                    <a:pt x="3348" y="2223"/>
                  </a:lnTo>
                  <a:lnTo>
                    <a:pt x="3341" y="2233"/>
                  </a:lnTo>
                  <a:lnTo>
                    <a:pt x="3331" y="2243"/>
                  </a:lnTo>
                  <a:lnTo>
                    <a:pt x="3318" y="2254"/>
                  </a:lnTo>
                  <a:lnTo>
                    <a:pt x="3303" y="2265"/>
                  </a:lnTo>
                  <a:lnTo>
                    <a:pt x="3285" y="2275"/>
                  </a:lnTo>
                  <a:lnTo>
                    <a:pt x="3262" y="2286"/>
                  </a:lnTo>
                  <a:lnTo>
                    <a:pt x="3236" y="2297"/>
                  </a:lnTo>
                  <a:lnTo>
                    <a:pt x="3206" y="2306"/>
                  </a:lnTo>
                  <a:lnTo>
                    <a:pt x="3172" y="2315"/>
                  </a:lnTo>
                  <a:lnTo>
                    <a:pt x="3132" y="2323"/>
                  </a:lnTo>
                  <a:lnTo>
                    <a:pt x="3088" y="2331"/>
                  </a:lnTo>
                  <a:lnTo>
                    <a:pt x="3039" y="2337"/>
                  </a:lnTo>
                  <a:lnTo>
                    <a:pt x="2984" y="2342"/>
                  </a:lnTo>
                  <a:lnTo>
                    <a:pt x="2924" y="2347"/>
                  </a:lnTo>
                  <a:lnTo>
                    <a:pt x="2856" y="2349"/>
                  </a:lnTo>
                  <a:lnTo>
                    <a:pt x="2783" y="2350"/>
                  </a:lnTo>
                  <a:lnTo>
                    <a:pt x="2711" y="2349"/>
                  </a:lnTo>
                  <a:lnTo>
                    <a:pt x="2642" y="2345"/>
                  </a:lnTo>
                  <a:lnTo>
                    <a:pt x="2575" y="2340"/>
                  </a:lnTo>
                  <a:lnTo>
                    <a:pt x="2513" y="2334"/>
                  </a:lnTo>
                  <a:lnTo>
                    <a:pt x="2454" y="2325"/>
                  </a:lnTo>
                  <a:lnTo>
                    <a:pt x="2401" y="2316"/>
                  </a:lnTo>
                  <a:lnTo>
                    <a:pt x="2354" y="2304"/>
                  </a:lnTo>
                  <a:lnTo>
                    <a:pt x="2313" y="2291"/>
                  </a:lnTo>
                  <a:lnTo>
                    <a:pt x="2271" y="2311"/>
                  </a:lnTo>
                  <a:lnTo>
                    <a:pt x="2228" y="2327"/>
                  </a:lnTo>
                  <a:lnTo>
                    <a:pt x="2183" y="2340"/>
                  </a:lnTo>
                  <a:lnTo>
                    <a:pt x="2136" y="2347"/>
                  </a:lnTo>
                  <a:lnTo>
                    <a:pt x="2087" y="2350"/>
                  </a:lnTo>
                  <a:lnTo>
                    <a:pt x="2037" y="2347"/>
                  </a:lnTo>
                  <a:lnTo>
                    <a:pt x="1986" y="2338"/>
                  </a:lnTo>
                  <a:lnTo>
                    <a:pt x="1939" y="2325"/>
                  </a:lnTo>
                  <a:lnTo>
                    <a:pt x="1893" y="2307"/>
                  </a:lnTo>
                  <a:lnTo>
                    <a:pt x="1850" y="2284"/>
                  </a:lnTo>
                  <a:lnTo>
                    <a:pt x="1810" y="2257"/>
                  </a:lnTo>
                  <a:lnTo>
                    <a:pt x="1772" y="2226"/>
                  </a:lnTo>
                  <a:lnTo>
                    <a:pt x="1739" y="2192"/>
                  </a:lnTo>
                  <a:lnTo>
                    <a:pt x="1709" y="2154"/>
                  </a:lnTo>
                  <a:lnTo>
                    <a:pt x="600" y="2154"/>
                  </a:lnTo>
                  <a:lnTo>
                    <a:pt x="552" y="2153"/>
                  </a:lnTo>
                  <a:lnTo>
                    <a:pt x="503" y="2146"/>
                  </a:lnTo>
                  <a:lnTo>
                    <a:pt x="456" y="2132"/>
                  </a:lnTo>
                  <a:lnTo>
                    <a:pt x="408" y="2111"/>
                  </a:lnTo>
                  <a:lnTo>
                    <a:pt x="362" y="2084"/>
                  </a:lnTo>
                  <a:lnTo>
                    <a:pt x="317" y="2050"/>
                  </a:lnTo>
                  <a:lnTo>
                    <a:pt x="274" y="2008"/>
                  </a:lnTo>
                  <a:lnTo>
                    <a:pt x="232" y="1962"/>
                  </a:lnTo>
                  <a:lnTo>
                    <a:pt x="192" y="1908"/>
                  </a:lnTo>
                  <a:lnTo>
                    <a:pt x="154" y="1850"/>
                  </a:lnTo>
                  <a:lnTo>
                    <a:pt x="118" y="1785"/>
                  </a:lnTo>
                  <a:lnTo>
                    <a:pt x="85" y="1714"/>
                  </a:lnTo>
                  <a:lnTo>
                    <a:pt x="57" y="1640"/>
                  </a:lnTo>
                  <a:lnTo>
                    <a:pt x="34" y="1567"/>
                  </a:lnTo>
                  <a:lnTo>
                    <a:pt x="18" y="1492"/>
                  </a:lnTo>
                  <a:lnTo>
                    <a:pt x="6" y="1417"/>
                  </a:lnTo>
                  <a:lnTo>
                    <a:pt x="0" y="1341"/>
                  </a:lnTo>
                  <a:lnTo>
                    <a:pt x="0" y="1265"/>
                  </a:lnTo>
                  <a:lnTo>
                    <a:pt x="4" y="1189"/>
                  </a:lnTo>
                  <a:lnTo>
                    <a:pt x="14" y="1115"/>
                  </a:lnTo>
                  <a:lnTo>
                    <a:pt x="28" y="1040"/>
                  </a:lnTo>
                  <a:lnTo>
                    <a:pt x="48" y="967"/>
                  </a:lnTo>
                  <a:lnTo>
                    <a:pt x="72" y="896"/>
                  </a:lnTo>
                  <a:lnTo>
                    <a:pt x="102" y="826"/>
                  </a:lnTo>
                  <a:lnTo>
                    <a:pt x="137" y="756"/>
                  </a:lnTo>
                  <a:lnTo>
                    <a:pt x="175" y="690"/>
                  </a:lnTo>
                  <a:lnTo>
                    <a:pt x="219" y="627"/>
                  </a:lnTo>
                  <a:lnTo>
                    <a:pt x="268" y="565"/>
                  </a:lnTo>
                  <a:lnTo>
                    <a:pt x="320" y="506"/>
                  </a:lnTo>
                  <a:lnTo>
                    <a:pt x="377" y="451"/>
                  </a:lnTo>
                  <a:lnTo>
                    <a:pt x="440" y="400"/>
                  </a:lnTo>
                  <a:lnTo>
                    <a:pt x="849" y="104"/>
                  </a:lnTo>
                  <a:lnTo>
                    <a:pt x="888" y="78"/>
                  </a:lnTo>
                  <a:lnTo>
                    <a:pt x="929" y="54"/>
                  </a:lnTo>
                  <a:lnTo>
                    <a:pt x="972" y="35"/>
                  </a:lnTo>
                  <a:lnTo>
                    <a:pt x="1016" y="20"/>
                  </a:lnTo>
                  <a:lnTo>
                    <a:pt x="1062" y="9"/>
                  </a:lnTo>
                  <a:lnTo>
                    <a:pt x="1109" y="2"/>
                  </a:lnTo>
                  <a:lnTo>
                    <a:pt x="1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  <p:sp>
          <p:nvSpPr>
            <p:cNvPr id="79" name="Freeform 202"/>
            <p:cNvSpPr>
              <a:spLocks/>
            </p:cNvSpPr>
            <p:nvPr/>
          </p:nvSpPr>
          <p:spPr bwMode="auto">
            <a:xfrm>
              <a:off x="-938" y="313"/>
              <a:ext cx="128" cy="39"/>
            </a:xfrm>
            <a:custGeom>
              <a:avLst/>
              <a:gdLst>
                <a:gd name="T0" fmla="*/ 752 w 1154"/>
                <a:gd name="T1" fmla="*/ 0 h 354"/>
                <a:gd name="T2" fmla="*/ 787 w 1154"/>
                <a:gd name="T3" fmla="*/ 11 h 354"/>
                <a:gd name="T4" fmla="*/ 807 w 1154"/>
                <a:gd name="T5" fmla="*/ 39 h 354"/>
                <a:gd name="T6" fmla="*/ 810 w 1154"/>
                <a:gd name="T7" fmla="*/ 190 h 354"/>
                <a:gd name="T8" fmla="*/ 860 w 1154"/>
                <a:gd name="T9" fmla="*/ 223 h 354"/>
                <a:gd name="T10" fmla="*/ 918 w 1154"/>
                <a:gd name="T11" fmla="*/ 237 h 354"/>
                <a:gd name="T12" fmla="*/ 977 w 1154"/>
                <a:gd name="T13" fmla="*/ 231 h 354"/>
                <a:gd name="T14" fmla="*/ 1032 w 1154"/>
                <a:gd name="T15" fmla="*/ 208 h 354"/>
                <a:gd name="T16" fmla="*/ 1067 w 1154"/>
                <a:gd name="T17" fmla="*/ 179 h 354"/>
                <a:gd name="T18" fmla="*/ 1096 w 1154"/>
                <a:gd name="T19" fmla="*/ 172 h 354"/>
                <a:gd name="T20" fmla="*/ 1124 w 1154"/>
                <a:gd name="T21" fmla="*/ 179 h 354"/>
                <a:gd name="T22" fmla="*/ 1147 w 1154"/>
                <a:gd name="T23" fmla="*/ 201 h 354"/>
                <a:gd name="T24" fmla="*/ 1154 w 1154"/>
                <a:gd name="T25" fmla="*/ 229 h 354"/>
                <a:gd name="T26" fmla="*/ 1147 w 1154"/>
                <a:gd name="T27" fmla="*/ 258 h 354"/>
                <a:gd name="T28" fmla="*/ 1108 w 1154"/>
                <a:gd name="T29" fmla="*/ 295 h 354"/>
                <a:gd name="T30" fmla="*/ 1044 w 1154"/>
                <a:gd name="T31" fmla="*/ 332 h 354"/>
                <a:gd name="T32" fmla="*/ 970 w 1154"/>
                <a:gd name="T33" fmla="*/ 352 h 354"/>
                <a:gd name="T34" fmla="*/ 892 w 1154"/>
                <a:gd name="T35" fmla="*/ 351 h 354"/>
                <a:gd name="T36" fmla="*/ 816 w 1154"/>
                <a:gd name="T37" fmla="*/ 328 h 354"/>
                <a:gd name="T38" fmla="*/ 748 w 1154"/>
                <a:gd name="T39" fmla="*/ 287 h 354"/>
                <a:gd name="T40" fmla="*/ 40 w 1154"/>
                <a:gd name="T41" fmla="*/ 284 h 354"/>
                <a:gd name="T42" fmla="*/ 11 w 1154"/>
                <a:gd name="T43" fmla="*/ 263 h 354"/>
                <a:gd name="T44" fmla="*/ 0 w 1154"/>
                <a:gd name="T45" fmla="*/ 229 h 354"/>
                <a:gd name="T46" fmla="*/ 11 w 1154"/>
                <a:gd name="T47" fmla="*/ 195 h 354"/>
                <a:gd name="T48" fmla="*/ 40 w 1154"/>
                <a:gd name="T49" fmla="*/ 175 h 354"/>
                <a:gd name="T50" fmla="*/ 694 w 1154"/>
                <a:gd name="T51" fmla="*/ 172 h 354"/>
                <a:gd name="T52" fmla="*/ 58 w 1154"/>
                <a:gd name="T53" fmla="*/ 114 h 354"/>
                <a:gd name="T54" fmla="*/ 23 w 1154"/>
                <a:gd name="T55" fmla="*/ 104 h 354"/>
                <a:gd name="T56" fmla="*/ 3 w 1154"/>
                <a:gd name="T57" fmla="*/ 75 h 354"/>
                <a:gd name="T58" fmla="*/ 3 w 1154"/>
                <a:gd name="T59" fmla="*/ 39 h 354"/>
                <a:gd name="T60" fmla="*/ 23 w 1154"/>
                <a:gd name="T61" fmla="*/ 11 h 354"/>
                <a:gd name="T62" fmla="*/ 58 w 1154"/>
                <a:gd name="T63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4" h="354">
                  <a:moveTo>
                    <a:pt x="58" y="0"/>
                  </a:moveTo>
                  <a:lnTo>
                    <a:pt x="752" y="0"/>
                  </a:lnTo>
                  <a:lnTo>
                    <a:pt x="771" y="3"/>
                  </a:lnTo>
                  <a:lnTo>
                    <a:pt x="787" y="11"/>
                  </a:lnTo>
                  <a:lnTo>
                    <a:pt x="800" y="24"/>
                  </a:lnTo>
                  <a:lnTo>
                    <a:pt x="807" y="39"/>
                  </a:lnTo>
                  <a:lnTo>
                    <a:pt x="810" y="57"/>
                  </a:lnTo>
                  <a:lnTo>
                    <a:pt x="810" y="190"/>
                  </a:lnTo>
                  <a:lnTo>
                    <a:pt x="834" y="208"/>
                  </a:lnTo>
                  <a:lnTo>
                    <a:pt x="860" y="223"/>
                  </a:lnTo>
                  <a:lnTo>
                    <a:pt x="889" y="232"/>
                  </a:lnTo>
                  <a:lnTo>
                    <a:pt x="918" y="237"/>
                  </a:lnTo>
                  <a:lnTo>
                    <a:pt x="948" y="237"/>
                  </a:lnTo>
                  <a:lnTo>
                    <a:pt x="977" y="231"/>
                  </a:lnTo>
                  <a:lnTo>
                    <a:pt x="1006" y="222"/>
                  </a:lnTo>
                  <a:lnTo>
                    <a:pt x="1032" y="208"/>
                  </a:lnTo>
                  <a:lnTo>
                    <a:pt x="1055" y="189"/>
                  </a:lnTo>
                  <a:lnTo>
                    <a:pt x="1067" y="179"/>
                  </a:lnTo>
                  <a:lnTo>
                    <a:pt x="1081" y="174"/>
                  </a:lnTo>
                  <a:lnTo>
                    <a:pt x="1096" y="172"/>
                  </a:lnTo>
                  <a:lnTo>
                    <a:pt x="1110" y="174"/>
                  </a:lnTo>
                  <a:lnTo>
                    <a:pt x="1124" y="179"/>
                  </a:lnTo>
                  <a:lnTo>
                    <a:pt x="1137" y="189"/>
                  </a:lnTo>
                  <a:lnTo>
                    <a:pt x="1147" y="201"/>
                  </a:lnTo>
                  <a:lnTo>
                    <a:pt x="1152" y="214"/>
                  </a:lnTo>
                  <a:lnTo>
                    <a:pt x="1154" y="229"/>
                  </a:lnTo>
                  <a:lnTo>
                    <a:pt x="1152" y="244"/>
                  </a:lnTo>
                  <a:lnTo>
                    <a:pt x="1147" y="258"/>
                  </a:lnTo>
                  <a:lnTo>
                    <a:pt x="1137" y="270"/>
                  </a:lnTo>
                  <a:lnTo>
                    <a:pt x="1108" y="295"/>
                  </a:lnTo>
                  <a:lnTo>
                    <a:pt x="1077" y="315"/>
                  </a:lnTo>
                  <a:lnTo>
                    <a:pt x="1044" y="332"/>
                  </a:lnTo>
                  <a:lnTo>
                    <a:pt x="1008" y="344"/>
                  </a:lnTo>
                  <a:lnTo>
                    <a:pt x="970" y="352"/>
                  </a:lnTo>
                  <a:lnTo>
                    <a:pt x="932" y="354"/>
                  </a:lnTo>
                  <a:lnTo>
                    <a:pt x="892" y="351"/>
                  </a:lnTo>
                  <a:lnTo>
                    <a:pt x="853" y="342"/>
                  </a:lnTo>
                  <a:lnTo>
                    <a:pt x="816" y="328"/>
                  </a:lnTo>
                  <a:lnTo>
                    <a:pt x="780" y="310"/>
                  </a:lnTo>
                  <a:lnTo>
                    <a:pt x="748" y="287"/>
                  </a:lnTo>
                  <a:lnTo>
                    <a:pt x="58" y="287"/>
                  </a:lnTo>
                  <a:lnTo>
                    <a:pt x="40" y="284"/>
                  </a:lnTo>
                  <a:lnTo>
                    <a:pt x="23" y="275"/>
                  </a:lnTo>
                  <a:lnTo>
                    <a:pt x="11" y="263"/>
                  </a:lnTo>
                  <a:lnTo>
                    <a:pt x="3" y="247"/>
                  </a:lnTo>
                  <a:lnTo>
                    <a:pt x="0" y="229"/>
                  </a:lnTo>
                  <a:lnTo>
                    <a:pt x="3" y="211"/>
                  </a:lnTo>
                  <a:lnTo>
                    <a:pt x="11" y="195"/>
                  </a:lnTo>
                  <a:lnTo>
                    <a:pt x="23" y="182"/>
                  </a:lnTo>
                  <a:lnTo>
                    <a:pt x="40" y="175"/>
                  </a:lnTo>
                  <a:lnTo>
                    <a:pt x="58" y="172"/>
                  </a:lnTo>
                  <a:lnTo>
                    <a:pt x="694" y="172"/>
                  </a:lnTo>
                  <a:lnTo>
                    <a:pt x="694" y="114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  <p:sp>
          <p:nvSpPr>
            <p:cNvPr id="80" name="Freeform 203"/>
            <p:cNvSpPr>
              <a:spLocks/>
            </p:cNvSpPr>
            <p:nvPr/>
          </p:nvSpPr>
          <p:spPr bwMode="auto">
            <a:xfrm>
              <a:off x="-964" y="230"/>
              <a:ext cx="132" cy="76"/>
            </a:xfrm>
            <a:custGeom>
              <a:avLst/>
              <a:gdLst>
                <a:gd name="T0" fmla="*/ 333 w 1191"/>
                <a:gd name="T1" fmla="*/ 1 h 687"/>
                <a:gd name="T2" fmla="*/ 431 w 1191"/>
                <a:gd name="T3" fmla="*/ 19 h 687"/>
                <a:gd name="T4" fmla="*/ 519 w 1191"/>
                <a:gd name="T5" fmla="*/ 60 h 687"/>
                <a:gd name="T6" fmla="*/ 574 w 1191"/>
                <a:gd name="T7" fmla="*/ 96 h 687"/>
                <a:gd name="T8" fmla="*/ 603 w 1191"/>
                <a:gd name="T9" fmla="*/ 99 h 687"/>
                <a:gd name="T10" fmla="*/ 631 w 1191"/>
                <a:gd name="T11" fmla="*/ 87 h 687"/>
                <a:gd name="T12" fmla="*/ 714 w 1191"/>
                <a:gd name="T13" fmla="*/ 36 h 687"/>
                <a:gd name="T14" fmla="*/ 808 w 1191"/>
                <a:gd name="T15" fmla="*/ 7 h 687"/>
                <a:gd name="T16" fmla="*/ 910 w 1191"/>
                <a:gd name="T17" fmla="*/ 0 h 687"/>
                <a:gd name="T18" fmla="*/ 1019 w 1191"/>
                <a:gd name="T19" fmla="*/ 16 h 687"/>
                <a:gd name="T20" fmla="*/ 1104 w 1191"/>
                <a:gd name="T21" fmla="*/ 44 h 687"/>
                <a:gd name="T22" fmla="*/ 1150 w 1191"/>
                <a:gd name="T23" fmla="*/ 80 h 687"/>
                <a:gd name="T24" fmla="*/ 1180 w 1191"/>
                <a:gd name="T25" fmla="*/ 129 h 687"/>
                <a:gd name="T26" fmla="*/ 1191 w 1191"/>
                <a:gd name="T27" fmla="*/ 187 h 687"/>
                <a:gd name="T28" fmla="*/ 1181 w 1191"/>
                <a:gd name="T29" fmla="*/ 246 h 687"/>
                <a:gd name="T30" fmla="*/ 1151 w 1191"/>
                <a:gd name="T31" fmla="*/ 298 h 687"/>
                <a:gd name="T32" fmla="*/ 1112 w 1191"/>
                <a:gd name="T33" fmla="*/ 336 h 687"/>
                <a:gd name="T34" fmla="*/ 1078 w 1191"/>
                <a:gd name="T35" fmla="*/ 383 h 687"/>
                <a:gd name="T36" fmla="*/ 1043 w 1191"/>
                <a:gd name="T37" fmla="*/ 440 h 687"/>
                <a:gd name="T38" fmla="*/ 1013 w 1191"/>
                <a:gd name="T39" fmla="*/ 500 h 687"/>
                <a:gd name="T40" fmla="*/ 990 w 1191"/>
                <a:gd name="T41" fmla="*/ 553 h 687"/>
                <a:gd name="T42" fmla="*/ 969 w 1191"/>
                <a:gd name="T43" fmla="*/ 602 h 687"/>
                <a:gd name="T44" fmla="*/ 932 w 1191"/>
                <a:gd name="T45" fmla="*/ 648 h 687"/>
                <a:gd name="T46" fmla="*/ 881 w 1191"/>
                <a:gd name="T47" fmla="*/ 678 h 687"/>
                <a:gd name="T48" fmla="*/ 823 w 1191"/>
                <a:gd name="T49" fmla="*/ 687 h 687"/>
                <a:gd name="T50" fmla="*/ 363 w 1191"/>
                <a:gd name="T51" fmla="*/ 685 h 687"/>
                <a:gd name="T52" fmla="*/ 308 w 1191"/>
                <a:gd name="T53" fmla="*/ 665 h 687"/>
                <a:gd name="T54" fmla="*/ 264 w 1191"/>
                <a:gd name="T55" fmla="*/ 626 h 687"/>
                <a:gd name="T56" fmla="*/ 235 w 1191"/>
                <a:gd name="T57" fmla="*/ 574 h 687"/>
                <a:gd name="T58" fmla="*/ 220 w 1191"/>
                <a:gd name="T59" fmla="*/ 542 h 687"/>
                <a:gd name="T60" fmla="*/ 196 w 1191"/>
                <a:gd name="T61" fmla="*/ 499 h 687"/>
                <a:gd name="T62" fmla="*/ 165 w 1191"/>
                <a:gd name="T63" fmla="*/ 449 h 687"/>
                <a:gd name="T64" fmla="*/ 130 w 1191"/>
                <a:gd name="T65" fmla="*/ 399 h 687"/>
                <a:gd name="T66" fmla="*/ 94 w 1191"/>
                <a:gd name="T67" fmla="*/ 353 h 687"/>
                <a:gd name="T68" fmla="*/ 61 w 1191"/>
                <a:gd name="T69" fmla="*/ 320 h 687"/>
                <a:gd name="T70" fmla="*/ 22 w 1191"/>
                <a:gd name="T71" fmla="*/ 273 h 687"/>
                <a:gd name="T72" fmla="*/ 2 w 1191"/>
                <a:gd name="T73" fmla="*/ 217 h 687"/>
                <a:gd name="T74" fmla="*/ 2 w 1191"/>
                <a:gd name="T75" fmla="*/ 157 h 687"/>
                <a:gd name="T76" fmla="*/ 23 w 1191"/>
                <a:gd name="T77" fmla="*/ 103 h 687"/>
                <a:gd name="T78" fmla="*/ 62 w 1191"/>
                <a:gd name="T79" fmla="*/ 60 h 687"/>
                <a:gd name="T80" fmla="*/ 114 w 1191"/>
                <a:gd name="T81" fmla="*/ 32 h 687"/>
                <a:gd name="T82" fmla="*/ 226 w 1191"/>
                <a:gd name="T83" fmla="*/ 5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91" h="687">
                  <a:moveTo>
                    <a:pt x="280" y="0"/>
                  </a:moveTo>
                  <a:lnTo>
                    <a:pt x="333" y="1"/>
                  </a:lnTo>
                  <a:lnTo>
                    <a:pt x="382" y="7"/>
                  </a:lnTo>
                  <a:lnTo>
                    <a:pt x="431" y="19"/>
                  </a:lnTo>
                  <a:lnTo>
                    <a:pt x="476" y="36"/>
                  </a:lnTo>
                  <a:lnTo>
                    <a:pt x="519" y="60"/>
                  </a:lnTo>
                  <a:lnTo>
                    <a:pt x="560" y="87"/>
                  </a:lnTo>
                  <a:lnTo>
                    <a:pt x="574" y="96"/>
                  </a:lnTo>
                  <a:lnTo>
                    <a:pt x="588" y="99"/>
                  </a:lnTo>
                  <a:lnTo>
                    <a:pt x="603" y="99"/>
                  </a:lnTo>
                  <a:lnTo>
                    <a:pt x="617" y="96"/>
                  </a:lnTo>
                  <a:lnTo>
                    <a:pt x="631" y="87"/>
                  </a:lnTo>
                  <a:lnTo>
                    <a:pt x="671" y="60"/>
                  </a:lnTo>
                  <a:lnTo>
                    <a:pt x="714" y="36"/>
                  </a:lnTo>
                  <a:lnTo>
                    <a:pt x="760" y="19"/>
                  </a:lnTo>
                  <a:lnTo>
                    <a:pt x="808" y="7"/>
                  </a:lnTo>
                  <a:lnTo>
                    <a:pt x="857" y="1"/>
                  </a:lnTo>
                  <a:lnTo>
                    <a:pt x="910" y="0"/>
                  </a:lnTo>
                  <a:lnTo>
                    <a:pt x="964" y="5"/>
                  </a:lnTo>
                  <a:lnTo>
                    <a:pt x="1019" y="16"/>
                  </a:lnTo>
                  <a:lnTo>
                    <a:pt x="1077" y="32"/>
                  </a:lnTo>
                  <a:lnTo>
                    <a:pt x="1104" y="44"/>
                  </a:lnTo>
                  <a:lnTo>
                    <a:pt x="1128" y="60"/>
                  </a:lnTo>
                  <a:lnTo>
                    <a:pt x="1150" y="80"/>
                  </a:lnTo>
                  <a:lnTo>
                    <a:pt x="1167" y="103"/>
                  </a:lnTo>
                  <a:lnTo>
                    <a:pt x="1180" y="129"/>
                  </a:lnTo>
                  <a:lnTo>
                    <a:pt x="1187" y="157"/>
                  </a:lnTo>
                  <a:lnTo>
                    <a:pt x="1191" y="187"/>
                  </a:lnTo>
                  <a:lnTo>
                    <a:pt x="1188" y="217"/>
                  </a:lnTo>
                  <a:lnTo>
                    <a:pt x="1181" y="246"/>
                  </a:lnTo>
                  <a:lnTo>
                    <a:pt x="1168" y="273"/>
                  </a:lnTo>
                  <a:lnTo>
                    <a:pt x="1151" y="298"/>
                  </a:lnTo>
                  <a:lnTo>
                    <a:pt x="1129" y="320"/>
                  </a:lnTo>
                  <a:lnTo>
                    <a:pt x="1112" y="336"/>
                  </a:lnTo>
                  <a:lnTo>
                    <a:pt x="1095" y="357"/>
                  </a:lnTo>
                  <a:lnTo>
                    <a:pt x="1078" y="383"/>
                  </a:lnTo>
                  <a:lnTo>
                    <a:pt x="1059" y="411"/>
                  </a:lnTo>
                  <a:lnTo>
                    <a:pt x="1043" y="440"/>
                  </a:lnTo>
                  <a:lnTo>
                    <a:pt x="1027" y="470"/>
                  </a:lnTo>
                  <a:lnTo>
                    <a:pt x="1013" y="500"/>
                  </a:lnTo>
                  <a:lnTo>
                    <a:pt x="1000" y="528"/>
                  </a:lnTo>
                  <a:lnTo>
                    <a:pt x="990" y="553"/>
                  </a:lnTo>
                  <a:lnTo>
                    <a:pt x="981" y="574"/>
                  </a:lnTo>
                  <a:lnTo>
                    <a:pt x="969" y="602"/>
                  </a:lnTo>
                  <a:lnTo>
                    <a:pt x="952" y="626"/>
                  </a:lnTo>
                  <a:lnTo>
                    <a:pt x="932" y="648"/>
                  </a:lnTo>
                  <a:lnTo>
                    <a:pt x="908" y="665"/>
                  </a:lnTo>
                  <a:lnTo>
                    <a:pt x="881" y="678"/>
                  </a:lnTo>
                  <a:lnTo>
                    <a:pt x="853" y="685"/>
                  </a:lnTo>
                  <a:lnTo>
                    <a:pt x="823" y="687"/>
                  </a:lnTo>
                  <a:lnTo>
                    <a:pt x="393" y="687"/>
                  </a:lnTo>
                  <a:lnTo>
                    <a:pt x="363" y="685"/>
                  </a:lnTo>
                  <a:lnTo>
                    <a:pt x="335" y="678"/>
                  </a:lnTo>
                  <a:lnTo>
                    <a:pt x="308" y="665"/>
                  </a:lnTo>
                  <a:lnTo>
                    <a:pt x="284" y="648"/>
                  </a:lnTo>
                  <a:lnTo>
                    <a:pt x="264" y="626"/>
                  </a:lnTo>
                  <a:lnTo>
                    <a:pt x="247" y="602"/>
                  </a:lnTo>
                  <a:lnTo>
                    <a:pt x="235" y="574"/>
                  </a:lnTo>
                  <a:lnTo>
                    <a:pt x="229" y="561"/>
                  </a:lnTo>
                  <a:lnTo>
                    <a:pt x="220" y="542"/>
                  </a:lnTo>
                  <a:lnTo>
                    <a:pt x="209" y="522"/>
                  </a:lnTo>
                  <a:lnTo>
                    <a:pt x="196" y="499"/>
                  </a:lnTo>
                  <a:lnTo>
                    <a:pt x="181" y="474"/>
                  </a:lnTo>
                  <a:lnTo>
                    <a:pt x="165" y="449"/>
                  </a:lnTo>
                  <a:lnTo>
                    <a:pt x="148" y="423"/>
                  </a:lnTo>
                  <a:lnTo>
                    <a:pt x="130" y="399"/>
                  </a:lnTo>
                  <a:lnTo>
                    <a:pt x="113" y="375"/>
                  </a:lnTo>
                  <a:lnTo>
                    <a:pt x="94" y="353"/>
                  </a:lnTo>
                  <a:lnTo>
                    <a:pt x="77" y="335"/>
                  </a:lnTo>
                  <a:lnTo>
                    <a:pt x="61" y="320"/>
                  </a:lnTo>
                  <a:lnTo>
                    <a:pt x="39" y="298"/>
                  </a:lnTo>
                  <a:lnTo>
                    <a:pt x="22" y="273"/>
                  </a:lnTo>
                  <a:lnTo>
                    <a:pt x="9" y="246"/>
                  </a:lnTo>
                  <a:lnTo>
                    <a:pt x="2" y="217"/>
                  </a:lnTo>
                  <a:lnTo>
                    <a:pt x="0" y="187"/>
                  </a:lnTo>
                  <a:lnTo>
                    <a:pt x="2" y="157"/>
                  </a:lnTo>
                  <a:lnTo>
                    <a:pt x="10" y="129"/>
                  </a:lnTo>
                  <a:lnTo>
                    <a:pt x="23" y="103"/>
                  </a:lnTo>
                  <a:lnTo>
                    <a:pt x="40" y="80"/>
                  </a:lnTo>
                  <a:lnTo>
                    <a:pt x="62" y="60"/>
                  </a:lnTo>
                  <a:lnTo>
                    <a:pt x="87" y="44"/>
                  </a:lnTo>
                  <a:lnTo>
                    <a:pt x="114" y="32"/>
                  </a:lnTo>
                  <a:lnTo>
                    <a:pt x="171" y="16"/>
                  </a:lnTo>
                  <a:lnTo>
                    <a:pt x="226" y="5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8835308" y="5265118"/>
            <a:ext cx="2474261" cy="764301"/>
            <a:chOff x="8784192" y="4594561"/>
            <a:chExt cx="2474261" cy="764301"/>
          </a:xfrm>
        </p:grpSpPr>
        <p:sp>
          <p:nvSpPr>
            <p:cNvPr id="82952" name="TextBox 26"/>
            <p:cNvSpPr txBox="1">
              <a:spLocks noChangeArrowheads="1"/>
            </p:cNvSpPr>
            <p:nvPr/>
          </p:nvSpPr>
          <p:spPr bwMode="auto">
            <a:xfrm>
              <a:off x="9248678" y="4603557"/>
              <a:ext cx="2009775" cy="265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 dirty="0">
                  <a:solidFill>
                    <a:srgbClr val="5B9BD5"/>
                  </a:solidFill>
                  <a:latin typeface="Calibri" panose="020F0502020204030204" pitchFamily="34" charset="0"/>
                </a:rPr>
                <a:t>ПЕРІОД РЕАЛІЗАЦІЇ</a:t>
              </a:r>
            </a:p>
          </p:txBody>
        </p:sp>
        <p:sp>
          <p:nvSpPr>
            <p:cNvPr id="82953" name="TextBox 27"/>
            <p:cNvSpPr txBox="1">
              <a:spLocks noChangeArrowheads="1"/>
            </p:cNvSpPr>
            <p:nvPr/>
          </p:nvSpPr>
          <p:spPr bwMode="auto">
            <a:xfrm>
              <a:off x="9240838" y="4876009"/>
              <a:ext cx="720725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>
                  <a:solidFill>
                    <a:srgbClr val="7F7F7F"/>
                  </a:solidFill>
                  <a:latin typeface="Calibri" panose="020F0502020204030204" pitchFamily="34" charset="0"/>
                </a:rPr>
                <a:t>Початок</a:t>
              </a:r>
            </a:p>
          </p:txBody>
        </p:sp>
        <p:sp>
          <p:nvSpPr>
            <p:cNvPr id="82954" name="TextBox 28"/>
            <p:cNvSpPr txBox="1">
              <a:spLocks noChangeArrowheads="1"/>
            </p:cNvSpPr>
            <p:nvPr/>
          </p:nvSpPr>
          <p:spPr bwMode="auto">
            <a:xfrm>
              <a:off x="9254117" y="5082637"/>
              <a:ext cx="98742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>
                  <a:solidFill>
                    <a:srgbClr val="7F7F7F"/>
                  </a:solidFill>
                  <a:latin typeface="Calibri" panose="020F0502020204030204" pitchFamily="34" charset="0"/>
                </a:rPr>
                <a:t>Завершення</a:t>
              </a:r>
            </a:p>
          </p:txBody>
        </p:sp>
        <p:sp>
          <p:nvSpPr>
            <p:cNvPr id="82961" name="TextBox 35"/>
            <p:cNvSpPr txBox="1">
              <a:spLocks noChangeArrowheads="1"/>
            </p:cNvSpPr>
            <p:nvPr/>
          </p:nvSpPr>
          <p:spPr bwMode="auto">
            <a:xfrm>
              <a:off x="10229353" y="4955382"/>
              <a:ext cx="684803" cy="233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2021 </a:t>
              </a:r>
              <a:r>
                <a:rPr lang="uk-UA" altLang="uk-UA" dirty="0">
                  <a:latin typeface="Calibri" panose="020F0502020204030204" pitchFamily="34" charset="0"/>
                </a:rPr>
                <a:t>р</a:t>
              </a:r>
              <a:endParaRPr lang="uk-UA" altLang="uk-UA" sz="1100" dirty="0">
                <a:latin typeface="Calibri" panose="020F0502020204030204" pitchFamily="34" charset="0"/>
              </a:endParaRPr>
            </a:p>
          </p:txBody>
        </p:sp>
        <p:sp>
          <p:nvSpPr>
            <p:cNvPr id="82962" name="TextBox 36"/>
            <p:cNvSpPr txBox="1">
              <a:spLocks noChangeArrowheads="1"/>
            </p:cNvSpPr>
            <p:nvPr/>
          </p:nvSpPr>
          <p:spPr bwMode="auto">
            <a:xfrm>
              <a:off x="10241542" y="5121134"/>
              <a:ext cx="684803" cy="233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solidFill>
                    <a:srgbClr val="C00000"/>
                  </a:solidFill>
                  <a:latin typeface="Calibri" panose="020F0502020204030204" pitchFamily="34" charset="0"/>
                </a:rPr>
                <a:t>2023 </a:t>
              </a:r>
              <a:r>
                <a:rPr lang="uk-UA" altLang="uk-UA" dirty="0">
                  <a:solidFill>
                    <a:srgbClr val="C00000"/>
                  </a:solidFill>
                  <a:latin typeface="Calibri" panose="020F0502020204030204" pitchFamily="34" charset="0"/>
                </a:rPr>
                <a:t>р</a:t>
              </a:r>
              <a:endParaRPr lang="uk-UA" altLang="uk-UA" sz="1100" dirty="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40" name="Straight Connector 8">
              <a:extLst/>
            </p:cNvPr>
            <p:cNvCxnSpPr/>
            <p:nvPr/>
          </p:nvCxnSpPr>
          <p:spPr>
            <a:xfrm>
              <a:off x="9355904" y="4887716"/>
              <a:ext cx="16652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Group 9"/>
            <p:cNvGrpSpPr>
              <a:grpSpLocks noChangeAspect="1"/>
            </p:cNvGrpSpPr>
            <p:nvPr/>
          </p:nvGrpSpPr>
          <p:grpSpPr bwMode="auto">
            <a:xfrm>
              <a:off x="8784192" y="4594561"/>
              <a:ext cx="398127" cy="398127"/>
              <a:chOff x="1791" y="111"/>
              <a:chExt cx="4098" cy="4098"/>
            </a:xfrm>
            <a:solidFill>
              <a:srgbClr val="5B9BD5"/>
            </a:solidFill>
          </p:grpSpPr>
          <p:sp>
            <p:nvSpPr>
              <p:cNvPr id="69" name="Freeform 11"/>
              <p:cNvSpPr>
                <a:spLocks noEditPoints="1"/>
              </p:cNvSpPr>
              <p:nvPr/>
            </p:nvSpPr>
            <p:spPr bwMode="auto">
              <a:xfrm>
                <a:off x="1791" y="111"/>
                <a:ext cx="4098" cy="4098"/>
              </a:xfrm>
              <a:custGeom>
                <a:avLst/>
                <a:gdLst>
                  <a:gd name="T0" fmla="*/ 2639 w 4098"/>
                  <a:gd name="T1" fmla="*/ 2268 h 4098"/>
                  <a:gd name="T2" fmla="*/ 2305 w 4098"/>
                  <a:gd name="T3" fmla="*/ 2572 h 4098"/>
                  <a:gd name="T4" fmla="*/ 2177 w 4098"/>
                  <a:gd name="T5" fmla="*/ 3018 h 4098"/>
                  <a:gd name="T6" fmla="*/ 2305 w 4098"/>
                  <a:gd name="T7" fmla="*/ 3463 h 4098"/>
                  <a:gd name="T8" fmla="*/ 2639 w 4098"/>
                  <a:gd name="T9" fmla="*/ 3768 h 4098"/>
                  <a:gd name="T10" fmla="*/ 3098 w 4098"/>
                  <a:gd name="T11" fmla="*/ 3855 h 4098"/>
                  <a:gd name="T12" fmla="*/ 3526 w 4098"/>
                  <a:gd name="T13" fmla="*/ 3687 h 4098"/>
                  <a:gd name="T14" fmla="*/ 3799 w 4098"/>
                  <a:gd name="T15" fmla="*/ 3327 h 4098"/>
                  <a:gd name="T16" fmla="*/ 3842 w 4098"/>
                  <a:gd name="T17" fmla="*/ 2857 h 4098"/>
                  <a:gd name="T18" fmla="*/ 3637 w 4098"/>
                  <a:gd name="T19" fmla="*/ 2451 h 4098"/>
                  <a:gd name="T20" fmla="*/ 3254 w 4098"/>
                  <a:gd name="T21" fmla="*/ 2210 h 4098"/>
                  <a:gd name="T22" fmla="*/ 1999 w 4098"/>
                  <a:gd name="T23" fmla="*/ 3378 h 4098"/>
                  <a:gd name="T24" fmla="*/ 1765 w 4098"/>
                  <a:gd name="T25" fmla="*/ 3126 h 4098"/>
                  <a:gd name="T26" fmla="*/ 1700 w 4098"/>
                  <a:gd name="T27" fmla="*/ 2990 h 4098"/>
                  <a:gd name="T28" fmla="*/ 1817 w 4098"/>
                  <a:gd name="T29" fmla="*/ 2897 h 4098"/>
                  <a:gd name="T30" fmla="*/ 1789 w 4098"/>
                  <a:gd name="T31" fmla="*/ 2654 h 4098"/>
                  <a:gd name="T32" fmla="*/ 1696 w 4098"/>
                  <a:gd name="T33" fmla="*/ 2537 h 4098"/>
                  <a:gd name="T34" fmla="*/ 1789 w 4098"/>
                  <a:gd name="T35" fmla="*/ 2420 h 4098"/>
                  <a:gd name="T36" fmla="*/ 2209 w 4098"/>
                  <a:gd name="T37" fmla="*/ 2301 h 4098"/>
                  <a:gd name="T38" fmla="*/ 2605 w 4098"/>
                  <a:gd name="T39" fmla="*/ 2019 h 4098"/>
                  <a:gd name="T40" fmla="*/ 3100 w 4098"/>
                  <a:gd name="T41" fmla="*/ 1940 h 4098"/>
                  <a:gd name="T42" fmla="*/ 3552 w 4098"/>
                  <a:gd name="T43" fmla="*/ 2079 h 4098"/>
                  <a:gd name="T44" fmla="*/ 3617 w 4098"/>
                  <a:gd name="T45" fmla="*/ 969 h 4098"/>
                  <a:gd name="T46" fmla="*/ 3103 w 4098"/>
                  <a:gd name="T47" fmla="*/ 683 h 4098"/>
                  <a:gd name="T48" fmla="*/ 2957 w 4098"/>
                  <a:gd name="T49" fmla="*/ 717 h 4098"/>
                  <a:gd name="T50" fmla="*/ 2890 w 4098"/>
                  <a:gd name="T51" fmla="*/ 488 h 4098"/>
                  <a:gd name="T52" fmla="*/ 2364 w 4098"/>
                  <a:gd name="T53" fmla="*/ 702 h 4098"/>
                  <a:gd name="T54" fmla="*/ 2214 w 4098"/>
                  <a:gd name="T55" fmla="*/ 702 h 4098"/>
                  <a:gd name="T56" fmla="*/ 1689 w 4098"/>
                  <a:gd name="T57" fmla="*/ 488 h 4098"/>
                  <a:gd name="T58" fmla="*/ 1622 w 4098"/>
                  <a:gd name="T59" fmla="*/ 717 h 4098"/>
                  <a:gd name="T60" fmla="*/ 1475 w 4098"/>
                  <a:gd name="T61" fmla="*/ 683 h 4098"/>
                  <a:gd name="T62" fmla="*/ 969 w 4098"/>
                  <a:gd name="T63" fmla="*/ 608 h 4098"/>
                  <a:gd name="T64" fmla="*/ 875 w 4098"/>
                  <a:gd name="T65" fmla="*/ 725 h 4098"/>
                  <a:gd name="T66" fmla="*/ 740 w 4098"/>
                  <a:gd name="T67" fmla="*/ 661 h 4098"/>
                  <a:gd name="T68" fmla="*/ 875 w 4098"/>
                  <a:gd name="T69" fmla="*/ 4 h 4098"/>
                  <a:gd name="T70" fmla="*/ 969 w 4098"/>
                  <a:gd name="T71" fmla="*/ 120 h 4098"/>
                  <a:gd name="T72" fmla="*/ 1475 w 4098"/>
                  <a:gd name="T73" fmla="*/ 45 h 4098"/>
                  <a:gd name="T74" fmla="*/ 1622 w 4098"/>
                  <a:gd name="T75" fmla="*/ 12 h 4098"/>
                  <a:gd name="T76" fmla="*/ 1689 w 4098"/>
                  <a:gd name="T77" fmla="*/ 248 h 4098"/>
                  <a:gd name="T78" fmla="*/ 2214 w 4098"/>
                  <a:gd name="T79" fmla="*/ 26 h 4098"/>
                  <a:gd name="T80" fmla="*/ 2364 w 4098"/>
                  <a:gd name="T81" fmla="*/ 26 h 4098"/>
                  <a:gd name="T82" fmla="*/ 2890 w 4098"/>
                  <a:gd name="T83" fmla="*/ 248 h 4098"/>
                  <a:gd name="T84" fmla="*/ 2957 w 4098"/>
                  <a:gd name="T85" fmla="*/ 12 h 4098"/>
                  <a:gd name="T86" fmla="*/ 3103 w 4098"/>
                  <a:gd name="T87" fmla="*/ 45 h 4098"/>
                  <a:gd name="T88" fmla="*/ 3765 w 4098"/>
                  <a:gd name="T89" fmla="*/ 251 h 4098"/>
                  <a:gd name="T90" fmla="*/ 3858 w 4098"/>
                  <a:gd name="T91" fmla="*/ 368 h 4098"/>
                  <a:gd name="T92" fmla="*/ 4047 w 4098"/>
                  <a:gd name="T93" fmla="*/ 2690 h 4098"/>
                  <a:gd name="T94" fmla="*/ 4082 w 4098"/>
                  <a:gd name="T95" fmla="*/ 3201 h 4098"/>
                  <a:gd name="T96" fmla="*/ 3868 w 4098"/>
                  <a:gd name="T97" fmla="*/ 3683 h 4098"/>
                  <a:gd name="T98" fmla="*/ 3458 w 4098"/>
                  <a:gd name="T99" fmla="*/ 4004 h 4098"/>
                  <a:gd name="T100" fmla="*/ 2924 w 4098"/>
                  <a:gd name="T101" fmla="*/ 4094 h 4098"/>
                  <a:gd name="T102" fmla="*/ 2427 w 4098"/>
                  <a:gd name="T103" fmla="*/ 3922 h 4098"/>
                  <a:gd name="T104" fmla="*/ 120 w 4098"/>
                  <a:gd name="T105" fmla="*/ 3617 h 4098"/>
                  <a:gd name="T106" fmla="*/ 4 w 4098"/>
                  <a:gd name="T107" fmla="*/ 3526 h 4098"/>
                  <a:gd name="T108" fmla="*/ 45 w 4098"/>
                  <a:gd name="T109" fmla="*/ 274 h 4098"/>
                  <a:gd name="T110" fmla="*/ 731 w 4098"/>
                  <a:gd name="T111" fmla="*/ 93 h 4098"/>
                  <a:gd name="T112" fmla="*/ 848 w 4098"/>
                  <a:gd name="T113" fmla="*/ 0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098" h="4098">
                    <a:moveTo>
                      <a:pt x="3018" y="2177"/>
                    </a:moveTo>
                    <a:lnTo>
                      <a:pt x="2937" y="2181"/>
                    </a:lnTo>
                    <a:lnTo>
                      <a:pt x="2857" y="2192"/>
                    </a:lnTo>
                    <a:lnTo>
                      <a:pt x="2782" y="2210"/>
                    </a:lnTo>
                    <a:lnTo>
                      <a:pt x="2708" y="2235"/>
                    </a:lnTo>
                    <a:lnTo>
                      <a:pt x="2639" y="2268"/>
                    </a:lnTo>
                    <a:lnTo>
                      <a:pt x="2572" y="2305"/>
                    </a:lnTo>
                    <a:lnTo>
                      <a:pt x="2510" y="2348"/>
                    </a:lnTo>
                    <a:lnTo>
                      <a:pt x="2451" y="2397"/>
                    </a:lnTo>
                    <a:lnTo>
                      <a:pt x="2397" y="2451"/>
                    </a:lnTo>
                    <a:lnTo>
                      <a:pt x="2348" y="2510"/>
                    </a:lnTo>
                    <a:lnTo>
                      <a:pt x="2305" y="2572"/>
                    </a:lnTo>
                    <a:lnTo>
                      <a:pt x="2268" y="2639"/>
                    </a:lnTo>
                    <a:lnTo>
                      <a:pt x="2235" y="2708"/>
                    </a:lnTo>
                    <a:lnTo>
                      <a:pt x="2210" y="2782"/>
                    </a:lnTo>
                    <a:lnTo>
                      <a:pt x="2192" y="2857"/>
                    </a:lnTo>
                    <a:lnTo>
                      <a:pt x="2181" y="2937"/>
                    </a:lnTo>
                    <a:lnTo>
                      <a:pt x="2177" y="3018"/>
                    </a:lnTo>
                    <a:lnTo>
                      <a:pt x="2181" y="3098"/>
                    </a:lnTo>
                    <a:lnTo>
                      <a:pt x="2192" y="3177"/>
                    </a:lnTo>
                    <a:lnTo>
                      <a:pt x="2210" y="3254"/>
                    </a:lnTo>
                    <a:lnTo>
                      <a:pt x="2235" y="3327"/>
                    </a:lnTo>
                    <a:lnTo>
                      <a:pt x="2268" y="3396"/>
                    </a:lnTo>
                    <a:lnTo>
                      <a:pt x="2305" y="3463"/>
                    </a:lnTo>
                    <a:lnTo>
                      <a:pt x="2348" y="3526"/>
                    </a:lnTo>
                    <a:lnTo>
                      <a:pt x="2397" y="3584"/>
                    </a:lnTo>
                    <a:lnTo>
                      <a:pt x="2451" y="3637"/>
                    </a:lnTo>
                    <a:lnTo>
                      <a:pt x="2510" y="3687"/>
                    </a:lnTo>
                    <a:lnTo>
                      <a:pt x="2572" y="3729"/>
                    </a:lnTo>
                    <a:lnTo>
                      <a:pt x="2639" y="3768"/>
                    </a:lnTo>
                    <a:lnTo>
                      <a:pt x="2708" y="3799"/>
                    </a:lnTo>
                    <a:lnTo>
                      <a:pt x="2782" y="3825"/>
                    </a:lnTo>
                    <a:lnTo>
                      <a:pt x="2857" y="3842"/>
                    </a:lnTo>
                    <a:lnTo>
                      <a:pt x="2937" y="3855"/>
                    </a:lnTo>
                    <a:lnTo>
                      <a:pt x="3018" y="3858"/>
                    </a:lnTo>
                    <a:lnTo>
                      <a:pt x="3098" y="3855"/>
                    </a:lnTo>
                    <a:lnTo>
                      <a:pt x="3177" y="3842"/>
                    </a:lnTo>
                    <a:lnTo>
                      <a:pt x="3254" y="3825"/>
                    </a:lnTo>
                    <a:lnTo>
                      <a:pt x="3327" y="3799"/>
                    </a:lnTo>
                    <a:lnTo>
                      <a:pt x="3396" y="3768"/>
                    </a:lnTo>
                    <a:lnTo>
                      <a:pt x="3463" y="3729"/>
                    </a:lnTo>
                    <a:lnTo>
                      <a:pt x="3526" y="3687"/>
                    </a:lnTo>
                    <a:lnTo>
                      <a:pt x="3584" y="3637"/>
                    </a:lnTo>
                    <a:lnTo>
                      <a:pt x="3637" y="3584"/>
                    </a:lnTo>
                    <a:lnTo>
                      <a:pt x="3687" y="3526"/>
                    </a:lnTo>
                    <a:lnTo>
                      <a:pt x="3729" y="3463"/>
                    </a:lnTo>
                    <a:lnTo>
                      <a:pt x="3768" y="3396"/>
                    </a:lnTo>
                    <a:lnTo>
                      <a:pt x="3799" y="3327"/>
                    </a:lnTo>
                    <a:lnTo>
                      <a:pt x="3825" y="3254"/>
                    </a:lnTo>
                    <a:lnTo>
                      <a:pt x="3842" y="3177"/>
                    </a:lnTo>
                    <a:lnTo>
                      <a:pt x="3855" y="3098"/>
                    </a:lnTo>
                    <a:lnTo>
                      <a:pt x="3858" y="3018"/>
                    </a:lnTo>
                    <a:lnTo>
                      <a:pt x="3855" y="2937"/>
                    </a:lnTo>
                    <a:lnTo>
                      <a:pt x="3842" y="2857"/>
                    </a:lnTo>
                    <a:lnTo>
                      <a:pt x="3825" y="2782"/>
                    </a:lnTo>
                    <a:lnTo>
                      <a:pt x="3799" y="2708"/>
                    </a:lnTo>
                    <a:lnTo>
                      <a:pt x="3768" y="2639"/>
                    </a:lnTo>
                    <a:lnTo>
                      <a:pt x="3729" y="2572"/>
                    </a:lnTo>
                    <a:lnTo>
                      <a:pt x="3687" y="2510"/>
                    </a:lnTo>
                    <a:lnTo>
                      <a:pt x="3637" y="2451"/>
                    </a:lnTo>
                    <a:lnTo>
                      <a:pt x="3584" y="2397"/>
                    </a:lnTo>
                    <a:lnTo>
                      <a:pt x="3526" y="2348"/>
                    </a:lnTo>
                    <a:lnTo>
                      <a:pt x="3463" y="2305"/>
                    </a:lnTo>
                    <a:lnTo>
                      <a:pt x="3396" y="2268"/>
                    </a:lnTo>
                    <a:lnTo>
                      <a:pt x="3327" y="2235"/>
                    </a:lnTo>
                    <a:lnTo>
                      <a:pt x="3254" y="2210"/>
                    </a:lnTo>
                    <a:lnTo>
                      <a:pt x="3177" y="2192"/>
                    </a:lnTo>
                    <a:lnTo>
                      <a:pt x="3098" y="2181"/>
                    </a:lnTo>
                    <a:lnTo>
                      <a:pt x="3018" y="2177"/>
                    </a:lnTo>
                    <a:close/>
                    <a:moveTo>
                      <a:pt x="240" y="1208"/>
                    </a:moveTo>
                    <a:lnTo>
                      <a:pt x="240" y="3378"/>
                    </a:lnTo>
                    <a:lnTo>
                      <a:pt x="1999" y="3378"/>
                    </a:lnTo>
                    <a:lnTo>
                      <a:pt x="1974" y="3300"/>
                    </a:lnTo>
                    <a:lnTo>
                      <a:pt x="1956" y="3220"/>
                    </a:lnTo>
                    <a:lnTo>
                      <a:pt x="1943" y="3138"/>
                    </a:lnTo>
                    <a:lnTo>
                      <a:pt x="1817" y="3138"/>
                    </a:lnTo>
                    <a:lnTo>
                      <a:pt x="1789" y="3134"/>
                    </a:lnTo>
                    <a:lnTo>
                      <a:pt x="1765" y="3126"/>
                    </a:lnTo>
                    <a:lnTo>
                      <a:pt x="1742" y="3111"/>
                    </a:lnTo>
                    <a:lnTo>
                      <a:pt x="1724" y="3092"/>
                    </a:lnTo>
                    <a:lnTo>
                      <a:pt x="1709" y="3070"/>
                    </a:lnTo>
                    <a:lnTo>
                      <a:pt x="1700" y="3045"/>
                    </a:lnTo>
                    <a:lnTo>
                      <a:pt x="1696" y="3018"/>
                    </a:lnTo>
                    <a:lnTo>
                      <a:pt x="1700" y="2990"/>
                    </a:lnTo>
                    <a:lnTo>
                      <a:pt x="1709" y="2964"/>
                    </a:lnTo>
                    <a:lnTo>
                      <a:pt x="1724" y="2942"/>
                    </a:lnTo>
                    <a:lnTo>
                      <a:pt x="1742" y="2923"/>
                    </a:lnTo>
                    <a:lnTo>
                      <a:pt x="1765" y="2910"/>
                    </a:lnTo>
                    <a:lnTo>
                      <a:pt x="1789" y="2901"/>
                    </a:lnTo>
                    <a:lnTo>
                      <a:pt x="1817" y="2897"/>
                    </a:lnTo>
                    <a:lnTo>
                      <a:pt x="1943" y="2897"/>
                    </a:lnTo>
                    <a:lnTo>
                      <a:pt x="1956" y="2815"/>
                    </a:lnTo>
                    <a:lnTo>
                      <a:pt x="1974" y="2734"/>
                    </a:lnTo>
                    <a:lnTo>
                      <a:pt x="1999" y="2657"/>
                    </a:lnTo>
                    <a:lnTo>
                      <a:pt x="1817" y="2657"/>
                    </a:lnTo>
                    <a:lnTo>
                      <a:pt x="1789" y="2654"/>
                    </a:lnTo>
                    <a:lnTo>
                      <a:pt x="1765" y="2645"/>
                    </a:lnTo>
                    <a:lnTo>
                      <a:pt x="1742" y="2631"/>
                    </a:lnTo>
                    <a:lnTo>
                      <a:pt x="1724" y="2613"/>
                    </a:lnTo>
                    <a:lnTo>
                      <a:pt x="1709" y="2590"/>
                    </a:lnTo>
                    <a:lnTo>
                      <a:pt x="1700" y="2564"/>
                    </a:lnTo>
                    <a:lnTo>
                      <a:pt x="1696" y="2537"/>
                    </a:lnTo>
                    <a:lnTo>
                      <a:pt x="1700" y="2510"/>
                    </a:lnTo>
                    <a:lnTo>
                      <a:pt x="1709" y="2485"/>
                    </a:lnTo>
                    <a:lnTo>
                      <a:pt x="1724" y="2463"/>
                    </a:lnTo>
                    <a:lnTo>
                      <a:pt x="1742" y="2444"/>
                    </a:lnTo>
                    <a:lnTo>
                      <a:pt x="1765" y="2429"/>
                    </a:lnTo>
                    <a:lnTo>
                      <a:pt x="1789" y="2420"/>
                    </a:lnTo>
                    <a:lnTo>
                      <a:pt x="1817" y="2417"/>
                    </a:lnTo>
                    <a:lnTo>
                      <a:pt x="2056" y="2417"/>
                    </a:lnTo>
                    <a:lnTo>
                      <a:pt x="2085" y="2420"/>
                    </a:lnTo>
                    <a:lnTo>
                      <a:pt x="2111" y="2430"/>
                    </a:lnTo>
                    <a:lnTo>
                      <a:pt x="2158" y="2363"/>
                    </a:lnTo>
                    <a:lnTo>
                      <a:pt x="2209" y="2301"/>
                    </a:lnTo>
                    <a:lnTo>
                      <a:pt x="2266" y="2241"/>
                    </a:lnTo>
                    <a:lnTo>
                      <a:pt x="2326" y="2188"/>
                    </a:lnTo>
                    <a:lnTo>
                      <a:pt x="2391" y="2137"/>
                    </a:lnTo>
                    <a:lnTo>
                      <a:pt x="2459" y="2092"/>
                    </a:lnTo>
                    <a:lnTo>
                      <a:pt x="2531" y="2053"/>
                    </a:lnTo>
                    <a:lnTo>
                      <a:pt x="2605" y="2019"/>
                    </a:lnTo>
                    <a:lnTo>
                      <a:pt x="2682" y="1989"/>
                    </a:lnTo>
                    <a:lnTo>
                      <a:pt x="2763" y="1967"/>
                    </a:lnTo>
                    <a:lnTo>
                      <a:pt x="2846" y="1951"/>
                    </a:lnTo>
                    <a:lnTo>
                      <a:pt x="2931" y="1941"/>
                    </a:lnTo>
                    <a:lnTo>
                      <a:pt x="3018" y="1937"/>
                    </a:lnTo>
                    <a:lnTo>
                      <a:pt x="3100" y="1940"/>
                    </a:lnTo>
                    <a:lnTo>
                      <a:pt x="3180" y="1950"/>
                    </a:lnTo>
                    <a:lnTo>
                      <a:pt x="3260" y="1965"/>
                    </a:lnTo>
                    <a:lnTo>
                      <a:pt x="3337" y="1984"/>
                    </a:lnTo>
                    <a:lnTo>
                      <a:pt x="3411" y="2011"/>
                    </a:lnTo>
                    <a:lnTo>
                      <a:pt x="3483" y="2043"/>
                    </a:lnTo>
                    <a:lnTo>
                      <a:pt x="3552" y="2079"/>
                    </a:lnTo>
                    <a:lnTo>
                      <a:pt x="3617" y="2120"/>
                    </a:lnTo>
                    <a:lnTo>
                      <a:pt x="3617" y="1208"/>
                    </a:lnTo>
                    <a:lnTo>
                      <a:pt x="240" y="1208"/>
                    </a:lnTo>
                    <a:close/>
                    <a:moveTo>
                      <a:pt x="240" y="488"/>
                    </a:moveTo>
                    <a:lnTo>
                      <a:pt x="240" y="969"/>
                    </a:lnTo>
                    <a:lnTo>
                      <a:pt x="3617" y="969"/>
                    </a:lnTo>
                    <a:lnTo>
                      <a:pt x="3617" y="488"/>
                    </a:lnTo>
                    <a:lnTo>
                      <a:pt x="3129" y="488"/>
                    </a:lnTo>
                    <a:lnTo>
                      <a:pt x="3129" y="608"/>
                    </a:lnTo>
                    <a:lnTo>
                      <a:pt x="3127" y="636"/>
                    </a:lnTo>
                    <a:lnTo>
                      <a:pt x="3117" y="661"/>
                    </a:lnTo>
                    <a:lnTo>
                      <a:pt x="3103" y="683"/>
                    </a:lnTo>
                    <a:lnTo>
                      <a:pt x="3085" y="702"/>
                    </a:lnTo>
                    <a:lnTo>
                      <a:pt x="3062" y="717"/>
                    </a:lnTo>
                    <a:lnTo>
                      <a:pt x="3037" y="725"/>
                    </a:lnTo>
                    <a:lnTo>
                      <a:pt x="3009" y="729"/>
                    </a:lnTo>
                    <a:lnTo>
                      <a:pt x="2982" y="725"/>
                    </a:lnTo>
                    <a:lnTo>
                      <a:pt x="2957" y="717"/>
                    </a:lnTo>
                    <a:lnTo>
                      <a:pt x="2934" y="702"/>
                    </a:lnTo>
                    <a:lnTo>
                      <a:pt x="2916" y="683"/>
                    </a:lnTo>
                    <a:lnTo>
                      <a:pt x="2902" y="661"/>
                    </a:lnTo>
                    <a:lnTo>
                      <a:pt x="2892" y="636"/>
                    </a:lnTo>
                    <a:lnTo>
                      <a:pt x="2890" y="608"/>
                    </a:lnTo>
                    <a:lnTo>
                      <a:pt x="2890" y="488"/>
                    </a:lnTo>
                    <a:lnTo>
                      <a:pt x="2409" y="488"/>
                    </a:lnTo>
                    <a:lnTo>
                      <a:pt x="2409" y="608"/>
                    </a:lnTo>
                    <a:lnTo>
                      <a:pt x="2405" y="636"/>
                    </a:lnTo>
                    <a:lnTo>
                      <a:pt x="2397" y="661"/>
                    </a:lnTo>
                    <a:lnTo>
                      <a:pt x="2383" y="683"/>
                    </a:lnTo>
                    <a:lnTo>
                      <a:pt x="2364" y="702"/>
                    </a:lnTo>
                    <a:lnTo>
                      <a:pt x="2342" y="717"/>
                    </a:lnTo>
                    <a:lnTo>
                      <a:pt x="2317" y="725"/>
                    </a:lnTo>
                    <a:lnTo>
                      <a:pt x="2289" y="729"/>
                    </a:lnTo>
                    <a:lnTo>
                      <a:pt x="2261" y="725"/>
                    </a:lnTo>
                    <a:lnTo>
                      <a:pt x="2237" y="717"/>
                    </a:lnTo>
                    <a:lnTo>
                      <a:pt x="2214" y="702"/>
                    </a:lnTo>
                    <a:lnTo>
                      <a:pt x="2196" y="683"/>
                    </a:lnTo>
                    <a:lnTo>
                      <a:pt x="2182" y="661"/>
                    </a:lnTo>
                    <a:lnTo>
                      <a:pt x="2172" y="636"/>
                    </a:lnTo>
                    <a:lnTo>
                      <a:pt x="2169" y="608"/>
                    </a:lnTo>
                    <a:lnTo>
                      <a:pt x="2169" y="488"/>
                    </a:lnTo>
                    <a:lnTo>
                      <a:pt x="1689" y="488"/>
                    </a:lnTo>
                    <a:lnTo>
                      <a:pt x="1689" y="608"/>
                    </a:lnTo>
                    <a:lnTo>
                      <a:pt x="1685" y="636"/>
                    </a:lnTo>
                    <a:lnTo>
                      <a:pt x="1676" y="661"/>
                    </a:lnTo>
                    <a:lnTo>
                      <a:pt x="1663" y="683"/>
                    </a:lnTo>
                    <a:lnTo>
                      <a:pt x="1644" y="702"/>
                    </a:lnTo>
                    <a:lnTo>
                      <a:pt x="1622" y="717"/>
                    </a:lnTo>
                    <a:lnTo>
                      <a:pt x="1596" y="725"/>
                    </a:lnTo>
                    <a:lnTo>
                      <a:pt x="1568" y="729"/>
                    </a:lnTo>
                    <a:lnTo>
                      <a:pt x="1541" y="725"/>
                    </a:lnTo>
                    <a:lnTo>
                      <a:pt x="1516" y="717"/>
                    </a:lnTo>
                    <a:lnTo>
                      <a:pt x="1494" y="702"/>
                    </a:lnTo>
                    <a:lnTo>
                      <a:pt x="1475" y="683"/>
                    </a:lnTo>
                    <a:lnTo>
                      <a:pt x="1460" y="661"/>
                    </a:lnTo>
                    <a:lnTo>
                      <a:pt x="1452" y="636"/>
                    </a:lnTo>
                    <a:lnTo>
                      <a:pt x="1449" y="608"/>
                    </a:lnTo>
                    <a:lnTo>
                      <a:pt x="1449" y="488"/>
                    </a:lnTo>
                    <a:lnTo>
                      <a:pt x="969" y="488"/>
                    </a:lnTo>
                    <a:lnTo>
                      <a:pt x="969" y="608"/>
                    </a:lnTo>
                    <a:lnTo>
                      <a:pt x="965" y="636"/>
                    </a:lnTo>
                    <a:lnTo>
                      <a:pt x="956" y="661"/>
                    </a:lnTo>
                    <a:lnTo>
                      <a:pt x="943" y="683"/>
                    </a:lnTo>
                    <a:lnTo>
                      <a:pt x="924" y="702"/>
                    </a:lnTo>
                    <a:lnTo>
                      <a:pt x="902" y="717"/>
                    </a:lnTo>
                    <a:lnTo>
                      <a:pt x="875" y="725"/>
                    </a:lnTo>
                    <a:lnTo>
                      <a:pt x="848" y="729"/>
                    </a:lnTo>
                    <a:lnTo>
                      <a:pt x="821" y="725"/>
                    </a:lnTo>
                    <a:lnTo>
                      <a:pt x="796" y="717"/>
                    </a:lnTo>
                    <a:lnTo>
                      <a:pt x="774" y="702"/>
                    </a:lnTo>
                    <a:lnTo>
                      <a:pt x="755" y="683"/>
                    </a:lnTo>
                    <a:lnTo>
                      <a:pt x="740" y="661"/>
                    </a:lnTo>
                    <a:lnTo>
                      <a:pt x="731" y="636"/>
                    </a:lnTo>
                    <a:lnTo>
                      <a:pt x="729" y="608"/>
                    </a:lnTo>
                    <a:lnTo>
                      <a:pt x="729" y="488"/>
                    </a:lnTo>
                    <a:lnTo>
                      <a:pt x="240" y="488"/>
                    </a:lnTo>
                    <a:close/>
                    <a:moveTo>
                      <a:pt x="848" y="0"/>
                    </a:moveTo>
                    <a:lnTo>
                      <a:pt x="875" y="4"/>
                    </a:lnTo>
                    <a:lnTo>
                      <a:pt x="902" y="12"/>
                    </a:lnTo>
                    <a:lnTo>
                      <a:pt x="924" y="26"/>
                    </a:lnTo>
                    <a:lnTo>
                      <a:pt x="943" y="45"/>
                    </a:lnTo>
                    <a:lnTo>
                      <a:pt x="956" y="67"/>
                    </a:lnTo>
                    <a:lnTo>
                      <a:pt x="965" y="93"/>
                    </a:lnTo>
                    <a:lnTo>
                      <a:pt x="969" y="120"/>
                    </a:lnTo>
                    <a:lnTo>
                      <a:pt x="969" y="248"/>
                    </a:lnTo>
                    <a:lnTo>
                      <a:pt x="1449" y="248"/>
                    </a:lnTo>
                    <a:lnTo>
                      <a:pt x="1449" y="120"/>
                    </a:lnTo>
                    <a:lnTo>
                      <a:pt x="1452" y="93"/>
                    </a:lnTo>
                    <a:lnTo>
                      <a:pt x="1460" y="67"/>
                    </a:lnTo>
                    <a:lnTo>
                      <a:pt x="1475" y="45"/>
                    </a:lnTo>
                    <a:lnTo>
                      <a:pt x="1494" y="26"/>
                    </a:lnTo>
                    <a:lnTo>
                      <a:pt x="1516" y="12"/>
                    </a:lnTo>
                    <a:lnTo>
                      <a:pt x="1541" y="4"/>
                    </a:lnTo>
                    <a:lnTo>
                      <a:pt x="1568" y="0"/>
                    </a:lnTo>
                    <a:lnTo>
                      <a:pt x="1596" y="4"/>
                    </a:lnTo>
                    <a:lnTo>
                      <a:pt x="1622" y="12"/>
                    </a:lnTo>
                    <a:lnTo>
                      <a:pt x="1644" y="26"/>
                    </a:lnTo>
                    <a:lnTo>
                      <a:pt x="1663" y="45"/>
                    </a:lnTo>
                    <a:lnTo>
                      <a:pt x="1676" y="67"/>
                    </a:lnTo>
                    <a:lnTo>
                      <a:pt x="1685" y="93"/>
                    </a:lnTo>
                    <a:lnTo>
                      <a:pt x="1689" y="120"/>
                    </a:lnTo>
                    <a:lnTo>
                      <a:pt x="1689" y="248"/>
                    </a:lnTo>
                    <a:lnTo>
                      <a:pt x="2169" y="248"/>
                    </a:lnTo>
                    <a:lnTo>
                      <a:pt x="2169" y="120"/>
                    </a:lnTo>
                    <a:lnTo>
                      <a:pt x="2172" y="93"/>
                    </a:lnTo>
                    <a:lnTo>
                      <a:pt x="2182" y="67"/>
                    </a:lnTo>
                    <a:lnTo>
                      <a:pt x="2196" y="45"/>
                    </a:lnTo>
                    <a:lnTo>
                      <a:pt x="2214" y="26"/>
                    </a:lnTo>
                    <a:lnTo>
                      <a:pt x="2237" y="12"/>
                    </a:lnTo>
                    <a:lnTo>
                      <a:pt x="2261" y="4"/>
                    </a:lnTo>
                    <a:lnTo>
                      <a:pt x="2289" y="0"/>
                    </a:lnTo>
                    <a:lnTo>
                      <a:pt x="2317" y="4"/>
                    </a:lnTo>
                    <a:lnTo>
                      <a:pt x="2342" y="12"/>
                    </a:lnTo>
                    <a:lnTo>
                      <a:pt x="2364" y="26"/>
                    </a:lnTo>
                    <a:lnTo>
                      <a:pt x="2383" y="45"/>
                    </a:lnTo>
                    <a:lnTo>
                      <a:pt x="2397" y="67"/>
                    </a:lnTo>
                    <a:lnTo>
                      <a:pt x="2405" y="93"/>
                    </a:lnTo>
                    <a:lnTo>
                      <a:pt x="2409" y="120"/>
                    </a:lnTo>
                    <a:lnTo>
                      <a:pt x="2409" y="248"/>
                    </a:lnTo>
                    <a:lnTo>
                      <a:pt x="2890" y="248"/>
                    </a:lnTo>
                    <a:lnTo>
                      <a:pt x="2890" y="120"/>
                    </a:lnTo>
                    <a:lnTo>
                      <a:pt x="2892" y="93"/>
                    </a:lnTo>
                    <a:lnTo>
                      <a:pt x="2902" y="67"/>
                    </a:lnTo>
                    <a:lnTo>
                      <a:pt x="2916" y="45"/>
                    </a:lnTo>
                    <a:lnTo>
                      <a:pt x="2934" y="26"/>
                    </a:lnTo>
                    <a:lnTo>
                      <a:pt x="2957" y="12"/>
                    </a:lnTo>
                    <a:lnTo>
                      <a:pt x="2982" y="4"/>
                    </a:lnTo>
                    <a:lnTo>
                      <a:pt x="3009" y="0"/>
                    </a:lnTo>
                    <a:lnTo>
                      <a:pt x="3037" y="4"/>
                    </a:lnTo>
                    <a:lnTo>
                      <a:pt x="3062" y="12"/>
                    </a:lnTo>
                    <a:lnTo>
                      <a:pt x="3085" y="26"/>
                    </a:lnTo>
                    <a:lnTo>
                      <a:pt x="3103" y="45"/>
                    </a:lnTo>
                    <a:lnTo>
                      <a:pt x="3117" y="67"/>
                    </a:lnTo>
                    <a:lnTo>
                      <a:pt x="3127" y="93"/>
                    </a:lnTo>
                    <a:lnTo>
                      <a:pt x="3129" y="120"/>
                    </a:lnTo>
                    <a:lnTo>
                      <a:pt x="3129" y="248"/>
                    </a:lnTo>
                    <a:lnTo>
                      <a:pt x="3738" y="248"/>
                    </a:lnTo>
                    <a:lnTo>
                      <a:pt x="3765" y="251"/>
                    </a:lnTo>
                    <a:lnTo>
                      <a:pt x="3790" y="261"/>
                    </a:lnTo>
                    <a:lnTo>
                      <a:pt x="3812" y="274"/>
                    </a:lnTo>
                    <a:lnTo>
                      <a:pt x="3831" y="293"/>
                    </a:lnTo>
                    <a:lnTo>
                      <a:pt x="3846" y="315"/>
                    </a:lnTo>
                    <a:lnTo>
                      <a:pt x="3855" y="340"/>
                    </a:lnTo>
                    <a:lnTo>
                      <a:pt x="3858" y="368"/>
                    </a:lnTo>
                    <a:lnTo>
                      <a:pt x="3858" y="2340"/>
                    </a:lnTo>
                    <a:lnTo>
                      <a:pt x="3906" y="2403"/>
                    </a:lnTo>
                    <a:lnTo>
                      <a:pt x="3949" y="2470"/>
                    </a:lnTo>
                    <a:lnTo>
                      <a:pt x="3986" y="2541"/>
                    </a:lnTo>
                    <a:lnTo>
                      <a:pt x="4020" y="2614"/>
                    </a:lnTo>
                    <a:lnTo>
                      <a:pt x="4047" y="2690"/>
                    </a:lnTo>
                    <a:lnTo>
                      <a:pt x="4069" y="2769"/>
                    </a:lnTo>
                    <a:lnTo>
                      <a:pt x="4086" y="2850"/>
                    </a:lnTo>
                    <a:lnTo>
                      <a:pt x="4094" y="2933"/>
                    </a:lnTo>
                    <a:lnTo>
                      <a:pt x="4098" y="3018"/>
                    </a:lnTo>
                    <a:lnTo>
                      <a:pt x="4094" y="3111"/>
                    </a:lnTo>
                    <a:lnTo>
                      <a:pt x="4082" y="3201"/>
                    </a:lnTo>
                    <a:lnTo>
                      <a:pt x="4063" y="3290"/>
                    </a:lnTo>
                    <a:lnTo>
                      <a:pt x="4037" y="3375"/>
                    </a:lnTo>
                    <a:lnTo>
                      <a:pt x="4004" y="3458"/>
                    </a:lnTo>
                    <a:lnTo>
                      <a:pt x="3965" y="3537"/>
                    </a:lnTo>
                    <a:lnTo>
                      <a:pt x="3919" y="3612"/>
                    </a:lnTo>
                    <a:lnTo>
                      <a:pt x="3868" y="3683"/>
                    </a:lnTo>
                    <a:lnTo>
                      <a:pt x="3811" y="3749"/>
                    </a:lnTo>
                    <a:lnTo>
                      <a:pt x="3749" y="3811"/>
                    </a:lnTo>
                    <a:lnTo>
                      <a:pt x="3683" y="3868"/>
                    </a:lnTo>
                    <a:lnTo>
                      <a:pt x="3612" y="3919"/>
                    </a:lnTo>
                    <a:lnTo>
                      <a:pt x="3537" y="3965"/>
                    </a:lnTo>
                    <a:lnTo>
                      <a:pt x="3458" y="4004"/>
                    </a:lnTo>
                    <a:lnTo>
                      <a:pt x="3375" y="4037"/>
                    </a:lnTo>
                    <a:lnTo>
                      <a:pt x="3290" y="4063"/>
                    </a:lnTo>
                    <a:lnTo>
                      <a:pt x="3201" y="4082"/>
                    </a:lnTo>
                    <a:lnTo>
                      <a:pt x="3111" y="4094"/>
                    </a:lnTo>
                    <a:lnTo>
                      <a:pt x="3018" y="4098"/>
                    </a:lnTo>
                    <a:lnTo>
                      <a:pt x="2924" y="4094"/>
                    </a:lnTo>
                    <a:lnTo>
                      <a:pt x="2835" y="4083"/>
                    </a:lnTo>
                    <a:lnTo>
                      <a:pt x="2747" y="4063"/>
                    </a:lnTo>
                    <a:lnTo>
                      <a:pt x="2661" y="4038"/>
                    </a:lnTo>
                    <a:lnTo>
                      <a:pt x="2579" y="4005"/>
                    </a:lnTo>
                    <a:lnTo>
                      <a:pt x="2501" y="3966"/>
                    </a:lnTo>
                    <a:lnTo>
                      <a:pt x="2427" y="3922"/>
                    </a:lnTo>
                    <a:lnTo>
                      <a:pt x="2356" y="3871"/>
                    </a:lnTo>
                    <a:lnTo>
                      <a:pt x="2289" y="3815"/>
                    </a:lnTo>
                    <a:lnTo>
                      <a:pt x="2228" y="3754"/>
                    </a:lnTo>
                    <a:lnTo>
                      <a:pt x="2171" y="3688"/>
                    </a:lnTo>
                    <a:lnTo>
                      <a:pt x="2120" y="3617"/>
                    </a:lnTo>
                    <a:lnTo>
                      <a:pt x="120" y="3617"/>
                    </a:lnTo>
                    <a:lnTo>
                      <a:pt x="93" y="3615"/>
                    </a:lnTo>
                    <a:lnTo>
                      <a:pt x="67" y="3605"/>
                    </a:lnTo>
                    <a:lnTo>
                      <a:pt x="45" y="3591"/>
                    </a:lnTo>
                    <a:lnTo>
                      <a:pt x="26" y="3573"/>
                    </a:lnTo>
                    <a:lnTo>
                      <a:pt x="12" y="3550"/>
                    </a:lnTo>
                    <a:lnTo>
                      <a:pt x="4" y="3526"/>
                    </a:lnTo>
                    <a:lnTo>
                      <a:pt x="0" y="3498"/>
                    </a:lnTo>
                    <a:lnTo>
                      <a:pt x="0" y="368"/>
                    </a:lnTo>
                    <a:lnTo>
                      <a:pt x="4" y="340"/>
                    </a:lnTo>
                    <a:lnTo>
                      <a:pt x="12" y="315"/>
                    </a:lnTo>
                    <a:lnTo>
                      <a:pt x="26" y="293"/>
                    </a:lnTo>
                    <a:lnTo>
                      <a:pt x="45" y="274"/>
                    </a:lnTo>
                    <a:lnTo>
                      <a:pt x="67" y="261"/>
                    </a:lnTo>
                    <a:lnTo>
                      <a:pt x="93" y="251"/>
                    </a:lnTo>
                    <a:lnTo>
                      <a:pt x="120" y="248"/>
                    </a:lnTo>
                    <a:lnTo>
                      <a:pt x="729" y="248"/>
                    </a:lnTo>
                    <a:lnTo>
                      <a:pt x="729" y="120"/>
                    </a:lnTo>
                    <a:lnTo>
                      <a:pt x="731" y="93"/>
                    </a:lnTo>
                    <a:lnTo>
                      <a:pt x="740" y="67"/>
                    </a:lnTo>
                    <a:lnTo>
                      <a:pt x="755" y="45"/>
                    </a:lnTo>
                    <a:lnTo>
                      <a:pt x="774" y="26"/>
                    </a:lnTo>
                    <a:lnTo>
                      <a:pt x="796" y="12"/>
                    </a:lnTo>
                    <a:lnTo>
                      <a:pt x="821" y="4"/>
                    </a:lnTo>
                    <a:lnTo>
                      <a:pt x="8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" name="Freeform 12"/>
              <p:cNvSpPr>
                <a:spLocks/>
              </p:cNvSpPr>
              <p:nvPr/>
            </p:nvSpPr>
            <p:spPr bwMode="auto">
              <a:xfrm>
                <a:off x="4688" y="2528"/>
                <a:ext cx="720" cy="721"/>
              </a:xfrm>
              <a:custGeom>
                <a:avLst/>
                <a:gdLst>
                  <a:gd name="T0" fmla="*/ 121 w 720"/>
                  <a:gd name="T1" fmla="*/ 0 h 721"/>
                  <a:gd name="T2" fmla="*/ 148 w 720"/>
                  <a:gd name="T3" fmla="*/ 3 h 721"/>
                  <a:gd name="T4" fmla="*/ 173 w 720"/>
                  <a:gd name="T5" fmla="*/ 12 h 721"/>
                  <a:gd name="T6" fmla="*/ 195 w 720"/>
                  <a:gd name="T7" fmla="*/ 27 h 721"/>
                  <a:gd name="T8" fmla="*/ 214 w 720"/>
                  <a:gd name="T9" fmla="*/ 46 h 721"/>
                  <a:gd name="T10" fmla="*/ 229 w 720"/>
                  <a:gd name="T11" fmla="*/ 68 h 721"/>
                  <a:gd name="T12" fmla="*/ 237 w 720"/>
                  <a:gd name="T13" fmla="*/ 93 h 721"/>
                  <a:gd name="T14" fmla="*/ 241 w 720"/>
                  <a:gd name="T15" fmla="*/ 120 h 721"/>
                  <a:gd name="T16" fmla="*/ 241 w 720"/>
                  <a:gd name="T17" fmla="*/ 480 h 721"/>
                  <a:gd name="T18" fmla="*/ 601 w 720"/>
                  <a:gd name="T19" fmla="*/ 480 h 721"/>
                  <a:gd name="T20" fmla="*/ 629 w 720"/>
                  <a:gd name="T21" fmla="*/ 484 h 721"/>
                  <a:gd name="T22" fmla="*/ 653 w 720"/>
                  <a:gd name="T23" fmla="*/ 493 h 721"/>
                  <a:gd name="T24" fmla="*/ 676 w 720"/>
                  <a:gd name="T25" fmla="*/ 506 h 721"/>
                  <a:gd name="T26" fmla="*/ 694 w 720"/>
                  <a:gd name="T27" fmla="*/ 525 h 721"/>
                  <a:gd name="T28" fmla="*/ 708 w 720"/>
                  <a:gd name="T29" fmla="*/ 547 h 721"/>
                  <a:gd name="T30" fmla="*/ 718 w 720"/>
                  <a:gd name="T31" fmla="*/ 573 h 721"/>
                  <a:gd name="T32" fmla="*/ 720 w 720"/>
                  <a:gd name="T33" fmla="*/ 601 h 721"/>
                  <a:gd name="T34" fmla="*/ 718 w 720"/>
                  <a:gd name="T35" fmla="*/ 628 h 721"/>
                  <a:gd name="T36" fmla="*/ 708 w 720"/>
                  <a:gd name="T37" fmla="*/ 653 h 721"/>
                  <a:gd name="T38" fmla="*/ 694 w 720"/>
                  <a:gd name="T39" fmla="*/ 675 h 721"/>
                  <a:gd name="T40" fmla="*/ 676 w 720"/>
                  <a:gd name="T41" fmla="*/ 694 h 721"/>
                  <a:gd name="T42" fmla="*/ 653 w 720"/>
                  <a:gd name="T43" fmla="*/ 709 h 721"/>
                  <a:gd name="T44" fmla="*/ 629 w 720"/>
                  <a:gd name="T45" fmla="*/ 717 h 721"/>
                  <a:gd name="T46" fmla="*/ 601 w 720"/>
                  <a:gd name="T47" fmla="*/ 721 h 721"/>
                  <a:gd name="T48" fmla="*/ 121 w 720"/>
                  <a:gd name="T49" fmla="*/ 721 h 721"/>
                  <a:gd name="T50" fmla="*/ 93 w 720"/>
                  <a:gd name="T51" fmla="*/ 717 h 721"/>
                  <a:gd name="T52" fmla="*/ 67 w 720"/>
                  <a:gd name="T53" fmla="*/ 709 h 721"/>
                  <a:gd name="T54" fmla="*/ 45 w 720"/>
                  <a:gd name="T55" fmla="*/ 694 h 721"/>
                  <a:gd name="T56" fmla="*/ 26 w 720"/>
                  <a:gd name="T57" fmla="*/ 675 h 721"/>
                  <a:gd name="T58" fmla="*/ 13 w 720"/>
                  <a:gd name="T59" fmla="*/ 653 h 721"/>
                  <a:gd name="T60" fmla="*/ 4 w 720"/>
                  <a:gd name="T61" fmla="*/ 628 h 721"/>
                  <a:gd name="T62" fmla="*/ 0 w 720"/>
                  <a:gd name="T63" fmla="*/ 601 h 721"/>
                  <a:gd name="T64" fmla="*/ 0 w 720"/>
                  <a:gd name="T65" fmla="*/ 120 h 721"/>
                  <a:gd name="T66" fmla="*/ 4 w 720"/>
                  <a:gd name="T67" fmla="*/ 93 h 721"/>
                  <a:gd name="T68" fmla="*/ 13 w 720"/>
                  <a:gd name="T69" fmla="*/ 68 h 721"/>
                  <a:gd name="T70" fmla="*/ 26 w 720"/>
                  <a:gd name="T71" fmla="*/ 46 h 721"/>
                  <a:gd name="T72" fmla="*/ 45 w 720"/>
                  <a:gd name="T73" fmla="*/ 27 h 721"/>
                  <a:gd name="T74" fmla="*/ 67 w 720"/>
                  <a:gd name="T75" fmla="*/ 12 h 721"/>
                  <a:gd name="T76" fmla="*/ 93 w 720"/>
                  <a:gd name="T77" fmla="*/ 3 h 721"/>
                  <a:gd name="T78" fmla="*/ 121 w 720"/>
                  <a:gd name="T79" fmla="*/ 0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20" h="721">
                    <a:moveTo>
                      <a:pt x="121" y="0"/>
                    </a:moveTo>
                    <a:lnTo>
                      <a:pt x="148" y="3"/>
                    </a:lnTo>
                    <a:lnTo>
                      <a:pt x="173" y="12"/>
                    </a:lnTo>
                    <a:lnTo>
                      <a:pt x="195" y="27"/>
                    </a:lnTo>
                    <a:lnTo>
                      <a:pt x="214" y="46"/>
                    </a:lnTo>
                    <a:lnTo>
                      <a:pt x="229" y="68"/>
                    </a:lnTo>
                    <a:lnTo>
                      <a:pt x="237" y="93"/>
                    </a:lnTo>
                    <a:lnTo>
                      <a:pt x="241" y="120"/>
                    </a:lnTo>
                    <a:lnTo>
                      <a:pt x="241" y="480"/>
                    </a:lnTo>
                    <a:lnTo>
                      <a:pt x="601" y="480"/>
                    </a:lnTo>
                    <a:lnTo>
                      <a:pt x="629" y="484"/>
                    </a:lnTo>
                    <a:lnTo>
                      <a:pt x="653" y="493"/>
                    </a:lnTo>
                    <a:lnTo>
                      <a:pt x="676" y="506"/>
                    </a:lnTo>
                    <a:lnTo>
                      <a:pt x="694" y="525"/>
                    </a:lnTo>
                    <a:lnTo>
                      <a:pt x="708" y="547"/>
                    </a:lnTo>
                    <a:lnTo>
                      <a:pt x="718" y="573"/>
                    </a:lnTo>
                    <a:lnTo>
                      <a:pt x="720" y="601"/>
                    </a:lnTo>
                    <a:lnTo>
                      <a:pt x="718" y="628"/>
                    </a:lnTo>
                    <a:lnTo>
                      <a:pt x="708" y="653"/>
                    </a:lnTo>
                    <a:lnTo>
                      <a:pt x="694" y="675"/>
                    </a:lnTo>
                    <a:lnTo>
                      <a:pt x="676" y="694"/>
                    </a:lnTo>
                    <a:lnTo>
                      <a:pt x="653" y="709"/>
                    </a:lnTo>
                    <a:lnTo>
                      <a:pt x="629" y="717"/>
                    </a:lnTo>
                    <a:lnTo>
                      <a:pt x="601" y="721"/>
                    </a:lnTo>
                    <a:lnTo>
                      <a:pt x="121" y="721"/>
                    </a:lnTo>
                    <a:lnTo>
                      <a:pt x="93" y="717"/>
                    </a:lnTo>
                    <a:lnTo>
                      <a:pt x="67" y="709"/>
                    </a:lnTo>
                    <a:lnTo>
                      <a:pt x="45" y="694"/>
                    </a:lnTo>
                    <a:lnTo>
                      <a:pt x="26" y="675"/>
                    </a:lnTo>
                    <a:lnTo>
                      <a:pt x="13" y="653"/>
                    </a:lnTo>
                    <a:lnTo>
                      <a:pt x="4" y="628"/>
                    </a:lnTo>
                    <a:lnTo>
                      <a:pt x="0" y="601"/>
                    </a:lnTo>
                    <a:lnTo>
                      <a:pt x="0" y="120"/>
                    </a:lnTo>
                    <a:lnTo>
                      <a:pt x="4" y="93"/>
                    </a:lnTo>
                    <a:lnTo>
                      <a:pt x="13" y="68"/>
                    </a:lnTo>
                    <a:lnTo>
                      <a:pt x="26" y="46"/>
                    </a:lnTo>
                    <a:lnTo>
                      <a:pt x="45" y="27"/>
                    </a:lnTo>
                    <a:lnTo>
                      <a:pt x="67" y="12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Freeform 13"/>
              <p:cNvSpPr>
                <a:spLocks/>
              </p:cNvSpPr>
              <p:nvPr/>
            </p:nvSpPr>
            <p:spPr bwMode="auto">
              <a:xfrm>
                <a:off x="2520" y="1568"/>
                <a:ext cx="479" cy="239"/>
              </a:xfrm>
              <a:custGeom>
                <a:avLst/>
                <a:gdLst>
                  <a:gd name="T0" fmla="*/ 119 w 479"/>
                  <a:gd name="T1" fmla="*/ 0 h 239"/>
                  <a:gd name="T2" fmla="*/ 360 w 479"/>
                  <a:gd name="T3" fmla="*/ 0 h 239"/>
                  <a:gd name="T4" fmla="*/ 387 w 479"/>
                  <a:gd name="T5" fmla="*/ 3 h 239"/>
                  <a:gd name="T6" fmla="*/ 412 w 479"/>
                  <a:gd name="T7" fmla="*/ 12 h 239"/>
                  <a:gd name="T8" fmla="*/ 435 w 479"/>
                  <a:gd name="T9" fmla="*/ 26 h 239"/>
                  <a:gd name="T10" fmla="*/ 453 w 479"/>
                  <a:gd name="T11" fmla="*/ 44 h 239"/>
                  <a:gd name="T12" fmla="*/ 467 w 479"/>
                  <a:gd name="T13" fmla="*/ 67 h 239"/>
                  <a:gd name="T14" fmla="*/ 477 w 479"/>
                  <a:gd name="T15" fmla="*/ 93 h 239"/>
                  <a:gd name="T16" fmla="*/ 479 w 479"/>
                  <a:gd name="T17" fmla="*/ 120 h 239"/>
                  <a:gd name="T18" fmla="*/ 477 w 479"/>
                  <a:gd name="T19" fmla="*/ 147 h 239"/>
                  <a:gd name="T20" fmla="*/ 467 w 479"/>
                  <a:gd name="T21" fmla="*/ 172 h 239"/>
                  <a:gd name="T22" fmla="*/ 453 w 479"/>
                  <a:gd name="T23" fmla="*/ 195 h 239"/>
                  <a:gd name="T24" fmla="*/ 435 w 479"/>
                  <a:gd name="T25" fmla="*/ 213 h 239"/>
                  <a:gd name="T26" fmla="*/ 412 w 479"/>
                  <a:gd name="T27" fmla="*/ 228 h 239"/>
                  <a:gd name="T28" fmla="*/ 387 w 479"/>
                  <a:gd name="T29" fmla="*/ 237 h 239"/>
                  <a:gd name="T30" fmla="*/ 360 w 479"/>
                  <a:gd name="T31" fmla="*/ 239 h 239"/>
                  <a:gd name="T32" fmla="*/ 119 w 479"/>
                  <a:gd name="T33" fmla="*/ 239 h 239"/>
                  <a:gd name="T34" fmla="*/ 92 w 479"/>
                  <a:gd name="T35" fmla="*/ 237 h 239"/>
                  <a:gd name="T36" fmla="*/ 67 w 479"/>
                  <a:gd name="T37" fmla="*/ 228 h 239"/>
                  <a:gd name="T38" fmla="*/ 45 w 479"/>
                  <a:gd name="T39" fmla="*/ 213 h 239"/>
                  <a:gd name="T40" fmla="*/ 26 w 479"/>
                  <a:gd name="T41" fmla="*/ 195 h 239"/>
                  <a:gd name="T42" fmla="*/ 11 w 479"/>
                  <a:gd name="T43" fmla="*/ 172 h 239"/>
                  <a:gd name="T44" fmla="*/ 2 w 479"/>
                  <a:gd name="T45" fmla="*/ 147 h 239"/>
                  <a:gd name="T46" fmla="*/ 0 w 479"/>
                  <a:gd name="T47" fmla="*/ 120 h 239"/>
                  <a:gd name="T48" fmla="*/ 2 w 479"/>
                  <a:gd name="T49" fmla="*/ 93 h 239"/>
                  <a:gd name="T50" fmla="*/ 11 w 479"/>
                  <a:gd name="T51" fmla="*/ 67 h 239"/>
                  <a:gd name="T52" fmla="*/ 26 w 479"/>
                  <a:gd name="T53" fmla="*/ 44 h 239"/>
                  <a:gd name="T54" fmla="*/ 45 w 479"/>
                  <a:gd name="T55" fmla="*/ 26 h 239"/>
                  <a:gd name="T56" fmla="*/ 67 w 479"/>
                  <a:gd name="T57" fmla="*/ 12 h 239"/>
                  <a:gd name="T58" fmla="*/ 92 w 479"/>
                  <a:gd name="T59" fmla="*/ 3 h 239"/>
                  <a:gd name="T60" fmla="*/ 119 w 479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39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2"/>
                    </a:lnTo>
                    <a:lnTo>
                      <a:pt x="435" y="26"/>
                    </a:lnTo>
                    <a:lnTo>
                      <a:pt x="453" y="44"/>
                    </a:lnTo>
                    <a:lnTo>
                      <a:pt x="467" y="67"/>
                    </a:lnTo>
                    <a:lnTo>
                      <a:pt x="477" y="93"/>
                    </a:lnTo>
                    <a:lnTo>
                      <a:pt x="479" y="120"/>
                    </a:lnTo>
                    <a:lnTo>
                      <a:pt x="477" y="147"/>
                    </a:lnTo>
                    <a:lnTo>
                      <a:pt x="467" y="172"/>
                    </a:lnTo>
                    <a:lnTo>
                      <a:pt x="453" y="195"/>
                    </a:lnTo>
                    <a:lnTo>
                      <a:pt x="435" y="213"/>
                    </a:lnTo>
                    <a:lnTo>
                      <a:pt x="412" y="228"/>
                    </a:lnTo>
                    <a:lnTo>
                      <a:pt x="387" y="237"/>
                    </a:lnTo>
                    <a:lnTo>
                      <a:pt x="360" y="239"/>
                    </a:lnTo>
                    <a:lnTo>
                      <a:pt x="119" y="239"/>
                    </a:lnTo>
                    <a:lnTo>
                      <a:pt x="92" y="237"/>
                    </a:lnTo>
                    <a:lnTo>
                      <a:pt x="67" y="228"/>
                    </a:lnTo>
                    <a:lnTo>
                      <a:pt x="45" y="213"/>
                    </a:lnTo>
                    <a:lnTo>
                      <a:pt x="26" y="195"/>
                    </a:lnTo>
                    <a:lnTo>
                      <a:pt x="11" y="172"/>
                    </a:lnTo>
                    <a:lnTo>
                      <a:pt x="2" y="147"/>
                    </a:lnTo>
                    <a:lnTo>
                      <a:pt x="0" y="120"/>
                    </a:lnTo>
                    <a:lnTo>
                      <a:pt x="2" y="93"/>
                    </a:lnTo>
                    <a:lnTo>
                      <a:pt x="11" y="67"/>
                    </a:lnTo>
                    <a:lnTo>
                      <a:pt x="26" y="44"/>
                    </a:lnTo>
                    <a:lnTo>
                      <a:pt x="45" y="26"/>
                    </a:lnTo>
                    <a:lnTo>
                      <a:pt x="67" y="12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2520" y="2048"/>
                <a:ext cx="479" cy="240"/>
              </a:xfrm>
              <a:custGeom>
                <a:avLst/>
                <a:gdLst>
                  <a:gd name="T0" fmla="*/ 119 w 479"/>
                  <a:gd name="T1" fmla="*/ 0 h 240"/>
                  <a:gd name="T2" fmla="*/ 360 w 479"/>
                  <a:gd name="T3" fmla="*/ 0 h 240"/>
                  <a:gd name="T4" fmla="*/ 387 w 479"/>
                  <a:gd name="T5" fmla="*/ 3 h 240"/>
                  <a:gd name="T6" fmla="*/ 412 w 479"/>
                  <a:gd name="T7" fmla="*/ 13 h 240"/>
                  <a:gd name="T8" fmla="*/ 435 w 479"/>
                  <a:gd name="T9" fmla="*/ 26 h 240"/>
                  <a:gd name="T10" fmla="*/ 453 w 479"/>
                  <a:gd name="T11" fmla="*/ 45 h 240"/>
                  <a:gd name="T12" fmla="*/ 467 w 479"/>
                  <a:gd name="T13" fmla="*/ 67 h 240"/>
                  <a:gd name="T14" fmla="*/ 477 w 479"/>
                  <a:gd name="T15" fmla="*/ 92 h 240"/>
                  <a:gd name="T16" fmla="*/ 479 w 479"/>
                  <a:gd name="T17" fmla="*/ 119 h 240"/>
                  <a:gd name="T18" fmla="*/ 477 w 479"/>
                  <a:gd name="T19" fmla="*/ 148 h 240"/>
                  <a:gd name="T20" fmla="*/ 467 w 479"/>
                  <a:gd name="T21" fmla="*/ 173 h 240"/>
                  <a:gd name="T22" fmla="*/ 453 w 479"/>
                  <a:gd name="T23" fmla="*/ 195 h 240"/>
                  <a:gd name="T24" fmla="*/ 435 w 479"/>
                  <a:gd name="T25" fmla="*/ 214 h 240"/>
                  <a:gd name="T26" fmla="*/ 412 w 479"/>
                  <a:gd name="T27" fmla="*/ 227 h 240"/>
                  <a:gd name="T28" fmla="*/ 387 w 479"/>
                  <a:gd name="T29" fmla="*/ 237 h 240"/>
                  <a:gd name="T30" fmla="*/ 360 w 479"/>
                  <a:gd name="T31" fmla="*/ 240 h 240"/>
                  <a:gd name="T32" fmla="*/ 119 w 479"/>
                  <a:gd name="T33" fmla="*/ 240 h 240"/>
                  <a:gd name="T34" fmla="*/ 92 w 479"/>
                  <a:gd name="T35" fmla="*/ 237 h 240"/>
                  <a:gd name="T36" fmla="*/ 67 w 479"/>
                  <a:gd name="T37" fmla="*/ 227 h 240"/>
                  <a:gd name="T38" fmla="*/ 45 w 479"/>
                  <a:gd name="T39" fmla="*/ 214 h 240"/>
                  <a:gd name="T40" fmla="*/ 26 w 479"/>
                  <a:gd name="T41" fmla="*/ 195 h 240"/>
                  <a:gd name="T42" fmla="*/ 11 w 479"/>
                  <a:gd name="T43" fmla="*/ 173 h 240"/>
                  <a:gd name="T44" fmla="*/ 2 w 479"/>
                  <a:gd name="T45" fmla="*/ 148 h 240"/>
                  <a:gd name="T46" fmla="*/ 0 w 479"/>
                  <a:gd name="T47" fmla="*/ 119 h 240"/>
                  <a:gd name="T48" fmla="*/ 2 w 479"/>
                  <a:gd name="T49" fmla="*/ 92 h 240"/>
                  <a:gd name="T50" fmla="*/ 11 w 479"/>
                  <a:gd name="T51" fmla="*/ 67 h 240"/>
                  <a:gd name="T52" fmla="*/ 26 w 479"/>
                  <a:gd name="T53" fmla="*/ 45 h 240"/>
                  <a:gd name="T54" fmla="*/ 45 w 479"/>
                  <a:gd name="T55" fmla="*/ 26 h 240"/>
                  <a:gd name="T56" fmla="*/ 67 w 479"/>
                  <a:gd name="T57" fmla="*/ 13 h 240"/>
                  <a:gd name="T58" fmla="*/ 92 w 479"/>
                  <a:gd name="T59" fmla="*/ 3 h 240"/>
                  <a:gd name="T60" fmla="*/ 119 w 479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0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3"/>
                    </a:lnTo>
                    <a:lnTo>
                      <a:pt x="435" y="26"/>
                    </a:lnTo>
                    <a:lnTo>
                      <a:pt x="453" y="45"/>
                    </a:lnTo>
                    <a:lnTo>
                      <a:pt x="467" y="67"/>
                    </a:lnTo>
                    <a:lnTo>
                      <a:pt x="477" y="92"/>
                    </a:lnTo>
                    <a:lnTo>
                      <a:pt x="479" y="119"/>
                    </a:lnTo>
                    <a:lnTo>
                      <a:pt x="477" y="148"/>
                    </a:lnTo>
                    <a:lnTo>
                      <a:pt x="467" y="173"/>
                    </a:lnTo>
                    <a:lnTo>
                      <a:pt x="453" y="195"/>
                    </a:lnTo>
                    <a:lnTo>
                      <a:pt x="435" y="214"/>
                    </a:lnTo>
                    <a:lnTo>
                      <a:pt x="412" y="227"/>
                    </a:lnTo>
                    <a:lnTo>
                      <a:pt x="387" y="237"/>
                    </a:lnTo>
                    <a:lnTo>
                      <a:pt x="360" y="240"/>
                    </a:lnTo>
                    <a:lnTo>
                      <a:pt x="119" y="240"/>
                    </a:lnTo>
                    <a:lnTo>
                      <a:pt x="92" y="237"/>
                    </a:lnTo>
                    <a:lnTo>
                      <a:pt x="67" y="227"/>
                    </a:lnTo>
                    <a:lnTo>
                      <a:pt x="45" y="214"/>
                    </a:lnTo>
                    <a:lnTo>
                      <a:pt x="26" y="195"/>
                    </a:lnTo>
                    <a:lnTo>
                      <a:pt x="11" y="173"/>
                    </a:lnTo>
                    <a:lnTo>
                      <a:pt x="2" y="148"/>
                    </a:lnTo>
                    <a:lnTo>
                      <a:pt x="0" y="119"/>
                    </a:lnTo>
                    <a:lnTo>
                      <a:pt x="2" y="92"/>
                    </a:lnTo>
                    <a:lnTo>
                      <a:pt x="11" y="67"/>
                    </a:lnTo>
                    <a:lnTo>
                      <a:pt x="26" y="45"/>
                    </a:lnTo>
                    <a:lnTo>
                      <a:pt x="45" y="26"/>
                    </a:lnTo>
                    <a:lnTo>
                      <a:pt x="67" y="13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2520" y="2528"/>
                <a:ext cx="479" cy="240"/>
              </a:xfrm>
              <a:custGeom>
                <a:avLst/>
                <a:gdLst>
                  <a:gd name="T0" fmla="*/ 119 w 479"/>
                  <a:gd name="T1" fmla="*/ 0 h 240"/>
                  <a:gd name="T2" fmla="*/ 360 w 479"/>
                  <a:gd name="T3" fmla="*/ 0 h 240"/>
                  <a:gd name="T4" fmla="*/ 387 w 479"/>
                  <a:gd name="T5" fmla="*/ 3 h 240"/>
                  <a:gd name="T6" fmla="*/ 412 w 479"/>
                  <a:gd name="T7" fmla="*/ 12 h 240"/>
                  <a:gd name="T8" fmla="*/ 435 w 479"/>
                  <a:gd name="T9" fmla="*/ 27 h 240"/>
                  <a:gd name="T10" fmla="*/ 453 w 479"/>
                  <a:gd name="T11" fmla="*/ 46 h 240"/>
                  <a:gd name="T12" fmla="*/ 467 w 479"/>
                  <a:gd name="T13" fmla="*/ 68 h 240"/>
                  <a:gd name="T14" fmla="*/ 477 w 479"/>
                  <a:gd name="T15" fmla="*/ 93 h 240"/>
                  <a:gd name="T16" fmla="*/ 479 w 479"/>
                  <a:gd name="T17" fmla="*/ 120 h 240"/>
                  <a:gd name="T18" fmla="*/ 477 w 479"/>
                  <a:gd name="T19" fmla="*/ 147 h 240"/>
                  <a:gd name="T20" fmla="*/ 467 w 479"/>
                  <a:gd name="T21" fmla="*/ 173 h 240"/>
                  <a:gd name="T22" fmla="*/ 453 w 479"/>
                  <a:gd name="T23" fmla="*/ 196 h 240"/>
                  <a:gd name="T24" fmla="*/ 435 w 479"/>
                  <a:gd name="T25" fmla="*/ 214 h 240"/>
                  <a:gd name="T26" fmla="*/ 412 w 479"/>
                  <a:gd name="T27" fmla="*/ 228 h 240"/>
                  <a:gd name="T28" fmla="*/ 387 w 479"/>
                  <a:gd name="T29" fmla="*/ 237 h 240"/>
                  <a:gd name="T30" fmla="*/ 360 w 479"/>
                  <a:gd name="T31" fmla="*/ 240 h 240"/>
                  <a:gd name="T32" fmla="*/ 119 w 479"/>
                  <a:gd name="T33" fmla="*/ 240 h 240"/>
                  <a:gd name="T34" fmla="*/ 92 w 479"/>
                  <a:gd name="T35" fmla="*/ 237 h 240"/>
                  <a:gd name="T36" fmla="*/ 67 w 479"/>
                  <a:gd name="T37" fmla="*/ 228 h 240"/>
                  <a:gd name="T38" fmla="*/ 45 w 479"/>
                  <a:gd name="T39" fmla="*/ 214 h 240"/>
                  <a:gd name="T40" fmla="*/ 26 w 479"/>
                  <a:gd name="T41" fmla="*/ 196 h 240"/>
                  <a:gd name="T42" fmla="*/ 11 w 479"/>
                  <a:gd name="T43" fmla="*/ 173 h 240"/>
                  <a:gd name="T44" fmla="*/ 2 w 479"/>
                  <a:gd name="T45" fmla="*/ 147 h 240"/>
                  <a:gd name="T46" fmla="*/ 0 w 479"/>
                  <a:gd name="T47" fmla="*/ 120 h 240"/>
                  <a:gd name="T48" fmla="*/ 2 w 479"/>
                  <a:gd name="T49" fmla="*/ 93 h 240"/>
                  <a:gd name="T50" fmla="*/ 11 w 479"/>
                  <a:gd name="T51" fmla="*/ 68 h 240"/>
                  <a:gd name="T52" fmla="*/ 26 w 479"/>
                  <a:gd name="T53" fmla="*/ 46 h 240"/>
                  <a:gd name="T54" fmla="*/ 45 w 479"/>
                  <a:gd name="T55" fmla="*/ 27 h 240"/>
                  <a:gd name="T56" fmla="*/ 67 w 479"/>
                  <a:gd name="T57" fmla="*/ 12 h 240"/>
                  <a:gd name="T58" fmla="*/ 92 w 479"/>
                  <a:gd name="T59" fmla="*/ 3 h 240"/>
                  <a:gd name="T60" fmla="*/ 119 w 479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0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2"/>
                    </a:lnTo>
                    <a:lnTo>
                      <a:pt x="435" y="27"/>
                    </a:lnTo>
                    <a:lnTo>
                      <a:pt x="453" y="46"/>
                    </a:lnTo>
                    <a:lnTo>
                      <a:pt x="467" y="68"/>
                    </a:lnTo>
                    <a:lnTo>
                      <a:pt x="477" y="93"/>
                    </a:lnTo>
                    <a:lnTo>
                      <a:pt x="479" y="120"/>
                    </a:lnTo>
                    <a:lnTo>
                      <a:pt x="477" y="147"/>
                    </a:lnTo>
                    <a:lnTo>
                      <a:pt x="467" y="173"/>
                    </a:lnTo>
                    <a:lnTo>
                      <a:pt x="453" y="196"/>
                    </a:lnTo>
                    <a:lnTo>
                      <a:pt x="435" y="214"/>
                    </a:lnTo>
                    <a:lnTo>
                      <a:pt x="412" y="228"/>
                    </a:lnTo>
                    <a:lnTo>
                      <a:pt x="387" y="237"/>
                    </a:lnTo>
                    <a:lnTo>
                      <a:pt x="360" y="240"/>
                    </a:lnTo>
                    <a:lnTo>
                      <a:pt x="119" y="240"/>
                    </a:lnTo>
                    <a:lnTo>
                      <a:pt x="92" y="237"/>
                    </a:lnTo>
                    <a:lnTo>
                      <a:pt x="67" y="228"/>
                    </a:lnTo>
                    <a:lnTo>
                      <a:pt x="45" y="214"/>
                    </a:lnTo>
                    <a:lnTo>
                      <a:pt x="26" y="196"/>
                    </a:lnTo>
                    <a:lnTo>
                      <a:pt x="11" y="173"/>
                    </a:lnTo>
                    <a:lnTo>
                      <a:pt x="2" y="147"/>
                    </a:lnTo>
                    <a:lnTo>
                      <a:pt x="0" y="120"/>
                    </a:lnTo>
                    <a:lnTo>
                      <a:pt x="2" y="93"/>
                    </a:lnTo>
                    <a:lnTo>
                      <a:pt x="11" y="68"/>
                    </a:lnTo>
                    <a:lnTo>
                      <a:pt x="26" y="46"/>
                    </a:lnTo>
                    <a:lnTo>
                      <a:pt x="45" y="27"/>
                    </a:lnTo>
                    <a:lnTo>
                      <a:pt x="67" y="12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Freeform 16"/>
              <p:cNvSpPr>
                <a:spLocks/>
              </p:cNvSpPr>
              <p:nvPr/>
            </p:nvSpPr>
            <p:spPr bwMode="auto">
              <a:xfrm>
                <a:off x="3487" y="1568"/>
                <a:ext cx="481" cy="239"/>
              </a:xfrm>
              <a:custGeom>
                <a:avLst/>
                <a:gdLst>
                  <a:gd name="T0" fmla="*/ 121 w 481"/>
                  <a:gd name="T1" fmla="*/ 0 h 239"/>
                  <a:gd name="T2" fmla="*/ 360 w 481"/>
                  <a:gd name="T3" fmla="*/ 0 h 239"/>
                  <a:gd name="T4" fmla="*/ 389 w 481"/>
                  <a:gd name="T5" fmla="*/ 3 h 239"/>
                  <a:gd name="T6" fmla="*/ 414 w 481"/>
                  <a:gd name="T7" fmla="*/ 12 h 239"/>
                  <a:gd name="T8" fmla="*/ 436 w 481"/>
                  <a:gd name="T9" fmla="*/ 26 h 239"/>
                  <a:gd name="T10" fmla="*/ 455 w 481"/>
                  <a:gd name="T11" fmla="*/ 44 h 239"/>
                  <a:gd name="T12" fmla="*/ 468 w 481"/>
                  <a:gd name="T13" fmla="*/ 67 h 239"/>
                  <a:gd name="T14" fmla="*/ 478 w 481"/>
                  <a:gd name="T15" fmla="*/ 93 h 239"/>
                  <a:gd name="T16" fmla="*/ 481 w 481"/>
                  <a:gd name="T17" fmla="*/ 120 h 239"/>
                  <a:gd name="T18" fmla="*/ 478 w 481"/>
                  <a:gd name="T19" fmla="*/ 147 h 239"/>
                  <a:gd name="T20" fmla="*/ 468 w 481"/>
                  <a:gd name="T21" fmla="*/ 172 h 239"/>
                  <a:gd name="T22" fmla="*/ 455 w 481"/>
                  <a:gd name="T23" fmla="*/ 195 h 239"/>
                  <a:gd name="T24" fmla="*/ 436 w 481"/>
                  <a:gd name="T25" fmla="*/ 213 h 239"/>
                  <a:gd name="T26" fmla="*/ 414 w 481"/>
                  <a:gd name="T27" fmla="*/ 228 h 239"/>
                  <a:gd name="T28" fmla="*/ 389 w 481"/>
                  <a:gd name="T29" fmla="*/ 237 h 239"/>
                  <a:gd name="T30" fmla="*/ 360 w 481"/>
                  <a:gd name="T31" fmla="*/ 239 h 239"/>
                  <a:gd name="T32" fmla="*/ 121 w 481"/>
                  <a:gd name="T33" fmla="*/ 239 h 239"/>
                  <a:gd name="T34" fmla="*/ 93 w 481"/>
                  <a:gd name="T35" fmla="*/ 237 h 239"/>
                  <a:gd name="T36" fmla="*/ 69 w 481"/>
                  <a:gd name="T37" fmla="*/ 228 h 239"/>
                  <a:gd name="T38" fmla="*/ 46 w 481"/>
                  <a:gd name="T39" fmla="*/ 213 h 239"/>
                  <a:gd name="T40" fmla="*/ 28 w 481"/>
                  <a:gd name="T41" fmla="*/ 195 h 239"/>
                  <a:gd name="T42" fmla="*/ 13 w 481"/>
                  <a:gd name="T43" fmla="*/ 172 h 239"/>
                  <a:gd name="T44" fmla="*/ 4 w 481"/>
                  <a:gd name="T45" fmla="*/ 147 h 239"/>
                  <a:gd name="T46" fmla="*/ 0 w 481"/>
                  <a:gd name="T47" fmla="*/ 120 h 239"/>
                  <a:gd name="T48" fmla="*/ 4 w 481"/>
                  <a:gd name="T49" fmla="*/ 93 h 239"/>
                  <a:gd name="T50" fmla="*/ 13 w 481"/>
                  <a:gd name="T51" fmla="*/ 67 h 239"/>
                  <a:gd name="T52" fmla="*/ 28 w 481"/>
                  <a:gd name="T53" fmla="*/ 44 h 239"/>
                  <a:gd name="T54" fmla="*/ 46 w 481"/>
                  <a:gd name="T55" fmla="*/ 26 h 239"/>
                  <a:gd name="T56" fmla="*/ 69 w 481"/>
                  <a:gd name="T57" fmla="*/ 12 h 239"/>
                  <a:gd name="T58" fmla="*/ 93 w 481"/>
                  <a:gd name="T59" fmla="*/ 3 h 239"/>
                  <a:gd name="T60" fmla="*/ 121 w 481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39">
                    <a:moveTo>
                      <a:pt x="121" y="0"/>
                    </a:moveTo>
                    <a:lnTo>
                      <a:pt x="360" y="0"/>
                    </a:lnTo>
                    <a:lnTo>
                      <a:pt x="389" y="3"/>
                    </a:lnTo>
                    <a:lnTo>
                      <a:pt x="414" y="12"/>
                    </a:lnTo>
                    <a:lnTo>
                      <a:pt x="436" y="26"/>
                    </a:lnTo>
                    <a:lnTo>
                      <a:pt x="455" y="44"/>
                    </a:lnTo>
                    <a:lnTo>
                      <a:pt x="468" y="67"/>
                    </a:lnTo>
                    <a:lnTo>
                      <a:pt x="478" y="93"/>
                    </a:lnTo>
                    <a:lnTo>
                      <a:pt x="481" y="120"/>
                    </a:lnTo>
                    <a:lnTo>
                      <a:pt x="478" y="147"/>
                    </a:lnTo>
                    <a:lnTo>
                      <a:pt x="468" y="172"/>
                    </a:lnTo>
                    <a:lnTo>
                      <a:pt x="455" y="195"/>
                    </a:lnTo>
                    <a:lnTo>
                      <a:pt x="436" y="213"/>
                    </a:lnTo>
                    <a:lnTo>
                      <a:pt x="414" y="228"/>
                    </a:lnTo>
                    <a:lnTo>
                      <a:pt x="389" y="237"/>
                    </a:lnTo>
                    <a:lnTo>
                      <a:pt x="360" y="239"/>
                    </a:lnTo>
                    <a:lnTo>
                      <a:pt x="121" y="239"/>
                    </a:lnTo>
                    <a:lnTo>
                      <a:pt x="93" y="237"/>
                    </a:lnTo>
                    <a:lnTo>
                      <a:pt x="69" y="228"/>
                    </a:lnTo>
                    <a:lnTo>
                      <a:pt x="46" y="213"/>
                    </a:lnTo>
                    <a:lnTo>
                      <a:pt x="28" y="195"/>
                    </a:lnTo>
                    <a:lnTo>
                      <a:pt x="13" y="172"/>
                    </a:lnTo>
                    <a:lnTo>
                      <a:pt x="4" y="147"/>
                    </a:lnTo>
                    <a:lnTo>
                      <a:pt x="0" y="120"/>
                    </a:lnTo>
                    <a:lnTo>
                      <a:pt x="4" y="93"/>
                    </a:lnTo>
                    <a:lnTo>
                      <a:pt x="13" y="67"/>
                    </a:lnTo>
                    <a:lnTo>
                      <a:pt x="28" y="44"/>
                    </a:lnTo>
                    <a:lnTo>
                      <a:pt x="46" y="26"/>
                    </a:lnTo>
                    <a:lnTo>
                      <a:pt x="69" y="12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" name="Freeform 17"/>
              <p:cNvSpPr>
                <a:spLocks/>
              </p:cNvSpPr>
              <p:nvPr/>
            </p:nvSpPr>
            <p:spPr bwMode="auto">
              <a:xfrm>
                <a:off x="3487" y="2048"/>
                <a:ext cx="481" cy="240"/>
              </a:xfrm>
              <a:custGeom>
                <a:avLst/>
                <a:gdLst>
                  <a:gd name="T0" fmla="*/ 121 w 481"/>
                  <a:gd name="T1" fmla="*/ 0 h 240"/>
                  <a:gd name="T2" fmla="*/ 360 w 481"/>
                  <a:gd name="T3" fmla="*/ 0 h 240"/>
                  <a:gd name="T4" fmla="*/ 389 w 481"/>
                  <a:gd name="T5" fmla="*/ 3 h 240"/>
                  <a:gd name="T6" fmla="*/ 414 w 481"/>
                  <a:gd name="T7" fmla="*/ 13 h 240"/>
                  <a:gd name="T8" fmla="*/ 436 w 481"/>
                  <a:gd name="T9" fmla="*/ 26 h 240"/>
                  <a:gd name="T10" fmla="*/ 455 w 481"/>
                  <a:gd name="T11" fmla="*/ 45 h 240"/>
                  <a:gd name="T12" fmla="*/ 468 w 481"/>
                  <a:gd name="T13" fmla="*/ 67 h 240"/>
                  <a:gd name="T14" fmla="*/ 478 w 481"/>
                  <a:gd name="T15" fmla="*/ 92 h 240"/>
                  <a:gd name="T16" fmla="*/ 481 w 481"/>
                  <a:gd name="T17" fmla="*/ 119 h 240"/>
                  <a:gd name="T18" fmla="*/ 478 w 481"/>
                  <a:gd name="T19" fmla="*/ 148 h 240"/>
                  <a:gd name="T20" fmla="*/ 468 w 481"/>
                  <a:gd name="T21" fmla="*/ 173 h 240"/>
                  <a:gd name="T22" fmla="*/ 455 w 481"/>
                  <a:gd name="T23" fmla="*/ 195 h 240"/>
                  <a:gd name="T24" fmla="*/ 436 w 481"/>
                  <a:gd name="T25" fmla="*/ 214 h 240"/>
                  <a:gd name="T26" fmla="*/ 414 w 481"/>
                  <a:gd name="T27" fmla="*/ 227 h 240"/>
                  <a:gd name="T28" fmla="*/ 389 w 481"/>
                  <a:gd name="T29" fmla="*/ 237 h 240"/>
                  <a:gd name="T30" fmla="*/ 360 w 481"/>
                  <a:gd name="T31" fmla="*/ 240 h 240"/>
                  <a:gd name="T32" fmla="*/ 121 w 481"/>
                  <a:gd name="T33" fmla="*/ 240 h 240"/>
                  <a:gd name="T34" fmla="*/ 93 w 481"/>
                  <a:gd name="T35" fmla="*/ 237 h 240"/>
                  <a:gd name="T36" fmla="*/ 69 w 481"/>
                  <a:gd name="T37" fmla="*/ 227 h 240"/>
                  <a:gd name="T38" fmla="*/ 46 w 481"/>
                  <a:gd name="T39" fmla="*/ 214 h 240"/>
                  <a:gd name="T40" fmla="*/ 28 w 481"/>
                  <a:gd name="T41" fmla="*/ 195 h 240"/>
                  <a:gd name="T42" fmla="*/ 13 w 481"/>
                  <a:gd name="T43" fmla="*/ 173 h 240"/>
                  <a:gd name="T44" fmla="*/ 4 w 481"/>
                  <a:gd name="T45" fmla="*/ 148 h 240"/>
                  <a:gd name="T46" fmla="*/ 0 w 481"/>
                  <a:gd name="T47" fmla="*/ 119 h 240"/>
                  <a:gd name="T48" fmla="*/ 4 w 481"/>
                  <a:gd name="T49" fmla="*/ 92 h 240"/>
                  <a:gd name="T50" fmla="*/ 13 w 481"/>
                  <a:gd name="T51" fmla="*/ 67 h 240"/>
                  <a:gd name="T52" fmla="*/ 28 w 481"/>
                  <a:gd name="T53" fmla="*/ 45 h 240"/>
                  <a:gd name="T54" fmla="*/ 46 w 481"/>
                  <a:gd name="T55" fmla="*/ 26 h 240"/>
                  <a:gd name="T56" fmla="*/ 69 w 481"/>
                  <a:gd name="T57" fmla="*/ 13 h 240"/>
                  <a:gd name="T58" fmla="*/ 93 w 481"/>
                  <a:gd name="T59" fmla="*/ 3 h 240"/>
                  <a:gd name="T60" fmla="*/ 121 w 481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40">
                    <a:moveTo>
                      <a:pt x="121" y="0"/>
                    </a:moveTo>
                    <a:lnTo>
                      <a:pt x="360" y="0"/>
                    </a:lnTo>
                    <a:lnTo>
                      <a:pt x="389" y="3"/>
                    </a:lnTo>
                    <a:lnTo>
                      <a:pt x="414" y="13"/>
                    </a:lnTo>
                    <a:lnTo>
                      <a:pt x="436" y="26"/>
                    </a:lnTo>
                    <a:lnTo>
                      <a:pt x="455" y="45"/>
                    </a:lnTo>
                    <a:lnTo>
                      <a:pt x="468" y="67"/>
                    </a:lnTo>
                    <a:lnTo>
                      <a:pt x="478" y="92"/>
                    </a:lnTo>
                    <a:lnTo>
                      <a:pt x="481" y="119"/>
                    </a:lnTo>
                    <a:lnTo>
                      <a:pt x="478" y="148"/>
                    </a:lnTo>
                    <a:lnTo>
                      <a:pt x="468" y="173"/>
                    </a:lnTo>
                    <a:lnTo>
                      <a:pt x="455" y="195"/>
                    </a:lnTo>
                    <a:lnTo>
                      <a:pt x="436" y="214"/>
                    </a:lnTo>
                    <a:lnTo>
                      <a:pt x="414" y="227"/>
                    </a:lnTo>
                    <a:lnTo>
                      <a:pt x="389" y="237"/>
                    </a:lnTo>
                    <a:lnTo>
                      <a:pt x="360" y="240"/>
                    </a:lnTo>
                    <a:lnTo>
                      <a:pt x="121" y="240"/>
                    </a:lnTo>
                    <a:lnTo>
                      <a:pt x="93" y="237"/>
                    </a:lnTo>
                    <a:lnTo>
                      <a:pt x="69" y="227"/>
                    </a:lnTo>
                    <a:lnTo>
                      <a:pt x="46" y="214"/>
                    </a:lnTo>
                    <a:lnTo>
                      <a:pt x="28" y="195"/>
                    </a:lnTo>
                    <a:lnTo>
                      <a:pt x="13" y="173"/>
                    </a:lnTo>
                    <a:lnTo>
                      <a:pt x="4" y="148"/>
                    </a:lnTo>
                    <a:lnTo>
                      <a:pt x="0" y="119"/>
                    </a:lnTo>
                    <a:lnTo>
                      <a:pt x="4" y="92"/>
                    </a:lnTo>
                    <a:lnTo>
                      <a:pt x="13" y="67"/>
                    </a:lnTo>
                    <a:lnTo>
                      <a:pt x="28" y="45"/>
                    </a:lnTo>
                    <a:lnTo>
                      <a:pt x="46" y="26"/>
                    </a:lnTo>
                    <a:lnTo>
                      <a:pt x="69" y="13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" name="Freeform 18"/>
              <p:cNvSpPr>
                <a:spLocks/>
              </p:cNvSpPr>
              <p:nvPr/>
            </p:nvSpPr>
            <p:spPr bwMode="auto">
              <a:xfrm>
                <a:off x="2520" y="3008"/>
                <a:ext cx="479" cy="241"/>
              </a:xfrm>
              <a:custGeom>
                <a:avLst/>
                <a:gdLst>
                  <a:gd name="T0" fmla="*/ 119 w 479"/>
                  <a:gd name="T1" fmla="*/ 0 h 241"/>
                  <a:gd name="T2" fmla="*/ 360 w 479"/>
                  <a:gd name="T3" fmla="*/ 0 h 241"/>
                  <a:gd name="T4" fmla="*/ 387 w 479"/>
                  <a:gd name="T5" fmla="*/ 4 h 241"/>
                  <a:gd name="T6" fmla="*/ 412 w 479"/>
                  <a:gd name="T7" fmla="*/ 13 h 241"/>
                  <a:gd name="T8" fmla="*/ 435 w 479"/>
                  <a:gd name="T9" fmla="*/ 26 h 241"/>
                  <a:gd name="T10" fmla="*/ 453 w 479"/>
                  <a:gd name="T11" fmla="*/ 45 h 241"/>
                  <a:gd name="T12" fmla="*/ 467 w 479"/>
                  <a:gd name="T13" fmla="*/ 67 h 241"/>
                  <a:gd name="T14" fmla="*/ 477 w 479"/>
                  <a:gd name="T15" fmla="*/ 93 h 241"/>
                  <a:gd name="T16" fmla="*/ 479 w 479"/>
                  <a:gd name="T17" fmla="*/ 121 h 241"/>
                  <a:gd name="T18" fmla="*/ 477 w 479"/>
                  <a:gd name="T19" fmla="*/ 148 h 241"/>
                  <a:gd name="T20" fmla="*/ 467 w 479"/>
                  <a:gd name="T21" fmla="*/ 173 h 241"/>
                  <a:gd name="T22" fmla="*/ 453 w 479"/>
                  <a:gd name="T23" fmla="*/ 195 h 241"/>
                  <a:gd name="T24" fmla="*/ 435 w 479"/>
                  <a:gd name="T25" fmla="*/ 214 h 241"/>
                  <a:gd name="T26" fmla="*/ 412 w 479"/>
                  <a:gd name="T27" fmla="*/ 229 h 241"/>
                  <a:gd name="T28" fmla="*/ 387 w 479"/>
                  <a:gd name="T29" fmla="*/ 237 h 241"/>
                  <a:gd name="T30" fmla="*/ 360 w 479"/>
                  <a:gd name="T31" fmla="*/ 241 h 241"/>
                  <a:gd name="T32" fmla="*/ 119 w 479"/>
                  <a:gd name="T33" fmla="*/ 241 h 241"/>
                  <a:gd name="T34" fmla="*/ 92 w 479"/>
                  <a:gd name="T35" fmla="*/ 237 h 241"/>
                  <a:gd name="T36" fmla="*/ 67 w 479"/>
                  <a:gd name="T37" fmla="*/ 229 h 241"/>
                  <a:gd name="T38" fmla="*/ 45 w 479"/>
                  <a:gd name="T39" fmla="*/ 214 h 241"/>
                  <a:gd name="T40" fmla="*/ 26 w 479"/>
                  <a:gd name="T41" fmla="*/ 195 h 241"/>
                  <a:gd name="T42" fmla="*/ 11 w 479"/>
                  <a:gd name="T43" fmla="*/ 173 h 241"/>
                  <a:gd name="T44" fmla="*/ 2 w 479"/>
                  <a:gd name="T45" fmla="*/ 148 h 241"/>
                  <a:gd name="T46" fmla="*/ 0 w 479"/>
                  <a:gd name="T47" fmla="*/ 121 h 241"/>
                  <a:gd name="T48" fmla="*/ 2 w 479"/>
                  <a:gd name="T49" fmla="*/ 93 h 241"/>
                  <a:gd name="T50" fmla="*/ 11 w 479"/>
                  <a:gd name="T51" fmla="*/ 67 h 241"/>
                  <a:gd name="T52" fmla="*/ 26 w 479"/>
                  <a:gd name="T53" fmla="*/ 45 h 241"/>
                  <a:gd name="T54" fmla="*/ 45 w 479"/>
                  <a:gd name="T55" fmla="*/ 26 h 241"/>
                  <a:gd name="T56" fmla="*/ 67 w 479"/>
                  <a:gd name="T57" fmla="*/ 13 h 241"/>
                  <a:gd name="T58" fmla="*/ 92 w 479"/>
                  <a:gd name="T59" fmla="*/ 4 h 241"/>
                  <a:gd name="T60" fmla="*/ 119 w 479"/>
                  <a:gd name="T6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1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4"/>
                    </a:lnTo>
                    <a:lnTo>
                      <a:pt x="412" y="13"/>
                    </a:lnTo>
                    <a:lnTo>
                      <a:pt x="435" y="26"/>
                    </a:lnTo>
                    <a:lnTo>
                      <a:pt x="453" y="45"/>
                    </a:lnTo>
                    <a:lnTo>
                      <a:pt x="467" y="67"/>
                    </a:lnTo>
                    <a:lnTo>
                      <a:pt x="477" y="93"/>
                    </a:lnTo>
                    <a:lnTo>
                      <a:pt x="479" y="121"/>
                    </a:lnTo>
                    <a:lnTo>
                      <a:pt x="477" y="148"/>
                    </a:lnTo>
                    <a:lnTo>
                      <a:pt x="467" y="173"/>
                    </a:lnTo>
                    <a:lnTo>
                      <a:pt x="453" y="195"/>
                    </a:lnTo>
                    <a:lnTo>
                      <a:pt x="435" y="214"/>
                    </a:lnTo>
                    <a:lnTo>
                      <a:pt x="412" y="229"/>
                    </a:lnTo>
                    <a:lnTo>
                      <a:pt x="387" y="237"/>
                    </a:lnTo>
                    <a:lnTo>
                      <a:pt x="360" y="241"/>
                    </a:lnTo>
                    <a:lnTo>
                      <a:pt x="119" y="241"/>
                    </a:lnTo>
                    <a:lnTo>
                      <a:pt x="92" y="237"/>
                    </a:lnTo>
                    <a:lnTo>
                      <a:pt x="67" y="229"/>
                    </a:lnTo>
                    <a:lnTo>
                      <a:pt x="45" y="214"/>
                    </a:lnTo>
                    <a:lnTo>
                      <a:pt x="26" y="195"/>
                    </a:lnTo>
                    <a:lnTo>
                      <a:pt x="11" y="173"/>
                    </a:lnTo>
                    <a:lnTo>
                      <a:pt x="2" y="148"/>
                    </a:lnTo>
                    <a:lnTo>
                      <a:pt x="0" y="121"/>
                    </a:lnTo>
                    <a:lnTo>
                      <a:pt x="2" y="93"/>
                    </a:lnTo>
                    <a:lnTo>
                      <a:pt x="11" y="67"/>
                    </a:lnTo>
                    <a:lnTo>
                      <a:pt x="26" y="45"/>
                    </a:lnTo>
                    <a:lnTo>
                      <a:pt x="45" y="26"/>
                    </a:lnTo>
                    <a:lnTo>
                      <a:pt x="67" y="13"/>
                    </a:lnTo>
                    <a:lnTo>
                      <a:pt x="92" y="4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" name="Freeform 19"/>
              <p:cNvSpPr>
                <a:spLocks/>
              </p:cNvSpPr>
              <p:nvPr/>
            </p:nvSpPr>
            <p:spPr bwMode="auto">
              <a:xfrm>
                <a:off x="4448" y="1568"/>
                <a:ext cx="481" cy="239"/>
              </a:xfrm>
              <a:custGeom>
                <a:avLst/>
                <a:gdLst>
                  <a:gd name="T0" fmla="*/ 121 w 481"/>
                  <a:gd name="T1" fmla="*/ 0 h 239"/>
                  <a:gd name="T2" fmla="*/ 361 w 481"/>
                  <a:gd name="T3" fmla="*/ 0 h 239"/>
                  <a:gd name="T4" fmla="*/ 388 w 481"/>
                  <a:gd name="T5" fmla="*/ 3 h 239"/>
                  <a:gd name="T6" fmla="*/ 413 w 481"/>
                  <a:gd name="T7" fmla="*/ 12 h 239"/>
                  <a:gd name="T8" fmla="*/ 435 w 481"/>
                  <a:gd name="T9" fmla="*/ 26 h 239"/>
                  <a:gd name="T10" fmla="*/ 454 w 481"/>
                  <a:gd name="T11" fmla="*/ 44 h 239"/>
                  <a:gd name="T12" fmla="*/ 469 w 481"/>
                  <a:gd name="T13" fmla="*/ 67 h 239"/>
                  <a:gd name="T14" fmla="*/ 477 w 481"/>
                  <a:gd name="T15" fmla="*/ 93 h 239"/>
                  <a:gd name="T16" fmla="*/ 481 w 481"/>
                  <a:gd name="T17" fmla="*/ 120 h 239"/>
                  <a:gd name="T18" fmla="*/ 477 w 481"/>
                  <a:gd name="T19" fmla="*/ 147 h 239"/>
                  <a:gd name="T20" fmla="*/ 469 w 481"/>
                  <a:gd name="T21" fmla="*/ 172 h 239"/>
                  <a:gd name="T22" fmla="*/ 454 w 481"/>
                  <a:gd name="T23" fmla="*/ 195 h 239"/>
                  <a:gd name="T24" fmla="*/ 435 w 481"/>
                  <a:gd name="T25" fmla="*/ 213 h 239"/>
                  <a:gd name="T26" fmla="*/ 413 w 481"/>
                  <a:gd name="T27" fmla="*/ 228 h 239"/>
                  <a:gd name="T28" fmla="*/ 388 w 481"/>
                  <a:gd name="T29" fmla="*/ 237 h 239"/>
                  <a:gd name="T30" fmla="*/ 361 w 481"/>
                  <a:gd name="T31" fmla="*/ 239 h 239"/>
                  <a:gd name="T32" fmla="*/ 121 w 481"/>
                  <a:gd name="T33" fmla="*/ 239 h 239"/>
                  <a:gd name="T34" fmla="*/ 92 w 481"/>
                  <a:gd name="T35" fmla="*/ 237 h 239"/>
                  <a:gd name="T36" fmla="*/ 68 w 481"/>
                  <a:gd name="T37" fmla="*/ 228 h 239"/>
                  <a:gd name="T38" fmla="*/ 45 w 481"/>
                  <a:gd name="T39" fmla="*/ 213 h 239"/>
                  <a:gd name="T40" fmla="*/ 27 w 481"/>
                  <a:gd name="T41" fmla="*/ 195 h 239"/>
                  <a:gd name="T42" fmla="*/ 13 w 481"/>
                  <a:gd name="T43" fmla="*/ 172 h 239"/>
                  <a:gd name="T44" fmla="*/ 3 w 481"/>
                  <a:gd name="T45" fmla="*/ 147 h 239"/>
                  <a:gd name="T46" fmla="*/ 0 w 481"/>
                  <a:gd name="T47" fmla="*/ 120 h 239"/>
                  <a:gd name="T48" fmla="*/ 3 w 481"/>
                  <a:gd name="T49" fmla="*/ 93 h 239"/>
                  <a:gd name="T50" fmla="*/ 13 w 481"/>
                  <a:gd name="T51" fmla="*/ 67 h 239"/>
                  <a:gd name="T52" fmla="*/ 27 w 481"/>
                  <a:gd name="T53" fmla="*/ 44 h 239"/>
                  <a:gd name="T54" fmla="*/ 45 w 481"/>
                  <a:gd name="T55" fmla="*/ 26 h 239"/>
                  <a:gd name="T56" fmla="*/ 68 w 481"/>
                  <a:gd name="T57" fmla="*/ 12 h 239"/>
                  <a:gd name="T58" fmla="*/ 92 w 481"/>
                  <a:gd name="T59" fmla="*/ 3 h 239"/>
                  <a:gd name="T60" fmla="*/ 121 w 481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39">
                    <a:moveTo>
                      <a:pt x="121" y="0"/>
                    </a:moveTo>
                    <a:lnTo>
                      <a:pt x="361" y="0"/>
                    </a:lnTo>
                    <a:lnTo>
                      <a:pt x="388" y="3"/>
                    </a:lnTo>
                    <a:lnTo>
                      <a:pt x="413" y="12"/>
                    </a:lnTo>
                    <a:lnTo>
                      <a:pt x="435" y="26"/>
                    </a:lnTo>
                    <a:lnTo>
                      <a:pt x="454" y="44"/>
                    </a:lnTo>
                    <a:lnTo>
                      <a:pt x="469" y="67"/>
                    </a:lnTo>
                    <a:lnTo>
                      <a:pt x="477" y="93"/>
                    </a:lnTo>
                    <a:lnTo>
                      <a:pt x="481" y="120"/>
                    </a:lnTo>
                    <a:lnTo>
                      <a:pt x="477" y="147"/>
                    </a:lnTo>
                    <a:lnTo>
                      <a:pt x="469" y="172"/>
                    </a:lnTo>
                    <a:lnTo>
                      <a:pt x="454" y="195"/>
                    </a:lnTo>
                    <a:lnTo>
                      <a:pt x="435" y="213"/>
                    </a:lnTo>
                    <a:lnTo>
                      <a:pt x="413" y="228"/>
                    </a:lnTo>
                    <a:lnTo>
                      <a:pt x="388" y="237"/>
                    </a:lnTo>
                    <a:lnTo>
                      <a:pt x="361" y="239"/>
                    </a:lnTo>
                    <a:lnTo>
                      <a:pt x="121" y="239"/>
                    </a:lnTo>
                    <a:lnTo>
                      <a:pt x="92" y="237"/>
                    </a:lnTo>
                    <a:lnTo>
                      <a:pt x="68" y="228"/>
                    </a:lnTo>
                    <a:lnTo>
                      <a:pt x="45" y="213"/>
                    </a:lnTo>
                    <a:lnTo>
                      <a:pt x="27" y="195"/>
                    </a:lnTo>
                    <a:lnTo>
                      <a:pt x="13" y="172"/>
                    </a:lnTo>
                    <a:lnTo>
                      <a:pt x="3" y="147"/>
                    </a:lnTo>
                    <a:lnTo>
                      <a:pt x="0" y="120"/>
                    </a:lnTo>
                    <a:lnTo>
                      <a:pt x="3" y="93"/>
                    </a:lnTo>
                    <a:lnTo>
                      <a:pt x="13" y="67"/>
                    </a:lnTo>
                    <a:lnTo>
                      <a:pt x="27" y="44"/>
                    </a:lnTo>
                    <a:lnTo>
                      <a:pt x="45" y="26"/>
                    </a:lnTo>
                    <a:lnTo>
                      <a:pt x="68" y="12"/>
                    </a:lnTo>
                    <a:lnTo>
                      <a:pt x="92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82967" name="TextBox 43"/>
          <p:cNvSpPr txBox="1">
            <a:spLocks noChangeArrowheads="1"/>
          </p:cNvSpPr>
          <p:nvPr/>
        </p:nvSpPr>
        <p:spPr bwMode="auto">
          <a:xfrm>
            <a:off x="6537325" y="4760055"/>
            <a:ext cx="9207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Виконано робіт</a:t>
            </a:r>
          </a:p>
        </p:txBody>
      </p:sp>
      <p:sp>
        <p:nvSpPr>
          <p:cNvPr id="82968" name="TextBox 44"/>
          <p:cNvSpPr txBox="1">
            <a:spLocks noChangeArrowheads="1"/>
          </p:cNvSpPr>
          <p:nvPr/>
        </p:nvSpPr>
        <p:spPr bwMode="auto">
          <a:xfrm>
            <a:off x="7377113" y="4785455"/>
            <a:ext cx="868362" cy="379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1683,3</a:t>
            </a:r>
            <a:endParaRPr lang="uk-UA" altLang="uk-UA" sz="1200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latin typeface="Calibri" panose="020F0502020204030204" pitchFamily="34" charset="0"/>
              </a:rPr>
              <a:t>тис.грн</a:t>
            </a:r>
            <a:endParaRPr lang="uk-UA" altLang="uk-UA" sz="1200" dirty="0">
              <a:latin typeface="Calibri" panose="020F0502020204030204" pitchFamily="34" charset="0"/>
            </a:endParaRPr>
          </a:p>
        </p:txBody>
      </p:sp>
      <p:cxnSp>
        <p:nvCxnSpPr>
          <p:cNvPr id="50" name="Straight Connector 8">
            <a:extLst/>
          </p:cNvPr>
          <p:cNvCxnSpPr/>
          <p:nvPr/>
        </p:nvCxnSpPr>
        <p:spPr>
          <a:xfrm>
            <a:off x="6731284" y="5598255"/>
            <a:ext cx="17653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974" name="Прямоугольник 38"/>
          <p:cNvSpPr>
            <a:spLocks noChangeArrowheads="1"/>
          </p:cNvSpPr>
          <p:nvPr/>
        </p:nvSpPr>
        <p:spPr bwMode="auto">
          <a:xfrm>
            <a:off x="754063" y="1672431"/>
            <a:ext cx="42306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FFFFFF"/>
                </a:solidFill>
                <a:latin typeface="+mn-lt"/>
              </a:rPr>
              <a:t>ДО</a:t>
            </a:r>
            <a:endParaRPr lang="" altLang="uk-UA" b="1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1" name="Google Shape;79;p1"/>
          <p:cNvSpPr txBox="1">
            <a:spLocks noChangeArrowheads="1"/>
          </p:cNvSpPr>
          <p:nvPr/>
        </p:nvSpPr>
        <p:spPr bwMode="auto">
          <a:xfrm>
            <a:off x="6900145" y="179924"/>
            <a:ext cx="2819400" cy="338138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smtClean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Національна програма </a:t>
            </a:r>
          </a:p>
        </p:txBody>
      </p:sp>
      <p:sp>
        <p:nvSpPr>
          <p:cNvPr id="52" name="Google Shape;79;p1"/>
          <p:cNvSpPr txBox="1">
            <a:spLocks noChangeArrowheads="1"/>
          </p:cNvSpPr>
          <p:nvPr/>
        </p:nvSpPr>
        <p:spPr bwMode="auto">
          <a:xfrm>
            <a:off x="9194734" y="179925"/>
            <a:ext cx="2390775" cy="338137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b="1" dirty="0" smtClean="0">
                <a:solidFill>
                  <a:srgbClr val="008D6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Велике будівництво</a:t>
            </a:r>
          </a:p>
        </p:txBody>
      </p:sp>
      <p:grpSp>
        <p:nvGrpSpPr>
          <p:cNvPr id="49" name="Группа 48"/>
          <p:cNvGrpSpPr/>
          <p:nvPr/>
        </p:nvGrpSpPr>
        <p:grpSpPr>
          <a:xfrm>
            <a:off x="8788618" y="4377218"/>
            <a:ext cx="2535956" cy="615986"/>
            <a:chOff x="8362950" y="4449763"/>
            <a:chExt cx="2220913" cy="615986"/>
          </a:xfrm>
        </p:grpSpPr>
        <p:sp>
          <p:nvSpPr>
            <p:cNvPr id="53" name="TextBox 23"/>
            <p:cNvSpPr txBox="1">
              <a:spLocks noChangeArrowheads="1"/>
            </p:cNvSpPr>
            <p:nvPr/>
          </p:nvSpPr>
          <p:spPr bwMode="auto">
            <a:xfrm>
              <a:off x="8704263" y="4456113"/>
              <a:ext cx="12001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 dirty="0">
                  <a:solidFill>
                    <a:srgbClr val="5B9BD5"/>
                  </a:solidFill>
                  <a:latin typeface="Calibri" panose="020F0502020204030204" pitchFamily="34" charset="0"/>
                </a:rPr>
                <a:t>ПОТУЖНІСТЬ</a:t>
              </a:r>
            </a:p>
          </p:txBody>
        </p:sp>
        <p:sp>
          <p:nvSpPr>
            <p:cNvPr id="54" name="TextBox 33"/>
            <p:cNvSpPr txBox="1">
              <a:spLocks noChangeArrowheads="1"/>
            </p:cNvSpPr>
            <p:nvPr/>
          </p:nvSpPr>
          <p:spPr bwMode="auto">
            <a:xfrm>
              <a:off x="8711582" y="4858000"/>
              <a:ext cx="1220813" cy="20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9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384 осіб/зміну</a:t>
              </a:r>
              <a:endParaRPr lang="uk-UA" altLang="uk-UA" sz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55" name="Straight Connector 8">
              <a:extLst/>
            </p:cNvPr>
            <p:cNvCxnSpPr/>
            <p:nvPr/>
          </p:nvCxnSpPr>
          <p:spPr>
            <a:xfrm>
              <a:off x="8748713" y="4794250"/>
              <a:ext cx="183515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Freeform 24"/>
            <p:cNvSpPr>
              <a:spLocks/>
            </p:cNvSpPr>
            <p:nvPr/>
          </p:nvSpPr>
          <p:spPr bwMode="auto">
            <a:xfrm>
              <a:off x="8362950" y="4449763"/>
              <a:ext cx="401638" cy="369887"/>
            </a:xfrm>
            <a:custGeom>
              <a:avLst/>
              <a:gdLst>
                <a:gd name="T0" fmla="*/ 2147483646 w 3282"/>
                <a:gd name="T1" fmla="*/ 2147483646 h 3012"/>
                <a:gd name="T2" fmla="*/ 2147483646 w 3282"/>
                <a:gd name="T3" fmla="*/ 2147483646 h 3012"/>
                <a:gd name="T4" fmla="*/ 2147483646 w 3282"/>
                <a:gd name="T5" fmla="*/ 2147483646 h 3012"/>
                <a:gd name="T6" fmla="*/ 2147483646 w 3282"/>
                <a:gd name="T7" fmla="*/ 2147483646 h 3012"/>
                <a:gd name="T8" fmla="*/ 2147483646 w 3282"/>
                <a:gd name="T9" fmla="*/ 2147483646 h 3012"/>
                <a:gd name="T10" fmla="*/ 2147483646 w 3282"/>
                <a:gd name="T11" fmla="*/ 2147483646 h 3012"/>
                <a:gd name="T12" fmla="*/ 2147483646 w 3282"/>
                <a:gd name="T13" fmla="*/ 2147483646 h 3012"/>
                <a:gd name="T14" fmla="*/ 2147483646 w 3282"/>
                <a:gd name="T15" fmla="*/ 2147483646 h 3012"/>
                <a:gd name="T16" fmla="*/ 2147483646 w 3282"/>
                <a:gd name="T17" fmla="*/ 2147483646 h 3012"/>
                <a:gd name="T18" fmla="*/ 2147483646 w 3282"/>
                <a:gd name="T19" fmla="*/ 2147483646 h 3012"/>
                <a:gd name="T20" fmla="*/ 2147483646 w 3282"/>
                <a:gd name="T21" fmla="*/ 2147483646 h 3012"/>
                <a:gd name="T22" fmla="*/ 2147483646 w 3282"/>
                <a:gd name="T23" fmla="*/ 2147483646 h 3012"/>
                <a:gd name="T24" fmla="*/ 2147483646 w 3282"/>
                <a:gd name="T25" fmla="*/ 2147483646 h 3012"/>
                <a:gd name="T26" fmla="*/ 2147483646 w 3282"/>
                <a:gd name="T27" fmla="*/ 2147483646 h 3012"/>
                <a:gd name="T28" fmla="*/ 2147483646 w 3282"/>
                <a:gd name="T29" fmla="*/ 2147483646 h 3012"/>
                <a:gd name="T30" fmla="*/ 2147483646 w 3282"/>
                <a:gd name="T31" fmla="*/ 2147483646 h 3012"/>
                <a:gd name="T32" fmla="*/ 2147483646 w 3282"/>
                <a:gd name="T33" fmla="*/ 2147483646 h 3012"/>
                <a:gd name="T34" fmla="*/ 2147483646 w 3282"/>
                <a:gd name="T35" fmla="*/ 2147483646 h 3012"/>
                <a:gd name="T36" fmla="*/ 2147483646 w 3282"/>
                <a:gd name="T37" fmla="*/ 2147483646 h 3012"/>
                <a:gd name="T38" fmla="*/ 2147483646 w 3282"/>
                <a:gd name="T39" fmla="*/ 2147483646 h 3012"/>
                <a:gd name="T40" fmla="*/ 2147483646 w 3282"/>
                <a:gd name="T41" fmla="*/ 2147483646 h 3012"/>
                <a:gd name="T42" fmla="*/ 2147483646 w 3282"/>
                <a:gd name="T43" fmla="*/ 2147483646 h 3012"/>
                <a:gd name="T44" fmla="*/ 2147483646 w 3282"/>
                <a:gd name="T45" fmla="*/ 2147483646 h 3012"/>
                <a:gd name="T46" fmla="*/ 2147483646 w 3282"/>
                <a:gd name="T47" fmla="*/ 2147483646 h 3012"/>
                <a:gd name="T48" fmla="*/ 2147483646 w 3282"/>
                <a:gd name="T49" fmla="*/ 2147483646 h 3012"/>
                <a:gd name="T50" fmla="*/ 2147483646 w 3282"/>
                <a:gd name="T51" fmla="*/ 2147483646 h 3012"/>
                <a:gd name="T52" fmla="*/ 2147483646 w 3282"/>
                <a:gd name="T53" fmla="*/ 2147483646 h 3012"/>
                <a:gd name="T54" fmla="*/ 2147483646 w 3282"/>
                <a:gd name="T55" fmla="*/ 2147483646 h 3012"/>
                <a:gd name="T56" fmla="*/ 2147483646 w 3282"/>
                <a:gd name="T57" fmla="*/ 2147483646 h 3012"/>
                <a:gd name="T58" fmla="*/ 2147483646 w 3282"/>
                <a:gd name="T59" fmla="*/ 2147483646 h 3012"/>
                <a:gd name="T60" fmla="*/ 2147483646 w 3282"/>
                <a:gd name="T61" fmla="*/ 2147483646 h 3012"/>
                <a:gd name="T62" fmla="*/ 2147483646 w 3282"/>
                <a:gd name="T63" fmla="*/ 2147483646 h 3012"/>
                <a:gd name="T64" fmla="*/ 2147483646 w 3282"/>
                <a:gd name="T65" fmla="*/ 2147483646 h 3012"/>
                <a:gd name="T66" fmla="*/ 2147483646 w 3282"/>
                <a:gd name="T67" fmla="*/ 2147483646 h 3012"/>
                <a:gd name="T68" fmla="*/ 2147483646 w 3282"/>
                <a:gd name="T69" fmla="*/ 2147483646 h 3012"/>
                <a:gd name="T70" fmla="*/ 2147483646 w 3282"/>
                <a:gd name="T71" fmla="*/ 2147483646 h 3012"/>
                <a:gd name="T72" fmla="*/ 2147483646 w 3282"/>
                <a:gd name="T73" fmla="*/ 2147483646 h 3012"/>
                <a:gd name="T74" fmla="*/ 2147483646 w 3282"/>
                <a:gd name="T75" fmla="*/ 2147483646 h 3012"/>
                <a:gd name="T76" fmla="*/ 2147483646 w 3282"/>
                <a:gd name="T77" fmla="*/ 2147483646 h 3012"/>
                <a:gd name="T78" fmla="*/ 0 w 3282"/>
                <a:gd name="T79" fmla="*/ 2147483646 h 3012"/>
                <a:gd name="T80" fmla="*/ 2147483646 w 3282"/>
                <a:gd name="T81" fmla="*/ 2147483646 h 3012"/>
                <a:gd name="T82" fmla="*/ 2147483646 w 3282"/>
                <a:gd name="T83" fmla="*/ 2147483646 h 3012"/>
                <a:gd name="T84" fmla="*/ 2147483646 w 3282"/>
                <a:gd name="T85" fmla="*/ 2147483646 h 3012"/>
                <a:gd name="T86" fmla="*/ 2147483646 w 3282"/>
                <a:gd name="T87" fmla="*/ 2147483646 h 3012"/>
                <a:gd name="T88" fmla="*/ 2147483646 w 3282"/>
                <a:gd name="T89" fmla="*/ 2147483646 h 3012"/>
                <a:gd name="T90" fmla="*/ 2147483646 w 3282"/>
                <a:gd name="T91" fmla="*/ 2147483646 h 3012"/>
                <a:gd name="T92" fmla="*/ 2147483646 w 3282"/>
                <a:gd name="T93" fmla="*/ 2147483646 h 3012"/>
                <a:gd name="T94" fmla="*/ 2147483646 w 3282"/>
                <a:gd name="T95" fmla="*/ 2147483646 h 3012"/>
                <a:gd name="T96" fmla="*/ 2147483646 w 3282"/>
                <a:gd name="T97" fmla="*/ 2147483646 h 3012"/>
                <a:gd name="T98" fmla="*/ 2147483646 w 3282"/>
                <a:gd name="T99" fmla="*/ 2147483646 h 3012"/>
                <a:gd name="T100" fmla="*/ 2147483646 w 3282"/>
                <a:gd name="T101" fmla="*/ 2147483646 h 3012"/>
                <a:gd name="T102" fmla="*/ 2147483646 w 3282"/>
                <a:gd name="T103" fmla="*/ 2147483646 h 3012"/>
                <a:gd name="T104" fmla="*/ 2147483646 w 3282"/>
                <a:gd name="T105" fmla="*/ 2147483646 h 3012"/>
                <a:gd name="T106" fmla="*/ 2147483646 w 3282"/>
                <a:gd name="T107" fmla="*/ 2147483646 h 3012"/>
                <a:gd name="T108" fmla="*/ 2147483646 w 3282"/>
                <a:gd name="T109" fmla="*/ 2147483646 h 301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282"/>
                <a:gd name="T166" fmla="*/ 0 h 3012"/>
                <a:gd name="T167" fmla="*/ 3282 w 3282"/>
                <a:gd name="T168" fmla="*/ 3012 h 301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282" h="3012">
                  <a:moveTo>
                    <a:pt x="1642" y="0"/>
                  </a:moveTo>
                  <a:lnTo>
                    <a:pt x="1692" y="3"/>
                  </a:lnTo>
                  <a:lnTo>
                    <a:pt x="1741" y="11"/>
                  </a:lnTo>
                  <a:lnTo>
                    <a:pt x="1787" y="26"/>
                  </a:lnTo>
                  <a:lnTo>
                    <a:pt x="1832" y="44"/>
                  </a:lnTo>
                  <a:lnTo>
                    <a:pt x="1873" y="67"/>
                  </a:lnTo>
                  <a:lnTo>
                    <a:pt x="1911" y="95"/>
                  </a:lnTo>
                  <a:lnTo>
                    <a:pt x="1946" y="127"/>
                  </a:lnTo>
                  <a:lnTo>
                    <a:pt x="1978" y="161"/>
                  </a:lnTo>
                  <a:lnTo>
                    <a:pt x="2005" y="200"/>
                  </a:lnTo>
                  <a:lnTo>
                    <a:pt x="2029" y="242"/>
                  </a:lnTo>
                  <a:lnTo>
                    <a:pt x="2047" y="286"/>
                  </a:lnTo>
                  <a:lnTo>
                    <a:pt x="2061" y="332"/>
                  </a:lnTo>
                  <a:lnTo>
                    <a:pt x="2070" y="381"/>
                  </a:lnTo>
                  <a:lnTo>
                    <a:pt x="2073" y="431"/>
                  </a:lnTo>
                  <a:lnTo>
                    <a:pt x="2070" y="478"/>
                  </a:lnTo>
                  <a:lnTo>
                    <a:pt x="2062" y="523"/>
                  </a:lnTo>
                  <a:lnTo>
                    <a:pt x="2050" y="567"/>
                  </a:lnTo>
                  <a:lnTo>
                    <a:pt x="2034" y="608"/>
                  </a:lnTo>
                  <a:lnTo>
                    <a:pt x="2013" y="648"/>
                  </a:lnTo>
                  <a:lnTo>
                    <a:pt x="1989" y="685"/>
                  </a:lnTo>
                  <a:lnTo>
                    <a:pt x="1961" y="720"/>
                  </a:lnTo>
                  <a:lnTo>
                    <a:pt x="2023" y="720"/>
                  </a:lnTo>
                  <a:lnTo>
                    <a:pt x="2056" y="723"/>
                  </a:lnTo>
                  <a:lnTo>
                    <a:pt x="2087" y="731"/>
                  </a:lnTo>
                  <a:lnTo>
                    <a:pt x="2117" y="744"/>
                  </a:lnTo>
                  <a:lnTo>
                    <a:pt x="2142" y="763"/>
                  </a:lnTo>
                  <a:lnTo>
                    <a:pt x="2164" y="785"/>
                  </a:lnTo>
                  <a:lnTo>
                    <a:pt x="2183" y="810"/>
                  </a:lnTo>
                  <a:lnTo>
                    <a:pt x="2196" y="840"/>
                  </a:lnTo>
                  <a:lnTo>
                    <a:pt x="2205" y="871"/>
                  </a:lnTo>
                  <a:lnTo>
                    <a:pt x="2208" y="904"/>
                  </a:lnTo>
                  <a:lnTo>
                    <a:pt x="2208" y="1249"/>
                  </a:lnTo>
                  <a:lnTo>
                    <a:pt x="2229" y="1233"/>
                  </a:lnTo>
                  <a:lnTo>
                    <a:pt x="2252" y="1220"/>
                  </a:lnTo>
                  <a:lnTo>
                    <a:pt x="2277" y="1210"/>
                  </a:lnTo>
                  <a:lnTo>
                    <a:pt x="2304" y="1203"/>
                  </a:lnTo>
                  <a:lnTo>
                    <a:pt x="2332" y="1201"/>
                  </a:lnTo>
                  <a:lnTo>
                    <a:pt x="2397" y="1201"/>
                  </a:lnTo>
                  <a:lnTo>
                    <a:pt x="2368" y="1167"/>
                  </a:lnTo>
                  <a:lnTo>
                    <a:pt x="2345" y="1130"/>
                  </a:lnTo>
                  <a:lnTo>
                    <a:pt x="2324" y="1090"/>
                  </a:lnTo>
                  <a:lnTo>
                    <a:pt x="2307" y="1048"/>
                  </a:lnTo>
                  <a:lnTo>
                    <a:pt x="2295" y="1005"/>
                  </a:lnTo>
                  <a:lnTo>
                    <a:pt x="2288" y="960"/>
                  </a:lnTo>
                  <a:lnTo>
                    <a:pt x="2286" y="913"/>
                  </a:lnTo>
                  <a:lnTo>
                    <a:pt x="2288" y="863"/>
                  </a:lnTo>
                  <a:lnTo>
                    <a:pt x="2297" y="814"/>
                  </a:lnTo>
                  <a:lnTo>
                    <a:pt x="2310" y="768"/>
                  </a:lnTo>
                  <a:lnTo>
                    <a:pt x="2330" y="723"/>
                  </a:lnTo>
                  <a:lnTo>
                    <a:pt x="2352" y="682"/>
                  </a:lnTo>
                  <a:lnTo>
                    <a:pt x="2380" y="643"/>
                  </a:lnTo>
                  <a:lnTo>
                    <a:pt x="2411" y="608"/>
                  </a:lnTo>
                  <a:lnTo>
                    <a:pt x="2447" y="577"/>
                  </a:lnTo>
                  <a:lnTo>
                    <a:pt x="2485" y="549"/>
                  </a:lnTo>
                  <a:lnTo>
                    <a:pt x="2527" y="526"/>
                  </a:lnTo>
                  <a:lnTo>
                    <a:pt x="2570" y="507"/>
                  </a:lnTo>
                  <a:lnTo>
                    <a:pt x="2617" y="493"/>
                  </a:lnTo>
                  <a:lnTo>
                    <a:pt x="2665" y="485"/>
                  </a:lnTo>
                  <a:lnTo>
                    <a:pt x="2716" y="482"/>
                  </a:lnTo>
                  <a:lnTo>
                    <a:pt x="2766" y="485"/>
                  </a:lnTo>
                  <a:lnTo>
                    <a:pt x="2814" y="493"/>
                  </a:lnTo>
                  <a:lnTo>
                    <a:pt x="2861" y="507"/>
                  </a:lnTo>
                  <a:lnTo>
                    <a:pt x="2905" y="526"/>
                  </a:lnTo>
                  <a:lnTo>
                    <a:pt x="2947" y="549"/>
                  </a:lnTo>
                  <a:lnTo>
                    <a:pt x="2985" y="577"/>
                  </a:lnTo>
                  <a:lnTo>
                    <a:pt x="3020" y="608"/>
                  </a:lnTo>
                  <a:lnTo>
                    <a:pt x="3052" y="643"/>
                  </a:lnTo>
                  <a:lnTo>
                    <a:pt x="3079" y="682"/>
                  </a:lnTo>
                  <a:lnTo>
                    <a:pt x="3102" y="723"/>
                  </a:lnTo>
                  <a:lnTo>
                    <a:pt x="3121" y="768"/>
                  </a:lnTo>
                  <a:lnTo>
                    <a:pt x="3134" y="814"/>
                  </a:lnTo>
                  <a:lnTo>
                    <a:pt x="3143" y="863"/>
                  </a:lnTo>
                  <a:lnTo>
                    <a:pt x="3146" y="913"/>
                  </a:lnTo>
                  <a:lnTo>
                    <a:pt x="3144" y="960"/>
                  </a:lnTo>
                  <a:lnTo>
                    <a:pt x="3135" y="1005"/>
                  </a:lnTo>
                  <a:lnTo>
                    <a:pt x="3124" y="1048"/>
                  </a:lnTo>
                  <a:lnTo>
                    <a:pt x="3108" y="1090"/>
                  </a:lnTo>
                  <a:lnTo>
                    <a:pt x="3087" y="1130"/>
                  </a:lnTo>
                  <a:lnTo>
                    <a:pt x="3062" y="1167"/>
                  </a:lnTo>
                  <a:lnTo>
                    <a:pt x="3035" y="1201"/>
                  </a:lnTo>
                  <a:lnTo>
                    <a:pt x="3096" y="1201"/>
                  </a:lnTo>
                  <a:lnTo>
                    <a:pt x="3129" y="1203"/>
                  </a:lnTo>
                  <a:lnTo>
                    <a:pt x="3161" y="1213"/>
                  </a:lnTo>
                  <a:lnTo>
                    <a:pt x="3191" y="1226"/>
                  </a:lnTo>
                  <a:lnTo>
                    <a:pt x="3216" y="1244"/>
                  </a:lnTo>
                  <a:lnTo>
                    <a:pt x="3239" y="1267"/>
                  </a:lnTo>
                  <a:lnTo>
                    <a:pt x="3257" y="1292"/>
                  </a:lnTo>
                  <a:lnTo>
                    <a:pt x="3270" y="1322"/>
                  </a:lnTo>
                  <a:lnTo>
                    <a:pt x="3279" y="1352"/>
                  </a:lnTo>
                  <a:lnTo>
                    <a:pt x="3282" y="1386"/>
                  </a:lnTo>
                  <a:lnTo>
                    <a:pt x="3282" y="1911"/>
                  </a:lnTo>
                  <a:lnTo>
                    <a:pt x="3279" y="1942"/>
                  </a:lnTo>
                  <a:lnTo>
                    <a:pt x="3271" y="1973"/>
                  </a:lnTo>
                  <a:lnTo>
                    <a:pt x="3259" y="2001"/>
                  </a:lnTo>
                  <a:lnTo>
                    <a:pt x="3242" y="2025"/>
                  </a:lnTo>
                  <a:lnTo>
                    <a:pt x="3221" y="2048"/>
                  </a:lnTo>
                  <a:lnTo>
                    <a:pt x="3197" y="2066"/>
                  </a:lnTo>
                  <a:lnTo>
                    <a:pt x="3170" y="2080"/>
                  </a:lnTo>
                  <a:lnTo>
                    <a:pt x="3141" y="2089"/>
                  </a:lnTo>
                  <a:lnTo>
                    <a:pt x="3110" y="2095"/>
                  </a:lnTo>
                  <a:lnTo>
                    <a:pt x="3110" y="2790"/>
                  </a:lnTo>
                  <a:lnTo>
                    <a:pt x="3107" y="2825"/>
                  </a:lnTo>
                  <a:lnTo>
                    <a:pt x="3099" y="2860"/>
                  </a:lnTo>
                  <a:lnTo>
                    <a:pt x="3084" y="2892"/>
                  </a:lnTo>
                  <a:lnTo>
                    <a:pt x="3067" y="2921"/>
                  </a:lnTo>
                  <a:lnTo>
                    <a:pt x="3045" y="2947"/>
                  </a:lnTo>
                  <a:lnTo>
                    <a:pt x="3019" y="2969"/>
                  </a:lnTo>
                  <a:lnTo>
                    <a:pt x="2990" y="2988"/>
                  </a:lnTo>
                  <a:lnTo>
                    <a:pt x="2958" y="3001"/>
                  </a:lnTo>
                  <a:lnTo>
                    <a:pt x="2923" y="3009"/>
                  </a:lnTo>
                  <a:lnTo>
                    <a:pt x="2888" y="3012"/>
                  </a:lnTo>
                  <a:lnTo>
                    <a:pt x="2853" y="3009"/>
                  </a:lnTo>
                  <a:lnTo>
                    <a:pt x="2821" y="3002"/>
                  </a:lnTo>
                  <a:lnTo>
                    <a:pt x="2791" y="2990"/>
                  </a:lnTo>
                  <a:lnTo>
                    <a:pt x="2762" y="2973"/>
                  </a:lnTo>
                  <a:lnTo>
                    <a:pt x="2737" y="2953"/>
                  </a:lnTo>
                  <a:lnTo>
                    <a:pt x="2715" y="2930"/>
                  </a:lnTo>
                  <a:lnTo>
                    <a:pt x="2693" y="2953"/>
                  </a:lnTo>
                  <a:lnTo>
                    <a:pt x="2667" y="2973"/>
                  </a:lnTo>
                  <a:lnTo>
                    <a:pt x="2639" y="2990"/>
                  </a:lnTo>
                  <a:lnTo>
                    <a:pt x="2608" y="3002"/>
                  </a:lnTo>
                  <a:lnTo>
                    <a:pt x="2577" y="3009"/>
                  </a:lnTo>
                  <a:lnTo>
                    <a:pt x="2542" y="3012"/>
                  </a:lnTo>
                  <a:lnTo>
                    <a:pt x="2506" y="3009"/>
                  </a:lnTo>
                  <a:lnTo>
                    <a:pt x="2471" y="3001"/>
                  </a:lnTo>
                  <a:lnTo>
                    <a:pt x="2440" y="2988"/>
                  </a:lnTo>
                  <a:lnTo>
                    <a:pt x="2410" y="2969"/>
                  </a:lnTo>
                  <a:lnTo>
                    <a:pt x="2385" y="2947"/>
                  </a:lnTo>
                  <a:lnTo>
                    <a:pt x="2362" y="2921"/>
                  </a:lnTo>
                  <a:lnTo>
                    <a:pt x="2345" y="2892"/>
                  </a:lnTo>
                  <a:lnTo>
                    <a:pt x="2331" y="2860"/>
                  </a:lnTo>
                  <a:lnTo>
                    <a:pt x="2323" y="2825"/>
                  </a:lnTo>
                  <a:lnTo>
                    <a:pt x="2319" y="2790"/>
                  </a:lnTo>
                  <a:lnTo>
                    <a:pt x="2319" y="2095"/>
                  </a:lnTo>
                  <a:lnTo>
                    <a:pt x="2289" y="2089"/>
                  </a:lnTo>
                  <a:lnTo>
                    <a:pt x="2259" y="2080"/>
                  </a:lnTo>
                  <a:lnTo>
                    <a:pt x="2232" y="2066"/>
                  </a:lnTo>
                  <a:lnTo>
                    <a:pt x="2208" y="2048"/>
                  </a:lnTo>
                  <a:lnTo>
                    <a:pt x="2188" y="2025"/>
                  </a:lnTo>
                  <a:lnTo>
                    <a:pt x="2171" y="2001"/>
                  </a:lnTo>
                  <a:lnTo>
                    <a:pt x="2158" y="1973"/>
                  </a:lnTo>
                  <a:lnTo>
                    <a:pt x="2150" y="1942"/>
                  </a:lnTo>
                  <a:lnTo>
                    <a:pt x="2147" y="1911"/>
                  </a:lnTo>
                  <a:lnTo>
                    <a:pt x="2147" y="1565"/>
                  </a:lnTo>
                  <a:lnTo>
                    <a:pt x="2124" y="1584"/>
                  </a:lnTo>
                  <a:lnTo>
                    <a:pt x="2096" y="1598"/>
                  </a:lnTo>
                  <a:lnTo>
                    <a:pt x="2068" y="1608"/>
                  </a:lnTo>
                  <a:lnTo>
                    <a:pt x="2036" y="1613"/>
                  </a:lnTo>
                  <a:lnTo>
                    <a:pt x="2036" y="2308"/>
                  </a:lnTo>
                  <a:lnTo>
                    <a:pt x="2033" y="2344"/>
                  </a:lnTo>
                  <a:lnTo>
                    <a:pt x="2025" y="2378"/>
                  </a:lnTo>
                  <a:lnTo>
                    <a:pt x="2011" y="2410"/>
                  </a:lnTo>
                  <a:lnTo>
                    <a:pt x="1993" y="2440"/>
                  </a:lnTo>
                  <a:lnTo>
                    <a:pt x="1971" y="2465"/>
                  </a:lnTo>
                  <a:lnTo>
                    <a:pt x="1945" y="2488"/>
                  </a:lnTo>
                  <a:lnTo>
                    <a:pt x="1916" y="2505"/>
                  </a:lnTo>
                  <a:lnTo>
                    <a:pt x="1884" y="2519"/>
                  </a:lnTo>
                  <a:lnTo>
                    <a:pt x="1850" y="2527"/>
                  </a:lnTo>
                  <a:lnTo>
                    <a:pt x="1814" y="2530"/>
                  </a:lnTo>
                  <a:lnTo>
                    <a:pt x="1780" y="2527"/>
                  </a:lnTo>
                  <a:lnTo>
                    <a:pt x="1747" y="2520"/>
                  </a:lnTo>
                  <a:lnTo>
                    <a:pt x="1717" y="2508"/>
                  </a:lnTo>
                  <a:lnTo>
                    <a:pt x="1688" y="2492"/>
                  </a:lnTo>
                  <a:lnTo>
                    <a:pt x="1663" y="2471"/>
                  </a:lnTo>
                  <a:lnTo>
                    <a:pt x="1641" y="2448"/>
                  </a:lnTo>
                  <a:lnTo>
                    <a:pt x="1619" y="2471"/>
                  </a:lnTo>
                  <a:lnTo>
                    <a:pt x="1593" y="2492"/>
                  </a:lnTo>
                  <a:lnTo>
                    <a:pt x="1566" y="2508"/>
                  </a:lnTo>
                  <a:lnTo>
                    <a:pt x="1535" y="2520"/>
                  </a:lnTo>
                  <a:lnTo>
                    <a:pt x="1502" y="2527"/>
                  </a:lnTo>
                  <a:lnTo>
                    <a:pt x="1468" y="2530"/>
                  </a:lnTo>
                  <a:lnTo>
                    <a:pt x="1432" y="2527"/>
                  </a:lnTo>
                  <a:lnTo>
                    <a:pt x="1398" y="2519"/>
                  </a:lnTo>
                  <a:lnTo>
                    <a:pt x="1366" y="2506"/>
                  </a:lnTo>
                  <a:lnTo>
                    <a:pt x="1337" y="2488"/>
                  </a:lnTo>
                  <a:lnTo>
                    <a:pt x="1311" y="2465"/>
                  </a:lnTo>
                  <a:lnTo>
                    <a:pt x="1289" y="2440"/>
                  </a:lnTo>
                  <a:lnTo>
                    <a:pt x="1271" y="2410"/>
                  </a:lnTo>
                  <a:lnTo>
                    <a:pt x="1258" y="2378"/>
                  </a:lnTo>
                  <a:lnTo>
                    <a:pt x="1248" y="2344"/>
                  </a:lnTo>
                  <a:lnTo>
                    <a:pt x="1246" y="2308"/>
                  </a:lnTo>
                  <a:lnTo>
                    <a:pt x="1246" y="1613"/>
                  </a:lnTo>
                  <a:lnTo>
                    <a:pt x="1215" y="1608"/>
                  </a:lnTo>
                  <a:lnTo>
                    <a:pt x="1185" y="1598"/>
                  </a:lnTo>
                  <a:lnTo>
                    <a:pt x="1159" y="1584"/>
                  </a:lnTo>
                  <a:lnTo>
                    <a:pt x="1134" y="1565"/>
                  </a:lnTo>
                  <a:lnTo>
                    <a:pt x="1134" y="1911"/>
                  </a:lnTo>
                  <a:lnTo>
                    <a:pt x="1132" y="1942"/>
                  </a:lnTo>
                  <a:lnTo>
                    <a:pt x="1124" y="1973"/>
                  </a:lnTo>
                  <a:lnTo>
                    <a:pt x="1112" y="2001"/>
                  </a:lnTo>
                  <a:lnTo>
                    <a:pt x="1094" y="2025"/>
                  </a:lnTo>
                  <a:lnTo>
                    <a:pt x="1074" y="2048"/>
                  </a:lnTo>
                  <a:lnTo>
                    <a:pt x="1050" y="2066"/>
                  </a:lnTo>
                  <a:lnTo>
                    <a:pt x="1023" y="2080"/>
                  </a:lnTo>
                  <a:lnTo>
                    <a:pt x="993" y="2089"/>
                  </a:lnTo>
                  <a:lnTo>
                    <a:pt x="962" y="2095"/>
                  </a:lnTo>
                  <a:lnTo>
                    <a:pt x="962" y="2790"/>
                  </a:lnTo>
                  <a:lnTo>
                    <a:pt x="960" y="2825"/>
                  </a:lnTo>
                  <a:lnTo>
                    <a:pt x="951" y="2860"/>
                  </a:lnTo>
                  <a:lnTo>
                    <a:pt x="937" y="2892"/>
                  </a:lnTo>
                  <a:lnTo>
                    <a:pt x="919" y="2921"/>
                  </a:lnTo>
                  <a:lnTo>
                    <a:pt x="898" y="2947"/>
                  </a:lnTo>
                  <a:lnTo>
                    <a:pt x="871" y="2969"/>
                  </a:lnTo>
                  <a:lnTo>
                    <a:pt x="843" y="2987"/>
                  </a:lnTo>
                  <a:lnTo>
                    <a:pt x="810" y="3001"/>
                  </a:lnTo>
                  <a:lnTo>
                    <a:pt x="776" y="3009"/>
                  </a:lnTo>
                  <a:lnTo>
                    <a:pt x="741" y="3012"/>
                  </a:lnTo>
                  <a:lnTo>
                    <a:pt x="706" y="3009"/>
                  </a:lnTo>
                  <a:lnTo>
                    <a:pt x="673" y="3002"/>
                  </a:lnTo>
                  <a:lnTo>
                    <a:pt x="643" y="2990"/>
                  </a:lnTo>
                  <a:lnTo>
                    <a:pt x="615" y="2973"/>
                  </a:lnTo>
                  <a:lnTo>
                    <a:pt x="590" y="2953"/>
                  </a:lnTo>
                  <a:lnTo>
                    <a:pt x="567" y="2930"/>
                  </a:lnTo>
                  <a:lnTo>
                    <a:pt x="545" y="2953"/>
                  </a:lnTo>
                  <a:lnTo>
                    <a:pt x="520" y="2973"/>
                  </a:lnTo>
                  <a:lnTo>
                    <a:pt x="492" y="2990"/>
                  </a:lnTo>
                  <a:lnTo>
                    <a:pt x="461" y="3002"/>
                  </a:lnTo>
                  <a:lnTo>
                    <a:pt x="428" y="3009"/>
                  </a:lnTo>
                  <a:lnTo>
                    <a:pt x="395" y="3012"/>
                  </a:lnTo>
                  <a:lnTo>
                    <a:pt x="358" y="3009"/>
                  </a:lnTo>
                  <a:lnTo>
                    <a:pt x="324" y="3001"/>
                  </a:lnTo>
                  <a:lnTo>
                    <a:pt x="293" y="2987"/>
                  </a:lnTo>
                  <a:lnTo>
                    <a:pt x="263" y="2969"/>
                  </a:lnTo>
                  <a:lnTo>
                    <a:pt x="238" y="2947"/>
                  </a:lnTo>
                  <a:lnTo>
                    <a:pt x="215" y="2921"/>
                  </a:lnTo>
                  <a:lnTo>
                    <a:pt x="197" y="2892"/>
                  </a:lnTo>
                  <a:lnTo>
                    <a:pt x="184" y="2860"/>
                  </a:lnTo>
                  <a:lnTo>
                    <a:pt x="175" y="2825"/>
                  </a:lnTo>
                  <a:lnTo>
                    <a:pt x="172" y="2790"/>
                  </a:lnTo>
                  <a:lnTo>
                    <a:pt x="172" y="2095"/>
                  </a:lnTo>
                  <a:lnTo>
                    <a:pt x="141" y="2089"/>
                  </a:lnTo>
                  <a:lnTo>
                    <a:pt x="112" y="2080"/>
                  </a:lnTo>
                  <a:lnTo>
                    <a:pt x="85" y="2066"/>
                  </a:lnTo>
                  <a:lnTo>
                    <a:pt x="61" y="2048"/>
                  </a:lnTo>
                  <a:lnTo>
                    <a:pt x="41" y="2025"/>
                  </a:lnTo>
                  <a:lnTo>
                    <a:pt x="23" y="2001"/>
                  </a:lnTo>
                  <a:lnTo>
                    <a:pt x="10" y="1973"/>
                  </a:lnTo>
                  <a:lnTo>
                    <a:pt x="3" y="1942"/>
                  </a:lnTo>
                  <a:lnTo>
                    <a:pt x="0" y="1911"/>
                  </a:lnTo>
                  <a:lnTo>
                    <a:pt x="0" y="1386"/>
                  </a:lnTo>
                  <a:lnTo>
                    <a:pt x="3" y="1352"/>
                  </a:lnTo>
                  <a:lnTo>
                    <a:pt x="11" y="1322"/>
                  </a:lnTo>
                  <a:lnTo>
                    <a:pt x="26" y="1292"/>
                  </a:lnTo>
                  <a:lnTo>
                    <a:pt x="44" y="1267"/>
                  </a:lnTo>
                  <a:lnTo>
                    <a:pt x="66" y="1244"/>
                  </a:lnTo>
                  <a:lnTo>
                    <a:pt x="92" y="1226"/>
                  </a:lnTo>
                  <a:lnTo>
                    <a:pt x="120" y="1213"/>
                  </a:lnTo>
                  <a:lnTo>
                    <a:pt x="152" y="1203"/>
                  </a:lnTo>
                  <a:lnTo>
                    <a:pt x="186" y="1201"/>
                  </a:lnTo>
                  <a:lnTo>
                    <a:pt x="250" y="1201"/>
                  </a:lnTo>
                  <a:lnTo>
                    <a:pt x="221" y="1167"/>
                  </a:lnTo>
                  <a:lnTo>
                    <a:pt x="198" y="1130"/>
                  </a:lnTo>
                  <a:lnTo>
                    <a:pt x="176" y="1090"/>
                  </a:lnTo>
                  <a:lnTo>
                    <a:pt x="160" y="1048"/>
                  </a:lnTo>
                  <a:lnTo>
                    <a:pt x="148" y="1005"/>
                  </a:lnTo>
                  <a:lnTo>
                    <a:pt x="141" y="960"/>
                  </a:lnTo>
                  <a:lnTo>
                    <a:pt x="139" y="913"/>
                  </a:lnTo>
                  <a:lnTo>
                    <a:pt x="141" y="863"/>
                  </a:lnTo>
                  <a:lnTo>
                    <a:pt x="150" y="814"/>
                  </a:lnTo>
                  <a:lnTo>
                    <a:pt x="163" y="768"/>
                  </a:lnTo>
                  <a:lnTo>
                    <a:pt x="183" y="723"/>
                  </a:lnTo>
                  <a:lnTo>
                    <a:pt x="205" y="682"/>
                  </a:lnTo>
                  <a:lnTo>
                    <a:pt x="233" y="643"/>
                  </a:lnTo>
                  <a:lnTo>
                    <a:pt x="264" y="608"/>
                  </a:lnTo>
                  <a:lnTo>
                    <a:pt x="300" y="577"/>
                  </a:lnTo>
                  <a:lnTo>
                    <a:pt x="338" y="549"/>
                  </a:lnTo>
                  <a:lnTo>
                    <a:pt x="379" y="526"/>
                  </a:lnTo>
                  <a:lnTo>
                    <a:pt x="423" y="507"/>
                  </a:lnTo>
                  <a:lnTo>
                    <a:pt x="470" y="493"/>
                  </a:lnTo>
                  <a:lnTo>
                    <a:pt x="518" y="485"/>
                  </a:lnTo>
                  <a:lnTo>
                    <a:pt x="569" y="482"/>
                  </a:lnTo>
                  <a:lnTo>
                    <a:pt x="619" y="485"/>
                  </a:lnTo>
                  <a:lnTo>
                    <a:pt x="667" y="493"/>
                  </a:lnTo>
                  <a:lnTo>
                    <a:pt x="714" y="507"/>
                  </a:lnTo>
                  <a:lnTo>
                    <a:pt x="758" y="526"/>
                  </a:lnTo>
                  <a:lnTo>
                    <a:pt x="800" y="549"/>
                  </a:lnTo>
                  <a:lnTo>
                    <a:pt x="837" y="577"/>
                  </a:lnTo>
                  <a:lnTo>
                    <a:pt x="873" y="608"/>
                  </a:lnTo>
                  <a:lnTo>
                    <a:pt x="905" y="643"/>
                  </a:lnTo>
                  <a:lnTo>
                    <a:pt x="932" y="682"/>
                  </a:lnTo>
                  <a:lnTo>
                    <a:pt x="955" y="723"/>
                  </a:lnTo>
                  <a:lnTo>
                    <a:pt x="974" y="768"/>
                  </a:lnTo>
                  <a:lnTo>
                    <a:pt x="987" y="814"/>
                  </a:lnTo>
                  <a:lnTo>
                    <a:pt x="996" y="863"/>
                  </a:lnTo>
                  <a:lnTo>
                    <a:pt x="999" y="913"/>
                  </a:lnTo>
                  <a:lnTo>
                    <a:pt x="997" y="960"/>
                  </a:lnTo>
                  <a:lnTo>
                    <a:pt x="988" y="1005"/>
                  </a:lnTo>
                  <a:lnTo>
                    <a:pt x="977" y="1048"/>
                  </a:lnTo>
                  <a:lnTo>
                    <a:pt x="960" y="1090"/>
                  </a:lnTo>
                  <a:lnTo>
                    <a:pt x="939" y="1130"/>
                  </a:lnTo>
                  <a:lnTo>
                    <a:pt x="915" y="1167"/>
                  </a:lnTo>
                  <a:lnTo>
                    <a:pt x="887" y="1201"/>
                  </a:lnTo>
                  <a:lnTo>
                    <a:pt x="950" y="1201"/>
                  </a:lnTo>
                  <a:lnTo>
                    <a:pt x="977" y="1203"/>
                  </a:lnTo>
                  <a:lnTo>
                    <a:pt x="1005" y="1210"/>
                  </a:lnTo>
                  <a:lnTo>
                    <a:pt x="1029" y="1220"/>
                  </a:lnTo>
                  <a:lnTo>
                    <a:pt x="1053" y="1233"/>
                  </a:lnTo>
                  <a:lnTo>
                    <a:pt x="1074" y="1249"/>
                  </a:lnTo>
                  <a:lnTo>
                    <a:pt x="1074" y="904"/>
                  </a:lnTo>
                  <a:lnTo>
                    <a:pt x="1077" y="871"/>
                  </a:lnTo>
                  <a:lnTo>
                    <a:pt x="1085" y="840"/>
                  </a:lnTo>
                  <a:lnTo>
                    <a:pt x="1099" y="810"/>
                  </a:lnTo>
                  <a:lnTo>
                    <a:pt x="1117" y="785"/>
                  </a:lnTo>
                  <a:lnTo>
                    <a:pt x="1139" y="763"/>
                  </a:lnTo>
                  <a:lnTo>
                    <a:pt x="1165" y="744"/>
                  </a:lnTo>
                  <a:lnTo>
                    <a:pt x="1194" y="731"/>
                  </a:lnTo>
                  <a:lnTo>
                    <a:pt x="1225" y="723"/>
                  </a:lnTo>
                  <a:lnTo>
                    <a:pt x="1259" y="720"/>
                  </a:lnTo>
                  <a:lnTo>
                    <a:pt x="1324" y="720"/>
                  </a:lnTo>
                  <a:lnTo>
                    <a:pt x="1295" y="685"/>
                  </a:lnTo>
                  <a:lnTo>
                    <a:pt x="1271" y="648"/>
                  </a:lnTo>
                  <a:lnTo>
                    <a:pt x="1251" y="608"/>
                  </a:lnTo>
                  <a:lnTo>
                    <a:pt x="1234" y="567"/>
                  </a:lnTo>
                  <a:lnTo>
                    <a:pt x="1222" y="523"/>
                  </a:lnTo>
                  <a:lnTo>
                    <a:pt x="1215" y="478"/>
                  </a:lnTo>
                  <a:lnTo>
                    <a:pt x="1212" y="431"/>
                  </a:lnTo>
                  <a:lnTo>
                    <a:pt x="1215" y="381"/>
                  </a:lnTo>
                  <a:lnTo>
                    <a:pt x="1223" y="332"/>
                  </a:lnTo>
                  <a:lnTo>
                    <a:pt x="1237" y="286"/>
                  </a:lnTo>
                  <a:lnTo>
                    <a:pt x="1256" y="242"/>
                  </a:lnTo>
                  <a:lnTo>
                    <a:pt x="1279" y="200"/>
                  </a:lnTo>
                  <a:lnTo>
                    <a:pt x="1307" y="161"/>
                  </a:lnTo>
                  <a:lnTo>
                    <a:pt x="1338" y="127"/>
                  </a:lnTo>
                  <a:lnTo>
                    <a:pt x="1373" y="95"/>
                  </a:lnTo>
                  <a:lnTo>
                    <a:pt x="1412" y="67"/>
                  </a:lnTo>
                  <a:lnTo>
                    <a:pt x="1454" y="44"/>
                  </a:lnTo>
                  <a:lnTo>
                    <a:pt x="1497" y="26"/>
                  </a:lnTo>
                  <a:lnTo>
                    <a:pt x="1543" y="11"/>
                  </a:lnTo>
                  <a:lnTo>
                    <a:pt x="1592" y="3"/>
                  </a:lnTo>
                  <a:lnTo>
                    <a:pt x="1642" y="0"/>
                  </a:ln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"/>
            </a:p>
          </p:txBody>
        </p:sp>
        <p:sp>
          <p:nvSpPr>
            <p:cNvPr id="57" name="TextBox 80"/>
            <p:cNvSpPr txBox="1">
              <a:spLocks noChangeArrowheads="1"/>
            </p:cNvSpPr>
            <p:nvPr/>
          </p:nvSpPr>
          <p:spPr bwMode="auto">
            <a:xfrm>
              <a:off x="8699500" y="4738688"/>
              <a:ext cx="184731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endParaRPr lang="uk-UA" altLang="uk-UA" sz="11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60" name="TextBox 30"/>
          <p:cNvSpPr txBox="1">
            <a:spLocks noChangeArrowheads="1"/>
          </p:cNvSpPr>
          <p:nvPr/>
        </p:nvSpPr>
        <p:spPr bwMode="auto">
          <a:xfrm>
            <a:off x="6619734" y="5975986"/>
            <a:ext cx="830263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 dirty="0">
                <a:solidFill>
                  <a:srgbClr val="A6A6A6"/>
                </a:solidFill>
                <a:latin typeface="Calibri" panose="020F0502020204030204" pitchFamily="34" charset="0"/>
              </a:rPr>
              <a:t>Місцеві бюджети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081" y="1056083"/>
            <a:ext cx="4476465" cy="28853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1142" y="4043803"/>
            <a:ext cx="3895839" cy="27948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1294" y="1586902"/>
            <a:ext cx="4791871" cy="24569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2248" y="3619290"/>
            <a:ext cx="3249450" cy="5121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51732" y="3686351"/>
            <a:ext cx="1883827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71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Прямоугольник 17"/>
          <p:cNvSpPr>
            <a:spLocks noChangeArrowheads="1"/>
          </p:cNvSpPr>
          <p:nvPr/>
        </p:nvSpPr>
        <p:spPr bwMode="auto">
          <a:xfrm>
            <a:off x="4140200" y="1167892"/>
            <a:ext cx="3402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uk-UA" altLang="uk-UA" sz="2000" b="1" dirty="0">
                <a:solidFill>
                  <a:srgbClr val="A6A6A6"/>
                </a:solidFill>
                <a:latin typeface="Calibri" panose="020F0502020204030204" pitchFamily="34" charset="0"/>
              </a:rPr>
              <a:t>Інші проєкти </a:t>
            </a:r>
            <a:r>
              <a:rPr lang="uk-UA" altLang="uk-UA" sz="2000" b="1">
                <a:solidFill>
                  <a:srgbClr val="A6A6A6"/>
                </a:solidFill>
                <a:latin typeface="Calibri" panose="020F0502020204030204" pitchFamily="34" charset="0"/>
              </a:rPr>
              <a:t>ДФРР </a:t>
            </a:r>
            <a:r>
              <a:rPr lang="uk-UA" altLang="uk-UA" sz="2000" b="1" smtClean="0">
                <a:solidFill>
                  <a:srgbClr val="A6A6A6"/>
                </a:solidFill>
                <a:latin typeface="Calibri" panose="020F0502020204030204" pitchFamily="34" charset="0"/>
              </a:rPr>
              <a:t>2021 </a:t>
            </a:r>
            <a:r>
              <a:rPr lang="uk-UA" altLang="uk-UA" sz="2000" b="1" dirty="0">
                <a:solidFill>
                  <a:srgbClr val="A6A6A6"/>
                </a:solidFill>
                <a:latin typeface="Calibri" panose="020F0502020204030204" pitchFamily="34" charset="0"/>
              </a:rPr>
              <a:t>рік</a:t>
            </a: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844942"/>
              </p:ext>
            </p:extLst>
          </p:nvPr>
        </p:nvGraphicFramePr>
        <p:xfrm>
          <a:off x="450375" y="1725164"/>
          <a:ext cx="11464120" cy="4412643"/>
        </p:xfrm>
        <a:graphic>
          <a:graphicData uri="http://schemas.openxmlformats.org/drawingml/2006/table">
            <a:tbl>
              <a:tblPr/>
              <a:tblGrid>
                <a:gridCol w="3684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920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48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6977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9443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76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7556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7137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559888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№ п/</a:t>
                      </a:r>
                      <a:r>
                        <a:rPr kumimoji="0" lang="uk-UA" altLang="uk-UA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п</a:t>
                      </a:r>
                      <a:endParaRPr kumimoji="0" lang="uk-UA" altLang="uk-UA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  <a:sym typeface="Arial" panose="020B0604020202020204" pitchFamily="34" charset="0"/>
                      </a:endParaRPr>
                    </a:p>
                  </a:txBody>
                  <a:tcPr marL="2207" marR="2207" marT="2207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Проєкт</a:t>
                      </a:r>
                      <a:endParaRPr kumimoji="0" lang="uk-UA" altLang="uk-UA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  <a:sym typeface="Arial" panose="020B0604020202020204" pitchFamily="34" charset="0"/>
                      </a:endParaRPr>
                    </a:p>
                  </a:txBody>
                  <a:tcPr marL="2207" marR="2207" marT="2207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Період реалізації</a:t>
                      </a:r>
                    </a:p>
                  </a:txBody>
                  <a:tcPr marL="2207" marR="2207" marT="2207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Кошторисна вартість, тис. грн</a:t>
                      </a:r>
                    </a:p>
                  </a:txBody>
                  <a:tcPr marL="2207" marR="2207" marT="2207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uk-UA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Обсяг</a:t>
                      </a:r>
                      <a:r>
                        <a:rPr kumimoji="0" lang="ru-RU" alt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 фінансування, тис. </a:t>
                      </a:r>
                      <a:r>
                        <a:rPr kumimoji="0" lang="ru-RU" altLang="uk-UA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грн</a:t>
                      </a:r>
                      <a:endParaRPr kumimoji="0" lang="ru-RU" altLang="uk-UA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  <a:sym typeface="Arial" panose="020B0604020202020204" pitchFamily="34" charset="0"/>
                      </a:endParaRPr>
                    </a:p>
                  </a:txBody>
                  <a:tcPr marL="2207" marR="2207" marT="2207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9888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Усього</a:t>
                      </a:r>
                    </a:p>
                  </a:txBody>
                  <a:tcPr marL="2207" marR="2207" marT="2207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Залишок на 01.01.2021</a:t>
                      </a:r>
                    </a:p>
                  </a:txBody>
                  <a:tcPr marL="2207" marR="2207" marT="2207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Усього</a:t>
                      </a:r>
                    </a:p>
                  </a:txBody>
                  <a:tcPr marL="2207" marR="2207" marT="2207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ДФРР</a:t>
                      </a:r>
                    </a:p>
                  </a:txBody>
                  <a:tcPr marL="2207" marR="2207" marT="2207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місцеві бюджети</a:t>
                      </a:r>
                    </a:p>
                  </a:txBody>
                  <a:tcPr marL="2207" marR="2207" marT="2207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49287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Обласна лікарня імені М. І. Пирогова по вул. Пирогова, 46, у м. Вінниці — реконструкція корпусу № 7 для розміщення нейрохірургічного відділення з </a:t>
                      </a:r>
                      <a:r>
                        <a:rPr lang="uk-UA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рентгенопераційним</a:t>
                      </a:r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блоком та відділенням гострих </a:t>
                      </a:r>
                      <a:r>
                        <a:rPr lang="uk-UA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інсультів</a:t>
                      </a:r>
                      <a:endParaRPr lang="uk-UA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2019-2022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114668,629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84923,578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14397,131</a:t>
                      </a:r>
                      <a:endParaRPr lang="uk-UA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12897,131</a:t>
                      </a:r>
                      <a:endParaRPr lang="uk-UA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1500,000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13445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Нежитлові приміщення універсальної концертної зали існуючої будівлі по вул. Театральній, 15, у м. Вінниці — реконструкція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2019-2022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40061,522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35403,451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11300,000</a:t>
                      </a:r>
                      <a:endParaRPr lang="uk-UA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10000,000</a:t>
                      </a:r>
                      <a:endParaRPr lang="uk-UA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1300,000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27246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uk-UA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Спальний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корпус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Хмільницької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обласної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фізіотерапевтичної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лікарні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по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вул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Шолом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Алейхема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8, у м.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Хмільнику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—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реконструкція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endParaRPr lang="uk-UA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2019-2022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41493,478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36135,400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100,000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100,000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71022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Спортивний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корпус по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вул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Шкільній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у м.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Гнівані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-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будівництво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2019-2022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18877,835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11785,56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1700,000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100,000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1600,000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1867"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Разом по області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215101,46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168248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27597,1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300" b="1" i="0" u="none" strike="noStrike">
                          <a:solidFill>
                            <a:srgbClr val="2F75B5"/>
                          </a:solidFill>
                          <a:effectLst/>
                          <a:latin typeface="Calibri" panose="020F0502020204030204" pitchFamily="34" charset="0"/>
                        </a:rPr>
                        <a:t>23097,13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321" y="4423356"/>
            <a:ext cx="2598667" cy="21274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085" y="4068683"/>
            <a:ext cx="2674413" cy="2482130"/>
          </a:xfrm>
          <a:prstGeom prst="rect">
            <a:avLst/>
          </a:prstGeom>
        </p:spPr>
      </p:pic>
      <p:pic>
        <p:nvPicPr>
          <p:cNvPr id="75780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59" y="1916113"/>
            <a:ext cx="2735263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1" name="Прямокутник 3"/>
          <p:cNvSpPr>
            <a:spLocks noChangeArrowheads="1"/>
          </p:cNvSpPr>
          <p:nvPr/>
        </p:nvSpPr>
        <p:spPr bwMode="auto">
          <a:xfrm>
            <a:off x="5540375" y="971249"/>
            <a:ext cx="59912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fontAlgn="t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>
                <a:latin typeface="Calibri" panose="020F0502020204030204" pitchFamily="34" charset="0"/>
              </a:rPr>
              <a:t>Обласна лікарня імені М. І. Пирогова по вул. Пирогова, 46, м Вінниця - реконструкція корпусу № 7 для розміщення нейрохірургічного відділення з </a:t>
            </a:r>
            <a:r>
              <a:rPr lang="uk-UA" altLang="uk-UA" dirty="0" err="1">
                <a:latin typeface="Calibri" panose="020F0502020204030204" pitchFamily="34" charset="0"/>
              </a:rPr>
              <a:t>рентгенопераційним</a:t>
            </a:r>
            <a:r>
              <a:rPr lang="uk-UA" altLang="uk-UA" dirty="0">
                <a:latin typeface="Calibri" panose="020F0502020204030204" pitchFamily="34" charset="0"/>
              </a:rPr>
              <a:t> блоком та відділенням гострих інсультів</a:t>
            </a:r>
          </a:p>
        </p:txBody>
      </p:sp>
      <p:grpSp>
        <p:nvGrpSpPr>
          <p:cNvPr id="75782" name="Группа 39"/>
          <p:cNvGrpSpPr>
            <a:grpSpLocks/>
          </p:cNvGrpSpPr>
          <p:nvPr/>
        </p:nvGrpSpPr>
        <p:grpSpPr bwMode="auto">
          <a:xfrm flipH="1">
            <a:off x="2924175" y="4025507"/>
            <a:ext cx="3252788" cy="512762"/>
            <a:chOff x="5432694" y="-1050877"/>
            <a:chExt cx="3251869" cy="512721"/>
          </a:xfrm>
        </p:grpSpPr>
        <p:sp>
          <p:nvSpPr>
            <p:cNvPr id="13" name="Прямоугольник 40"/>
            <p:cNvSpPr/>
            <p:nvPr/>
          </p:nvSpPr>
          <p:spPr>
            <a:xfrm>
              <a:off x="5677100" y="-1050877"/>
              <a:ext cx="3007463" cy="512721"/>
            </a:xfrm>
            <a:prstGeom prst="rect">
              <a:avLst/>
            </a:prstGeom>
            <a:solidFill>
              <a:srgbClr val="53BA9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14" name="Трапеция 41"/>
            <p:cNvSpPr/>
            <p:nvPr/>
          </p:nvSpPr>
          <p:spPr>
            <a:xfrm rot="16200000" flipH="1">
              <a:off x="5300124" y="-915132"/>
              <a:ext cx="509546" cy="244406"/>
            </a:xfrm>
            <a:prstGeom prst="trapezoid">
              <a:avLst>
                <a:gd name="adj" fmla="val 43160"/>
              </a:avLst>
            </a:prstGeom>
            <a:solidFill>
              <a:srgbClr val="53BA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</p:grpSp>
      <p:sp>
        <p:nvSpPr>
          <p:cNvPr id="75783" name="Прямоугольник 42"/>
          <p:cNvSpPr>
            <a:spLocks noChangeArrowheads="1"/>
          </p:cNvSpPr>
          <p:nvPr/>
        </p:nvSpPr>
        <p:spPr bwMode="auto">
          <a:xfrm>
            <a:off x="3586339" y="4130675"/>
            <a:ext cx="185339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FFFFFF"/>
                </a:solidFill>
                <a:latin typeface="Calibri" panose="020F0502020204030204" pitchFamily="34" charset="0"/>
              </a:rPr>
              <a:t>Станом на </a:t>
            </a:r>
            <a:r>
              <a:rPr lang="uk-UA" altLang="uk-UA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01.01.2021</a:t>
            </a:r>
            <a:endParaRPr lang="ru-RU" altLang="uk-UA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75784" name="Группа 30"/>
          <p:cNvGrpSpPr>
            <a:grpSpLocks/>
          </p:cNvGrpSpPr>
          <p:nvPr/>
        </p:nvGrpSpPr>
        <p:grpSpPr bwMode="auto">
          <a:xfrm>
            <a:off x="261938" y="1562100"/>
            <a:ext cx="1425575" cy="512763"/>
            <a:chOff x="5432694" y="-1050877"/>
            <a:chExt cx="1425726" cy="512721"/>
          </a:xfrm>
        </p:grpSpPr>
        <p:sp>
          <p:nvSpPr>
            <p:cNvPr id="20" name="Прямоугольник 31"/>
            <p:cNvSpPr/>
            <p:nvPr/>
          </p:nvSpPr>
          <p:spPr>
            <a:xfrm>
              <a:off x="5677195" y="-1050877"/>
              <a:ext cx="1181225" cy="512721"/>
            </a:xfrm>
            <a:prstGeom prst="rect">
              <a:avLst/>
            </a:prstGeom>
            <a:solidFill>
              <a:srgbClr val="227AA5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21" name="Трапеция 32"/>
            <p:cNvSpPr/>
            <p:nvPr/>
          </p:nvSpPr>
          <p:spPr>
            <a:xfrm rot="16200000" flipH="1">
              <a:off x="5300172" y="-915180"/>
              <a:ext cx="509546" cy="244501"/>
            </a:xfrm>
            <a:prstGeom prst="trapezoid">
              <a:avLst>
                <a:gd name="adj" fmla="val 43160"/>
              </a:avLst>
            </a:prstGeom>
            <a:solidFill>
              <a:srgbClr val="227A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</p:grpSp>
      <p:sp>
        <p:nvSpPr>
          <p:cNvPr id="75785" name="Прямоугольник 38"/>
          <p:cNvSpPr>
            <a:spLocks noChangeArrowheads="1"/>
          </p:cNvSpPr>
          <p:nvPr/>
        </p:nvSpPr>
        <p:spPr bwMode="auto">
          <a:xfrm>
            <a:off x="790575" y="1633538"/>
            <a:ext cx="4270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>
                <a:solidFill>
                  <a:srgbClr val="FFFFFF"/>
                </a:solidFill>
                <a:latin typeface="Calibri" panose="020F0502020204030204" pitchFamily="34" charset="0"/>
              </a:rPr>
              <a:t>ДО</a:t>
            </a:r>
            <a:endParaRPr lang="ru-RU" altLang="uk-UA" b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6581298" y="4554144"/>
            <a:ext cx="4904265" cy="2065731"/>
            <a:chOff x="6581298" y="4554144"/>
            <a:chExt cx="4904265" cy="2065731"/>
          </a:xfrm>
        </p:grpSpPr>
        <p:sp>
          <p:nvSpPr>
            <p:cNvPr id="75786" name="TextBox 23"/>
            <p:cNvSpPr txBox="1">
              <a:spLocks noChangeArrowheads="1"/>
            </p:cNvSpPr>
            <p:nvPr/>
          </p:nvSpPr>
          <p:spPr bwMode="auto">
            <a:xfrm>
              <a:off x="6959600" y="4603750"/>
              <a:ext cx="9096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>
                  <a:solidFill>
                    <a:srgbClr val="5B9BD5"/>
                  </a:solidFill>
                  <a:latin typeface="Calibri" panose="020F0502020204030204" pitchFamily="34" charset="0"/>
                </a:rPr>
                <a:t>ВАРТІСТЬ</a:t>
              </a:r>
            </a:p>
          </p:txBody>
        </p:sp>
        <p:sp>
          <p:nvSpPr>
            <p:cNvPr id="75787" name="TextBox 24"/>
            <p:cNvSpPr txBox="1">
              <a:spLocks noChangeArrowheads="1"/>
            </p:cNvSpPr>
            <p:nvPr/>
          </p:nvSpPr>
          <p:spPr bwMode="auto">
            <a:xfrm>
              <a:off x="6835775" y="5467350"/>
              <a:ext cx="1033463" cy="37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Залишкова вартість</a:t>
              </a:r>
            </a:p>
          </p:txBody>
        </p:sp>
        <p:sp>
          <p:nvSpPr>
            <p:cNvPr id="75788" name="TextBox 25"/>
            <p:cNvSpPr txBox="1">
              <a:spLocks noChangeArrowheads="1"/>
            </p:cNvSpPr>
            <p:nvPr/>
          </p:nvSpPr>
          <p:spPr bwMode="auto">
            <a:xfrm>
              <a:off x="9475788" y="4603750"/>
              <a:ext cx="119856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>
                  <a:solidFill>
                    <a:srgbClr val="5B9BD5"/>
                  </a:solidFill>
                  <a:latin typeface="Calibri" panose="020F0502020204030204" pitchFamily="34" charset="0"/>
                </a:rPr>
                <a:t>ПОТУЖНІСТЬ</a:t>
              </a:r>
            </a:p>
          </p:txBody>
        </p:sp>
        <p:sp>
          <p:nvSpPr>
            <p:cNvPr id="75789" name="TextBox 26"/>
            <p:cNvSpPr txBox="1">
              <a:spLocks noChangeArrowheads="1"/>
            </p:cNvSpPr>
            <p:nvPr/>
          </p:nvSpPr>
          <p:spPr bwMode="auto">
            <a:xfrm>
              <a:off x="9475788" y="5498020"/>
              <a:ext cx="2009775" cy="26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>
                  <a:solidFill>
                    <a:srgbClr val="5B9BD5"/>
                  </a:solidFill>
                  <a:latin typeface="Calibri" panose="020F0502020204030204" pitchFamily="34" charset="0"/>
                </a:rPr>
                <a:t>ПЕРІОД РЕАЛІЗАЦІЇ</a:t>
              </a:r>
            </a:p>
          </p:txBody>
        </p:sp>
        <p:sp>
          <p:nvSpPr>
            <p:cNvPr id="75790" name="TextBox 27"/>
            <p:cNvSpPr txBox="1">
              <a:spLocks noChangeArrowheads="1"/>
            </p:cNvSpPr>
            <p:nvPr/>
          </p:nvSpPr>
          <p:spPr bwMode="auto">
            <a:xfrm>
              <a:off x="9475788" y="5756783"/>
              <a:ext cx="72072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Початок</a:t>
              </a:r>
            </a:p>
          </p:txBody>
        </p:sp>
        <p:sp>
          <p:nvSpPr>
            <p:cNvPr id="75791" name="TextBox 28"/>
            <p:cNvSpPr txBox="1">
              <a:spLocks noChangeArrowheads="1"/>
            </p:cNvSpPr>
            <p:nvPr/>
          </p:nvSpPr>
          <p:spPr bwMode="auto">
            <a:xfrm>
              <a:off x="9475788" y="5998083"/>
              <a:ext cx="987425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Завершення</a:t>
              </a:r>
            </a:p>
          </p:txBody>
        </p:sp>
        <p:sp>
          <p:nvSpPr>
            <p:cNvPr id="75792" name="TextBox 29"/>
            <p:cNvSpPr txBox="1">
              <a:spLocks noChangeArrowheads="1"/>
            </p:cNvSpPr>
            <p:nvPr/>
          </p:nvSpPr>
          <p:spPr bwMode="auto">
            <a:xfrm>
              <a:off x="7258050" y="5937250"/>
              <a:ext cx="61118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>
                  <a:solidFill>
                    <a:srgbClr val="A6A6A6"/>
                  </a:solidFill>
                  <a:latin typeface="Calibri" panose="020F0502020204030204" pitchFamily="34" charset="0"/>
                </a:rPr>
                <a:t>ДФРР</a:t>
              </a:r>
            </a:p>
          </p:txBody>
        </p:sp>
        <p:sp>
          <p:nvSpPr>
            <p:cNvPr id="75793" name="TextBox 30"/>
            <p:cNvSpPr txBox="1">
              <a:spLocks noChangeArrowheads="1"/>
            </p:cNvSpPr>
            <p:nvPr/>
          </p:nvSpPr>
          <p:spPr bwMode="auto">
            <a:xfrm>
              <a:off x="7038975" y="6240463"/>
              <a:ext cx="830263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A6A6A6"/>
                  </a:solidFill>
                  <a:latin typeface="Calibri" panose="020F0502020204030204" pitchFamily="34" charset="0"/>
                </a:rPr>
                <a:t>Місцеві бюджети</a:t>
              </a:r>
            </a:p>
          </p:txBody>
        </p:sp>
        <p:sp>
          <p:nvSpPr>
            <p:cNvPr id="75794" name="TextBox 31"/>
            <p:cNvSpPr txBox="1">
              <a:spLocks noChangeArrowheads="1"/>
            </p:cNvSpPr>
            <p:nvPr/>
          </p:nvSpPr>
          <p:spPr bwMode="auto">
            <a:xfrm>
              <a:off x="7745413" y="4618038"/>
              <a:ext cx="869149" cy="37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114668,6</a:t>
              </a:r>
            </a:p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err="1" smtClean="0">
                  <a:latin typeface="Calibri" panose="020F0502020204030204" pitchFamily="34" charset="0"/>
                </a:rPr>
                <a:t>тис.грн</a:t>
              </a:r>
              <a:endParaRPr lang="uk-UA" altLang="uk-UA" dirty="0">
                <a:latin typeface="Calibri" panose="020F0502020204030204" pitchFamily="34" charset="0"/>
              </a:endParaRPr>
            </a:p>
          </p:txBody>
        </p:sp>
        <p:sp>
          <p:nvSpPr>
            <p:cNvPr id="75795" name="TextBox 32"/>
            <p:cNvSpPr txBox="1">
              <a:spLocks noChangeArrowheads="1"/>
            </p:cNvSpPr>
            <p:nvPr/>
          </p:nvSpPr>
          <p:spPr bwMode="auto">
            <a:xfrm>
              <a:off x="7745413" y="5499100"/>
              <a:ext cx="777777" cy="37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84923,6</a:t>
              </a:r>
              <a:endParaRPr lang="uk-UA" altLang="uk-UA" sz="12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err="1">
                  <a:latin typeface="Calibri" panose="020F0502020204030204" pitchFamily="34" charset="0"/>
                </a:rPr>
                <a:t>тис.грн</a:t>
              </a:r>
              <a:endParaRPr lang="uk-UA" altLang="uk-UA" sz="1200" dirty="0">
                <a:latin typeface="Calibri" panose="020F0502020204030204" pitchFamily="34" charset="0"/>
              </a:endParaRPr>
            </a:p>
          </p:txBody>
        </p:sp>
        <p:sp>
          <p:nvSpPr>
            <p:cNvPr id="75796" name="TextBox 33"/>
            <p:cNvSpPr txBox="1">
              <a:spLocks noChangeArrowheads="1"/>
            </p:cNvSpPr>
            <p:nvPr/>
          </p:nvSpPr>
          <p:spPr bwMode="auto">
            <a:xfrm>
              <a:off x="7745413" y="5981700"/>
              <a:ext cx="985837" cy="297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12897,1</a:t>
              </a:r>
              <a:endParaRPr lang="uk-UA" altLang="uk-UA" sz="11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100" dirty="0" err="1">
                  <a:latin typeface="Calibri" panose="020F0502020204030204" pitchFamily="34" charset="0"/>
                </a:rPr>
                <a:t>тис.грн</a:t>
              </a:r>
              <a:endParaRPr lang="uk-UA" altLang="uk-UA" sz="1100" dirty="0">
                <a:latin typeface="Calibri" panose="020F0502020204030204" pitchFamily="34" charset="0"/>
              </a:endParaRPr>
            </a:p>
          </p:txBody>
        </p:sp>
        <p:sp>
          <p:nvSpPr>
            <p:cNvPr id="75797" name="TextBox 34"/>
            <p:cNvSpPr txBox="1">
              <a:spLocks noChangeArrowheads="1"/>
            </p:cNvSpPr>
            <p:nvPr/>
          </p:nvSpPr>
          <p:spPr bwMode="auto">
            <a:xfrm>
              <a:off x="7745413" y="6311900"/>
              <a:ext cx="944562" cy="297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1500,0</a:t>
              </a:r>
              <a:endParaRPr lang="uk-UA" altLang="uk-UA" sz="11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100" dirty="0" err="1">
                  <a:latin typeface="Calibri" panose="020F0502020204030204" pitchFamily="34" charset="0"/>
                </a:rPr>
                <a:t>тис.грн</a:t>
              </a:r>
              <a:endParaRPr lang="uk-UA" altLang="uk-UA" sz="1100" dirty="0">
                <a:latin typeface="Calibri" panose="020F0502020204030204" pitchFamily="34" charset="0"/>
              </a:endParaRPr>
            </a:p>
          </p:txBody>
        </p:sp>
        <p:sp>
          <p:nvSpPr>
            <p:cNvPr id="75798" name="TextBox 35"/>
            <p:cNvSpPr txBox="1">
              <a:spLocks noChangeArrowheads="1"/>
            </p:cNvSpPr>
            <p:nvPr/>
          </p:nvSpPr>
          <p:spPr bwMode="auto">
            <a:xfrm>
              <a:off x="10320338" y="5772658"/>
              <a:ext cx="684212" cy="233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>
                  <a:latin typeface="Calibri" panose="020F0502020204030204" pitchFamily="34" charset="0"/>
                </a:rPr>
                <a:t>2019 р</a:t>
              </a:r>
              <a:endParaRPr lang="uk-UA" altLang="uk-UA" sz="1100">
                <a:latin typeface="Calibri" panose="020F0502020204030204" pitchFamily="34" charset="0"/>
              </a:endParaRPr>
            </a:p>
          </p:txBody>
        </p:sp>
        <p:sp>
          <p:nvSpPr>
            <p:cNvPr id="75799" name="TextBox 36"/>
            <p:cNvSpPr txBox="1">
              <a:spLocks noChangeArrowheads="1"/>
            </p:cNvSpPr>
            <p:nvPr/>
          </p:nvSpPr>
          <p:spPr bwMode="auto">
            <a:xfrm>
              <a:off x="10320338" y="6028245"/>
              <a:ext cx="684803" cy="233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solidFill>
                    <a:srgbClr val="C00000"/>
                  </a:solidFill>
                  <a:latin typeface="Calibri" panose="020F0502020204030204" pitchFamily="34" charset="0"/>
                </a:rPr>
                <a:t>2022 </a:t>
              </a:r>
              <a:r>
                <a:rPr lang="uk-UA" altLang="uk-UA" dirty="0">
                  <a:solidFill>
                    <a:srgbClr val="C00000"/>
                  </a:solidFill>
                  <a:latin typeface="Calibri" panose="020F0502020204030204" pitchFamily="34" charset="0"/>
                </a:rPr>
                <a:t>р</a:t>
              </a:r>
              <a:endParaRPr lang="uk-UA" altLang="uk-UA" sz="1100" dirty="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38" name="Straight Connector 8">
              <a:extLst/>
            </p:cNvPr>
            <p:cNvCxnSpPr/>
            <p:nvPr/>
          </p:nvCxnSpPr>
          <p:spPr>
            <a:xfrm>
              <a:off x="7004050" y="4986338"/>
              <a:ext cx="17653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8">
              <a:extLst/>
            </p:cNvPr>
            <p:cNvCxnSpPr/>
            <p:nvPr/>
          </p:nvCxnSpPr>
          <p:spPr>
            <a:xfrm>
              <a:off x="9518650" y="4940300"/>
              <a:ext cx="18367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8">
              <a:extLst/>
            </p:cNvPr>
            <p:cNvCxnSpPr/>
            <p:nvPr/>
          </p:nvCxnSpPr>
          <p:spPr>
            <a:xfrm>
              <a:off x="9518650" y="5739320"/>
              <a:ext cx="16652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Group 199"/>
            <p:cNvGrpSpPr>
              <a:grpSpLocks noChangeAspect="1"/>
            </p:cNvGrpSpPr>
            <p:nvPr/>
          </p:nvGrpSpPr>
          <p:grpSpPr bwMode="auto">
            <a:xfrm>
              <a:off x="6581298" y="4554144"/>
              <a:ext cx="423481" cy="432539"/>
              <a:chOff x="-1048" y="230"/>
              <a:chExt cx="374" cy="382"/>
            </a:xfrm>
            <a:solidFill>
              <a:srgbClr val="5B9BD5"/>
            </a:solidFill>
          </p:grpSpPr>
          <p:sp>
            <p:nvSpPr>
              <p:cNvPr id="78" name="Freeform 201"/>
              <p:cNvSpPr>
                <a:spLocks noEditPoints="1"/>
              </p:cNvSpPr>
              <p:nvPr/>
            </p:nvSpPr>
            <p:spPr bwMode="auto">
              <a:xfrm>
                <a:off x="-1048" y="351"/>
                <a:ext cx="374" cy="261"/>
              </a:xfrm>
              <a:custGeom>
                <a:avLst/>
                <a:gdLst>
                  <a:gd name="T0" fmla="*/ 3088 w 3362"/>
                  <a:gd name="T1" fmla="*/ 2101 h 2350"/>
                  <a:gd name="T2" fmla="*/ 2703 w 3362"/>
                  <a:gd name="T3" fmla="*/ 2119 h 2350"/>
                  <a:gd name="T4" fmla="*/ 2492 w 3362"/>
                  <a:gd name="T5" fmla="*/ 2216 h 2350"/>
                  <a:gd name="T6" fmla="*/ 3143 w 3362"/>
                  <a:gd name="T7" fmla="*/ 2203 h 2350"/>
                  <a:gd name="T8" fmla="*/ 3199 w 3362"/>
                  <a:gd name="T9" fmla="*/ 1850 h 2350"/>
                  <a:gd name="T10" fmla="*/ 2928 w 3362"/>
                  <a:gd name="T11" fmla="*/ 1887 h 2350"/>
                  <a:gd name="T12" fmla="*/ 2551 w 3362"/>
                  <a:gd name="T13" fmla="*/ 1885 h 2350"/>
                  <a:gd name="T14" fmla="*/ 2673 w 3362"/>
                  <a:gd name="T15" fmla="*/ 2003 h 2350"/>
                  <a:gd name="T16" fmla="*/ 3031 w 3362"/>
                  <a:gd name="T17" fmla="*/ 1991 h 2350"/>
                  <a:gd name="T18" fmla="*/ 3196 w 3362"/>
                  <a:gd name="T19" fmla="*/ 1960 h 2350"/>
                  <a:gd name="T20" fmla="*/ 3238 w 3362"/>
                  <a:gd name="T21" fmla="*/ 1607 h 2350"/>
                  <a:gd name="T22" fmla="*/ 3026 w 3362"/>
                  <a:gd name="T23" fmla="*/ 1651 h 2350"/>
                  <a:gd name="T24" fmla="*/ 2563 w 3362"/>
                  <a:gd name="T25" fmla="*/ 1653 h 2350"/>
                  <a:gd name="T26" fmla="*/ 2709 w 3362"/>
                  <a:gd name="T27" fmla="*/ 1775 h 2350"/>
                  <a:gd name="T28" fmla="*/ 3031 w 3362"/>
                  <a:gd name="T29" fmla="*/ 1763 h 2350"/>
                  <a:gd name="T30" fmla="*/ 3176 w 3362"/>
                  <a:gd name="T31" fmla="*/ 1737 h 2350"/>
                  <a:gd name="T32" fmla="*/ 2072 w 3362"/>
                  <a:gd name="T33" fmla="*/ 1548 h 2350"/>
                  <a:gd name="T34" fmla="*/ 1919 w 3362"/>
                  <a:gd name="T35" fmla="*/ 1591 h 2350"/>
                  <a:gd name="T36" fmla="*/ 1757 w 3362"/>
                  <a:gd name="T37" fmla="*/ 1785 h 2350"/>
                  <a:gd name="T38" fmla="*/ 1747 w 3362"/>
                  <a:gd name="T39" fmla="*/ 1955 h 2350"/>
                  <a:gd name="T40" fmla="*/ 1954 w 3362"/>
                  <a:gd name="T41" fmla="*/ 2208 h 2350"/>
                  <a:gd name="T42" fmla="*/ 2388 w 3362"/>
                  <a:gd name="T43" fmla="*/ 2065 h 2350"/>
                  <a:gd name="T44" fmla="*/ 2309 w 3362"/>
                  <a:gd name="T45" fmla="*/ 1626 h 2350"/>
                  <a:gd name="T46" fmla="*/ 2078 w 3362"/>
                  <a:gd name="T47" fmla="*/ 1548 h 2350"/>
                  <a:gd name="T48" fmla="*/ 3088 w 3362"/>
                  <a:gd name="T49" fmla="*/ 1414 h 2350"/>
                  <a:gd name="T50" fmla="*/ 2623 w 3362"/>
                  <a:gd name="T51" fmla="*/ 1428 h 2350"/>
                  <a:gd name="T52" fmla="*/ 2517 w 3362"/>
                  <a:gd name="T53" fmla="*/ 1531 h 2350"/>
                  <a:gd name="T54" fmla="*/ 2960 w 3362"/>
                  <a:gd name="T55" fmla="*/ 1540 h 2350"/>
                  <a:gd name="T56" fmla="*/ 3153 w 3362"/>
                  <a:gd name="T57" fmla="*/ 1513 h 2350"/>
                  <a:gd name="T58" fmla="*/ 3246 w 3362"/>
                  <a:gd name="T59" fmla="*/ 1482 h 2350"/>
                  <a:gd name="T60" fmla="*/ 3143 w 3362"/>
                  <a:gd name="T61" fmla="*/ 1174 h 2350"/>
                  <a:gd name="T62" fmla="*/ 2829 w 3362"/>
                  <a:gd name="T63" fmla="*/ 1203 h 2350"/>
                  <a:gd name="T64" fmla="*/ 2357 w 3362"/>
                  <a:gd name="T65" fmla="*/ 1269 h 2350"/>
                  <a:gd name="T66" fmla="*/ 2875 w 3362"/>
                  <a:gd name="T67" fmla="*/ 1316 h 2350"/>
                  <a:gd name="T68" fmla="*/ 3096 w 3362"/>
                  <a:gd name="T69" fmla="*/ 1295 h 2350"/>
                  <a:gd name="T70" fmla="*/ 3213 w 3362"/>
                  <a:gd name="T71" fmla="*/ 1268 h 2350"/>
                  <a:gd name="T72" fmla="*/ 2514 w 3362"/>
                  <a:gd name="T73" fmla="*/ 952 h 2350"/>
                  <a:gd name="T74" fmla="*/ 2377 w 3362"/>
                  <a:gd name="T75" fmla="*/ 1046 h 2350"/>
                  <a:gd name="T76" fmla="*/ 2550 w 3362"/>
                  <a:gd name="T77" fmla="*/ 1077 h 2350"/>
                  <a:gd name="T78" fmla="*/ 2783 w 3362"/>
                  <a:gd name="T79" fmla="*/ 1088 h 2350"/>
                  <a:gd name="T80" fmla="*/ 3015 w 3362"/>
                  <a:gd name="T81" fmla="*/ 1077 h 2350"/>
                  <a:gd name="T82" fmla="*/ 3203 w 3362"/>
                  <a:gd name="T83" fmla="*/ 1041 h 2350"/>
                  <a:gd name="T84" fmla="*/ 3052 w 3362"/>
                  <a:gd name="T85" fmla="*/ 952 h 2350"/>
                  <a:gd name="T86" fmla="*/ 936 w 3362"/>
                  <a:gd name="T87" fmla="*/ 480 h 2350"/>
                  <a:gd name="T88" fmla="*/ 457 w 3362"/>
                  <a:gd name="T89" fmla="*/ 1020 h 2350"/>
                  <a:gd name="T90" fmla="*/ 501 w 3362"/>
                  <a:gd name="T91" fmla="*/ 1306 h 2350"/>
                  <a:gd name="T92" fmla="*/ 697 w 3362"/>
                  <a:gd name="T93" fmla="*/ 837 h 2350"/>
                  <a:gd name="T94" fmla="*/ 1219 w 3362"/>
                  <a:gd name="T95" fmla="*/ 516 h 2350"/>
                  <a:gd name="T96" fmla="*/ 1157 w 3362"/>
                  <a:gd name="T97" fmla="*/ 0 h 2350"/>
                  <a:gd name="T98" fmla="*/ 2387 w 3362"/>
                  <a:gd name="T99" fmla="*/ 444 h 2350"/>
                  <a:gd name="T100" fmla="*/ 2954 w 3362"/>
                  <a:gd name="T101" fmla="*/ 815 h 2350"/>
                  <a:gd name="T102" fmla="*/ 3358 w 3362"/>
                  <a:gd name="T103" fmla="*/ 1014 h 2350"/>
                  <a:gd name="T104" fmla="*/ 3303 w 3362"/>
                  <a:gd name="T105" fmla="*/ 2265 h 2350"/>
                  <a:gd name="T106" fmla="*/ 2856 w 3362"/>
                  <a:gd name="T107" fmla="*/ 2349 h 2350"/>
                  <a:gd name="T108" fmla="*/ 2228 w 3362"/>
                  <a:gd name="T109" fmla="*/ 2327 h 2350"/>
                  <a:gd name="T110" fmla="*/ 1739 w 3362"/>
                  <a:gd name="T111" fmla="*/ 2192 h 2350"/>
                  <a:gd name="T112" fmla="*/ 192 w 3362"/>
                  <a:gd name="T113" fmla="*/ 1908 h 2350"/>
                  <a:gd name="T114" fmla="*/ 14 w 3362"/>
                  <a:gd name="T115" fmla="*/ 1115 h 2350"/>
                  <a:gd name="T116" fmla="*/ 440 w 3362"/>
                  <a:gd name="T117" fmla="*/ 400 h 2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2" h="2350">
                    <a:moveTo>
                      <a:pt x="3246" y="2064"/>
                    </a:moveTo>
                    <a:lnTo>
                      <a:pt x="3244" y="2064"/>
                    </a:lnTo>
                    <a:lnTo>
                      <a:pt x="3238" y="2066"/>
                    </a:lnTo>
                    <a:lnTo>
                      <a:pt x="3232" y="2068"/>
                    </a:lnTo>
                    <a:lnTo>
                      <a:pt x="3206" y="2076"/>
                    </a:lnTo>
                    <a:lnTo>
                      <a:pt x="3199" y="2079"/>
                    </a:lnTo>
                    <a:lnTo>
                      <a:pt x="3190" y="2081"/>
                    </a:lnTo>
                    <a:lnTo>
                      <a:pt x="3162" y="2088"/>
                    </a:lnTo>
                    <a:lnTo>
                      <a:pt x="3143" y="2091"/>
                    </a:lnTo>
                    <a:lnTo>
                      <a:pt x="3112" y="2098"/>
                    </a:lnTo>
                    <a:lnTo>
                      <a:pt x="3088" y="2101"/>
                    </a:lnTo>
                    <a:lnTo>
                      <a:pt x="3052" y="2106"/>
                    </a:lnTo>
                    <a:lnTo>
                      <a:pt x="3026" y="2109"/>
                    </a:lnTo>
                    <a:lnTo>
                      <a:pt x="3004" y="2111"/>
                    </a:lnTo>
                    <a:lnTo>
                      <a:pt x="2983" y="2113"/>
                    </a:lnTo>
                    <a:lnTo>
                      <a:pt x="2954" y="2115"/>
                    </a:lnTo>
                    <a:lnTo>
                      <a:pt x="2928" y="2117"/>
                    </a:lnTo>
                    <a:lnTo>
                      <a:pt x="2900" y="2118"/>
                    </a:lnTo>
                    <a:lnTo>
                      <a:pt x="2873" y="2119"/>
                    </a:lnTo>
                    <a:lnTo>
                      <a:pt x="2829" y="2120"/>
                    </a:lnTo>
                    <a:lnTo>
                      <a:pt x="2783" y="2120"/>
                    </a:lnTo>
                    <a:lnTo>
                      <a:pt x="2703" y="2119"/>
                    </a:lnTo>
                    <a:lnTo>
                      <a:pt x="2679" y="2118"/>
                    </a:lnTo>
                    <a:lnTo>
                      <a:pt x="2626" y="2115"/>
                    </a:lnTo>
                    <a:lnTo>
                      <a:pt x="2599" y="2113"/>
                    </a:lnTo>
                    <a:lnTo>
                      <a:pt x="2552" y="2109"/>
                    </a:lnTo>
                    <a:lnTo>
                      <a:pt x="2526" y="2106"/>
                    </a:lnTo>
                    <a:lnTo>
                      <a:pt x="2517" y="2105"/>
                    </a:lnTo>
                    <a:lnTo>
                      <a:pt x="2510" y="2104"/>
                    </a:lnTo>
                    <a:lnTo>
                      <a:pt x="2491" y="2140"/>
                    </a:lnTo>
                    <a:lnTo>
                      <a:pt x="2469" y="2175"/>
                    </a:lnTo>
                    <a:lnTo>
                      <a:pt x="2443" y="2207"/>
                    </a:lnTo>
                    <a:lnTo>
                      <a:pt x="2492" y="2216"/>
                    </a:lnTo>
                    <a:lnTo>
                      <a:pt x="2543" y="2222"/>
                    </a:lnTo>
                    <a:lnTo>
                      <a:pt x="2599" y="2227"/>
                    </a:lnTo>
                    <a:lnTo>
                      <a:pt x="2658" y="2232"/>
                    </a:lnTo>
                    <a:lnTo>
                      <a:pt x="2719" y="2234"/>
                    </a:lnTo>
                    <a:lnTo>
                      <a:pt x="2783" y="2235"/>
                    </a:lnTo>
                    <a:lnTo>
                      <a:pt x="2859" y="2234"/>
                    </a:lnTo>
                    <a:lnTo>
                      <a:pt x="2929" y="2231"/>
                    </a:lnTo>
                    <a:lnTo>
                      <a:pt x="2992" y="2225"/>
                    </a:lnTo>
                    <a:lnTo>
                      <a:pt x="3049" y="2219"/>
                    </a:lnTo>
                    <a:lnTo>
                      <a:pt x="3099" y="2211"/>
                    </a:lnTo>
                    <a:lnTo>
                      <a:pt x="3143" y="2203"/>
                    </a:lnTo>
                    <a:lnTo>
                      <a:pt x="3179" y="2194"/>
                    </a:lnTo>
                    <a:lnTo>
                      <a:pt x="3209" y="2186"/>
                    </a:lnTo>
                    <a:lnTo>
                      <a:pt x="3231" y="2177"/>
                    </a:lnTo>
                    <a:lnTo>
                      <a:pt x="3246" y="2170"/>
                    </a:lnTo>
                    <a:lnTo>
                      <a:pt x="3246" y="2064"/>
                    </a:lnTo>
                    <a:close/>
                    <a:moveTo>
                      <a:pt x="3246" y="1834"/>
                    </a:moveTo>
                    <a:lnTo>
                      <a:pt x="3244" y="1835"/>
                    </a:lnTo>
                    <a:lnTo>
                      <a:pt x="3238" y="1837"/>
                    </a:lnTo>
                    <a:lnTo>
                      <a:pt x="3232" y="1839"/>
                    </a:lnTo>
                    <a:lnTo>
                      <a:pt x="3206" y="1847"/>
                    </a:lnTo>
                    <a:lnTo>
                      <a:pt x="3199" y="1850"/>
                    </a:lnTo>
                    <a:lnTo>
                      <a:pt x="3190" y="1852"/>
                    </a:lnTo>
                    <a:lnTo>
                      <a:pt x="3162" y="1858"/>
                    </a:lnTo>
                    <a:lnTo>
                      <a:pt x="3143" y="1863"/>
                    </a:lnTo>
                    <a:lnTo>
                      <a:pt x="3112" y="1868"/>
                    </a:lnTo>
                    <a:lnTo>
                      <a:pt x="3088" y="1872"/>
                    </a:lnTo>
                    <a:lnTo>
                      <a:pt x="3052" y="1876"/>
                    </a:lnTo>
                    <a:lnTo>
                      <a:pt x="3026" y="1880"/>
                    </a:lnTo>
                    <a:lnTo>
                      <a:pt x="3004" y="1882"/>
                    </a:lnTo>
                    <a:lnTo>
                      <a:pt x="2983" y="1884"/>
                    </a:lnTo>
                    <a:lnTo>
                      <a:pt x="2954" y="1886"/>
                    </a:lnTo>
                    <a:lnTo>
                      <a:pt x="2928" y="1887"/>
                    </a:lnTo>
                    <a:lnTo>
                      <a:pt x="2900" y="1888"/>
                    </a:lnTo>
                    <a:lnTo>
                      <a:pt x="2873" y="1889"/>
                    </a:lnTo>
                    <a:lnTo>
                      <a:pt x="2829" y="1890"/>
                    </a:lnTo>
                    <a:lnTo>
                      <a:pt x="2783" y="1891"/>
                    </a:lnTo>
                    <a:lnTo>
                      <a:pt x="2752" y="1890"/>
                    </a:lnTo>
                    <a:lnTo>
                      <a:pt x="2725" y="1890"/>
                    </a:lnTo>
                    <a:lnTo>
                      <a:pt x="2700" y="1888"/>
                    </a:lnTo>
                    <a:lnTo>
                      <a:pt x="2649" y="1887"/>
                    </a:lnTo>
                    <a:lnTo>
                      <a:pt x="2599" y="1884"/>
                    </a:lnTo>
                    <a:lnTo>
                      <a:pt x="2551" y="1880"/>
                    </a:lnTo>
                    <a:lnTo>
                      <a:pt x="2551" y="1885"/>
                    </a:lnTo>
                    <a:lnTo>
                      <a:pt x="2552" y="1891"/>
                    </a:lnTo>
                    <a:lnTo>
                      <a:pt x="2551" y="1896"/>
                    </a:lnTo>
                    <a:lnTo>
                      <a:pt x="2551" y="1901"/>
                    </a:lnTo>
                    <a:lnTo>
                      <a:pt x="2551" y="1907"/>
                    </a:lnTo>
                    <a:lnTo>
                      <a:pt x="2552" y="1914"/>
                    </a:lnTo>
                    <a:lnTo>
                      <a:pt x="2550" y="1953"/>
                    </a:lnTo>
                    <a:lnTo>
                      <a:pt x="2544" y="1992"/>
                    </a:lnTo>
                    <a:lnTo>
                      <a:pt x="2547" y="1993"/>
                    </a:lnTo>
                    <a:lnTo>
                      <a:pt x="2597" y="1998"/>
                    </a:lnTo>
                    <a:lnTo>
                      <a:pt x="2649" y="2001"/>
                    </a:lnTo>
                    <a:lnTo>
                      <a:pt x="2673" y="2003"/>
                    </a:lnTo>
                    <a:lnTo>
                      <a:pt x="2727" y="2004"/>
                    </a:lnTo>
                    <a:lnTo>
                      <a:pt x="2783" y="2005"/>
                    </a:lnTo>
                    <a:lnTo>
                      <a:pt x="2829" y="2005"/>
                    </a:lnTo>
                    <a:lnTo>
                      <a:pt x="2872" y="2004"/>
                    </a:lnTo>
                    <a:lnTo>
                      <a:pt x="2879" y="2003"/>
                    </a:lnTo>
                    <a:lnTo>
                      <a:pt x="2918" y="2002"/>
                    </a:lnTo>
                    <a:lnTo>
                      <a:pt x="2956" y="1999"/>
                    </a:lnTo>
                    <a:lnTo>
                      <a:pt x="2960" y="1999"/>
                    </a:lnTo>
                    <a:lnTo>
                      <a:pt x="2965" y="1999"/>
                    </a:lnTo>
                    <a:lnTo>
                      <a:pt x="2999" y="1996"/>
                    </a:lnTo>
                    <a:lnTo>
                      <a:pt x="3031" y="1991"/>
                    </a:lnTo>
                    <a:lnTo>
                      <a:pt x="3039" y="1991"/>
                    </a:lnTo>
                    <a:lnTo>
                      <a:pt x="3068" y="1987"/>
                    </a:lnTo>
                    <a:lnTo>
                      <a:pt x="3096" y="1983"/>
                    </a:lnTo>
                    <a:lnTo>
                      <a:pt x="3103" y="1982"/>
                    </a:lnTo>
                    <a:lnTo>
                      <a:pt x="3128" y="1976"/>
                    </a:lnTo>
                    <a:lnTo>
                      <a:pt x="3149" y="1972"/>
                    </a:lnTo>
                    <a:lnTo>
                      <a:pt x="3153" y="1971"/>
                    </a:lnTo>
                    <a:lnTo>
                      <a:pt x="3156" y="1971"/>
                    </a:lnTo>
                    <a:lnTo>
                      <a:pt x="3176" y="1966"/>
                    </a:lnTo>
                    <a:lnTo>
                      <a:pt x="3193" y="1962"/>
                    </a:lnTo>
                    <a:lnTo>
                      <a:pt x="3196" y="1960"/>
                    </a:lnTo>
                    <a:lnTo>
                      <a:pt x="3197" y="1960"/>
                    </a:lnTo>
                    <a:lnTo>
                      <a:pt x="3213" y="1955"/>
                    </a:lnTo>
                    <a:lnTo>
                      <a:pt x="3226" y="1950"/>
                    </a:lnTo>
                    <a:lnTo>
                      <a:pt x="3227" y="1950"/>
                    </a:lnTo>
                    <a:lnTo>
                      <a:pt x="3227" y="1950"/>
                    </a:lnTo>
                    <a:lnTo>
                      <a:pt x="3238" y="1944"/>
                    </a:lnTo>
                    <a:lnTo>
                      <a:pt x="3246" y="1940"/>
                    </a:lnTo>
                    <a:lnTo>
                      <a:pt x="3246" y="1834"/>
                    </a:lnTo>
                    <a:close/>
                    <a:moveTo>
                      <a:pt x="3246" y="1605"/>
                    </a:moveTo>
                    <a:lnTo>
                      <a:pt x="3244" y="1606"/>
                    </a:lnTo>
                    <a:lnTo>
                      <a:pt x="3238" y="1607"/>
                    </a:lnTo>
                    <a:lnTo>
                      <a:pt x="3232" y="1609"/>
                    </a:lnTo>
                    <a:lnTo>
                      <a:pt x="3206" y="1618"/>
                    </a:lnTo>
                    <a:lnTo>
                      <a:pt x="3199" y="1620"/>
                    </a:lnTo>
                    <a:lnTo>
                      <a:pt x="3190" y="1622"/>
                    </a:lnTo>
                    <a:lnTo>
                      <a:pt x="3177" y="1625"/>
                    </a:lnTo>
                    <a:lnTo>
                      <a:pt x="3162" y="1629"/>
                    </a:lnTo>
                    <a:lnTo>
                      <a:pt x="3143" y="1633"/>
                    </a:lnTo>
                    <a:lnTo>
                      <a:pt x="3112" y="1639"/>
                    </a:lnTo>
                    <a:lnTo>
                      <a:pt x="3088" y="1642"/>
                    </a:lnTo>
                    <a:lnTo>
                      <a:pt x="3052" y="1648"/>
                    </a:lnTo>
                    <a:lnTo>
                      <a:pt x="3026" y="1651"/>
                    </a:lnTo>
                    <a:lnTo>
                      <a:pt x="2983" y="1654"/>
                    </a:lnTo>
                    <a:lnTo>
                      <a:pt x="2954" y="1656"/>
                    </a:lnTo>
                    <a:lnTo>
                      <a:pt x="2928" y="1658"/>
                    </a:lnTo>
                    <a:lnTo>
                      <a:pt x="2900" y="1659"/>
                    </a:lnTo>
                    <a:lnTo>
                      <a:pt x="2873" y="1661"/>
                    </a:lnTo>
                    <a:lnTo>
                      <a:pt x="2829" y="1662"/>
                    </a:lnTo>
                    <a:lnTo>
                      <a:pt x="2783" y="1662"/>
                    </a:lnTo>
                    <a:lnTo>
                      <a:pt x="2722" y="1661"/>
                    </a:lnTo>
                    <a:lnTo>
                      <a:pt x="2664" y="1659"/>
                    </a:lnTo>
                    <a:lnTo>
                      <a:pt x="2611" y="1656"/>
                    </a:lnTo>
                    <a:lnTo>
                      <a:pt x="2563" y="1653"/>
                    </a:lnTo>
                    <a:lnTo>
                      <a:pt x="2517" y="1648"/>
                    </a:lnTo>
                    <a:lnTo>
                      <a:pt x="2477" y="1642"/>
                    </a:lnTo>
                    <a:lnTo>
                      <a:pt x="2499" y="1680"/>
                    </a:lnTo>
                    <a:lnTo>
                      <a:pt x="2517" y="1720"/>
                    </a:lnTo>
                    <a:lnTo>
                      <a:pt x="2532" y="1762"/>
                    </a:lnTo>
                    <a:lnTo>
                      <a:pt x="2543" y="1764"/>
                    </a:lnTo>
                    <a:lnTo>
                      <a:pt x="2569" y="1766"/>
                    </a:lnTo>
                    <a:lnTo>
                      <a:pt x="2612" y="1770"/>
                    </a:lnTo>
                    <a:lnTo>
                      <a:pt x="2638" y="1772"/>
                    </a:lnTo>
                    <a:lnTo>
                      <a:pt x="2686" y="1774"/>
                    </a:lnTo>
                    <a:lnTo>
                      <a:pt x="2709" y="1775"/>
                    </a:lnTo>
                    <a:lnTo>
                      <a:pt x="2783" y="1776"/>
                    </a:lnTo>
                    <a:lnTo>
                      <a:pt x="2829" y="1775"/>
                    </a:lnTo>
                    <a:lnTo>
                      <a:pt x="2872" y="1774"/>
                    </a:lnTo>
                    <a:lnTo>
                      <a:pt x="2875" y="1774"/>
                    </a:lnTo>
                    <a:lnTo>
                      <a:pt x="2879" y="1774"/>
                    </a:lnTo>
                    <a:lnTo>
                      <a:pt x="2918" y="1772"/>
                    </a:lnTo>
                    <a:lnTo>
                      <a:pt x="2956" y="1770"/>
                    </a:lnTo>
                    <a:lnTo>
                      <a:pt x="2960" y="1769"/>
                    </a:lnTo>
                    <a:lnTo>
                      <a:pt x="2965" y="1769"/>
                    </a:lnTo>
                    <a:lnTo>
                      <a:pt x="2999" y="1766"/>
                    </a:lnTo>
                    <a:lnTo>
                      <a:pt x="3031" y="1763"/>
                    </a:lnTo>
                    <a:lnTo>
                      <a:pt x="3034" y="1762"/>
                    </a:lnTo>
                    <a:lnTo>
                      <a:pt x="3039" y="1762"/>
                    </a:lnTo>
                    <a:lnTo>
                      <a:pt x="3068" y="1757"/>
                    </a:lnTo>
                    <a:lnTo>
                      <a:pt x="3096" y="1753"/>
                    </a:lnTo>
                    <a:lnTo>
                      <a:pt x="3099" y="1753"/>
                    </a:lnTo>
                    <a:lnTo>
                      <a:pt x="3103" y="1752"/>
                    </a:lnTo>
                    <a:lnTo>
                      <a:pt x="3128" y="1748"/>
                    </a:lnTo>
                    <a:lnTo>
                      <a:pt x="3149" y="1742"/>
                    </a:lnTo>
                    <a:lnTo>
                      <a:pt x="3153" y="1742"/>
                    </a:lnTo>
                    <a:lnTo>
                      <a:pt x="3156" y="1741"/>
                    </a:lnTo>
                    <a:lnTo>
                      <a:pt x="3176" y="1737"/>
                    </a:lnTo>
                    <a:lnTo>
                      <a:pt x="3193" y="1732"/>
                    </a:lnTo>
                    <a:lnTo>
                      <a:pt x="3196" y="1732"/>
                    </a:lnTo>
                    <a:lnTo>
                      <a:pt x="3197" y="1731"/>
                    </a:lnTo>
                    <a:lnTo>
                      <a:pt x="3213" y="1725"/>
                    </a:lnTo>
                    <a:lnTo>
                      <a:pt x="3226" y="1721"/>
                    </a:lnTo>
                    <a:lnTo>
                      <a:pt x="3227" y="1720"/>
                    </a:lnTo>
                    <a:lnTo>
                      <a:pt x="3238" y="1716"/>
                    </a:lnTo>
                    <a:lnTo>
                      <a:pt x="3246" y="1710"/>
                    </a:lnTo>
                    <a:lnTo>
                      <a:pt x="3246" y="1605"/>
                    </a:lnTo>
                    <a:close/>
                    <a:moveTo>
                      <a:pt x="2078" y="1548"/>
                    </a:moveTo>
                    <a:lnTo>
                      <a:pt x="2072" y="1548"/>
                    </a:lnTo>
                    <a:lnTo>
                      <a:pt x="2067" y="1548"/>
                    </a:lnTo>
                    <a:lnTo>
                      <a:pt x="2042" y="1550"/>
                    </a:lnTo>
                    <a:lnTo>
                      <a:pt x="2016" y="1554"/>
                    </a:lnTo>
                    <a:lnTo>
                      <a:pt x="2014" y="1555"/>
                    </a:lnTo>
                    <a:lnTo>
                      <a:pt x="2012" y="1555"/>
                    </a:lnTo>
                    <a:lnTo>
                      <a:pt x="1992" y="1561"/>
                    </a:lnTo>
                    <a:lnTo>
                      <a:pt x="1972" y="1567"/>
                    </a:lnTo>
                    <a:lnTo>
                      <a:pt x="1966" y="1569"/>
                    </a:lnTo>
                    <a:lnTo>
                      <a:pt x="1962" y="1571"/>
                    </a:lnTo>
                    <a:lnTo>
                      <a:pt x="1939" y="1581"/>
                    </a:lnTo>
                    <a:lnTo>
                      <a:pt x="1919" y="1591"/>
                    </a:lnTo>
                    <a:lnTo>
                      <a:pt x="1919" y="1591"/>
                    </a:lnTo>
                    <a:lnTo>
                      <a:pt x="1883" y="1614"/>
                    </a:lnTo>
                    <a:lnTo>
                      <a:pt x="1852" y="1639"/>
                    </a:lnTo>
                    <a:lnTo>
                      <a:pt x="1823" y="1669"/>
                    </a:lnTo>
                    <a:lnTo>
                      <a:pt x="1798" y="1702"/>
                    </a:lnTo>
                    <a:lnTo>
                      <a:pt x="1778" y="1737"/>
                    </a:lnTo>
                    <a:lnTo>
                      <a:pt x="1777" y="1739"/>
                    </a:lnTo>
                    <a:lnTo>
                      <a:pt x="1776" y="1741"/>
                    </a:lnTo>
                    <a:lnTo>
                      <a:pt x="1766" y="1762"/>
                    </a:lnTo>
                    <a:lnTo>
                      <a:pt x="1759" y="1783"/>
                    </a:lnTo>
                    <a:lnTo>
                      <a:pt x="1757" y="1785"/>
                    </a:lnTo>
                    <a:lnTo>
                      <a:pt x="1756" y="1787"/>
                    </a:lnTo>
                    <a:lnTo>
                      <a:pt x="1751" y="1809"/>
                    </a:lnTo>
                    <a:lnTo>
                      <a:pt x="1746" y="1832"/>
                    </a:lnTo>
                    <a:lnTo>
                      <a:pt x="1745" y="1842"/>
                    </a:lnTo>
                    <a:lnTo>
                      <a:pt x="1741" y="1869"/>
                    </a:lnTo>
                    <a:lnTo>
                      <a:pt x="1740" y="1896"/>
                    </a:lnTo>
                    <a:lnTo>
                      <a:pt x="1741" y="1899"/>
                    </a:lnTo>
                    <a:lnTo>
                      <a:pt x="1741" y="1902"/>
                    </a:lnTo>
                    <a:lnTo>
                      <a:pt x="1742" y="1927"/>
                    </a:lnTo>
                    <a:lnTo>
                      <a:pt x="1747" y="1953"/>
                    </a:lnTo>
                    <a:lnTo>
                      <a:pt x="1747" y="1955"/>
                    </a:lnTo>
                    <a:lnTo>
                      <a:pt x="1747" y="1957"/>
                    </a:lnTo>
                    <a:lnTo>
                      <a:pt x="1754" y="1984"/>
                    </a:lnTo>
                    <a:lnTo>
                      <a:pt x="1763" y="2010"/>
                    </a:lnTo>
                    <a:lnTo>
                      <a:pt x="1764" y="2015"/>
                    </a:lnTo>
                    <a:lnTo>
                      <a:pt x="1776" y="2041"/>
                    </a:lnTo>
                    <a:lnTo>
                      <a:pt x="1790" y="2067"/>
                    </a:lnTo>
                    <a:lnTo>
                      <a:pt x="1814" y="2103"/>
                    </a:lnTo>
                    <a:lnTo>
                      <a:pt x="1844" y="2135"/>
                    </a:lnTo>
                    <a:lnTo>
                      <a:pt x="1878" y="2164"/>
                    </a:lnTo>
                    <a:lnTo>
                      <a:pt x="1914" y="2188"/>
                    </a:lnTo>
                    <a:lnTo>
                      <a:pt x="1954" y="2208"/>
                    </a:lnTo>
                    <a:lnTo>
                      <a:pt x="1996" y="2222"/>
                    </a:lnTo>
                    <a:lnTo>
                      <a:pt x="2041" y="2232"/>
                    </a:lnTo>
                    <a:lnTo>
                      <a:pt x="2088" y="2235"/>
                    </a:lnTo>
                    <a:lnTo>
                      <a:pt x="2135" y="2232"/>
                    </a:lnTo>
                    <a:lnTo>
                      <a:pt x="2181" y="2222"/>
                    </a:lnTo>
                    <a:lnTo>
                      <a:pt x="2223" y="2207"/>
                    </a:lnTo>
                    <a:lnTo>
                      <a:pt x="2264" y="2188"/>
                    </a:lnTo>
                    <a:lnTo>
                      <a:pt x="2300" y="2163"/>
                    </a:lnTo>
                    <a:lnTo>
                      <a:pt x="2334" y="2134"/>
                    </a:lnTo>
                    <a:lnTo>
                      <a:pt x="2364" y="2101"/>
                    </a:lnTo>
                    <a:lnTo>
                      <a:pt x="2388" y="2065"/>
                    </a:lnTo>
                    <a:lnTo>
                      <a:pt x="2409" y="2024"/>
                    </a:lnTo>
                    <a:lnTo>
                      <a:pt x="2423" y="1982"/>
                    </a:lnTo>
                    <a:lnTo>
                      <a:pt x="2432" y="1937"/>
                    </a:lnTo>
                    <a:lnTo>
                      <a:pt x="2436" y="1891"/>
                    </a:lnTo>
                    <a:lnTo>
                      <a:pt x="2432" y="1846"/>
                    </a:lnTo>
                    <a:lnTo>
                      <a:pt x="2424" y="1803"/>
                    </a:lnTo>
                    <a:lnTo>
                      <a:pt x="2410" y="1762"/>
                    </a:lnTo>
                    <a:lnTo>
                      <a:pt x="2392" y="1723"/>
                    </a:lnTo>
                    <a:lnTo>
                      <a:pt x="2368" y="1687"/>
                    </a:lnTo>
                    <a:lnTo>
                      <a:pt x="2340" y="1655"/>
                    </a:lnTo>
                    <a:lnTo>
                      <a:pt x="2309" y="1626"/>
                    </a:lnTo>
                    <a:lnTo>
                      <a:pt x="2274" y="1601"/>
                    </a:lnTo>
                    <a:lnTo>
                      <a:pt x="2237" y="1581"/>
                    </a:lnTo>
                    <a:lnTo>
                      <a:pt x="2211" y="1569"/>
                    </a:lnTo>
                    <a:lnTo>
                      <a:pt x="2184" y="1561"/>
                    </a:lnTo>
                    <a:lnTo>
                      <a:pt x="2184" y="1561"/>
                    </a:lnTo>
                    <a:lnTo>
                      <a:pt x="2183" y="1561"/>
                    </a:lnTo>
                    <a:lnTo>
                      <a:pt x="2157" y="1554"/>
                    </a:lnTo>
                    <a:lnTo>
                      <a:pt x="2133" y="1550"/>
                    </a:lnTo>
                    <a:lnTo>
                      <a:pt x="2127" y="1550"/>
                    </a:lnTo>
                    <a:lnTo>
                      <a:pt x="2102" y="1548"/>
                    </a:lnTo>
                    <a:lnTo>
                      <a:pt x="2078" y="1548"/>
                    </a:lnTo>
                    <a:close/>
                    <a:moveTo>
                      <a:pt x="3246" y="1375"/>
                    </a:moveTo>
                    <a:lnTo>
                      <a:pt x="3244" y="1377"/>
                    </a:lnTo>
                    <a:lnTo>
                      <a:pt x="3238" y="1379"/>
                    </a:lnTo>
                    <a:lnTo>
                      <a:pt x="3232" y="1381"/>
                    </a:lnTo>
                    <a:lnTo>
                      <a:pt x="3206" y="1388"/>
                    </a:lnTo>
                    <a:lnTo>
                      <a:pt x="3199" y="1390"/>
                    </a:lnTo>
                    <a:lnTo>
                      <a:pt x="3190" y="1394"/>
                    </a:lnTo>
                    <a:lnTo>
                      <a:pt x="3162" y="1400"/>
                    </a:lnTo>
                    <a:lnTo>
                      <a:pt x="3143" y="1404"/>
                    </a:lnTo>
                    <a:lnTo>
                      <a:pt x="3112" y="1409"/>
                    </a:lnTo>
                    <a:lnTo>
                      <a:pt x="3088" y="1414"/>
                    </a:lnTo>
                    <a:lnTo>
                      <a:pt x="3052" y="1418"/>
                    </a:lnTo>
                    <a:lnTo>
                      <a:pt x="3026" y="1421"/>
                    </a:lnTo>
                    <a:lnTo>
                      <a:pt x="2983" y="1425"/>
                    </a:lnTo>
                    <a:lnTo>
                      <a:pt x="2954" y="1428"/>
                    </a:lnTo>
                    <a:lnTo>
                      <a:pt x="2928" y="1429"/>
                    </a:lnTo>
                    <a:lnTo>
                      <a:pt x="2900" y="1430"/>
                    </a:lnTo>
                    <a:lnTo>
                      <a:pt x="2873" y="1431"/>
                    </a:lnTo>
                    <a:lnTo>
                      <a:pt x="2829" y="1432"/>
                    </a:lnTo>
                    <a:lnTo>
                      <a:pt x="2783" y="1432"/>
                    </a:lnTo>
                    <a:lnTo>
                      <a:pt x="2701" y="1431"/>
                    </a:lnTo>
                    <a:lnTo>
                      <a:pt x="2623" y="1428"/>
                    </a:lnTo>
                    <a:lnTo>
                      <a:pt x="2547" y="1421"/>
                    </a:lnTo>
                    <a:lnTo>
                      <a:pt x="2472" y="1416"/>
                    </a:lnTo>
                    <a:lnTo>
                      <a:pt x="2396" y="1409"/>
                    </a:lnTo>
                    <a:lnTo>
                      <a:pt x="2320" y="1404"/>
                    </a:lnTo>
                    <a:lnTo>
                      <a:pt x="2320" y="1482"/>
                    </a:lnTo>
                    <a:lnTo>
                      <a:pt x="2335" y="1489"/>
                    </a:lnTo>
                    <a:lnTo>
                      <a:pt x="2357" y="1498"/>
                    </a:lnTo>
                    <a:lnTo>
                      <a:pt x="2386" y="1506"/>
                    </a:lnTo>
                    <a:lnTo>
                      <a:pt x="2423" y="1515"/>
                    </a:lnTo>
                    <a:lnTo>
                      <a:pt x="2467" y="1523"/>
                    </a:lnTo>
                    <a:lnTo>
                      <a:pt x="2517" y="1531"/>
                    </a:lnTo>
                    <a:lnTo>
                      <a:pt x="2574" y="1537"/>
                    </a:lnTo>
                    <a:lnTo>
                      <a:pt x="2638" y="1542"/>
                    </a:lnTo>
                    <a:lnTo>
                      <a:pt x="2707" y="1546"/>
                    </a:lnTo>
                    <a:lnTo>
                      <a:pt x="2783" y="1547"/>
                    </a:lnTo>
                    <a:lnTo>
                      <a:pt x="2829" y="1547"/>
                    </a:lnTo>
                    <a:lnTo>
                      <a:pt x="2872" y="1546"/>
                    </a:lnTo>
                    <a:lnTo>
                      <a:pt x="2875" y="1545"/>
                    </a:lnTo>
                    <a:lnTo>
                      <a:pt x="2879" y="1545"/>
                    </a:lnTo>
                    <a:lnTo>
                      <a:pt x="2918" y="1544"/>
                    </a:lnTo>
                    <a:lnTo>
                      <a:pt x="2956" y="1540"/>
                    </a:lnTo>
                    <a:lnTo>
                      <a:pt x="2960" y="1540"/>
                    </a:lnTo>
                    <a:lnTo>
                      <a:pt x="2965" y="1540"/>
                    </a:lnTo>
                    <a:lnTo>
                      <a:pt x="2999" y="1537"/>
                    </a:lnTo>
                    <a:lnTo>
                      <a:pt x="3031" y="1533"/>
                    </a:lnTo>
                    <a:lnTo>
                      <a:pt x="3034" y="1533"/>
                    </a:lnTo>
                    <a:lnTo>
                      <a:pt x="3039" y="1532"/>
                    </a:lnTo>
                    <a:lnTo>
                      <a:pt x="3068" y="1529"/>
                    </a:lnTo>
                    <a:lnTo>
                      <a:pt x="3096" y="1524"/>
                    </a:lnTo>
                    <a:lnTo>
                      <a:pt x="3103" y="1523"/>
                    </a:lnTo>
                    <a:lnTo>
                      <a:pt x="3128" y="1518"/>
                    </a:lnTo>
                    <a:lnTo>
                      <a:pt x="3149" y="1514"/>
                    </a:lnTo>
                    <a:lnTo>
                      <a:pt x="3153" y="1513"/>
                    </a:lnTo>
                    <a:lnTo>
                      <a:pt x="3156" y="1513"/>
                    </a:lnTo>
                    <a:lnTo>
                      <a:pt x="3176" y="1507"/>
                    </a:lnTo>
                    <a:lnTo>
                      <a:pt x="3193" y="1502"/>
                    </a:lnTo>
                    <a:lnTo>
                      <a:pt x="3196" y="1502"/>
                    </a:lnTo>
                    <a:lnTo>
                      <a:pt x="3197" y="1502"/>
                    </a:lnTo>
                    <a:lnTo>
                      <a:pt x="3213" y="1497"/>
                    </a:lnTo>
                    <a:lnTo>
                      <a:pt x="3226" y="1491"/>
                    </a:lnTo>
                    <a:lnTo>
                      <a:pt x="3227" y="1491"/>
                    </a:lnTo>
                    <a:lnTo>
                      <a:pt x="3227" y="1491"/>
                    </a:lnTo>
                    <a:lnTo>
                      <a:pt x="3238" y="1486"/>
                    </a:lnTo>
                    <a:lnTo>
                      <a:pt x="3246" y="1482"/>
                    </a:lnTo>
                    <a:lnTo>
                      <a:pt x="3246" y="1375"/>
                    </a:lnTo>
                    <a:close/>
                    <a:moveTo>
                      <a:pt x="3246" y="1147"/>
                    </a:moveTo>
                    <a:lnTo>
                      <a:pt x="3245" y="1147"/>
                    </a:lnTo>
                    <a:lnTo>
                      <a:pt x="3244" y="1148"/>
                    </a:lnTo>
                    <a:lnTo>
                      <a:pt x="3238" y="1150"/>
                    </a:lnTo>
                    <a:lnTo>
                      <a:pt x="3231" y="1152"/>
                    </a:lnTo>
                    <a:lnTo>
                      <a:pt x="3207" y="1160"/>
                    </a:lnTo>
                    <a:lnTo>
                      <a:pt x="3199" y="1162"/>
                    </a:lnTo>
                    <a:lnTo>
                      <a:pt x="3190" y="1164"/>
                    </a:lnTo>
                    <a:lnTo>
                      <a:pt x="3163" y="1170"/>
                    </a:lnTo>
                    <a:lnTo>
                      <a:pt x="3143" y="1174"/>
                    </a:lnTo>
                    <a:lnTo>
                      <a:pt x="3112" y="1181"/>
                    </a:lnTo>
                    <a:lnTo>
                      <a:pt x="3088" y="1184"/>
                    </a:lnTo>
                    <a:lnTo>
                      <a:pt x="3053" y="1189"/>
                    </a:lnTo>
                    <a:lnTo>
                      <a:pt x="3026" y="1193"/>
                    </a:lnTo>
                    <a:lnTo>
                      <a:pt x="2983" y="1196"/>
                    </a:lnTo>
                    <a:lnTo>
                      <a:pt x="2954" y="1198"/>
                    </a:lnTo>
                    <a:lnTo>
                      <a:pt x="2928" y="1200"/>
                    </a:lnTo>
                    <a:lnTo>
                      <a:pt x="2900" y="1201"/>
                    </a:lnTo>
                    <a:lnTo>
                      <a:pt x="2887" y="1201"/>
                    </a:lnTo>
                    <a:lnTo>
                      <a:pt x="2873" y="1202"/>
                    </a:lnTo>
                    <a:lnTo>
                      <a:pt x="2829" y="1203"/>
                    </a:lnTo>
                    <a:lnTo>
                      <a:pt x="2783" y="1203"/>
                    </a:lnTo>
                    <a:lnTo>
                      <a:pt x="2721" y="1203"/>
                    </a:lnTo>
                    <a:lnTo>
                      <a:pt x="2662" y="1201"/>
                    </a:lnTo>
                    <a:lnTo>
                      <a:pt x="2610" y="1198"/>
                    </a:lnTo>
                    <a:lnTo>
                      <a:pt x="2560" y="1194"/>
                    </a:lnTo>
                    <a:lnTo>
                      <a:pt x="2515" y="1189"/>
                    </a:lnTo>
                    <a:lnTo>
                      <a:pt x="2417" y="1182"/>
                    </a:lnTo>
                    <a:lnTo>
                      <a:pt x="2320" y="1174"/>
                    </a:lnTo>
                    <a:lnTo>
                      <a:pt x="2320" y="1253"/>
                    </a:lnTo>
                    <a:lnTo>
                      <a:pt x="2335" y="1261"/>
                    </a:lnTo>
                    <a:lnTo>
                      <a:pt x="2357" y="1269"/>
                    </a:lnTo>
                    <a:lnTo>
                      <a:pt x="2386" y="1278"/>
                    </a:lnTo>
                    <a:lnTo>
                      <a:pt x="2423" y="1286"/>
                    </a:lnTo>
                    <a:lnTo>
                      <a:pt x="2467" y="1295"/>
                    </a:lnTo>
                    <a:lnTo>
                      <a:pt x="2516" y="1302"/>
                    </a:lnTo>
                    <a:lnTo>
                      <a:pt x="2573" y="1308"/>
                    </a:lnTo>
                    <a:lnTo>
                      <a:pt x="2637" y="1314"/>
                    </a:lnTo>
                    <a:lnTo>
                      <a:pt x="2707" y="1317"/>
                    </a:lnTo>
                    <a:lnTo>
                      <a:pt x="2783" y="1318"/>
                    </a:lnTo>
                    <a:lnTo>
                      <a:pt x="2829" y="1317"/>
                    </a:lnTo>
                    <a:lnTo>
                      <a:pt x="2872" y="1316"/>
                    </a:lnTo>
                    <a:lnTo>
                      <a:pt x="2875" y="1316"/>
                    </a:lnTo>
                    <a:lnTo>
                      <a:pt x="2879" y="1316"/>
                    </a:lnTo>
                    <a:lnTo>
                      <a:pt x="2918" y="1314"/>
                    </a:lnTo>
                    <a:lnTo>
                      <a:pt x="2956" y="1312"/>
                    </a:lnTo>
                    <a:lnTo>
                      <a:pt x="2960" y="1312"/>
                    </a:lnTo>
                    <a:lnTo>
                      <a:pt x="2965" y="1311"/>
                    </a:lnTo>
                    <a:lnTo>
                      <a:pt x="2998" y="1307"/>
                    </a:lnTo>
                    <a:lnTo>
                      <a:pt x="3031" y="1304"/>
                    </a:lnTo>
                    <a:lnTo>
                      <a:pt x="3034" y="1303"/>
                    </a:lnTo>
                    <a:lnTo>
                      <a:pt x="3039" y="1303"/>
                    </a:lnTo>
                    <a:lnTo>
                      <a:pt x="3068" y="1299"/>
                    </a:lnTo>
                    <a:lnTo>
                      <a:pt x="3096" y="1295"/>
                    </a:lnTo>
                    <a:lnTo>
                      <a:pt x="3099" y="1295"/>
                    </a:lnTo>
                    <a:lnTo>
                      <a:pt x="3103" y="1294"/>
                    </a:lnTo>
                    <a:lnTo>
                      <a:pt x="3128" y="1289"/>
                    </a:lnTo>
                    <a:lnTo>
                      <a:pt x="3149" y="1285"/>
                    </a:lnTo>
                    <a:lnTo>
                      <a:pt x="3153" y="1284"/>
                    </a:lnTo>
                    <a:lnTo>
                      <a:pt x="3156" y="1283"/>
                    </a:lnTo>
                    <a:lnTo>
                      <a:pt x="3175" y="1279"/>
                    </a:lnTo>
                    <a:lnTo>
                      <a:pt x="3193" y="1273"/>
                    </a:lnTo>
                    <a:lnTo>
                      <a:pt x="3196" y="1273"/>
                    </a:lnTo>
                    <a:lnTo>
                      <a:pt x="3197" y="1272"/>
                    </a:lnTo>
                    <a:lnTo>
                      <a:pt x="3213" y="1268"/>
                    </a:lnTo>
                    <a:lnTo>
                      <a:pt x="3226" y="1263"/>
                    </a:lnTo>
                    <a:lnTo>
                      <a:pt x="3227" y="1262"/>
                    </a:lnTo>
                    <a:lnTo>
                      <a:pt x="3238" y="1257"/>
                    </a:lnTo>
                    <a:lnTo>
                      <a:pt x="3246" y="1253"/>
                    </a:lnTo>
                    <a:lnTo>
                      <a:pt x="3246" y="1147"/>
                    </a:lnTo>
                    <a:close/>
                    <a:moveTo>
                      <a:pt x="2783" y="917"/>
                    </a:moveTo>
                    <a:lnTo>
                      <a:pt x="2722" y="918"/>
                    </a:lnTo>
                    <a:lnTo>
                      <a:pt x="2665" y="923"/>
                    </a:lnTo>
                    <a:lnTo>
                      <a:pt x="2611" y="931"/>
                    </a:lnTo>
                    <a:lnTo>
                      <a:pt x="2560" y="941"/>
                    </a:lnTo>
                    <a:lnTo>
                      <a:pt x="2514" y="952"/>
                    </a:lnTo>
                    <a:lnTo>
                      <a:pt x="2472" y="965"/>
                    </a:lnTo>
                    <a:lnTo>
                      <a:pt x="2436" y="979"/>
                    </a:lnTo>
                    <a:lnTo>
                      <a:pt x="2402" y="993"/>
                    </a:lnTo>
                    <a:lnTo>
                      <a:pt x="2374" y="1006"/>
                    </a:lnTo>
                    <a:lnTo>
                      <a:pt x="2352" y="1019"/>
                    </a:lnTo>
                    <a:lnTo>
                      <a:pt x="2335" y="1031"/>
                    </a:lnTo>
                    <a:lnTo>
                      <a:pt x="2337" y="1032"/>
                    </a:lnTo>
                    <a:lnTo>
                      <a:pt x="2348" y="1036"/>
                    </a:lnTo>
                    <a:lnTo>
                      <a:pt x="2359" y="1040"/>
                    </a:lnTo>
                    <a:lnTo>
                      <a:pt x="2363" y="1041"/>
                    </a:lnTo>
                    <a:lnTo>
                      <a:pt x="2377" y="1046"/>
                    </a:lnTo>
                    <a:lnTo>
                      <a:pt x="2393" y="1050"/>
                    </a:lnTo>
                    <a:lnTo>
                      <a:pt x="2396" y="1051"/>
                    </a:lnTo>
                    <a:lnTo>
                      <a:pt x="2414" y="1055"/>
                    </a:lnTo>
                    <a:lnTo>
                      <a:pt x="2435" y="1060"/>
                    </a:lnTo>
                    <a:lnTo>
                      <a:pt x="2442" y="1061"/>
                    </a:lnTo>
                    <a:lnTo>
                      <a:pt x="2465" y="1065"/>
                    </a:lnTo>
                    <a:lnTo>
                      <a:pt x="2488" y="1068"/>
                    </a:lnTo>
                    <a:lnTo>
                      <a:pt x="2492" y="1069"/>
                    </a:lnTo>
                    <a:lnTo>
                      <a:pt x="2496" y="1069"/>
                    </a:lnTo>
                    <a:lnTo>
                      <a:pt x="2522" y="1073"/>
                    </a:lnTo>
                    <a:lnTo>
                      <a:pt x="2550" y="1077"/>
                    </a:lnTo>
                    <a:lnTo>
                      <a:pt x="2551" y="1077"/>
                    </a:lnTo>
                    <a:lnTo>
                      <a:pt x="2553" y="1077"/>
                    </a:lnTo>
                    <a:lnTo>
                      <a:pt x="2583" y="1080"/>
                    </a:lnTo>
                    <a:lnTo>
                      <a:pt x="2614" y="1083"/>
                    </a:lnTo>
                    <a:lnTo>
                      <a:pt x="2619" y="1083"/>
                    </a:lnTo>
                    <a:lnTo>
                      <a:pt x="2626" y="1083"/>
                    </a:lnTo>
                    <a:lnTo>
                      <a:pt x="2658" y="1085"/>
                    </a:lnTo>
                    <a:lnTo>
                      <a:pt x="2693" y="1087"/>
                    </a:lnTo>
                    <a:lnTo>
                      <a:pt x="2705" y="1087"/>
                    </a:lnTo>
                    <a:lnTo>
                      <a:pt x="2743" y="1088"/>
                    </a:lnTo>
                    <a:lnTo>
                      <a:pt x="2783" y="1088"/>
                    </a:lnTo>
                    <a:lnTo>
                      <a:pt x="2823" y="1088"/>
                    </a:lnTo>
                    <a:lnTo>
                      <a:pt x="2860" y="1087"/>
                    </a:lnTo>
                    <a:lnTo>
                      <a:pt x="2867" y="1087"/>
                    </a:lnTo>
                    <a:lnTo>
                      <a:pt x="2873" y="1087"/>
                    </a:lnTo>
                    <a:lnTo>
                      <a:pt x="2908" y="1085"/>
                    </a:lnTo>
                    <a:lnTo>
                      <a:pt x="2940" y="1083"/>
                    </a:lnTo>
                    <a:lnTo>
                      <a:pt x="2946" y="1083"/>
                    </a:lnTo>
                    <a:lnTo>
                      <a:pt x="2952" y="1083"/>
                    </a:lnTo>
                    <a:lnTo>
                      <a:pt x="2984" y="1080"/>
                    </a:lnTo>
                    <a:lnTo>
                      <a:pt x="3013" y="1077"/>
                    </a:lnTo>
                    <a:lnTo>
                      <a:pt x="3015" y="1077"/>
                    </a:lnTo>
                    <a:lnTo>
                      <a:pt x="3017" y="1077"/>
                    </a:lnTo>
                    <a:lnTo>
                      <a:pt x="3070" y="1069"/>
                    </a:lnTo>
                    <a:lnTo>
                      <a:pt x="3074" y="1069"/>
                    </a:lnTo>
                    <a:lnTo>
                      <a:pt x="3077" y="1068"/>
                    </a:lnTo>
                    <a:lnTo>
                      <a:pt x="3124" y="1061"/>
                    </a:lnTo>
                    <a:lnTo>
                      <a:pt x="3127" y="1060"/>
                    </a:lnTo>
                    <a:lnTo>
                      <a:pt x="3131" y="1060"/>
                    </a:lnTo>
                    <a:lnTo>
                      <a:pt x="3152" y="1055"/>
                    </a:lnTo>
                    <a:lnTo>
                      <a:pt x="3170" y="1051"/>
                    </a:lnTo>
                    <a:lnTo>
                      <a:pt x="3173" y="1050"/>
                    </a:lnTo>
                    <a:lnTo>
                      <a:pt x="3203" y="1041"/>
                    </a:lnTo>
                    <a:lnTo>
                      <a:pt x="3205" y="1040"/>
                    </a:lnTo>
                    <a:lnTo>
                      <a:pt x="3206" y="1040"/>
                    </a:lnTo>
                    <a:lnTo>
                      <a:pt x="3218" y="1036"/>
                    </a:lnTo>
                    <a:lnTo>
                      <a:pt x="3229" y="1032"/>
                    </a:lnTo>
                    <a:lnTo>
                      <a:pt x="3231" y="1031"/>
                    </a:lnTo>
                    <a:lnTo>
                      <a:pt x="3214" y="1019"/>
                    </a:lnTo>
                    <a:lnTo>
                      <a:pt x="3191" y="1006"/>
                    </a:lnTo>
                    <a:lnTo>
                      <a:pt x="3163" y="993"/>
                    </a:lnTo>
                    <a:lnTo>
                      <a:pt x="3131" y="979"/>
                    </a:lnTo>
                    <a:lnTo>
                      <a:pt x="3094" y="965"/>
                    </a:lnTo>
                    <a:lnTo>
                      <a:pt x="3052" y="952"/>
                    </a:lnTo>
                    <a:lnTo>
                      <a:pt x="3005" y="941"/>
                    </a:lnTo>
                    <a:lnTo>
                      <a:pt x="2955" y="931"/>
                    </a:lnTo>
                    <a:lnTo>
                      <a:pt x="2901" y="923"/>
                    </a:lnTo>
                    <a:lnTo>
                      <a:pt x="2844" y="918"/>
                    </a:lnTo>
                    <a:lnTo>
                      <a:pt x="2783" y="917"/>
                    </a:lnTo>
                    <a:close/>
                    <a:moveTo>
                      <a:pt x="1219" y="401"/>
                    </a:moveTo>
                    <a:lnTo>
                      <a:pt x="1163" y="404"/>
                    </a:lnTo>
                    <a:lnTo>
                      <a:pt x="1106" y="414"/>
                    </a:lnTo>
                    <a:lnTo>
                      <a:pt x="1049" y="431"/>
                    </a:lnTo>
                    <a:lnTo>
                      <a:pt x="992" y="452"/>
                    </a:lnTo>
                    <a:lnTo>
                      <a:pt x="936" y="480"/>
                    </a:lnTo>
                    <a:lnTo>
                      <a:pt x="880" y="512"/>
                    </a:lnTo>
                    <a:lnTo>
                      <a:pt x="827" y="549"/>
                    </a:lnTo>
                    <a:lnTo>
                      <a:pt x="774" y="590"/>
                    </a:lnTo>
                    <a:lnTo>
                      <a:pt x="722" y="635"/>
                    </a:lnTo>
                    <a:lnTo>
                      <a:pt x="675" y="683"/>
                    </a:lnTo>
                    <a:lnTo>
                      <a:pt x="629" y="734"/>
                    </a:lnTo>
                    <a:lnTo>
                      <a:pt x="587" y="788"/>
                    </a:lnTo>
                    <a:lnTo>
                      <a:pt x="548" y="844"/>
                    </a:lnTo>
                    <a:lnTo>
                      <a:pt x="514" y="901"/>
                    </a:lnTo>
                    <a:lnTo>
                      <a:pt x="483" y="961"/>
                    </a:lnTo>
                    <a:lnTo>
                      <a:pt x="457" y="1020"/>
                    </a:lnTo>
                    <a:lnTo>
                      <a:pt x="436" y="1081"/>
                    </a:lnTo>
                    <a:lnTo>
                      <a:pt x="421" y="1140"/>
                    </a:lnTo>
                    <a:lnTo>
                      <a:pt x="412" y="1201"/>
                    </a:lnTo>
                    <a:lnTo>
                      <a:pt x="408" y="1261"/>
                    </a:lnTo>
                    <a:lnTo>
                      <a:pt x="412" y="1279"/>
                    </a:lnTo>
                    <a:lnTo>
                      <a:pt x="419" y="1295"/>
                    </a:lnTo>
                    <a:lnTo>
                      <a:pt x="432" y="1306"/>
                    </a:lnTo>
                    <a:lnTo>
                      <a:pt x="448" y="1315"/>
                    </a:lnTo>
                    <a:lnTo>
                      <a:pt x="466" y="1318"/>
                    </a:lnTo>
                    <a:lnTo>
                      <a:pt x="485" y="1315"/>
                    </a:lnTo>
                    <a:lnTo>
                      <a:pt x="501" y="1306"/>
                    </a:lnTo>
                    <a:lnTo>
                      <a:pt x="513" y="1295"/>
                    </a:lnTo>
                    <a:lnTo>
                      <a:pt x="521" y="1279"/>
                    </a:lnTo>
                    <a:lnTo>
                      <a:pt x="525" y="1261"/>
                    </a:lnTo>
                    <a:lnTo>
                      <a:pt x="528" y="1208"/>
                    </a:lnTo>
                    <a:lnTo>
                      <a:pt x="536" y="1155"/>
                    </a:lnTo>
                    <a:lnTo>
                      <a:pt x="551" y="1101"/>
                    </a:lnTo>
                    <a:lnTo>
                      <a:pt x="572" y="1047"/>
                    </a:lnTo>
                    <a:lnTo>
                      <a:pt x="597" y="993"/>
                    </a:lnTo>
                    <a:lnTo>
                      <a:pt x="626" y="939"/>
                    </a:lnTo>
                    <a:lnTo>
                      <a:pt x="659" y="887"/>
                    </a:lnTo>
                    <a:lnTo>
                      <a:pt x="697" y="837"/>
                    </a:lnTo>
                    <a:lnTo>
                      <a:pt x="736" y="788"/>
                    </a:lnTo>
                    <a:lnTo>
                      <a:pt x="779" y="743"/>
                    </a:lnTo>
                    <a:lnTo>
                      <a:pt x="824" y="700"/>
                    </a:lnTo>
                    <a:lnTo>
                      <a:pt x="872" y="661"/>
                    </a:lnTo>
                    <a:lnTo>
                      <a:pt x="920" y="625"/>
                    </a:lnTo>
                    <a:lnTo>
                      <a:pt x="970" y="593"/>
                    </a:lnTo>
                    <a:lnTo>
                      <a:pt x="1020" y="566"/>
                    </a:lnTo>
                    <a:lnTo>
                      <a:pt x="1071" y="545"/>
                    </a:lnTo>
                    <a:lnTo>
                      <a:pt x="1121" y="529"/>
                    </a:lnTo>
                    <a:lnTo>
                      <a:pt x="1171" y="519"/>
                    </a:lnTo>
                    <a:lnTo>
                      <a:pt x="1219" y="516"/>
                    </a:lnTo>
                    <a:lnTo>
                      <a:pt x="1237" y="513"/>
                    </a:lnTo>
                    <a:lnTo>
                      <a:pt x="1253" y="504"/>
                    </a:lnTo>
                    <a:lnTo>
                      <a:pt x="1266" y="492"/>
                    </a:lnTo>
                    <a:lnTo>
                      <a:pt x="1274" y="477"/>
                    </a:lnTo>
                    <a:lnTo>
                      <a:pt x="1277" y="459"/>
                    </a:lnTo>
                    <a:lnTo>
                      <a:pt x="1274" y="441"/>
                    </a:lnTo>
                    <a:lnTo>
                      <a:pt x="1266" y="425"/>
                    </a:lnTo>
                    <a:lnTo>
                      <a:pt x="1253" y="412"/>
                    </a:lnTo>
                    <a:lnTo>
                      <a:pt x="1237" y="404"/>
                    </a:lnTo>
                    <a:lnTo>
                      <a:pt x="1219" y="401"/>
                    </a:lnTo>
                    <a:close/>
                    <a:moveTo>
                      <a:pt x="1157" y="0"/>
                    </a:moveTo>
                    <a:lnTo>
                      <a:pt x="1607" y="0"/>
                    </a:lnTo>
                    <a:lnTo>
                      <a:pt x="1653" y="2"/>
                    </a:lnTo>
                    <a:lnTo>
                      <a:pt x="1697" y="11"/>
                    </a:lnTo>
                    <a:lnTo>
                      <a:pt x="1740" y="23"/>
                    </a:lnTo>
                    <a:lnTo>
                      <a:pt x="1780" y="37"/>
                    </a:lnTo>
                    <a:lnTo>
                      <a:pt x="1818" y="55"/>
                    </a:lnTo>
                    <a:lnTo>
                      <a:pt x="1852" y="75"/>
                    </a:lnTo>
                    <a:lnTo>
                      <a:pt x="1883" y="95"/>
                    </a:lnTo>
                    <a:lnTo>
                      <a:pt x="1910" y="115"/>
                    </a:lnTo>
                    <a:lnTo>
                      <a:pt x="2327" y="395"/>
                    </a:lnTo>
                    <a:lnTo>
                      <a:pt x="2387" y="444"/>
                    </a:lnTo>
                    <a:lnTo>
                      <a:pt x="2444" y="497"/>
                    </a:lnTo>
                    <a:lnTo>
                      <a:pt x="2497" y="553"/>
                    </a:lnTo>
                    <a:lnTo>
                      <a:pt x="2546" y="613"/>
                    </a:lnTo>
                    <a:lnTo>
                      <a:pt x="2590" y="675"/>
                    </a:lnTo>
                    <a:lnTo>
                      <a:pt x="2631" y="740"/>
                    </a:lnTo>
                    <a:lnTo>
                      <a:pt x="2667" y="809"/>
                    </a:lnTo>
                    <a:lnTo>
                      <a:pt x="2725" y="803"/>
                    </a:lnTo>
                    <a:lnTo>
                      <a:pt x="2783" y="802"/>
                    </a:lnTo>
                    <a:lnTo>
                      <a:pt x="2840" y="803"/>
                    </a:lnTo>
                    <a:lnTo>
                      <a:pt x="2897" y="809"/>
                    </a:lnTo>
                    <a:lnTo>
                      <a:pt x="2954" y="815"/>
                    </a:lnTo>
                    <a:lnTo>
                      <a:pt x="3008" y="826"/>
                    </a:lnTo>
                    <a:lnTo>
                      <a:pt x="3060" y="837"/>
                    </a:lnTo>
                    <a:lnTo>
                      <a:pt x="3111" y="851"/>
                    </a:lnTo>
                    <a:lnTo>
                      <a:pt x="3158" y="867"/>
                    </a:lnTo>
                    <a:lnTo>
                      <a:pt x="3201" y="885"/>
                    </a:lnTo>
                    <a:lnTo>
                      <a:pt x="3241" y="904"/>
                    </a:lnTo>
                    <a:lnTo>
                      <a:pt x="3275" y="924"/>
                    </a:lnTo>
                    <a:lnTo>
                      <a:pt x="3305" y="946"/>
                    </a:lnTo>
                    <a:lnTo>
                      <a:pt x="3329" y="968"/>
                    </a:lnTo>
                    <a:lnTo>
                      <a:pt x="3347" y="990"/>
                    </a:lnTo>
                    <a:lnTo>
                      <a:pt x="3358" y="1014"/>
                    </a:lnTo>
                    <a:lnTo>
                      <a:pt x="3362" y="1037"/>
                    </a:lnTo>
                    <a:lnTo>
                      <a:pt x="3362" y="2183"/>
                    </a:lnTo>
                    <a:lnTo>
                      <a:pt x="3361" y="2189"/>
                    </a:lnTo>
                    <a:lnTo>
                      <a:pt x="3360" y="2197"/>
                    </a:lnTo>
                    <a:lnTo>
                      <a:pt x="3358" y="2204"/>
                    </a:lnTo>
                    <a:lnTo>
                      <a:pt x="3355" y="2214"/>
                    </a:lnTo>
                    <a:lnTo>
                      <a:pt x="3348" y="2223"/>
                    </a:lnTo>
                    <a:lnTo>
                      <a:pt x="3341" y="2233"/>
                    </a:lnTo>
                    <a:lnTo>
                      <a:pt x="3331" y="2243"/>
                    </a:lnTo>
                    <a:lnTo>
                      <a:pt x="3318" y="2254"/>
                    </a:lnTo>
                    <a:lnTo>
                      <a:pt x="3303" y="2265"/>
                    </a:lnTo>
                    <a:lnTo>
                      <a:pt x="3285" y="2275"/>
                    </a:lnTo>
                    <a:lnTo>
                      <a:pt x="3262" y="2286"/>
                    </a:lnTo>
                    <a:lnTo>
                      <a:pt x="3236" y="2297"/>
                    </a:lnTo>
                    <a:lnTo>
                      <a:pt x="3206" y="2306"/>
                    </a:lnTo>
                    <a:lnTo>
                      <a:pt x="3172" y="2315"/>
                    </a:lnTo>
                    <a:lnTo>
                      <a:pt x="3132" y="2323"/>
                    </a:lnTo>
                    <a:lnTo>
                      <a:pt x="3088" y="2331"/>
                    </a:lnTo>
                    <a:lnTo>
                      <a:pt x="3039" y="2337"/>
                    </a:lnTo>
                    <a:lnTo>
                      <a:pt x="2984" y="2342"/>
                    </a:lnTo>
                    <a:lnTo>
                      <a:pt x="2924" y="2347"/>
                    </a:lnTo>
                    <a:lnTo>
                      <a:pt x="2856" y="2349"/>
                    </a:lnTo>
                    <a:lnTo>
                      <a:pt x="2783" y="2350"/>
                    </a:lnTo>
                    <a:lnTo>
                      <a:pt x="2711" y="2349"/>
                    </a:lnTo>
                    <a:lnTo>
                      <a:pt x="2642" y="2345"/>
                    </a:lnTo>
                    <a:lnTo>
                      <a:pt x="2575" y="2340"/>
                    </a:lnTo>
                    <a:lnTo>
                      <a:pt x="2513" y="2334"/>
                    </a:lnTo>
                    <a:lnTo>
                      <a:pt x="2454" y="2325"/>
                    </a:lnTo>
                    <a:lnTo>
                      <a:pt x="2401" y="2316"/>
                    </a:lnTo>
                    <a:lnTo>
                      <a:pt x="2354" y="2304"/>
                    </a:lnTo>
                    <a:lnTo>
                      <a:pt x="2313" y="2291"/>
                    </a:lnTo>
                    <a:lnTo>
                      <a:pt x="2271" y="2311"/>
                    </a:lnTo>
                    <a:lnTo>
                      <a:pt x="2228" y="2327"/>
                    </a:lnTo>
                    <a:lnTo>
                      <a:pt x="2183" y="2340"/>
                    </a:lnTo>
                    <a:lnTo>
                      <a:pt x="2136" y="2347"/>
                    </a:lnTo>
                    <a:lnTo>
                      <a:pt x="2087" y="2350"/>
                    </a:lnTo>
                    <a:lnTo>
                      <a:pt x="2037" y="2347"/>
                    </a:lnTo>
                    <a:lnTo>
                      <a:pt x="1986" y="2338"/>
                    </a:lnTo>
                    <a:lnTo>
                      <a:pt x="1939" y="2325"/>
                    </a:lnTo>
                    <a:lnTo>
                      <a:pt x="1893" y="2307"/>
                    </a:lnTo>
                    <a:lnTo>
                      <a:pt x="1850" y="2284"/>
                    </a:lnTo>
                    <a:lnTo>
                      <a:pt x="1810" y="2257"/>
                    </a:lnTo>
                    <a:lnTo>
                      <a:pt x="1772" y="2226"/>
                    </a:lnTo>
                    <a:lnTo>
                      <a:pt x="1739" y="2192"/>
                    </a:lnTo>
                    <a:lnTo>
                      <a:pt x="1709" y="2154"/>
                    </a:lnTo>
                    <a:lnTo>
                      <a:pt x="600" y="2154"/>
                    </a:lnTo>
                    <a:lnTo>
                      <a:pt x="552" y="2153"/>
                    </a:lnTo>
                    <a:lnTo>
                      <a:pt x="503" y="2146"/>
                    </a:lnTo>
                    <a:lnTo>
                      <a:pt x="456" y="2132"/>
                    </a:lnTo>
                    <a:lnTo>
                      <a:pt x="408" y="2111"/>
                    </a:lnTo>
                    <a:lnTo>
                      <a:pt x="362" y="2084"/>
                    </a:lnTo>
                    <a:lnTo>
                      <a:pt x="317" y="2050"/>
                    </a:lnTo>
                    <a:lnTo>
                      <a:pt x="274" y="2008"/>
                    </a:lnTo>
                    <a:lnTo>
                      <a:pt x="232" y="1962"/>
                    </a:lnTo>
                    <a:lnTo>
                      <a:pt x="192" y="1908"/>
                    </a:lnTo>
                    <a:lnTo>
                      <a:pt x="154" y="1850"/>
                    </a:lnTo>
                    <a:lnTo>
                      <a:pt x="118" y="1785"/>
                    </a:lnTo>
                    <a:lnTo>
                      <a:pt x="85" y="1714"/>
                    </a:lnTo>
                    <a:lnTo>
                      <a:pt x="57" y="1640"/>
                    </a:lnTo>
                    <a:lnTo>
                      <a:pt x="34" y="1567"/>
                    </a:lnTo>
                    <a:lnTo>
                      <a:pt x="18" y="1492"/>
                    </a:lnTo>
                    <a:lnTo>
                      <a:pt x="6" y="1417"/>
                    </a:lnTo>
                    <a:lnTo>
                      <a:pt x="0" y="1341"/>
                    </a:lnTo>
                    <a:lnTo>
                      <a:pt x="0" y="1265"/>
                    </a:lnTo>
                    <a:lnTo>
                      <a:pt x="4" y="1189"/>
                    </a:lnTo>
                    <a:lnTo>
                      <a:pt x="14" y="1115"/>
                    </a:lnTo>
                    <a:lnTo>
                      <a:pt x="28" y="1040"/>
                    </a:lnTo>
                    <a:lnTo>
                      <a:pt x="48" y="967"/>
                    </a:lnTo>
                    <a:lnTo>
                      <a:pt x="72" y="896"/>
                    </a:lnTo>
                    <a:lnTo>
                      <a:pt x="102" y="826"/>
                    </a:lnTo>
                    <a:lnTo>
                      <a:pt x="137" y="756"/>
                    </a:lnTo>
                    <a:lnTo>
                      <a:pt x="175" y="690"/>
                    </a:lnTo>
                    <a:lnTo>
                      <a:pt x="219" y="627"/>
                    </a:lnTo>
                    <a:lnTo>
                      <a:pt x="268" y="565"/>
                    </a:lnTo>
                    <a:lnTo>
                      <a:pt x="320" y="506"/>
                    </a:lnTo>
                    <a:lnTo>
                      <a:pt x="377" y="451"/>
                    </a:lnTo>
                    <a:lnTo>
                      <a:pt x="440" y="400"/>
                    </a:lnTo>
                    <a:lnTo>
                      <a:pt x="849" y="104"/>
                    </a:lnTo>
                    <a:lnTo>
                      <a:pt x="888" y="78"/>
                    </a:lnTo>
                    <a:lnTo>
                      <a:pt x="929" y="54"/>
                    </a:lnTo>
                    <a:lnTo>
                      <a:pt x="972" y="35"/>
                    </a:lnTo>
                    <a:lnTo>
                      <a:pt x="1016" y="20"/>
                    </a:lnTo>
                    <a:lnTo>
                      <a:pt x="1062" y="9"/>
                    </a:lnTo>
                    <a:lnTo>
                      <a:pt x="1109" y="2"/>
                    </a:lnTo>
                    <a:lnTo>
                      <a:pt x="11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+mn-lt"/>
                  <a:ea typeface="Arial"/>
                  <a:sym typeface="Arial"/>
                </a:endParaRPr>
              </a:p>
            </p:txBody>
          </p:sp>
          <p:sp>
            <p:nvSpPr>
              <p:cNvPr id="79" name="Freeform 202"/>
              <p:cNvSpPr>
                <a:spLocks/>
              </p:cNvSpPr>
              <p:nvPr/>
            </p:nvSpPr>
            <p:spPr bwMode="auto">
              <a:xfrm>
                <a:off x="-938" y="313"/>
                <a:ext cx="128" cy="39"/>
              </a:xfrm>
              <a:custGeom>
                <a:avLst/>
                <a:gdLst>
                  <a:gd name="T0" fmla="*/ 752 w 1154"/>
                  <a:gd name="T1" fmla="*/ 0 h 354"/>
                  <a:gd name="T2" fmla="*/ 787 w 1154"/>
                  <a:gd name="T3" fmla="*/ 11 h 354"/>
                  <a:gd name="T4" fmla="*/ 807 w 1154"/>
                  <a:gd name="T5" fmla="*/ 39 h 354"/>
                  <a:gd name="T6" fmla="*/ 810 w 1154"/>
                  <a:gd name="T7" fmla="*/ 190 h 354"/>
                  <a:gd name="T8" fmla="*/ 860 w 1154"/>
                  <a:gd name="T9" fmla="*/ 223 h 354"/>
                  <a:gd name="T10" fmla="*/ 918 w 1154"/>
                  <a:gd name="T11" fmla="*/ 237 h 354"/>
                  <a:gd name="T12" fmla="*/ 977 w 1154"/>
                  <a:gd name="T13" fmla="*/ 231 h 354"/>
                  <a:gd name="T14" fmla="*/ 1032 w 1154"/>
                  <a:gd name="T15" fmla="*/ 208 h 354"/>
                  <a:gd name="T16" fmla="*/ 1067 w 1154"/>
                  <a:gd name="T17" fmla="*/ 179 h 354"/>
                  <a:gd name="T18" fmla="*/ 1096 w 1154"/>
                  <a:gd name="T19" fmla="*/ 172 h 354"/>
                  <a:gd name="T20" fmla="*/ 1124 w 1154"/>
                  <a:gd name="T21" fmla="*/ 179 h 354"/>
                  <a:gd name="T22" fmla="*/ 1147 w 1154"/>
                  <a:gd name="T23" fmla="*/ 201 h 354"/>
                  <a:gd name="T24" fmla="*/ 1154 w 1154"/>
                  <a:gd name="T25" fmla="*/ 229 h 354"/>
                  <a:gd name="T26" fmla="*/ 1147 w 1154"/>
                  <a:gd name="T27" fmla="*/ 258 h 354"/>
                  <a:gd name="T28" fmla="*/ 1108 w 1154"/>
                  <a:gd name="T29" fmla="*/ 295 h 354"/>
                  <a:gd name="T30" fmla="*/ 1044 w 1154"/>
                  <a:gd name="T31" fmla="*/ 332 h 354"/>
                  <a:gd name="T32" fmla="*/ 970 w 1154"/>
                  <a:gd name="T33" fmla="*/ 352 h 354"/>
                  <a:gd name="T34" fmla="*/ 892 w 1154"/>
                  <a:gd name="T35" fmla="*/ 351 h 354"/>
                  <a:gd name="T36" fmla="*/ 816 w 1154"/>
                  <a:gd name="T37" fmla="*/ 328 h 354"/>
                  <a:gd name="T38" fmla="*/ 748 w 1154"/>
                  <a:gd name="T39" fmla="*/ 287 h 354"/>
                  <a:gd name="T40" fmla="*/ 40 w 1154"/>
                  <a:gd name="T41" fmla="*/ 284 h 354"/>
                  <a:gd name="T42" fmla="*/ 11 w 1154"/>
                  <a:gd name="T43" fmla="*/ 263 h 354"/>
                  <a:gd name="T44" fmla="*/ 0 w 1154"/>
                  <a:gd name="T45" fmla="*/ 229 h 354"/>
                  <a:gd name="T46" fmla="*/ 11 w 1154"/>
                  <a:gd name="T47" fmla="*/ 195 h 354"/>
                  <a:gd name="T48" fmla="*/ 40 w 1154"/>
                  <a:gd name="T49" fmla="*/ 175 h 354"/>
                  <a:gd name="T50" fmla="*/ 694 w 1154"/>
                  <a:gd name="T51" fmla="*/ 172 h 354"/>
                  <a:gd name="T52" fmla="*/ 58 w 1154"/>
                  <a:gd name="T53" fmla="*/ 114 h 354"/>
                  <a:gd name="T54" fmla="*/ 23 w 1154"/>
                  <a:gd name="T55" fmla="*/ 104 h 354"/>
                  <a:gd name="T56" fmla="*/ 3 w 1154"/>
                  <a:gd name="T57" fmla="*/ 75 h 354"/>
                  <a:gd name="T58" fmla="*/ 3 w 1154"/>
                  <a:gd name="T59" fmla="*/ 39 h 354"/>
                  <a:gd name="T60" fmla="*/ 23 w 1154"/>
                  <a:gd name="T61" fmla="*/ 11 h 354"/>
                  <a:gd name="T62" fmla="*/ 58 w 1154"/>
                  <a:gd name="T63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4" h="354">
                    <a:moveTo>
                      <a:pt x="58" y="0"/>
                    </a:moveTo>
                    <a:lnTo>
                      <a:pt x="752" y="0"/>
                    </a:lnTo>
                    <a:lnTo>
                      <a:pt x="771" y="3"/>
                    </a:lnTo>
                    <a:lnTo>
                      <a:pt x="787" y="11"/>
                    </a:lnTo>
                    <a:lnTo>
                      <a:pt x="800" y="24"/>
                    </a:lnTo>
                    <a:lnTo>
                      <a:pt x="807" y="39"/>
                    </a:lnTo>
                    <a:lnTo>
                      <a:pt x="810" y="57"/>
                    </a:lnTo>
                    <a:lnTo>
                      <a:pt x="810" y="190"/>
                    </a:lnTo>
                    <a:lnTo>
                      <a:pt x="834" y="208"/>
                    </a:lnTo>
                    <a:lnTo>
                      <a:pt x="860" y="223"/>
                    </a:lnTo>
                    <a:lnTo>
                      <a:pt x="889" y="232"/>
                    </a:lnTo>
                    <a:lnTo>
                      <a:pt x="918" y="237"/>
                    </a:lnTo>
                    <a:lnTo>
                      <a:pt x="948" y="237"/>
                    </a:lnTo>
                    <a:lnTo>
                      <a:pt x="977" y="231"/>
                    </a:lnTo>
                    <a:lnTo>
                      <a:pt x="1006" y="222"/>
                    </a:lnTo>
                    <a:lnTo>
                      <a:pt x="1032" y="208"/>
                    </a:lnTo>
                    <a:lnTo>
                      <a:pt x="1055" y="189"/>
                    </a:lnTo>
                    <a:lnTo>
                      <a:pt x="1067" y="179"/>
                    </a:lnTo>
                    <a:lnTo>
                      <a:pt x="1081" y="174"/>
                    </a:lnTo>
                    <a:lnTo>
                      <a:pt x="1096" y="172"/>
                    </a:lnTo>
                    <a:lnTo>
                      <a:pt x="1110" y="174"/>
                    </a:lnTo>
                    <a:lnTo>
                      <a:pt x="1124" y="179"/>
                    </a:lnTo>
                    <a:lnTo>
                      <a:pt x="1137" y="189"/>
                    </a:lnTo>
                    <a:lnTo>
                      <a:pt x="1147" y="201"/>
                    </a:lnTo>
                    <a:lnTo>
                      <a:pt x="1152" y="214"/>
                    </a:lnTo>
                    <a:lnTo>
                      <a:pt x="1154" y="229"/>
                    </a:lnTo>
                    <a:lnTo>
                      <a:pt x="1152" y="244"/>
                    </a:lnTo>
                    <a:lnTo>
                      <a:pt x="1147" y="258"/>
                    </a:lnTo>
                    <a:lnTo>
                      <a:pt x="1137" y="270"/>
                    </a:lnTo>
                    <a:lnTo>
                      <a:pt x="1108" y="295"/>
                    </a:lnTo>
                    <a:lnTo>
                      <a:pt x="1077" y="315"/>
                    </a:lnTo>
                    <a:lnTo>
                      <a:pt x="1044" y="332"/>
                    </a:lnTo>
                    <a:lnTo>
                      <a:pt x="1008" y="344"/>
                    </a:lnTo>
                    <a:lnTo>
                      <a:pt x="970" y="352"/>
                    </a:lnTo>
                    <a:lnTo>
                      <a:pt x="932" y="354"/>
                    </a:lnTo>
                    <a:lnTo>
                      <a:pt x="892" y="351"/>
                    </a:lnTo>
                    <a:lnTo>
                      <a:pt x="853" y="342"/>
                    </a:lnTo>
                    <a:lnTo>
                      <a:pt x="816" y="328"/>
                    </a:lnTo>
                    <a:lnTo>
                      <a:pt x="780" y="310"/>
                    </a:lnTo>
                    <a:lnTo>
                      <a:pt x="748" y="287"/>
                    </a:lnTo>
                    <a:lnTo>
                      <a:pt x="58" y="287"/>
                    </a:lnTo>
                    <a:lnTo>
                      <a:pt x="40" y="284"/>
                    </a:lnTo>
                    <a:lnTo>
                      <a:pt x="23" y="275"/>
                    </a:lnTo>
                    <a:lnTo>
                      <a:pt x="11" y="263"/>
                    </a:lnTo>
                    <a:lnTo>
                      <a:pt x="3" y="247"/>
                    </a:lnTo>
                    <a:lnTo>
                      <a:pt x="0" y="229"/>
                    </a:lnTo>
                    <a:lnTo>
                      <a:pt x="3" y="211"/>
                    </a:lnTo>
                    <a:lnTo>
                      <a:pt x="11" y="195"/>
                    </a:lnTo>
                    <a:lnTo>
                      <a:pt x="23" y="182"/>
                    </a:lnTo>
                    <a:lnTo>
                      <a:pt x="40" y="175"/>
                    </a:lnTo>
                    <a:lnTo>
                      <a:pt x="58" y="172"/>
                    </a:lnTo>
                    <a:lnTo>
                      <a:pt x="694" y="172"/>
                    </a:lnTo>
                    <a:lnTo>
                      <a:pt x="694" y="114"/>
                    </a:lnTo>
                    <a:lnTo>
                      <a:pt x="58" y="114"/>
                    </a:lnTo>
                    <a:lnTo>
                      <a:pt x="40" y="112"/>
                    </a:lnTo>
                    <a:lnTo>
                      <a:pt x="23" y="104"/>
                    </a:lnTo>
                    <a:lnTo>
                      <a:pt x="11" y="91"/>
                    </a:lnTo>
                    <a:lnTo>
                      <a:pt x="3" y="75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4"/>
                    </a:lnTo>
                    <a:lnTo>
                      <a:pt x="23" y="11"/>
                    </a:lnTo>
                    <a:lnTo>
                      <a:pt x="40" y="3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+mn-lt"/>
                  <a:ea typeface="Arial"/>
                  <a:sym typeface="Arial"/>
                </a:endParaRPr>
              </a:p>
            </p:txBody>
          </p:sp>
          <p:sp>
            <p:nvSpPr>
              <p:cNvPr id="80" name="Freeform 203"/>
              <p:cNvSpPr>
                <a:spLocks/>
              </p:cNvSpPr>
              <p:nvPr/>
            </p:nvSpPr>
            <p:spPr bwMode="auto">
              <a:xfrm>
                <a:off x="-964" y="230"/>
                <a:ext cx="132" cy="76"/>
              </a:xfrm>
              <a:custGeom>
                <a:avLst/>
                <a:gdLst>
                  <a:gd name="T0" fmla="*/ 333 w 1191"/>
                  <a:gd name="T1" fmla="*/ 1 h 687"/>
                  <a:gd name="T2" fmla="*/ 431 w 1191"/>
                  <a:gd name="T3" fmla="*/ 19 h 687"/>
                  <a:gd name="T4" fmla="*/ 519 w 1191"/>
                  <a:gd name="T5" fmla="*/ 60 h 687"/>
                  <a:gd name="T6" fmla="*/ 574 w 1191"/>
                  <a:gd name="T7" fmla="*/ 96 h 687"/>
                  <a:gd name="T8" fmla="*/ 603 w 1191"/>
                  <a:gd name="T9" fmla="*/ 99 h 687"/>
                  <a:gd name="T10" fmla="*/ 631 w 1191"/>
                  <a:gd name="T11" fmla="*/ 87 h 687"/>
                  <a:gd name="T12" fmla="*/ 714 w 1191"/>
                  <a:gd name="T13" fmla="*/ 36 h 687"/>
                  <a:gd name="T14" fmla="*/ 808 w 1191"/>
                  <a:gd name="T15" fmla="*/ 7 h 687"/>
                  <a:gd name="T16" fmla="*/ 910 w 1191"/>
                  <a:gd name="T17" fmla="*/ 0 h 687"/>
                  <a:gd name="T18" fmla="*/ 1019 w 1191"/>
                  <a:gd name="T19" fmla="*/ 16 h 687"/>
                  <a:gd name="T20" fmla="*/ 1104 w 1191"/>
                  <a:gd name="T21" fmla="*/ 44 h 687"/>
                  <a:gd name="T22" fmla="*/ 1150 w 1191"/>
                  <a:gd name="T23" fmla="*/ 80 h 687"/>
                  <a:gd name="T24" fmla="*/ 1180 w 1191"/>
                  <a:gd name="T25" fmla="*/ 129 h 687"/>
                  <a:gd name="T26" fmla="*/ 1191 w 1191"/>
                  <a:gd name="T27" fmla="*/ 187 h 687"/>
                  <a:gd name="T28" fmla="*/ 1181 w 1191"/>
                  <a:gd name="T29" fmla="*/ 246 h 687"/>
                  <a:gd name="T30" fmla="*/ 1151 w 1191"/>
                  <a:gd name="T31" fmla="*/ 298 h 687"/>
                  <a:gd name="T32" fmla="*/ 1112 w 1191"/>
                  <a:gd name="T33" fmla="*/ 336 h 687"/>
                  <a:gd name="T34" fmla="*/ 1078 w 1191"/>
                  <a:gd name="T35" fmla="*/ 383 h 687"/>
                  <a:gd name="T36" fmla="*/ 1043 w 1191"/>
                  <a:gd name="T37" fmla="*/ 440 h 687"/>
                  <a:gd name="T38" fmla="*/ 1013 w 1191"/>
                  <a:gd name="T39" fmla="*/ 500 h 687"/>
                  <a:gd name="T40" fmla="*/ 990 w 1191"/>
                  <a:gd name="T41" fmla="*/ 553 h 687"/>
                  <a:gd name="T42" fmla="*/ 969 w 1191"/>
                  <a:gd name="T43" fmla="*/ 602 h 687"/>
                  <a:gd name="T44" fmla="*/ 932 w 1191"/>
                  <a:gd name="T45" fmla="*/ 648 h 687"/>
                  <a:gd name="T46" fmla="*/ 881 w 1191"/>
                  <a:gd name="T47" fmla="*/ 678 h 687"/>
                  <a:gd name="T48" fmla="*/ 823 w 1191"/>
                  <a:gd name="T49" fmla="*/ 687 h 687"/>
                  <a:gd name="T50" fmla="*/ 363 w 1191"/>
                  <a:gd name="T51" fmla="*/ 685 h 687"/>
                  <a:gd name="T52" fmla="*/ 308 w 1191"/>
                  <a:gd name="T53" fmla="*/ 665 h 687"/>
                  <a:gd name="T54" fmla="*/ 264 w 1191"/>
                  <a:gd name="T55" fmla="*/ 626 h 687"/>
                  <a:gd name="T56" fmla="*/ 235 w 1191"/>
                  <a:gd name="T57" fmla="*/ 574 h 687"/>
                  <a:gd name="T58" fmla="*/ 220 w 1191"/>
                  <a:gd name="T59" fmla="*/ 542 h 687"/>
                  <a:gd name="T60" fmla="*/ 196 w 1191"/>
                  <a:gd name="T61" fmla="*/ 499 h 687"/>
                  <a:gd name="T62" fmla="*/ 165 w 1191"/>
                  <a:gd name="T63" fmla="*/ 449 h 687"/>
                  <a:gd name="T64" fmla="*/ 130 w 1191"/>
                  <a:gd name="T65" fmla="*/ 399 h 687"/>
                  <a:gd name="T66" fmla="*/ 94 w 1191"/>
                  <a:gd name="T67" fmla="*/ 353 h 687"/>
                  <a:gd name="T68" fmla="*/ 61 w 1191"/>
                  <a:gd name="T69" fmla="*/ 320 h 687"/>
                  <a:gd name="T70" fmla="*/ 22 w 1191"/>
                  <a:gd name="T71" fmla="*/ 273 h 687"/>
                  <a:gd name="T72" fmla="*/ 2 w 1191"/>
                  <a:gd name="T73" fmla="*/ 217 h 687"/>
                  <a:gd name="T74" fmla="*/ 2 w 1191"/>
                  <a:gd name="T75" fmla="*/ 157 h 687"/>
                  <a:gd name="T76" fmla="*/ 23 w 1191"/>
                  <a:gd name="T77" fmla="*/ 103 h 687"/>
                  <a:gd name="T78" fmla="*/ 62 w 1191"/>
                  <a:gd name="T79" fmla="*/ 60 h 687"/>
                  <a:gd name="T80" fmla="*/ 114 w 1191"/>
                  <a:gd name="T81" fmla="*/ 32 h 687"/>
                  <a:gd name="T82" fmla="*/ 226 w 1191"/>
                  <a:gd name="T83" fmla="*/ 5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91" h="687">
                    <a:moveTo>
                      <a:pt x="280" y="0"/>
                    </a:moveTo>
                    <a:lnTo>
                      <a:pt x="333" y="1"/>
                    </a:lnTo>
                    <a:lnTo>
                      <a:pt x="382" y="7"/>
                    </a:lnTo>
                    <a:lnTo>
                      <a:pt x="431" y="19"/>
                    </a:lnTo>
                    <a:lnTo>
                      <a:pt x="476" y="36"/>
                    </a:lnTo>
                    <a:lnTo>
                      <a:pt x="519" y="60"/>
                    </a:lnTo>
                    <a:lnTo>
                      <a:pt x="560" y="87"/>
                    </a:lnTo>
                    <a:lnTo>
                      <a:pt x="574" y="96"/>
                    </a:lnTo>
                    <a:lnTo>
                      <a:pt x="588" y="99"/>
                    </a:lnTo>
                    <a:lnTo>
                      <a:pt x="603" y="99"/>
                    </a:lnTo>
                    <a:lnTo>
                      <a:pt x="617" y="96"/>
                    </a:lnTo>
                    <a:lnTo>
                      <a:pt x="631" y="87"/>
                    </a:lnTo>
                    <a:lnTo>
                      <a:pt x="671" y="60"/>
                    </a:lnTo>
                    <a:lnTo>
                      <a:pt x="714" y="36"/>
                    </a:lnTo>
                    <a:lnTo>
                      <a:pt x="760" y="19"/>
                    </a:lnTo>
                    <a:lnTo>
                      <a:pt x="808" y="7"/>
                    </a:lnTo>
                    <a:lnTo>
                      <a:pt x="857" y="1"/>
                    </a:lnTo>
                    <a:lnTo>
                      <a:pt x="910" y="0"/>
                    </a:lnTo>
                    <a:lnTo>
                      <a:pt x="964" y="5"/>
                    </a:lnTo>
                    <a:lnTo>
                      <a:pt x="1019" y="16"/>
                    </a:lnTo>
                    <a:lnTo>
                      <a:pt x="1077" y="32"/>
                    </a:lnTo>
                    <a:lnTo>
                      <a:pt x="1104" y="44"/>
                    </a:lnTo>
                    <a:lnTo>
                      <a:pt x="1128" y="60"/>
                    </a:lnTo>
                    <a:lnTo>
                      <a:pt x="1150" y="80"/>
                    </a:lnTo>
                    <a:lnTo>
                      <a:pt x="1167" y="103"/>
                    </a:lnTo>
                    <a:lnTo>
                      <a:pt x="1180" y="129"/>
                    </a:lnTo>
                    <a:lnTo>
                      <a:pt x="1187" y="157"/>
                    </a:lnTo>
                    <a:lnTo>
                      <a:pt x="1191" y="187"/>
                    </a:lnTo>
                    <a:lnTo>
                      <a:pt x="1188" y="217"/>
                    </a:lnTo>
                    <a:lnTo>
                      <a:pt x="1181" y="246"/>
                    </a:lnTo>
                    <a:lnTo>
                      <a:pt x="1168" y="273"/>
                    </a:lnTo>
                    <a:lnTo>
                      <a:pt x="1151" y="298"/>
                    </a:lnTo>
                    <a:lnTo>
                      <a:pt x="1129" y="320"/>
                    </a:lnTo>
                    <a:lnTo>
                      <a:pt x="1112" y="336"/>
                    </a:lnTo>
                    <a:lnTo>
                      <a:pt x="1095" y="357"/>
                    </a:lnTo>
                    <a:lnTo>
                      <a:pt x="1078" y="383"/>
                    </a:lnTo>
                    <a:lnTo>
                      <a:pt x="1059" y="411"/>
                    </a:lnTo>
                    <a:lnTo>
                      <a:pt x="1043" y="440"/>
                    </a:lnTo>
                    <a:lnTo>
                      <a:pt x="1027" y="470"/>
                    </a:lnTo>
                    <a:lnTo>
                      <a:pt x="1013" y="500"/>
                    </a:lnTo>
                    <a:lnTo>
                      <a:pt x="1000" y="528"/>
                    </a:lnTo>
                    <a:lnTo>
                      <a:pt x="990" y="553"/>
                    </a:lnTo>
                    <a:lnTo>
                      <a:pt x="981" y="574"/>
                    </a:lnTo>
                    <a:lnTo>
                      <a:pt x="969" y="602"/>
                    </a:lnTo>
                    <a:lnTo>
                      <a:pt x="952" y="626"/>
                    </a:lnTo>
                    <a:lnTo>
                      <a:pt x="932" y="648"/>
                    </a:lnTo>
                    <a:lnTo>
                      <a:pt x="908" y="665"/>
                    </a:lnTo>
                    <a:lnTo>
                      <a:pt x="881" y="678"/>
                    </a:lnTo>
                    <a:lnTo>
                      <a:pt x="853" y="685"/>
                    </a:lnTo>
                    <a:lnTo>
                      <a:pt x="823" y="687"/>
                    </a:lnTo>
                    <a:lnTo>
                      <a:pt x="393" y="687"/>
                    </a:lnTo>
                    <a:lnTo>
                      <a:pt x="363" y="685"/>
                    </a:lnTo>
                    <a:lnTo>
                      <a:pt x="335" y="678"/>
                    </a:lnTo>
                    <a:lnTo>
                      <a:pt x="308" y="665"/>
                    </a:lnTo>
                    <a:lnTo>
                      <a:pt x="284" y="648"/>
                    </a:lnTo>
                    <a:lnTo>
                      <a:pt x="264" y="626"/>
                    </a:lnTo>
                    <a:lnTo>
                      <a:pt x="247" y="602"/>
                    </a:lnTo>
                    <a:lnTo>
                      <a:pt x="235" y="574"/>
                    </a:lnTo>
                    <a:lnTo>
                      <a:pt x="229" y="561"/>
                    </a:lnTo>
                    <a:lnTo>
                      <a:pt x="220" y="542"/>
                    </a:lnTo>
                    <a:lnTo>
                      <a:pt x="209" y="522"/>
                    </a:lnTo>
                    <a:lnTo>
                      <a:pt x="196" y="499"/>
                    </a:lnTo>
                    <a:lnTo>
                      <a:pt x="181" y="474"/>
                    </a:lnTo>
                    <a:lnTo>
                      <a:pt x="165" y="449"/>
                    </a:lnTo>
                    <a:lnTo>
                      <a:pt x="148" y="423"/>
                    </a:lnTo>
                    <a:lnTo>
                      <a:pt x="130" y="399"/>
                    </a:lnTo>
                    <a:lnTo>
                      <a:pt x="113" y="375"/>
                    </a:lnTo>
                    <a:lnTo>
                      <a:pt x="94" y="353"/>
                    </a:lnTo>
                    <a:lnTo>
                      <a:pt x="77" y="335"/>
                    </a:lnTo>
                    <a:lnTo>
                      <a:pt x="61" y="320"/>
                    </a:lnTo>
                    <a:lnTo>
                      <a:pt x="39" y="298"/>
                    </a:lnTo>
                    <a:lnTo>
                      <a:pt x="22" y="273"/>
                    </a:lnTo>
                    <a:lnTo>
                      <a:pt x="9" y="246"/>
                    </a:lnTo>
                    <a:lnTo>
                      <a:pt x="2" y="217"/>
                    </a:lnTo>
                    <a:lnTo>
                      <a:pt x="0" y="187"/>
                    </a:lnTo>
                    <a:lnTo>
                      <a:pt x="2" y="157"/>
                    </a:lnTo>
                    <a:lnTo>
                      <a:pt x="10" y="129"/>
                    </a:lnTo>
                    <a:lnTo>
                      <a:pt x="23" y="103"/>
                    </a:lnTo>
                    <a:lnTo>
                      <a:pt x="40" y="80"/>
                    </a:lnTo>
                    <a:lnTo>
                      <a:pt x="62" y="60"/>
                    </a:lnTo>
                    <a:lnTo>
                      <a:pt x="87" y="44"/>
                    </a:lnTo>
                    <a:lnTo>
                      <a:pt x="114" y="32"/>
                    </a:lnTo>
                    <a:lnTo>
                      <a:pt x="171" y="16"/>
                    </a:lnTo>
                    <a:lnTo>
                      <a:pt x="226" y="5"/>
                    </a:lnTo>
                    <a:lnTo>
                      <a:pt x="2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+mn-lt"/>
                  <a:ea typeface="Arial"/>
                  <a:sym typeface="Arial"/>
                </a:endParaRPr>
              </a:p>
            </p:txBody>
          </p:sp>
        </p:grpSp>
        <p:grpSp>
          <p:nvGrpSpPr>
            <p:cNvPr id="5" name="Group 9"/>
            <p:cNvGrpSpPr>
              <a:grpSpLocks noChangeAspect="1"/>
            </p:cNvGrpSpPr>
            <p:nvPr/>
          </p:nvGrpSpPr>
          <p:grpSpPr bwMode="auto">
            <a:xfrm>
              <a:off x="9132379" y="5490307"/>
              <a:ext cx="398127" cy="398127"/>
              <a:chOff x="1791" y="111"/>
              <a:chExt cx="4098" cy="4098"/>
            </a:xfrm>
            <a:solidFill>
              <a:srgbClr val="5B9BD5"/>
            </a:solidFill>
          </p:grpSpPr>
          <p:sp>
            <p:nvSpPr>
              <p:cNvPr id="69" name="Freeform 11"/>
              <p:cNvSpPr>
                <a:spLocks noEditPoints="1"/>
              </p:cNvSpPr>
              <p:nvPr/>
            </p:nvSpPr>
            <p:spPr bwMode="auto">
              <a:xfrm>
                <a:off x="1791" y="111"/>
                <a:ext cx="4098" cy="4098"/>
              </a:xfrm>
              <a:custGeom>
                <a:avLst/>
                <a:gdLst>
                  <a:gd name="T0" fmla="*/ 2639 w 4098"/>
                  <a:gd name="T1" fmla="*/ 2268 h 4098"/>
                  <a:gd name="T2" fmla="*/ 2305 w 4098"/>
                  <a:gd name="T3" fmla="*/ 2572 h 4098"/>
                  <a:gd name="T4" fmla="*/ 2177 w 4098"/>
                  <a:gd name="T5" fmla="*/ 3018 h 4098"/>
                  <a:gd name="T6" fmla="*/ 2305 w 4098"/>
                  <a:gd name="T7" fmla="*/ 3463 h 4098"/>
                  <a:gd name="T8" fmla="*/ 2639 w 4098"/>
                  <a:gd name="T9" fmla="*/ 3768 h 4098"/>
                  <a:gd name="T10" fmla="*/ 3098 w 4098"/>
                  <a:gd name="T11" fmla="*/ 3855 h 4098"/>
                  <a:gd name="T12" fmla="*/ 3526 w 4098"/>
                  <a:gd name="T13" fmla="*/ 3687 h 4098"/>
                  <a:gd name="T14" fmla="*/ 3799 w 4098"/>
                  <a:gd name="T15" fmla="*/ 3327 h 4098"/>
                  <a:gd name="T16" fmla="*/ 3842 w 4098"/>
                  <a:gd name="T17" fmla="*/ 2857 h 4098"/>
                  <a:gd name="T18" fmla="*/ 3637 w 4098"/>
                  <a:gd name="T19" fmla="*/ 2451 h 4098"/>
                  <a:gd name="T20" fmla="*/ 3254 w 4098"/>
                  <a:gd name="T21" fmla="*/ 2210 h 4098"/>
                  <a:gd name="T22" fmla="*/ 1999 w 4098"/>
                  <a:gd name="T23" fmla="*/ 3378 h 4098"/>
                  <a:gd name="T24" fmla="*/ 1765 w 4098"/>
                  <a:gd name="T25" fmla="*/ 3126 h 4098"/>
                  <a:gd name="T26" fmla="*/ 1700 w 4098"/>
                  <a:gd name="T27" fmla="*/ 2990 h 4098"/>
                  <a:gd name="T28" fmla="*/ 1817 w 4098"/>
                  <a:gd name="T29" fmla="*/ 2897 h 4098"/>
                  <a:gd name="T30" fmla="*/ 1789 w 4098"/>
                  <a:gd name="T31" fmla="*/ 2654 h 4098"/>
                  <a:gd name="T32" fmla="*/ 1696 w 4098"/>
                  <a:gd name="T33" fmla="*/ 2537 h 4098"/>
                  <a:gd name="T34" fmla="*/ 1789 w 4098"/>
                  <a:gd name="T35" fmla="*/ 2420 h 4098"/>
                  <a:gd name="T36" fmla="*/ 2209 w 4098"/>
                  <a:gd name="T37" fmla="*/ 2301 h 4098"/>
                  <a:gd name="T38" fmla="*/ 2605 w 4098"/>
                  <a:gd name="T39" fmla="*/ 2019 h 4098"/>
                  <a:gd name="T40" fmla="*/ 3100 w 4098"/>
                  <a:gd name="T41" fmla="*/ 1940 h 4098"/>
                  <a:gd name="T42" fmla="*/ 3552 w 4098"/>
                  <a:gd name="T43" fmla="*/ 2079 h 4098"/>
                  <a:gd name="T44" fmla="*/ 3617 w 4098"/>
                  <a:gd name="T45" fmla="*/ 969 h 4098"/>
                  <a:gd name="T46" fmla="*/ 3103 w 4098"/>
                  <a:gd name="T47" fmla="*/ 683 h 4098"/>
                  <a:gd name="T48" fmla="*/ 2957 w 4098"/>
                  <a:gd name="T49" fmla="*/ 717 h 4098"/>
                  <a:gd name="T50" fmla="*/ 2890 w 4098"/>
                  <a:gd name="T51" fmla="*/ 488 h 4098"/>
                  <a:gd name="T52" fmla="*/ 2364 w 4098"/>
                  <a:gd name="T53" fmla="*/ 702 h 4098"/>
                  <a:gd name="T54" fmla="*/ 2214 w 4098"/>
                  <a:gd name="T55" fmla="*/ 702 h 4098"/>
                  <a:gd name="T56" fmla="*/ 1689 w 4098"/>
                  <a:gd name="T57" fmla="*/ 488 h 4098"/>
                  <a:gd name="T58" fmla="*/ 1622 w 4098"/>
                  <a:gd name="T59" fmla="*/ 717 h 4098"/>
                  <a:gd name="T60" fmla="*/ 1475 w 4098"/>
                  <a:gd name="T61" fmla="*/ 683 h 4098"/>
                  <a:gd name="T62" fmla="*/ 969 w 4098"/>
                  <a:gd name="T63" fmla="*/ 608 h 4098"/>
                  <a:gd name="T64" fmla="*/ 875 w 4098"/>
                  <a:gd name="T65" fmla="*/ 725 h 4098"/>
                  <a:gd name="T66" fmla="*/ 740 w 4098"/>
                  <a:gd name="T67" fmla="*/ 661 h 4098"/>
                  <a:gd name="T68" fmla="*/ 875 w 4098"/>
                  <a:gd name="T69" fmla="*/ 4 h 4098"/>
                  <a:gd name="T70" fmla="*/ 969 w 4098"/>
                  <a:gd name="T71" fmla="*/ 120 h 4098"/>
                  <a:gd name="T72" fmla="*/ 1475 w 4098"/>
                  <a:gd name="T73" fmla="*/ 45 h 4098"/>
                  <a:gd name="T74" fmla="*/ 1622 w 4098"/>
                  <a:gd name="T75" fmla="*/ 12 h 4098"/>
                  <a:gd name="T76" fmla="*/ 1689 w 4098"/>
                  <a:gd name="T77" fmla="*/ 248 h 4098"/>
                  <a:gd name="T78" fmla="*/ 2214 w 4098"/>
                  <a:gd name="T79" fmla="*/ 26 h 4098"/>
                  <a:gd name="T80" fmla="*/ 2364 w 4098"/>
                  <a:gd name="T81" fmla="*/ 26 h 4098"/>
                  <a:gd name="T82" fmla="*/ 2890 w 4098"/>
                  <a:gd name="T83" fmla="*/ 248 h 4098"/>
                  <a:gd name="T84" fmla="*/ 2957 w 4098"/>
                  <a:gd name="T85" fmla="*/ 12 h 4098"/>
                  <a:gd name="T86" fmla="*/ 3103 w 4098"/>
                  <a:gd name="T87" fmla="*/ 45 h 4098"/>
                  <a:gd name="T88" fmla="*/ 3765 w 4098"/>
                  <a:gd name="T89" fmla="*/ 251 h 4098"/>
                  <a:gd name="T90" fmla="*/ 3858 w 4098"/>
                  <a:gd name="T91" fmla="*/ 368 h 4098"/>
                  <a:gd name="T92" fmla="*/ 4047 w 4098"/>
                  <a:gd name="T93" fmla="*/ 2690 h 4098"/>
                  <a:gd name="T94" fmla="*/ 4082 w 4098"/>
                  <a:gd name="T95" fmla="*/ 3201 h 4098"/>
                  <a:gd name="T96" fmla="*/ 3868 w 4098"/>
                  <a:gd name="T97" fmla="*/ 3683 h 4098"/>
                  <a:gd name="T98" fmla="*/ 3458 w 4098"/>
                  <a:gd name="T99" fmla="*/ 4004 h 4098"/>
                  <a:gd name="T100" fmla="*/ 2924 w 4098"/>
                  <a:gd name="T101" fmla="*/ 4094 h 4098"/>
                  <a:gd name="T102" fmla="*/ 2427 w 4098"/>
                  <a:gd name="T103" fmla="*/ 3922 h 4098"/>
                  <a:gd name="T104" fmla="*/ 120 w 4098"/>
                  <a:gd name="T105" fmla="*/ 3617 h 4098"/>
                  <a:gd name="T106" fmla="*/ 4 w 4098"/>
                  <a:gd name="T107" fmla="*/ 3526 h 4098"/>
                  <a:gd name="T108" fmla="*/ 45 w 4098"/>
                  <a:gd name="T109" fmla="*/ 274 h 4098"/>
                  <a:gd name="T110" fmla="*/ 731 w 4098"/>
                  <a:gd name="T111" fmla="*/ 93 h 4098"/>
                  <a:gd name="T112" fmla="*/ 848 w 4098"/>
                  <a:gd name="T113" fmla="*/ 0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098" h="4098">
                    <a:moveTo>
                      <a:pt x="3018" y="2177"/>
                    </a:moveTo>
                    <a:lnTo>
                      <a:pt x="2937" y="2181"/>
                    </a:lnTo>
                    <a:lnTo>
                      <a:pt x="2857" y="2192"/>
                    </a:lnTo>
                    <a:lnTo>
                      <a:pt x="2782" y="2210"/>
                    </a:lnTo>
                    <a:lnTo>
                      <a:pt x="2708" y="2235"/>
                    </a:lnTo>
                    <a:lnTo>
                      <a:pt x="2639" y="2268"/>
                    </a:lnTo>
                    <a:lnTo>
                      <a:pt x="2572" y="2305"/>
                    </a:lnTo>
                    <a:lnTo>
                      <a:pt x="2510" y="2348"/>
                    </a:lnTo>
                    <a:lnTo>
                      <a:pt x="2451" y="2397"/>
                    </a:lnTo>
                    <a:lnTo>
                      <a:pt x="2397" y="2451"/>
                    </a:lnTo>
                    <a:lnTo>
                      <a:pt x="2348" y="2510"/>
                    </a:lnTo>
                    <a:lnTo>
                      <a:pt x="2305" y="2572"/>
                    </a:lnTo>
                    <a:lnTo>
                      <a:pt x="2268" y="2639"/>
                    </a:lnTo>
                    <a:lnTo>
                      <a:pt x="2235" y="2708"/>
                    </a:lnTo>
                    <a:lnTo>
                      <a:pt x="2210" y="2782"/>
                    </a:lnTo>
                    <a:lnTo>
                      <a:pt x="2192" y="2857"/>
                    </a:lnTo>
                    <a:lnTo>
                      <a:pt x="2181" y="2937"/>
                    </a:lnTo>
                    <a:lnTo>
                      <a:pt x="2177" y="3018"/>
                    </a:lnTo>
                    <a:lnTo>
                      <a:pt x="2181" y="3098"/>
                    </a:lnTo>
                    <a:lnTo>
                      <a:pt x="2192" y="3177"/>
                    </a:lnTo>
                    <a:lnTo>
                      <a:pt x="2210" y="3254"/>
                    </a:lnTo>
                    <a:lnTo>
                      <a:pt x="2235" y="3327"/>
                    </a:lnTo>
                    <a:lnTo>
                      <a:pt x="2268" y="3396"/>
                    </a:lnTo>
                    <a:lnTo>
                      <a:pt x="2305" y="3463"/>
                    </a:lnTo>
                    <a:lnTo>
                      <a:pt x="2348" y="3526"/>
                    </a:lnTo>
                    <a:lnTo>
                      <a:pt x="2397" y="3584"/>
                    </a:lnTo>
                    <a:lnTo>
                      <a:pt x="2451" y="3637"/>
                    </a:lnTo>
                    <a:lnTo>
                      <a:pt x="2510" y="3687"/>
                    </a:lnTo>
                    <a:lnTo>
                      <a:pt x="2572" y="3729"/>
                    </a:lnTo>
                    <a:lnTo>
                      <a:pt x="2639" y="3768"/>
                    </a:lnTo>
                    <a:lnTo>
                      <a:pt x="2708" y="3799"/>
                    </a:lnTo>
                    <a:lnTo>
                      <a:pt x="2782" y="3825"/>
                    </a:lnTo>
                    <a:lnTo>
                      <a:pt x="2857" y="3842"/>
                    </a:lnTo>
                    <a:lnTo>
                      <a:pt x="2937" y="3855"/>
                    </a:lnTo>
                    <a:lnTo>
                      <a:pt x="3018" y="3858"/>
                    </a:lnTo>
                    <a:lnTo>
                      <a:pt x="3098" y="3855"/>
                    </a:lnTo>
                    <a:lnTo>
                      <a:pt x="3177" y="3842"/>
                    </a:lnTo>
                    <a:lnTo>
                      <a:pt x="3254" y="3825"/>
                    </a:lnTo>
                    <a:lnTo>
                      <a:pt x="3327" y="3799"/>
                    </a:lnTo>
                    <a:lnTo>
                      <a:pt x="3396" y="3768"/>
                    </a:lnTo>
                    <a:lnTo>
                      <a:pt x="3463" y="3729"/>
                    </a:lnTo>
                    <a:lnTo>
                      <a:pt x="3526" y="3687"/>
                    </a:lnTo>
                    <a:lnTo>
                      <a:pt x="3584" y="3637"/>
                    </a:lnTo>
                    <a:lnTo>
                      <a:pt x="3637" y="3584"/>
                    </a:lnTo>
                    <a:lnTo>
                      <a:pt x="3687" y="3526"/>
                    </a:lnTo>
                    <a:lnTo>
                      <a:pt x="3729" y="3463"/>
                    </a:lnTo>
                    <a:lnTo>
                      <a:pt x="3768" y="3396"/>
                    </a:lnTo>
                    <a:lnTo>
                      <a:pt x="3799" y="3327"/>
                    </a:lnTo>
                    <a:lnTo>
                      <a:pt x="3825" y="3254"/>
                    </a:lnTo>
                    <a:lnTo>
                      <a:pt x="3842" y="3177"/>
                    </a:lnTo>
                    <a:lnTo>
                      <a:pt x="3855" y="3098"/>
                    </a:lnTo>
                    <a:lnTo>
                      <a:pt x="3858" y="3018"/>
                    </a:lnTo>
                    <a:lnTo>
                      <a:pt x="3855" y="2937"/>
                    </a:lnTo>
                    <a:lnTo>
                      <a:pt x="3842" y="2857"/>
                    </a:lnTo>
                    <a:lnTo>
                      <a:pt x="3825" y="2782"/>
                    </a:lnTo>
                    <a:lnTo>
                      <a:pt x="3799" y="2708"/>
                    </a:lnTo>
                    <a:lnTo>
                      <a:pt x="3768" y="2639"/>
                    </a:lnTo>
                    <a:lnTo>
                      <a:pt x="3729" y="2572"/>
                    </a:lnTo>
                    <a:lnTo>
                      <a:pt x="3687" y="2510"/>
                    </a:lnTo>
                    <a:lnTo>
                      <a:pt x="3637" y="2451"/>
                    </a:lnTo>
                    <a:lnTo>
                      <a:pt x="3584" y="2397"/>
                    </a:lnTo>
                    <a:lnTo>
                      <a:pt x="3526" y="2348"/>
                    </a:lnTo>
                    <a:lnTo>
                      <a:pt x="3463" y="2305"/>
                    </a:lnTo>
                    <a:lnTo>
                      <a:pt x="3396" y="2268"/>
                    </a:lnTo>
                    <a:lnTo>
                      <a:pt x="3327" y="2235"/>
                    </a:lnTo>
                    <a:lnTo>
                      <a:pt x="3254" y="2210"/>
                    </a:lnTo>
                    <a:lnTo>
                      <a:pt x="3177" y="2192"/>
                    </a:lnTo>
                    <a:lnTo>
                      <a:pt x="3098" y="2181"/>
                    </a:lnTo>
                    <a:lnTo>
                      <a:pt x="3018" y="2177"/>
                    </a:lnTo>
                    <a:close/>
                    <a:moveTo>
                      <a:pt x="240" y="1208"/>
                    </a:moveTo>
                    <a:lnTo>
                      <a:pt x="240" y="3378"/>
                    </a:lnTo>
                    <a:lnTo>
                      <a:pt x="1999" y="3378"/>
                    </a:lnTo>
                    <a:lnTo>
                      <a:pt x="1974" y="3300"/>
                    </a:lnTo>
                    <a:lnTo>
                      <a:pt x="1956" y="3220"/>
                    </a:lnTo>
                    <a:lnTo>
                      <a:pt x="1943" y="3138"/>
                    </a:lnTo>
                    <a:lnTo>
                      <a:pt x="1817" y="3138"/>
                    </a:lnTo>
                    <a:lnTo>
                      <a:pt x="1789" y="3134"/>
                    </a:lnTo>
                    <a:lnTo>
                      <a:pt x="1765" y="3126"/>
                    </a:lnTo>
                    <a:lnTo>
                      <a:pt x="1742" y="3111"/>
                    </a:lnTo>
                    <a:lnTo>
                      <a:pt x="1724" y="3092"/>
                    </a:lnTo>
                    <a:lnTo>
                      <a:pt x="1709" y="3070"/>
                    </a:lnTo>
                    <a:lnTo>
                      <a:pt x="1700" y="3045"/>
                    </a:lnTo>
                    <a:lnTo>
                      <a:pt x="1696" y="3018"/>
                    </a:lnTo>
                    <a:lnTo>
                      <a:pt x="1700" y="2990"/>
                    </a:lnTo>
                    <a:lnTo>
                      <a:pt x="1709" y="2964"/>
                    </a:lnTo>
                    <a:lnTo>
                      <a:pt x="1724" y="2942"/>
                    </a:lnTo>
                    <a:lnTo>
                      <a:pt x="1742" y="2923"/>
                    </a:lnTo>
                    <a:lnTo>
                      <a:pt x="1765" y="2910"/>
                    </a:lnTo>
                    <a:lnTo>
                      <a:pt x="1789" y="2901"/>
                    </a:lnTo>
                    <a:lnTo>
                      <a:pt x="1817" y="2897"/>
                    </a:lnTo>
                    <a:lnTo>
                      <a:pt x="1943" y="2897"/>
                    </a:lnTo>
                    <a:lnTo>
                      <a:pt x="1956" y="2815"/>
                    </a:lnTo>
                    <a:lnTo>
                      <a:pt x="1974" y="2734"/>
                    </a:lnTo>
                    <a:lnTo>
                      <a:pt x="1999" y="2657"/>
                    </a:lnTo>
                    <a:lnTo>
                      <a:pt x="1817" y="2657"/>
                    </a:lnTo>
                    <a:lnTo>
                      <a:pt x="1789" y="2654"/>
                    </a:lnTo>
                    <a:lnTo>
                      <a:pt x="1765" y="2645"/>
                    </a:lnTo>
                    <a:lnTo>
                      <a:pt x="1742" y="2631"/>
                    </a:lnTo>
                    <a:lnTo>
                      <a:pt x="1724" y="2613"/>
                    </a:lnTo>
                    <a:lnTo>
                      <a:pt x="1709" y="2590"/>
                    </a:lnTo>
                    <a:lnTo>
                      <a:pt x="1700" y="2564"/>
                    </a:lnTo>
                    <a:lnTo>
                      <a:pt x="1696" y="2537"/>
                    </a:lnTo>
                    <a:lnTo>
                      <a:pt x="1700" y="2510"/>
                    </a:lnTo>
                    <a:lnTo>
                      <a:pt x="1709" y="2485"/>
                    </a:lnTo>
                    <a:lnTo>
                      <a:pt x="1724" y="2463"/>
                    </a:lnTo>
                    <a:lnTo>
                      <a:pt x="1742" y="2444"/>
                    </a:lnTo>
                    <a:lnTo>
                      <a:pt x="1765" y="2429"/>
                    </a:lnTo>
                    <a:lnTo>
                      <a:pt x="1789" y="2420"/>
                    </a:lnTo>
                    <a:lnTo>
                      <a:pt x="1817" y="2417"/>
                    </a:lnTo>
                    <a:lnTo>
                      <a:pt x="2056" y="2417"/>
                    </a:lnTo>
                    <a:lnTo>
                      <a:pt x="2085" y="2420"/>
                    </a:lnTo>
                    <a:lnTo>
                      <a:pt x="2111" y="2430"/>
                    </a:lnTo>
                    <a:lnTo>
                      <a:pt x="2158" y="2363"/>
                    </a:lnTo>
                    <a:lnTo>
                      <a:pt x="2209" y="2301"/>
                    </a:lnTo>
                    <a:lnTo>
                      <a:pt x="2266" y="2241"/>
                    </a:lnTo>
                    <a:lnTo>
                      <a:pt x="2326" y="2188"/>
                    </a:lnTo>
                    <a:lnTo>
                      <a:pt x="2391" y="2137"/>
                    </a:lnTo>
                    <a:lnTo>
                      <a:pt x="2459" y="2092"/>
                    </a:lnTo>
                    <a:lnTo>
                      <a:pt x="2531" y="2053"/>
                    </a:lnTo>
                    <a:lnTo>
                      <a:pt x="2605" y="2019"/>
                    </a:lnTo>
                    <a:lnTo>
                      <a:pt x="2682" y="1989"/>
                    </a:lnTo>
                    <a:lnTo>
                      <a:pt x="2763" y="1967"/>
                    </a:lnTo>
                    <a:lnTo>
                      <a:pt x="2846" y="1951"/>
                    </a:lnTo>
                    <a:lnTo>
                      <a:pt x="2931" y="1941"/>
                    </a:lnTo>
                    <a:lnTo>
                      <a:pt x="3018" y="1937"/>
                    </a:lnTo>
                    <a:lnTo>
                      <a:pt x="3100" y="1940"/>
                    </a:lnTo>
                    <a:lnTo>
                      <a:pt x="3180" y="1950"/>
                    </a:lnTo>
                    <a:lnTo>
                      <a:pt x="3260" y="1965"/>
                    </a:lnTo>
                    <a:lnTo>
                      <a:pt x="3337" y="1984"/>
                    </a:lnTo>
                    <a:lnTo>
                      <a:pt x="3411" y="2011"/>
                    </a:lnTo>
                    <a:lnTo>
                      <a:pt x="3483" y="2043"/>
                    </a:lnTo>
                    <a:lnTo>
                      <a:pt x="3552" y="2079"/>
                    </a:lnTo>
                    <a:lnTo>
                      <a:pt x="3617" y="2120"/>
                    </a:lnTo>
                    <a:lnTo>
                      <a:pt x="3617" y="1208"/>
                    </a:lnTo>
                    <a:lnTo>
                      <a:pt x="240" y="1208"/>
                    </a:lnTo>
                    <a:close/>
                    <a:moveTo>
                      <a:pt x="240" y="488"/>
                    </a:moveTo>
                    <a:lnTo>
                      <a:pt x="240" y="969"/>
                    </a:lnTo>
                    <a:lnTo>
                      <a:pt x="3617" y="969"/>
                    </a:lnTo>
                    <a:lnTo>
                      <a:pt x="3617" y="488"/>
                    </a:lnTo>
                    <a:lnTo>
                      <a:pt x="3129" y="488"/>
                    </a:lnTo>
                    <a:lnTo>
                      <a:pt x="3129" y="608"/>
                    </a:lnTo>
                    <a:lnTo>
                      <a:pt x="3127" y="636"/>
                    </a:lnTo>
                    <a:lnTo>
                      <a:pt x="3117" y="661"/>
                    </a:lnTo>
                    <a:lnTo>
                      <a:pt x="3103" y="683"/>
                    </a:lnTo>
                    <a:lnTo>
                      <a:pt x="3085" y="702"/>
                    </a:lnTo>
                    <a:lnTo>
                      <a:pt x="3062" y="717"/>
                    </a:lnTo>
                    <a:lnTo>
                      <a:pt x="3037" y="725"/>
                    </a:lnTo>
                    <a:lnTo>
                      <a:pt x="3009" y="729"/>
                    </a:lnTo>
                    <a:lnTo>
                      <a:pt x="2982" y="725"/>
                    </a:lnTo>
                    <a:lnTo>
                      <a:pt x="2957" y="717"/>
                    </a:lnTo>
                    <a:lnTo>
                      <a:pt x="2934" y="702"/>
                    </a:lnTo>
                    <a:lnTo>
                      <a:pt x="2916" y="683"/>
                    </a:lnTo>
                    <a:lnTo>
                      <a:pt x="2902" y="661"/>
                    </a:lnTo>
                    <a:lnTo>
                      <a:pt x="2892" y="636"/>
                    </a:lnTo>
                    <a:lnTo>
                      <a:pt x="2890" y="608"/>
                    </a:lnTo>
                    <a:lnTo>
                      <a:pt x="2890" y="488"/>
                    </a:lnTo>
                    <a:lnTo>
                      <a:pt x="2409" y="488"/>
                    </a:lnTo>
                    <a:lnTo>
                      <a:pt x="2409" y="608"/>
                    </a:lnTo>
                    <a:lnTo>
                      <a:pt x="2405" y="636"/>
                    </a:lnTo>
                    <a:lnTo>
                      <a:pt x="2397" y="661"/>
                    </a:lnTo>
                    <a:lnTo>
                      <a:pt x="2383" y="683"/>
                    </a:lnTo>
                    <a:lnTo>
                      <a:pt x="2364" y="702"/>
                    </a:lnTo>
                    <a:lnTo>
                      <a:pt x="2342" y="717"/>
                    </a:lnTo>
                    <a:lnTo>
                      <a:pt x="2317" y="725"/>
                    </a:lnTo>
                    <a:lnTo>
                      <a:pt x="2289" y="729"/>
                    </a:lnTo>
                    <a:lnTo>
                      <a:pt x="2261" y="725"/>
                    </a:lnTo>
                    <a:lnTo>
                      <a:pt x="2237" y="717"/>
                    </a:lnTo>
                    <a:lnTo>
                      <a:pt x="2214" y="702"/>
                    </a:lnTo>
                    <a:lnTo>
                      <a:pt x="2196" y="683"/>
                    </a:lnTo>
                    <a:lnTo>
                      <a:pt x="2182" y="661"/>
                    </a:lnTo>
                    <a:lnTo>
                      <a:pt x="2172" y="636"/>
                    </a:lnTo>
                    <a:lnTo>
                      <a:pt x="2169" y="608"/>
                    </a:lnTo>
                    <a:lnTo>
                      <a:pt x="2169" y="488"/>
                    </a:lnTo>
                    <a:lnTo>
                      <a:pt x="1689" y="488"/>
                    </a:lnTo>
                    <a:lnTo>
                      <a:pt x="1689" y="608"/>
                    </a:lnTo>
                    <a:lnTo>
                      <a:pt x="1685" y="636"/>
                    </a:lnTo>
                    <a:lnTo>
                      <a:pt x="1676" y="661"/>
                    </a:lnTo>
                    <a:lnTo>
                      <a:pt x="1663" y="683"/>
                    </a:lnTo>
                    <a:lnTo>
                      <a:pt x="1644" y="702"/>
                    </a:lnTo>
                    <a:lnTo>
                      <a:pt x="1622" y="717"/>
                    </a:lnTo>
                    <a:lnTo>
                      <a:pt x="1596" y="725"/>
                    </a:lnTo>
                    <a:lnTo>
                      <a:pt x="1568" y="729"/>
                    </a:lnTo>
                    <a:lnTo>
                      <a:pt x="1541" y="725"/>
                    </a:lnTo>
                    <a:lnTo>
                      <a:pt x="1516" y="717"/>
                    </a:lnTo>
                    <a:lnTo>
                      <a:pt x="1494" y="702"/>
                    </a:lnTo>
                    <a:lnTo>
                      <a:pt x="1475" y="683"/>
                    </a:lnTo>
                    <a:lnTo>
                      <a:pt x="1460" y="661"/>
                    </a:lnTo>
                    <a:lnTo>
                      <a:pt x="1452" y="636"/>
                    </a:lnTo>
                    <a:lnTo>
                      <a:pt x="1449" y="608"/>
                    </a:lnTo>
                    <a:lnTo>
                      <a:pt x="1449" y="488"/>
                    </a:lnTo>
                    <a:lnTo>
                      <a:pt x="969" y="488"/>
                    </a:lnTo>
                    <a:lnTo>
                      <a:pt x="969" y="608"/>
                    </a:lnTo>
                    <a:lnTo>
                      <a:pt x="965" y="636"/>
                    </a:lnTo>
                    <a:lnTo>
                      <a:pt x="956" y="661"/>
                    </a:lnTo>
                    <a:lnTo>
                      <a:pt x="943" y="683"/>
                    </a:lnTo>
                    <a:lnTo>
                      <a:pt x="924" y="702"/>
                    </a:lnTo>
                    <a:lnTo>
                      <a:pt x="902" y="717"/>
                    </a:lnTo>
                    <a:lnTo>
                      <a:pt x="875" y="725"/>
                    </a:lnTo>
                    <a:lnTo>
                      <a:pt x="848" y="729"/>
                    </a:lnTo>
                    <a:lnTo>
                      <a:pt x="821" y="725"/>
                    </a:lnTo>
                    <a:lnTo>
                      <a:pt x="796" y="717"/>
                    </a:lnTo>
                    <a:lnTo>
                      <a:pt x="774" y="702"/>
                    </a:lnTo>
                    <a:lnTo>
                      <a:pt x="755" y="683"/>
                    </a:lnTo>
                    <a:lnTo>
                      <a:pt x="740" y="661"/>
                    </a:lnTo>
                    <a:lnTo>
                      <a:pt x="731" y="636"/>
                    </a:lnTo>
                    <a:lnTo>
                      <a:pt x="729" y="608"/>
                    </a:lnTo>
                    <a:lnTo>
                      <a:pt x="729" y="488"/>
                    </a:lnTo>
                    <a:lnTo>
                      <a:pt x="240" y="488"/>
                    </a:lnTo>
                    <a:close/>
                    <a:moveTo>
                      <a:pt x="848" y="0"/>
                    </a:moveTo>
                    <a:lnTo>
                      <a:pt x="875" y="4"/>
                    </a:lnTo>
                    <a:lnTo>
                      <a:pt x="902" y="12"/>
                    </a:lnTo>
                    <a:lnTo>
                      <a:pt x="924" y="26"/>
                    </a:lnTo>
                    <a:lnTo>
                      <a:pt x="943" y="45"/>
                    </a:lnTo>
                    <a:lnTo>
                      <a:pt x="956" y="67"/>
                    </a:lnTo>
                    <a:lnTo>
                      <a:pt x="965" y="93"/>
                    </a:lnTo>
                    <a:lnTo>
                      <a:pt x="969" y="120"/>
                    </a:lnTo>
                    <a:lnTo>
                      <a:pt x="969" y="248"/>
                    </a:lnTo>
                    <a:lnTo>
                      <a:pt x="1449" y="248"/>
                    </a:lnTo>
                    <a:lnTo>
                      <a:pt x="1449" y="120"/>
                    </a:lnTo>
                    <a:lnTo>
                      <a:pt x="1452" y="93"/>
                    </a:lnTo>
                    <a:lnTo>
                      <a:pt x="1460" y="67"/>
                    </a:lnTo>
                    <a:lnTo>
                      <a:pt x="1475" y="45"/>
                    </a:lnTo>
                    <a:lnTo>
                      <a:pt x="1494" y="26"/>
                    </a:lnTo>
                    <a:lnTo>
                      <a:pt x="1516" y="12"/>
                    </a:lnTo>
                    <a:lnTo>
                      <a:pt x="1541" y="4"/>
                    </a:lnTo>
                    <a:lnTo>
                      <a:pt x="1568" y="0"/>
                    </a:lnTo>
                    <a:lnTo>
                      <a:pt x="1596" y="4"/>
                    </a:lnTo>
                    <a:lnTo>
                      <a:pt x="1622" y="12"/>
                    </a:lnTo>
                    <a:lnTo>
                      <a:pt x="1644" y="26"/>
                    </a:lnTo>
                    <a:lnTo>
                      <a:pt x="1663" y="45"/>
                    </a:lnTo>
                    <a:lnTo>
                      <a:pt x="1676" y="67"/>
                    </a:lnTo>
                    <a:lnTo>
                      <a:pt x="1685" y="93"/>
                    </a:lnTo>
                    <a:lnTo>
                      <a:pt x="1689" y="120"/>
                    </a:lnTo>
                    <a:lnTo>
                      <a:pt x="1689" y="248"/>
                    </a:lnTo>
                    <a:lnTo>
                      <a:pt x="2169" y="248"/>
                    </a:lnTo>
                    <a:lnTo>
                      <a:pt x="2169" y="120"/>
                    </a:lnTo>
                    <a:lnTo>
                      <a:pt x="2172" y="93"/>
                    </a:lnTo>
                    <a:lnTo>
                      <a:pt x="2182" y="67"/>
                    </a:lnTo>
                    <a:lnTo>
                      <a:pt x="2196" y="45"/>
                    </a:lnTo>
                    <a:lnTo>
                      <a:pt x="2214" y="26"/>
                    </a:lnTo>
                    <a:lnTo>
                      <a:pt x="2237" y="12"/>
                    </a:lnTo>
                    <a:lnTo>
                      <a:pt x="2261" y="4"/>
                    </a:lnTo>
                    <a:lnTo>
                      <a:pt x="2289" y="0"/>
                    </a:lnTo>
                    <a:lnTo>
                      <a:pt x="2317" y="4"/>
                    </a:lnTo>
                    <a:lnTo>
                      <a:pt x="2342" y="12"/>
                    </a:lnTo>
                    <a:lnTo>
                      <a:pt x="2364" y="26"/>
                    </a:lnTo>
                    <a:lnTo>
                      <a:pt x="2383" y="45"/>
                    </a:lnTo>
                    <a:lnTo>
                      <a:pt x="2397" y="67"/>
                    </a:lnTo>
                    <a:lnTo>
                      <a:pt x="2405" y="93"/>
                    </a:lnTo>
                    <a:lnTo>
                      <a:pt x="2409" y="120"/>
                    </a:lnTo>
                    <a:lnTo>
                      <a:pt x="2409" y="248"/>
                    </a:lnTo>
                    <a:lnTo>
                      <a:pt x="2890" y="248"/>
                    </a:lnTo>
                    <a:lnTo>
                      <a:pt x="2890" y="120"/>
                    </a:lnTo>
                    <a:lnTo>
                      <a:pt x="2892" y="93"/>
                    </a:lnTo>
                    <a:lnTo>
                      <a:pt x="2902" y="67"/>
                    </a:lnTo>
                    <a:lnTo>
                      <a:pt x="2916" y="45"/>
                    </a:lnTo>
                    <a:lnTo>
                      <a:pt x="2934" y="26"/>
                    </a:lnTo>
                    <a:lnTo>
                      <a:pt x="2957" y="12"/>
                    </a:lnTo>
                    <a:lnTo>
                      <a:pt x="2982" y="4"/>
                    </a:lnTo>
                    <a:lnTo>
                      <a:pt x="3009" y="0"/>
                    </a:lnTo>
                    <a:lnTo>
                      <a:pt x="3037" y="4"/>
                    </a:lnTo>
                    <a:lnTo>
                      <a:pt x="3062" y="12"/>
                    </a:lnTo>
                    <a:lnTo>
                      <a:pt x="3085" y="26"/>
                    </a:lnTo>
                    <a:lnTo>
                      <a:pt x="3103" y="45"/>
                    </a:lnTo>
                    <a:lnTo>
                      <a:pt x="3117" y="67"/>
                    </a:lnTo>
                    <a:lnTo>
                      <a:pt x="3127" y="93"/>
                    </a:lnTo>
                    <a:lnTo>
                      <a:pt x="3129" y="120"/>
                    </a:lnTo>
                    <a:lnTo>
                      <a:pt x="3129" y="248"/>
                    </a:lnTo>
                    <a:lnTo>
                      <a:pt x="3738" y="248"/>
                    </a:lnTo>
                    <a:lnTo>
                      <a:pt x="3765" y="251"/>
                    </a:lnTo>
                    <a:lnTo>
                      <a:pt x="3790" y="261"/>
                    </a:lnTo>
                    <a:lnTo>
                      <a:pt x="3812" y="274"/>
                    </a:lnTo>
                    <a:lnTo>
                      <a:pt x="3831" y="293"/>
                    </a:lnTo>
                    <a:lnTo>
                      <a:pt x="3846" y="315"/>
                    </a:lnTo>
                    <a:lnTo>
                      <a:pt x="3855" y="340"/>
                    </a:lnTo>
                    <a:lnTo>
                      <a:pt x="3858" y="368"/>
                    </a:lnTo>
                    <a:lnTo>
                      <a:pt x="3858" y="2340"/>
                    </a:lnTo>
                    <a:lnTo>
                      <a:pt x="3906" y="2403"/>
                    </a:lnTo>
                    <a:lnTo>
                      <a:pt x="3949" y="2470"/>
                    </a:lnTo>
                    <a:lnTo>
                      <a:pt x="3986" y="2541"/>
                    </a:lnTo>
                    <a:lnTo>
                      <a:pt x="4020" y="2614"/>
                    </a:lnTo>
                    <a:lnTo>
                      <a:pt x="4047" y="2690"/>
                    </a:lnTo>
                    <a:lnTo>
                      <a:pt x="4069" y="2769"/>
                    </a:lnTo>
                    <a:lnTo>
                      <a:pt x="4086" y="2850"/>
                    </a:lnTo>
                    <a:lnTo>
                      <a:pt x="4094" y="2933"/>
                    </a:lnTo>
                    <a:lnTo>
                      <a:pt x="4098" y="3018"/>
                    </a:lnTo>
                    <a:lnTo>
                      <a:pt x="4094" y="3111"/>
                    </a:lnTo>
                    <a:lnTo>
                      <a:pt x="4082" y="3201"/>
                    </a:lnTo>
                    <a:lnTo>
                      <a:pt x="4063" y="3290"/>
                    </a:lnTo>
                    <a:lnTo>
                      <a:pt x="4037" y="3375"/>
                    </a:lnTo>
                    <a:lnTo>
                      <a:pt x="4004" y="3458"/>
                    </a:lnTo>
                    <a:lnTo>
                      <a:pt x="3965" y="3537"/>
                    </a:lnTo>
                    <a:lnTo>
                      <a:pt x="3919" y="3612"/>
                    </a:lnTo>
                    <a:lnTo>
                      <a:pt x="3868" y="3683"/>
                    </a:lnTo>
                    <a:lnTo>
                      <a:pt x="3811" y="3749"/>
                    </a:lnTo>
                    <a:lnTo>
                      <a:pt x="3749" y="3811"/>
                    </a:lnTo>
                    <a:lnTo>
                      <a:pt x="3683" y="3868"/>
                    </a:lnTo>
                    <a:lnTo>
                      <a:pt x="3612" y="3919"/>
                    </a:lnTo>
                    <a:lnTo>
                      <a:pt x="3537" y="3965"/>
                    </a:lnTo>
                    <a:lnTo>
                      <a:pt x="3458" y="4004"/>
                    </a:lnTo>
                    <a:lnTo>
                      <a:pt x="3375" y="4037"/>
                    </a:lnTo>
                    <a:lnTo>
                      <a:pt x="3290" y="4063"/>
                    </a:lnTo>
                    <a:lnTo>
                      <a:pt x="3201" y="4082"/>
                    </a:lnTo>
                    <a:lnTo>
                      <a:pt x="3111" y="4094"/>
                    </a:lnTo>
                    <a:lnTo>
                      <a:pt x="3018" y="4098"/>
                    </a:lnTo>
                    <a:lnTo>
                      <a:pt x="2924" y="4094"/>
                    </a:lnTo>
                    <a:lnTo>
                      <a:pt x="2835" y="4083"/>
                    </a:lnTo>
                    <a:lnTo>
                      <a:pt x="2747" y="4063"/>
                    </a:lnTo>
                    <a:lnTo>
                      <a:pt x="2661" y="4038"/>
                    </a:lnTo>
                    <a:lnTo>
                      <a:pt x="2579" y="4005"/>
                    </a:lnTo>
                    <a:lnTo>
                      <a:pt x="2501" y="3966"/>
                    </a:lnTo>
                    <a:lnTo>
                      <a:pt x="2427" y="3922"/>
                    </a:lnTo>
                    <a:lnTo>
                      <a:pt x="2356" y="3871"/>
                    </a:lnTo>
                    <a:lnTo>
                      <a:pt x="2289" y="3815"/>
                    </a:lnTo>
                    <a:lnTo>
                      <a:pt x="2228" y="3754"/>
                    </a:lnTo>
                    <a:lnTo>
                      <a:pt x="2171" y="3688"/>
                    </a:lnTo>
                    <a:lnTo>
                      <a:pt x="2120" y="3617"/>
                    </a:lnTo>
                    <a:lnTo>
                      <a:pt x="120" y="3617"/>
                    </a:lnTo>
                    <a:lnTo>
                      <a:pt x="93" y="3615"/>
                    </a:lnTo>
                    <a:lnTo>
                      <a:pt x="67" y="3605"/>
                    </a:lnTo>
                    <a:lnTo>
                      <a:pt x="45" y="3591"/>
                    </a:lnTo>
                    <a:lnTo>
                      <a:pt x="26" y="3573"/>
                    </a:lnTo>
                    <a:lnTo>
                      <a:pt x="12" y="3550"/>
                    </a:lnTo>
                    <a:lnTo>
                      <a:pt x="4" y="3526"/>
                    </a:lnTo>
                    <a:lnTo>
                      <a:pt x="0" y="3498"/>
                    </a:lnTo>
                    <a:lnTo>
                      <a:pt x="0" y="368"/>
                    </a:lnTo>
                    <a:lnTo>
                      <a:pt x="4" y="340"/>
                    </a:lnTo>
                    <a:lnTo>
                      <a:pt x="12" y="315"/>
                    </a:lnTo>
                    <a:lnTo>
                      <a:pt x="26" y="293"/>
                    </a:lnTo>
                    <a:lnTo>
                      <a:pt x="45" y="274"/>
                    </a:lnTo>
                    <a:lnTo>
                      <a:pt x="67" y="261"/>
                    </a:lnTo>
                    <a:lnTo>
                      <a:pt x="93" y="251"/>
                    </a:lnTo>
                    <a:lnTo>
                      <a:pt x="120" y="248"/>
                    </a:lnTo>
                    <a:lnTo>
                      <a:pt x="729" y="248"/>
                    </a:lnTo>
                    <a:lnTo>
                      <a:pt x="729" y="120"/>
                    </a:lnTo>
                    <a:lnTo>
                      <a:pt x="731" y="93"/>
                    </a:lnTo>
                    <a:lnTo>
                      <a:pt x="740" y="67"/>
                    </a:lnTo>
                    <a:lnTo>
                      <a:pt x="755" y="45"/>
                    </a:lnTo>
                    <a:lnTo>
                      <a:pt x="774" y="26"/>
                    </a:lnTo>
                    <a:lnTo>
                      <a:pt x="796" y="12"/>
                    </a:lnTo>
                    <a:lnTo>
                      <a:pt x="821" y="4"/>
                    </a:lnTo>
                    <a:lnTo>
                      <a:pt x="8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" name="Freeform 12"/>
              <p:cNvSpPr>
                <a:spLocks/>
              </p:cNvSpPr>
              <p:nvPr/>
            </p:nvSpPr>
            <p:spPr bwMode="auto">
              <a:xfrm>
                <a:off x="4688" y="2528"/>
                <a:ext cx="720" cy="721"/>
              </a:xfrm>
              <a:custGeom>
                <a:avLst/>
                <a:gdLst>
                  <a:gd name="T0" fmla="*/ 121 w 720"/>
                  <a:gd name="T1" fmla="*/ 0 h 721"/>
                  <a:gd name="T2" fmla="*/ 148 w 720"/>
                  <a:gd name="T3" fmla="*/ 3 h 721"/>
                  <a:gd name="T4" fmla="*/ 173 w 720"/>
                  <a:gd name="T5" fmla="*/ 12 h 721"/>
                  <a:gd name="T6" fmla="*/ 195 w 720"/>
                  <a:gd name="T7" fmla="*/ 27 h 721"/>
                  <a:gd name="T8" fmla="*/ 214 w 720"/>
                  <a:gd name="T9" fmla="*/ 46 h 721"/>
                  <a:gd name="T10" fmla="*/ 229 w 720"/>
                  <a:gd name="T11" fmla="*/ 68 h 721"/>
                  <a:gd name="T12" fmla="*/ 237 w 720"/>
                  <a:gd name="T13" fmla="*/ 93 h 721"/>
                  <a:gd name="T14" fmla="*/ 241 w 720"/>
                  <a:gd name="T15" fmla="*/ 120 h 721"/>
                  <a:gd name="T16" fmla="*/ 241 w 720"/>
                  <a:gd name="T17" fmla="*/ 480 h 721"/>
                  <a:gd name="T18" fmla="*/ 601 w 720"/>
                  <a:gd name="T19" fmla="*/ 480 h 721"/>
                  <a:gd name="T20" fmla="*/ 629 w 720"/>
                  <a:gd name="T21" fmla="*/ 484 h 721"/>
                  <a:gd name="T22" fmla="*/ 653 w 720"/>
                  <a:gd name="T23" fmla="*/ 493 h 721"/>
                  <a:gd name="T24" fmla="*/ 676 w 720"/>
                  <a:gd name="T25" fmla="*/ 506 h 721"/>
                  <a:gd name="T26" fmla="*/ 694 w 720"/>
                  <a:gd name="T27" fmla="*/ 525 h 721"/>
                  <a:gd name="T28" fmla="*/ 708 w 720"/>
                  <a:gd name="T29" fmla="*/ 547 h 721"/>
                  <a:gd name="T30" fmla="*/ 718 w 720"/>
                  <a:gd name="T31" fmla="*/ 573 h 721"/>
                  <a:gd name="T32" fmla="*/ 720 w 720"/>
                  <a:gd name="T33" fmla="*/ 601 h 721"/>
                  <a:gd name="T34" fmla="*/ 718 w 720"/>
                  <a:gd name="T35" fmla="*/ 628 h 721"/>
                  <a:gd name="T36" fmla="*/ 708 w 720"/>
                  <a:gd name="T37" fmla="*/ 653 h 721"/>
                  <a:gd name="T38" fmla="*/ 694 w 720"/>
                  <a:gd name="T39" fmla="*/ 675 h 721"/>
                  <a:gd name="T40" fmla="*/ 676 w 720"/>
                  <a:gd name="T41" fmla="*/ 694 h 721"/>
                  <a:gd name="T42" fmla="*/ 653 w 720"/>
                  <a:gd name="T43" fmla="*/ 709 h 721"/>
                  <a:gd name="T44" fmla="*/ 629 w 720"/>
                  <a:gd name="T45" fmla="*/ 717 h 721"/>
                  <a:gd name="T46" fmla="*/ 601 w 720"/>
                  <a:gd name="T47" fmla="*/ 721 h 721"/>
                  <a:gd name="T48" fmla="*/ 121 w 720"/>
                  <a:gd name="T49" fmla="*/ 721 h 721"/>
                  <a:gd name="T50" fmla="*/ 93 w 720"/>
                  <a:gd name="T51" fmla="*/ 717 h 721"/>
                  <a:gd name="T52" fmla="*/ 67 w 720"/>
                  <a:gd name="T53" fmla="*/ 709 h 721"/>
                  <a:gd name="T54" fmla="*/ 45 w 720"/>
                  <a:gd name="T55" fmla="*/ 694 h 721"/>
                  <a:gd name="T56" fmla="*/ 26 w 720"/>
                  <a:gd name="T57" fmla="*/ 675 h 721"/>
                  <a:gd name="T58" fmla="*/ 13 w 720"/>
                  <a:gd name="T59" fmla="*/ 653 h 721"/>
                  <a:gd name="T60" fmla="*/ 4 w 720"/>
                  <a:gd name="T61" fmla="*/ 628 h 721"/>
                  <a:gd name="T62" fmla="*/ 0 w 720"/>
                  <a:gd name="T63" fmla="*/ 601 h 721"/>
                  <a:gd name="T64" fmla="*/ 0 w 720"/>
                  <a:gd name="T65" fmla="*/ 120 h 721"/>
                  <a:gd name="T66" fmla="*/ 4 w 720"/>
                  <a:gd name="T67" fmla="*/ 93 h 721"/>
                  <a:gd name="T68" fmla="*/ 13 w 720"/>
                  <a:gd name="T69" fmla="*/ 68 h 721"/>
                  <a:gd name="T70" fmla="*/ 26 w 720"/>
                  <a:gd name="T71" fmla="*/ 46 h 721"/>
                  <a:gd name="T72" fmla="*/ 45 w 720"/>
                  <a:gd name="T73" fmla="*/ 27 h 721"/>
                  <a:gd name="T74" fmla="*/ 67 w 720"/>
                  <a:gd name="T75" fmla="*/ 12 h 721"/>
                  <a:gd name="T76" fmla="*/ 93 w 720"/>
                  <a:gd name="T77" fmla="*/ 3 h 721"/>
                  <a:gd name="T78" fmla="*/ 121 w 720"/>
                  <a:gd name="T79" fmla="*/ 0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20" h="721">
                    <a:moveTo>
                      <a:pt x="121" y="0"/>
                    </a:moveTo>
                    <a:lnTo>
                      <a:pt x="148" y="3"/>
                    </a:lnTo>
                    <a:lnTo>
                      <a:pt x="173" y="12"/>
                    </a:lnTo>
                    <a:lnTo>
                      <a:pt x="195" y="27"/>
                    </a:lnTo>
                    <a:lnTo>
                      <a:pt x="214" y="46"/>
                    </a:lnTo>
                    <a:lnTo>
                      <a:pt x="229" y="68"/>
                    </a:lnTo>
                    <a:lnTo>
                      <a:pt x="237" y="93"/>
                    </a:lnTo>
                    <a:lnTo>
                      <a:pt x="241" y="120"/>
                    </a:lnTo>
                    <a:lnTo>
                      <a:pt x="241" y="480"/>
                    </a:lnTo>
                    <a:lnTo>
                      <a:pt x="601" y="480"/>
                    </a:lnTo>
                    <a:lnTo>
                      <a:pt x="629" y="484"/>
                    </a:lnTo>
                    <a:lnTo>
                      <a:pt x="653" y="493"/>
                    </a:lnTo>
                    <a:lnTo>
                      <a:pt x="676" y="506"/>
                    </a:lnTo>
                    <a:lnTo>
                      <a:pt x="694" y="525"/>
                    </a:lnTo>
                    <a:lnTo>
                      <a:pt x="708" y="547"/>
                    </a:lnTo>
                    <a:lnTo>
                      <a:pt x="718" y="573"/>
                    </a:lnTo>
                    <a:lnTo>
                      <a:pt x="720" y="601"/>
                    </a:lnTo>
                    <a:lnTo>
                      <a:pt x="718" y="628"/>
                    </a:lnTo>
                    <a:lnTo>
                      <a:pt x="708" y="653"/>
                    </a:lnTo>
                    <a:lnTo>
                      <a:pt x="694" y="675"/>
                    </a:lnTo>
                    <a:lnTo>
                      <a:pt x="676" y="694"/>
                    </a:lnTo>
                    <a:lnTo>
                      <a:pt x="653" y="709"/>
                    </a:lnTo>
                    <a:lnTo>
                      <a:pt x="629" y="717"/>
                    </a:lnTo>
                    <a:lnTo>
                      <a:pt x="601" y="721"/>
                    </a:lnTo>
                    <a:lnTo>
                      <a:pt x="121" y="721"/>
                    </a:lnTo>
                    <a:lnTo>
                      <a:pt x="93" y="717"/>
                    </a:lnTo>
                    <a:lnTo>
                      <a:pt x="67" y="709"/>
                    </a:lnTo>
                    <a:lnTo>
                      <a:pt x="45" y="694"/>
                    </a:lnTo>
                    <a:lnTo>
                      <a:pt x="26" y="675"/>
                    </a:lnTo>
                    <a:lnTo>
                      <a:pt x="13" y="653"/>
                    </a:lnTo>
                    <a:lnTo>
                      <a:pt x="4" y="628"/>
                    </a:lnTo>
                    <a:lnTo>
                      <a:pt x="0" y="601"/>
                    </a:lnTo>
                    <a:lnTo>
                      <a:pt x="0" y="120"/>
                    </a:lnTo>
                    <a:lnTo>
                      <a:pt x="4" y="93"/>
                    </a:lnTo>
                    <a:lnTo>
                      <a:pt x="13" y="68"/>
                    </a:lnTo>
                    <a:lnTo>
                      <a:pt x="26" y="46"/>
                    </a:lnTo>
                    <a:lnTo>
                      <a:pt x="45" y="27"/>
                    </a:lnTo>
                    <a:lnTo>
                      <a:pt x="67" y="12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Freeform 13"/>
              <p:cNvSpPr>
                <a:spLocks/>
              </p:cNvSpPr>
              <p:nvPr/>
            </p:nvSpPr>
            <p:spPr bwMode="auto">
              <a:xfrm>
                <a:off x="2520" y="1568"/>
                <a:ext cx="479" cy="239"/>
              </a:xfrm>
              <a:custGeom>
                <a:avLst/>
                <a:gdLst>
                  <a:gd name="T0" fmla="*/ 119 w 479"/>
                  <a:gd name="T1" fmla="*/ 0 h 239"/>
                  <a:gd name="T2" fmla="*/ 360 w 479"/>
                  <a:gd name="T3" fmla="*/ 0 h 239"/>
                  <a:gd name="T4" fmla="*/ 387 w 479"/>
                  <a:gd name="T5" fmla="*/ 3 h 239"/>
                  <a:gd name="T6" fmla="*/ 412 w 479"/>
                  <a:gd name="T7" fmla="*/ 12 h 239"/>
                  <a:gd name="T8" fmla="*/ 435 w 479"/>
                  <a:gd name="T9" fmla="*/ 26 h 239"/>
                  <a:gd name="T10" fmla="*/ 453 w 479"/>
                  <a:gd name="T11" fmla="*/ 44 h 239"/>
                  <a:gd name="T12" fmla="*/ 467 w 479"/>
                  <a:gd name="T13" fmla="*/ 67 h 239"/>
                  <a:gd name="T14" fmla="*/ 477 w 479"/>
                  <a:gd name="T15" fmla="*/ 93 h 239"/>
                  <a:gd name="T16" fmla="*/ 479 w 479"/>
                  <a:gd name="T17" fmla="*/ 120 h 239"/>
                  <a:gd name="T18" fmla="*/ 477 w 479"/>
                  <a:gd name="T19" fmla="*/ 147 h 239"/>
                  <a:gd name="T20" fmla="*/ 467 w 479"/>
                  <a:gd name="T21" fmla="*/ 172 h 239"/>
                  <a:gd name="T22" fmla="*/ 453 w 479"/>
                  <a:gd name="T23" fmla="*/ 195 h 239"/>
                  <a:gd name="T24" fmla="*/ 435 w 479"/>
                  <a:gd name="T25" fmla="*/ 213 h 239"/>
                  <a:gd name="T26" fmla="*/ 412 w 479"/>
                  <a:gd name="T27" fmla="*/ 228 h 239"/>
                  <a:gd name="T28" fmla="*/ 387 w 479"/>
                  <a:gd name="T29" fmla="*/ 237 h 239"/>
                  <a:gd name="T30" fmla="*/ 360 w 479"/>
                  <a:gd name="T31" fmla="*/ 239 h 239"/>
                  <a:gd name="T32" fmla="*/ 119 w 479"/>
                  <a:gd name="T33" fmla="*/ 239 h 239"/>
                  <a:gd name="T34" fmla="*/ 92 w 479"/>
                  <a:gd name="T35" fmla="*/ 237 h 239"/>
                  <a:gd name="T36" fmla="*/ 67 w 479"/>
                  <a:gd name="T37" fmla="*/ 228 h 239"/>
                  <a:gd name="T38" fmla="*/ 45 w 479"/>
                  <a:gd name="T39" fmla="*/ 213 h 239"/>
                  <a:gd name="T40" fmla="*/ 26 w 479"/>
                  <a:gd name="T41" fmla="*/ 195 h 239"/>
                  <a:gd name="T42" fmla="*/ 11 w 479"/>
                  <a:gd name="T43" fmla="*/ 172 h 239"/>
                  <a:gd name="T44" fmla="*/ 2 w 479"/>
                  <a:gd name="T45" fmla="*/ 147 h 239"/>
                  <a:gd name="T46" fmla="*/ 0 w 479"/>
                  <a:gd name="T47" fmla="*/ 120 h 239"/>
                  <a:gd name="T48" fmla="*/ 2 w 479"/>
                  <a:gd name="T49" fmla="*/ 93 h 239"/>
                  <a:gd name="T50" fmla="*/ 11 w 479"/>
                  <a:gd name="T51" fmla="*/ 67 h 239"/>
                  <a:gd name="T52" fmla="*/ 26 w 479"/>
                  <a:gd name="T53" fmla="*/ 44 h 239"/>
                  <a:gd name="T54" fmla="*/ 45 w 479"/>
                  <a:gd name="T55" fmla="*/ 26 h 239"/>
                  <a:gd name="T56" fmla="*/ 67 w 479"/>
                  <a:gd name="T57" fmla="*/ 12 h 239"/>
                  <a:gd name="T58" fmla="*/ 92 w 479"/>
                  <a:gd name="T59" fmla="*/ 3 h 239"/>
                  <a:gd name="T60" fmla="*/ 119 w 479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39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2"/>
                    </a:lnTo>
                    <a:lnTo>
                      <a:pt x="435" y="26"/>
                    </a:lnTo>
                    <a:lnTo>
                      <a:pt x="453" y="44"/>
                    </a:lnTo>
                    <a:lnTo>
                      <a:pt x="467" y="67"/>
                    </a:lnTo>
                    <a:lnTo>
                      <a:pt x="477" y="93"/>
                    </a:lnTo>
                    <a:lnTo>
                      <a:pt x="479" y="120"/>
                    </a:lnTo>
                    <a:lnTo>
                      <a:pt x="477" y="147"/>
                    </a:lnTo>
                    <a:lnTo>
                      <a:pt x="467" y="172"/>
                    </a:lnTo>
                    <a:lnTo>
                      <a:pt x="453" y="195"/>
                    </a:lnTo>
                    <a:lnTo>
                      <a:pt x="435" y="213"/>
                    </a:lnTo>
                    <a:lnTo>
                      <a:pt x="412" y="228"/>
                    </a:lnTo>
                    <a:lnTo>
                      <a:pt x="387" y="237"/>
                    </a:lnTo>
                    <a:lnTo>
                      <a:pt x="360" y="239"/>
                    </a:lnTo>
                    <a:lnTo>
                      <a:pt x="119" y="239"/>
                    </a:lnTo>
                    <a:lnTo>
                      <a:pt x="92" y="237"/>
                    </a:lnTo>
                    <a:lnTo>
                      <a:pt x="67" y="228"/>
                    </a:lnTo>
                    <a:lnTo>
                      <a:pt x="45" y="213"/>
                    </a:lnTo>
                    <a:lnTo>
                      <a:pt x="26" y="195"/>
                    </a:lnTo>
                    <a:lnTo>
                      <a:pt x="11" y="172"/>
                    </a:lnTo>
                    <a:lnTo>
                      <a:pt x="2" y="147"/>
                    </a:lnTo>
                    <a:lnTo>
                      <a:pt x="0" y="120"/>
                    </a:lnTo>
                    <a:lnTo>
                      <a:pt x="2" y="93"/>
                    </a:lnTo>
                    <a:lnTo>
                      <a:pt x="11" y="67"/>
                    </a:lnTo>
                    <a:lnTo>
                      <a:pt x="26" y="44"/>
                    </a:lnTo>
                    <a:lnTo>
                      <a:pt x="45" y="26"/>
                    </a:lnTo>
                    <a:lnTo>
                      <a:pt x="67" y="12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2520" y="2048"/>
                <a:ext cx="479" cy="240"/>
              </a:xfrm>
              <a:custGeom>
                <a:avLst/>
                <a:gdLst>
                  <a:gd name="T0" fmla="*/ 119 w 479"/>
                  <a:gd name="T1" fmla="*/ 0 h 240"/>
                  <a:gd name="T2" fmla="*/ 360 w 479"/>
                  <a:gd name="T3" fmla="*/ 0 h 240"/>
                  <a:gd name="T4" fmla="*/ 387 w 479"/>
                  <a:gd name="T5" fmla="*/ 3 h 240"/>
                  <a:gd name="T6" fmla="*/ 412 w 479"/>
                  <a:gd name="T7" fmla="*/ 13 h 240"/>
                  <a:gd name="T8" fmla="*/ 435 w 479"/>
                  <a:gd name="T9" fmla="*/ 26 h 240"/>
                  <a:gd name="T10" fmla="*/ 453 w 479"/>
                  <a:gd name="T11" fmla="*/ 45 h 240"/>
                  <a:gd name="T12" fmla="*/ 467 w 479"/>
                  <a:gd name="T13" fmla="*/ 67 h 240"/>
                  <a:gd name="T14" fmla="*/ 477 w 479"/>
                  <a:gd name="T15" fmla="*/ 92 h 240"/>
                  <a:gd name="T16" fmla="*/ 479 w 479"/>
                  <a:gd name="T17" fmla="*/ 119 h 240"/>
                  <a:gd name="T18" fmla="*/ 477 w 479"/>
                  <a:gd name="T19" fmla="*/ 148 h 240"/>
                  <a:gd name="T20" fmla="*/ 467 w 479"/>
                  <a:gd name="T21" fmla="*/ 173 h 240"/>
                  <a:gd name="T22" fmla="*/ 453 w 479"/>
                  <a:gd name="T23" fmla="*/ 195 h 240"/>
                  <a:gd name="T24" fmla="*/ 435 w 479"/>
                  <a:gd name="T25" fmla="*/ 214 h 240"/>
                  <a:gd name="T26" fmla="*/ 412 w 479"/>
                  <a:gd name="T27" fmla="*/ 227 h 240"/>
                  <a:gd name="T28" fmla="*/ 387 w 479"/>
                  <a:gd name="T29" fmla="*/ 237 h 240"/>
                  <a:gd name="T30" fmla="*/ 360 w 479"/>
                  <a:gd name="T31" fmla="*/ 240 h 240"/>
                  <a:gd name="T32" fmla="*/ 119 w 479"/>
                  <a:gd name="T33" fmla="*/ 240 h 240"/>
                  <a:gd name="T34" fmla="*/ 92 w 479"/>
                  <a:gd name="T35" fmla="*/ 237 h 240"/>
                  <a:gd name="T36" fmla="*/ 67 w 479"/>
                  <a:gd name="T37" fmla="*/ 227 h 240"/>
                  <a:gd name="T38" fmla="*/ 45 w 479"/>
                  <a:gd name="T39" fmla="*/ 214 h 240"/>
                  <a:gd name="T40" fmla="*/ 26 w 479"/>
                  <a:gd name="T41" fmla="*/ 195 h 240"/>
                  <a:gd name="T42" fmla="*/ 11 w 479"/>
                  <a:gd name="T43" fmla="*/ 173 h 240"/>
                  <a:gd name="T44" fmla="*/ 2 w 479"/>
                  <a:gd name="T45" fmla="*/ 148 h 240"/>
                  <a:gd name="T46" fmla="*/ 0 w 479"/>
                  <a:gd name="T47" fmla="*/ 119 h 240"/>
                  <a:gd name="T48" fmla="*/ 2 w 479"/>
                  <a:gd name="T49" fmla="*/ 92 h 240"/>
                  <a:gd name="T50" fmla="*/ 11 w 479"/>
                  <a:gd name="T51" fmla="*/ 67 h 240"/>
                  <a:gd name="T52" fmla="*/ 26 w 479"/>
                  <a:gd name="T53" fmla="*/ 45 h 240"/>
                  <a:gd name="T54" fmla="*/ 45 w 479"/>
                  <a:gd name="T55" fmla="*/ 26 h 240"/>
                  <a:gd name="T56" fmla="*/ 67 w 479"/>
                  <a:gd name="T57" fmla="*/ 13 h 240"/>
                  <a:gd name="T58" fmla="*/ 92 w 479"/>
                  <a:gd name="T59" fmla="*/ 3 h 240"/>
                  <a:gd name="T60" fmla="*/ 119 w 479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0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3"/>
                    </a:lnTo>
                    <a:lnTo>
                      <a:pt x="435" y="26"/>
                    </a:lnTo>
                    <a:lnTo>
                      <a:pt x="453" y="45"/>
                    </a:lnTo>
                    <a:lnTo>
                      <a:pt x="467" y="67"/>
                    </a:lnTo>
                    <a:lnTo>
                      <a:pt x="477" y="92"/>
                    </a:lnTo>
                    <a:lnTo>
                      <a:pt x="479" y="119"/>
                    </a:lnTo>
                    <a:lnTo>
                      <a:pt x="477" y="148"/>
                    </a:lnTo>
                    <a:lnTo>
                      <a:pt x="467" y="173"/>
                    </a:lnTo>
                    <a:lnTo>
                      <a:pt x="453" y="195"/>
                    </a:lnTo>
                    <a:lnTo>
                      <a:pt x="435" y="214"/>
                    </a:lnTo>
                    <a:lnTo>
                      <a:pt x="412" y="227"/>
                    </a:lnTo>
                    <a:lnTo>
                      <a:pt x="387" y="237"/>
                    </a:lnTo>
                    <a:lnTo>
                      <a:pt x="360" y="240"/>
                    </a:lnTo>
                    <a:lnTo>
                      <a:pt x="119" y="240"/>
                    </a:lnTo>
                    <a:lnTo>
                      <a:pt x="92" y="237"/>
                    </a:lnTo>
                    <a:lnTo>
                      <a:pt x="67" y="227"/>
                    </a:lnTo>
                    <a:lnTo>
                      <a:pt x="45" y="214"/>
                    </a:lnTo>
                    <a:lnTo>
                      <a:pt x="26" y="195"/>
                    </a:lnTo>
                    <a:lnTo>
                      <a:pt x="11" y="173"/>
                    </a:lnTo>
                    <a:lnTo>
                      <a:pt x="2" y="148"/>
                    </a:lnTo>
                    <a:lnTo>
                      <a:pt x="0" y="119"/>
                    </a:lnTo>
                    <a:lnTo>
                      <a:pt x="2" y="92"/>
                    </a:lnTo>
                    <a:lnTo>
                      <a:pt x="11" y="67"/>
                    </a:lnTo>
                    <a:lnTo>
                      <a:pt x="26" y="45"/>
                    </a:lnTo>
                    <a:lnTo>
                      <a:pt x="45" y="26"/>
                    </a:lnTo>
                    <a:lnTo>
                      <a:pt x="67" y="13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2520" y="2528"/>
                <a:ext cx="479" cy="240"/>
              </a:xfrm>
              <a:custGeom>
                <a:avLst/>
                <a:gdLst>
                  <a:gd name="T0" fmla="*/ 119 w 479"/>
                  <a:gd name="T1" fmla="*/ 0 h 240"/>
                  <a:gd name="T2" fmla="*/ 360 w 479"/>
                  <a:gd name="T3" fmla="*/ 0 h 240"/>
                  <a:gd name="T4" fmla="*/ 387 w 479"/>
                  <a:gd name="T5" fmla="*/ 3 h 240"/>
                  <a:gd name="T6" fmla="*/ 412 w 479"/>
                  <a:gd name="T7" fmla="*/ 12 h 240"/>
                  <a:gd name="T8" fmla="*/ 435 w 479"/>
                  <a:gd name="T9" fmla="*/ 27 h 240"/>
                  <a:gd name="T10" fmla="*/ 453 w 479"/>
                  <a:gd name="T11" fmla="*/ 46 h 240"/>
                  <a:gd name="T12" fmla="*/ 467 w 479"/>
                  <a:gd name="T13" fmla="*/ 68 h 240"/>
                  <a:gd name="T14" fmla="*/ 477 w 479"/>
                  <a:gd name="T15" fmla="*/ 93 h 240"/>
                  <a:gd name="T16" fmla="*/ 479 w 479"/>
                  <a:gd name="T17" fmla="*/ 120 h 240"/>
                  <a:gd name="T18" fmla="*/ 477 w 479"/>
                  <a:gd name="T19" fmla="*/ 147 h 240"/>
                  <a:gd name="T20" fmla="*/ 467 w 479"/>
                  <a:gd name="T21" fmla="*/ 173 h 240"/>
                  <a:gd name="T22" fmla="*/ 453 w 479"/>
                  <a:gd name="T23" fmla="*/ 196 h 240"/>
                  <a:gd name="T24" fmla="*/ 435 w 479"/>
                  <a:gd name="T25" fmla="*/ 214 h 240"/>
                  <a:gd name="T26" fmla="*/ 412 w 479"/>
                  <a:gd name="T27" fmla="*/ 228 h 240"/>
                  <a:gd name="T28" fmla="*/ 387 w 479"/>
                  <a:gd name="T29" fmla="*/ 237 h 240"/>
                  <a:gd name="T30" fmla="*/ 360 w 479"/>
                  <a:gd name="T31" fmla="*/ 240 h 240"/>
                  <a:gd name="T32" fmla="*/ 119 w 479"/>
                  <a:gd name="T33" fmla="*/ 240 h 240"/>
                  <a:gd name="T34" fmla="*/ 92 w 479"/>
                  <a:gd name="T35" fmla="*/ 237 h 240"/>
                  <a:gd name="T36" fmla="*/ 67 w 479"/>
                  <a:gd name="T37" fmla="*/ 228 h 240"/>
                  <a:gd name="T38" fmla="*/ 45 w 479"/>
                  <a:gd name="T39" fmla="*/ 214 h 240"/>
                  <a:gd name="T40" fmla="*/ 26 w 479"/>
                  <a:gd name="T41" fmla="*/ 196 h 240"/>
                  <a:gd name="T42" fmla="*/ 11 w 479"/>
                  <a:gd name="T43" fmla="*/ 173 h 240"/>
                  <a:gd name="T44" fmla="*/ 2 w 479"/>
                  <a:gd name="T45" fmla="*/ 147 h 240"/>
                  <a:gd name="T46" fmla="*/ 0 w 479"/>
                  <a:gd name="T47" fmla="*/ 120 h 240"/>
                  <a:gd name="T48" fmla="*/ 2 w 479"/>
                  <a:gd name="T49" fmla="*/ 93 h 240"/>
                  <a:gd name="T50" fmla="*/ 11 w 479"/>
                  <a:gd name="T51" fmla="*/ 68 h 240"/>
                  <a:gd name="T52" fmla="*/ 26 w 479"/>
                  <a:gd name="T53" fmla="*/ 46 h 240"/>
                  <a:gd name="T54" fmla="*/ 45 w 479"/>
                  <a:gd name="T55" fmla="*/ 27 h 240"/>
                  <a:gd name="T56" fmla="*/ 67 w 479"/>
                  <a:gd name="T57" fmla="*/ 12 h 240"/>
                  <a:gd name="T58" fmla="*/ 92 w 479"/>
                  <a:gd name="T59" fmla="*/ 3 h 240"/>
                  <a:gd name="T60" fmla="*/ 119 w 479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0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2"/>
                    </a:lnTo>
                    <a:lnTo>
                      <a:pt x="435" y="27"/>
                    </a:lnTo>
                    <a:lnTo>
                      <a:pt x="453" y="46"/>
                    </a:lnTo>
                    <a:lnTo>
                      <a:pt x="467" y="68"/>
                    </a:lnTo>
                    <a:lnTo>
                      <a:pt x="477" y="93"/>
                    </a:lnTo>
                    <a:lnTo>
                      <a:pt x="479" y="120"/>
                    </a:lnTo>
                    <a:lnTo>
                      <a:pt x="477" y="147"/>
                    </a:lnTo>
                    <a:lnTo>
                      <a:pt x="467" y="173"/>
                    </a:lnTo>
                    <a:lnTo>
                      <a:pt x="453" y="196"/>
                    </a:lnTo>
                    <a:lnTo>
                      <a:pt x="435" y="214"/>
                    </a:lnTo>
                    <a:lnTo>
                      <a:pt x="412" y="228"/>
                    </a:lnTo>
                    <a:lnTo>
                      <a:pt x="387" y="237"/>
                    </a:lnTo>
                    <a:lnTo>
                      <a:pt x="360" y="240"/>
                    </a:lnTo>
                    <a:lnTo>
                      <a:pt x="119" y="240"/>
                    </a:lnTo>
                    <a:lnTo>
                      <a:pt x="92" y="237"/>
                    </a:lnTo>
                    <a:lnTo>
                      <a:pt x="67" y="228"/>
                    </a:lnTo>
                    <a:lnTo>
                      <a:pt x="45" y="214"/>
                    </a:lnTo>
                    <a:lnTo>
                      <a:pt x="26" y="196"/>
                    </a:lnTo>
                    <a:lnTo>
                      <a:pt x="11" y="173"/>
                    </a:lnTo>
                    <a:lnTo>
                      <a:pt x="2" y="147"/>
                    </a:lnTo>
                    <a:lnTo>
                      <a:pt x="0" y="120"/>
                    </a:lnTo>
                    <a:lnTo>
                      <a:pt x="2" y="93"/>
                    </a:lnTo>
                    <a:lnTo>
                      <a:pt x="11" y="68"/>
                    </a:lnTo>
                    <a:lnTo>
                      <a:pt x="26" y="46"/>
                    </a:lnTo>
                    <a:lnTo>
                      <a:pt x="45" y="27"/>
                    </a:lnTo>
                    <a:lnTo>
                      <a:pt x="67" y="12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Freeform 16"/>
              <p:cNvSpPr>
                <a:spLocks/>
              </p:cNvSpPr>
              <p:nvPr/>
            </p:nvSpPr>
            <p:spPr bwMode="auto">
              <a:xfrm>
                <a:off x="3487" y="1568"/>
                <a:ext cx="481" cy="239"/>
              </a:xfrm>
              <a:custGeom>
                <a:avLst/>
                <a:gdLst>
                  <a:gd name="T0" fmla="*/ 121 w 481"/>
                  <a:gd name="T1" fmla="*/ 0 h 239"/>
                  <a:gd name="T2" fmla="*/ 360 w 481"/>
                  <a:gd name="T3" fmla="*/ 0 h 239"/>
                  <a:gd name="T4" fmla="*/ 389 w 481"/>
                  <a:gd name="T5" fmla="*/ 3 h 239"/>
                  <a:gd name="T6" fmla="*/ 414 w 481"/>
                  <a:gd name="T7" fmla="*/ 12 h 239"/>
                  <a:gd name="T8" fmla="*/ 436 w 481"/>
                  <a:gd name="T9" fmla="*/ 26 h 239"/>
                  <a:gd name="T10" fmla="*/ 455 w 481"/>
                  <a:gd name="T11" fmla="*/ 44 h 239"/>
                  <a:gd name="T12" fmla="*/ 468 w 481"/>
                  <a:gd name="T13" fmla="*/ 67 h 239"/>
                  <a:gd name="T14" fmla="*/ 478 w 481"/>
                  <a:gd name="T15" fmla="*/ 93 h 239"/>
                  <a:gd name="T16" fmla="*/ 481 w 481"/>
                  <a:gd name="T17" fmla="*/ 120 h 239"/>
                  <a:gd name="T18" fmla="*/ 478 w 481"/>
                  <a:gd name="T19" fmla="*/ 147 h 239"/>
                  <a:gd name="T20" fmla="*/ 468 w 481"/>
                  <a:gd name="T21" fmla="*/ 172 h 239"/>
                  <a:gd name="T22" fmla="*/ 455 w 481"/>
                  <a:gd name="T23" fmla="*/ 195 h 239"/>
                  <a:gd name="T24" fmla="*/ 436 w 481"/>
                  <a:gd name="T25" fmla="*/ 213 h 239"/>
                  <a:gd name="T26" fmla="*/ 414 w 481"/>
                  <a:gd name="T27" fmla="*/ 228 h 239"/>
                  <a:gd name="T28" fmla="*/ 389 w 481"/>
                  <a:gd name="T29" fmla="*/ 237 h 239"/>
                  <a:gd name="T30" fmla="*/ 360 w 481"/>
                  <a:gd name="T31" fmla="*/ 239 h 239"/>
                  <a:gd name="T32" fmla="*/ 121 w 481"/>
                  <a:gd name="T33" fmla="*/ 239 h 239"/>
                  <a:gd name="T34" fmla="*/ 93 w 481"/>
                  <a:gd name="T35" fmla="*/ 237 h 239"/>
                  <a:gd name="T36" fmla="*/ 69 w 481"/>
                  <a:gd name="T37" fmla="*/ 228 h 239"/>
                  <a:gd name="T38" fmla="*/ 46 w 481"/>
                  <a:gd name="T39" fmla="*/ 213 h 239"/>
                  <a:gd name="T40" fmla="*/ 28 w 481"/>
                  <a:gd name="T41" fmla="*/ 195 h 239"/>
                  <a:gd name="T42" fmla="*/ 13 w 481"/>
                  <a:gd name="T43" fmla="*/ 172 h 239"/>
                  <a:gd name="T44" fmla="*/ 4 w 481"/>
                  <a:gd name="T45" fmla="*/ 147 h 239"/>
                  <a:gd name="T46" fmla="*/ 0 w 481"/>
                  <a:gd name="T47" fmla="*/ 120 h 239"/>
                  <a:gd name="T48" fmla="*/ 4 w 481"/>
                  <a:gd name="T49" fmla="*/ 93 h 239"/>
                  <a:gd name="T50" fmla="*/ 13 w 481"/>
                  <a:gd name="T51" fmla="*/ 67 h 239"/>
                  <a:gd name="T52" fmla="*/ 28 w 481"/>
                  <a:gd name="T53" fmla="*/ 44 h 239"/>
                  <a:gd name="T54" fmla="*/ 46 w 481"/>
                  <a:gd name="T55" fmla="*/ 26 h 239"/>
                  <a:gd name="T56" fmla="*/ 69 w 481"/>
                  <a:gd name="T57" fmla="*/ 12 h 239"/>
                  <a:gd name="T58" fmla="*/ 93 w 481"/>
                  <a:gd name="T59" fmla="*/ 3 h 239"/>
                  <a:gd name="T60" fmla="*/ 121 w 481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39">
                    <a:moveTo>
                      <a:pt x="121" y="0"/>
                    </a:moveTo>
                    <a:lnTo>
                      <a:pt x="360" y="0"/>
                    </a:lnTo>
                    <a:lnTo>
                      <a:pt x="389" y="3"/>
                    </a:lnTo>
                    <a:lnTo>
                      <a:pt x="414" y="12"/>
                    </a:lnTo>
                    <a:lnTo>
                      <a:pt x="436" y="26"/>
                    </a:lnTo>
                    <a:lnTo>
                      <a:pt x="455" y="44"/>
                    </a:lnTo>
                    <a:lnTo>
                      <a:pt x="468" y="67"/>
                    </a:lnTo>
                    <a:lnTo>
                      <a:pt x="478" y="93"/>
                    </a:lnTo>
                    <a:lnTo>
                      <a:pt x="481" y="120"/>
                    </a:lnTo>
                    <a:lnTo>
                      <a:pt x="478" y="147"/>
                    </a:lnTo>
                    <a:lnTo>
                      <a:pt x="468" y="172"/>
                    </a:lnTo>
                    <a:lnTo>
                      <a:pt x="455" y="195"/>
                    </a:lnTo>
                    <a:lnTo>
                      <a:pt x="436" y="213"/>
                    </a:lnTo>
                    <a:lnTo>
                      <a:pt x="414" y="228"/>
                    </a:lnTo>
                    <a:lnTo>
                      <a:pt x="389" y="237"/>
                    </a:lnTo>
                    <a:lnTo>
                      <a:pt x="360" y="239"/>
                    </a:lnTo>
                    <a:lnTo>
                      <a:pt x="121" y="239"/>
                    </a:lnTo>
                    <a:lnTo>
                      <a:pt x="93" y="237"/>
                    </a:lnTo>
                    <a:lnTo>
                      <a:pt x="69" y="228"/>
                    </a:lnTo>
                    <a:lnTo>
                      <a:pt x="46" y="213"/>
                    </a:lnTo>
                    <a:lnTo>
                      <a:pt x="28" y="195"/>
                    </a:lnTo>
                    <a:lnTo>
                      <a:pt x="13" y="172"/>
                    </a:lnTo>
                    <a:lnTo>
                      <a:pt x="4" y="147"/>
                    </a:lnTo>
                    <a:lnTo>
                      <a:pt x="0" y="120"/>
                    </a:lnTo>
                    <a:lnTo>
                      <a:pt x="4" y="93"/>
                    </a:lnTo>
                    <a:lnTo>
                      <a:pt x="13" y="67"/>
                    </a:lnTo>
                    <a:lnTo>
                      <a:pt x="28" y="44"/>
                    </a:lnTo>
                    <a:lnTo>
                      <a:pt x="46" y="26"/>
                    </a:lnTo>
                    <a:lnTo>
                      <a:pt x="69" y="12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" name="Freeform 17"/>
              <p:cNvSpPr>
                <a:spLocks/>
              </p:cNvSpPr>
              <p:nvPr/>
            </p:nvSpPr>
            <p:spPr bwMode="auto">
              <a:xfrm>
                <a:off x="3487" y="2048"/>
                <a:ext cx="481" cy="240"/>
              </a:xfrm>
              <a:custGeom>
                <a:avLst/>
                <a:gdLst>
                  <a:gd name="T0" fmla="*/ 121 w 481"/>
                  <a:gd name="T1" fmla="*/ 0 h 240"/>
                  <a:gd name="T2" fmla="*/ 360 w 481"/>
                  <a:gd name="T3" fmla="*/ 0 h 240"/>
                  <a:gd name="T4" fmla="*/ 389 w 481"/>
                  <a:gd name="T5" fmla="*/ 3 h 240"/>
                  <a:gd name="T6" fmla="*/ 414 w 481"/>
                  <a:gd name="T7" fmla="*/ 13 h 240"/>
                  <a:gd name="T8" fmla="*/ 436 w 481"/>
                  <a:gd name="T9" fmla="*/ 26 h 240"/>
                  <a:gd name="T10" fmla="*/ 455 w 481"/>
                  <a:gd name="T11" fmla="*/ 45 h 240"/>
                  <a:gd name="T12" fmla="*/ 468 w 481"/>
                  <a:gd name="T13" fmla="*/ 67 h 240"/>
                  <a:gd name="T14" fmla="*/ 478 w 481"/>
                  <a:gd name="T15" fmla="*/ 92 h 240"/>
                  <a:gd name="T16" fmla="*/ 481 w 481"/>
                  <a:gd name="T17" fmla="*/ 119 h 240"/>
                  <a:gd name="T18" fmla="*/ 478 w 481"/>
                  <a:gd name="T19" fmla="*/ 148 h 240"/>
                  <a:gd name="T20" fmla="*/ 468 w 481"/>
                  <a:gd name="T21" fmla="*/ 173 h 240"/>
                  <a:gd name="T22" fmla="*/ 455 w 481"/>
                  <a:gd name="T23" fmla="*/ 195 h 240"/>
                  <a:gd name="T24" fmla="*/ 436 w 481"/>
                  <a:gd name="T25" fmla="*/ 214 h 240"/>
                  <a:gd name="T26" fmla="*/ 414 w 481"/>
                  <a:gd name="T27" fmla="*/ 227 h 240"/>
                  <a:gd name="T28" fmla="*/ 389 w 481"/>
                  <a:gd name="T29" fmla="*/ 237 h 240"/>
                  <a:gd name="T30" fmla="*/ 360 w 481"/>
                  <a:gd name="T31" fmla="*/ 240 h 240"/>
                  <a:gd name="T32" fmla="*/ 121 w 481"/>
                  <a:gd name="T33" fmla="*/ 240 h 240"/>
                  <a:gd name="T34" fmla="*/ 93 w 481"/>
                  <a:gd name="T35" fmla="*/ 237 h 240"/>
                  <a:gd name="T36" fmla="*/ 69 w 481"/>
                  <a:gd name="T37" fmla="*/ 227 h 240"/>
                  <a:gd name="T38" fmla="*/ 46 w 481"/>
                  <a:gd name="T39" fmla="*/ 214 h 240"/>
                  <a:gd name="T40" fmla="*/ 28 w 481"/>
                  <a:gd name="T41" fmla="*/ 195 h 240"/>
                  <a:gd name="T42" fmla="*/ 13 w 481"/>
                  <a:gd name="T43" fmla="*/ 173 h 240"/>
                  <a:gd name="T44" fmla="*/ 4 w 481"/>
                  <a:gd name="T45" fmla="*/ 148 h 240"/>
                  <a:gd name="T46" fmla="*/ 0 w 481"/>
                  <a:gd name="T47" fmla="*/ 119 h 240"/>
                  <a:gd name="T48" fmla="*/ 4 w 481"/>
                  <a:gd name="T49" fmla="*/ 92 h 240"/>
                  <a:gd name="T50" fmla="*/ 13 w 481"/>
                  <a:gd name="T51" fmla="*/ 67 h 240"/>
                  <a:gd name="T52" fmla="*/ 28 w 481"/>
                  <a:gd name="T53" fmla="*/ 45 h 240"/>
                  <a:gd name="T54" fmla="*/ 46 w 481"/>
                  <a:gd name="T55" fmla="*/ 26 h 240"/>
                  <a:gd name="T56" fmla="*/ 69 w 481"/>
                  <a:gd name="T57" fmla="*/ 13 h 240"/>
                  <a:gd name="T58" fmla="*/ 93 w 481"/>
                  <a:gd name="T59" fmla="*/ 3 h 240"/>
                  <a:gd name="T60" fmla="*/ 121 w 481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40">
                    <a:moveTo>
                      <a:pt x="121" y="0"/>
                    </a:moveTo>
                    <a:lnTo>
                      <a:pt x="360" y="0"/>
                    </a:lnTo>
                    <a:lnTo>
                      <a:pt x="389" y="3"/>
                    </a:lnTo>
                    <a:lnTo>
                      <a:pt x="414" y="13"/>
                    </a:lnTo>
                    <a:lnTo>
                      <a:pt x="436" y="26"/>
                    </a:lnTo>
                    <a:lnTo>
                      <a:pt x="455" y="45"/>
                    </a:lnTo>
                    <a:lnTo>
                      <a:pt x="468" y="67"/>
                    </a:lnTo>
                    <a:lnTo>
                      <a:pt x="478" y="92"/>
                    </a:lnTo>
                    <a:lnTo>
                      <a:pt x="481" y="119"/>
                    </a:lnTo>
                    <a:lnTo>
                      <a:pt x="478" y="148"/>
                    </a:lnTo>
                    <a:lnTo>
                      <a:pt x="468" y="173"/>
                    </a:lnTo>
                    <a:lnTo>
                      <a:pt x="455" y="195"/>
                    </a:lnTo>
                    <a:lnTo>
                      <a:pt x="436" y="214"/>
                    </a:lnTo>
                    <a:lnTo>
                      <a:pt x="414" y="227"/>
                    </a:lnTo>
                    <a:lnTo>
                      <a:pt x="389" y="237"/>
                    </a:lnTo>
                    <a:lnTo>
                      <a:pt x="360" y="240"/>
                    </a:lnTo>
                    <a:lnTo>
                      <a:pt x="121" y="240"/>
                    </a:lnTo>
                    <a:lnTo>
                      <a:pt x="93" y="237"/>
                    </a:lnTo>
                    <a:lnTo>
                      <a:pt x="69" y="227"/>
                    </a:lnTo>
                    <a:lnTo>
                      <a:pt x="46" y="214"/>
                    </a:lnTo>
                    <a:lnTo>
                      <a:pt x="28" y="195"/>
                    </a:lnTo>
                    <a:lnTo>
                      <a:pt x="13" y="173"/>
                    </a:lnTo>
                    <a:lnTo>
                      <a:pt x="4" y="148"/>
                    </a:lnTo>
                    <a:lnTo>
                      <a:pt x="0" y="119"/>
                    </a:lnTo>
                    <a:lnTo>
                      <a:pt x="4" y="92"/>
                    </a:lnTo>
                    <a:lnTo>
                      <a:pt x="13" y="67"/>
                    </a:lnTo>
                    <a:lnTo>
                      <a:pt x="28" y="45"/>
                    </a:lnTo>
                    <a:lnTo>
                      <a:pt x="46" y="26"/>
                    </a:lnTo>
                    <a:lnTo>
                      <a:pt x="69" y="13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" name="Freeform 18"/>
              <p:cNvSpPr>
                <a:spLocks/>
              </p:cNvSpPr>
              <p:nvPr/>
            </p:nvSpPr>
            <p:spPr bwMode="auto">
              <a:xfrm>
                <a:off x="2520" y="3008"/>
                <a:ext cx="479" cy="241"/>
              </a:xfrm>
              <a:custGeom>
                <a:avLst/>
                <a:gdLst>
                  <a:gd name="T0" fmla="*/ 119 w 479"/>
                  <a:gd name="T1" fmla="*/ 0 h 241"/>
                  <a:gd name="T2" fmla="*/ 360 w 479"/>
                  <a:gd name="T3" fmla="*/ 0 h 241"/>
                  <a:gd name="T4" fmla="*/ 387 w 479"/>
                  <a:gd name="T5" fmla="*/ 4 h 241"/>
                  <a:gd name="T6" fmla="*/ 412 w 479"/>
                  <a:gd name="T7" fmla="*/ 13 h 241"/>
                  <a:gd name="T8" fmla="*/ 435 w 479"/>
                  <a:gd name="T9" fmla="*/ 26 h 241"/>
                  <a:gd name="T10" fmla="*/ 453 w 479"/>
                  <a:gd name="T11" fmla="*/ 45 h 241"/>
                  <a:gd name="T12" fmla="*/ 467 w 479"/>
                  <a:gd name="T13" fmla="*/ 67 h 241"/>
                  <a:gd name="T14" fmla="*/ 477 w 479"/>
                  <a:gd name="T15" fmla="*/ 93 h 241"/>
                  <a:gd name="T16" fmla="*/ 479 w 479"/>
                  <a:gd name="T17" fmla="*/ 121 h 241"/>
                  <a:gd name="T18" fmla="*/ 477 w 479"/>
                  <a:gd name="T19" fmla="*/ 148 h 241"/>
                  <a:gd name="T20" fmla="*/ 467 w 479"/>
                  <a:gd name="T21" fmla="*/ 173 h 241"/>
                  <a:gd name="T22" fmla="*/ 453 w 479"/>
                  <a:gd name="T23" fmla="*/ 195 h 241"/>
                  <a:gd name="T24" fmla="*/ 435 w 479"/>
                  <a:gd name="T25" fmla="*/ 214 h 241"/>
                  <a:gd name="T26" fmla="*/ 412 w 479"/>
                  <a:gd name="T27" fmla="*/ 229 h 241"/>
                  <a:gd name="T28" fmla="*/ 387 w 479"/>
                  <a:gd name="T29" fmla="*/ 237 h 241"/>
                  <a:gd name="T30" fmla="*/ 360 w 479"/>
                  <a:gd name="T31" fmla="*/ 241 h 241"/>
                  <a:gd name="T32" fmla="*/ 119 w 479"/>
                  <a:gd name="T33" fmla="*/ 241 h 241"/>
                  <a:gd name="T34" fmla="*/ 92 w 479"/>
                  <a:gd name="T35" fmla="*/ 237 h 241"/>
                  <a:gd name="T36" fmla="*/ 67 w 479"/>
                  <a:gd name="T37" fmla="*/ 229 h 241"/>
                  <a:gd name="T38" fmla="*/ 45 w 479"/>
                  <a:gd name="T39" fmla="*/ 214 h 241"/>
                  <a:gd name="T40" fmla="*/ 26 w 479"/>
                  <a:gd name="T41" fmla="*/ 195 h 241"/>
                  <a:gd name="T42" fmla="*/ 11 w 479"/>
                  <a:gd name="T43" fmla="*/ 173 h 241"/>
                  <a:gd name="T44" fmla="*/ 2 w 479"/>
                  <a:gd name="T45" fmla="*/ 148 h 241"/>
                  <a:gd name="T46" fmla="*/ 0 w 479"/>
                  <a:gd name="T47" fmla="*/ 121 h 241"/>
                  <a:gd name="T48" fmla="*/ 2 w 479"/>
                  <a:gd name="T49" fmla="*/ 93 h 241"/>
                  <a:gd name="T50" fmla="*/ 11 w 479"/>
                  <a:gd name="T51" fmla="*/ 67 h 241"/>
                  <a:gd name="T52" fmla="*/ 26 w 479"/>
                  <a:gd name="T53" fmla="*/ 45 h 241"/>
                  <a:gd name="T54" fmla="*/ 45 w 479"/>
                  <a:gd name="T55" fmla="*/ 26 h 241"/>
                  <a:gd name="T56" fmla="*/ 67 w 479"/>
                  <a:gd name="T57" fmla="*/ 13 h 241"/>
                  <a:gd name="T58" fmla="*/ 92 w 479"/>
                  <a:gd name="T59" fmla="*/ 4 h 241"/>
                  <a:gd name="T60" fmla="*/ 119 w 479"/>
                  <a:gd name="T6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1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4"/>
                    </a:lnTo>
                    <a:lnTo>
                      <a:pt x="412" y="13"/>
                    </a:lnTo>
                    <a:lnTo>
                      <a:pt x="435" y="26"/>
                    </a:lnTo>
                    <a:lnTo>
                      <a:pt x="453" y="45"/>
                    </a:lnTo>
                    <a:lnTo>
                      <a:pt x="467" y="67"/>
                    </a:lnTo>
                    <a:lnTo>
                      <a:pt x="477" y="93"/>
                    </a:lnTo>
                    <a:lnTo>
                      <a:pt x="479" y="121"/>
                    </a:lnTo>
                    <a:lnTo>
                      <a:pt x="477" y="148"/>
                    </a:lnTo>
                    <a:lnTo>
                      <a:pt x="467" y="173"/>
                    </a:lnTo>
                    <a:lnTo>
                      <a:pt x="453" y="195"/>
                    </a:lnTo>
                    <a:lnTo>
                      <a:pt x="435" y="214"/>
                    </a:lnTo>
                    <a:lnTo>
                      <a:pt x="412" y="229"/>
                    </a:lnTo>
                    <a:lnTo>
                      <a:pt x="387" y="237"/>
                    </a:lnTo>
                    <a:lnTo>
                      <a:pt x="360" y="241"/>
                    </a:lnTo>
                    <a:lnTo>
                      <a:pt x="119" y="241"/>
                    </a:lnTo>
                    <a:lnTo>
                      <a:pt x="92" y="237"/>
                    </a:lnTo>
                    <a:lnTo>
                      <a:pt x="67" y="229"/>
                    </a:lnTo>
                    <a:lnTo>
                      <a:pt x="45" y="214"/>
                    </a:lnTo>
                    <a:lnTo>
                      <a:pt x="26" y="195"/>
                    </a:lnTo>
                    <a:lnTo>
                      <a:pt x="11" y="173"/>
                    </a:lnTo>
                    <a:lnTo>
                      <a:pt x="2" y="148"/>
                    </a:lnTo>
                    <a:lnTo>
                      <a:pt x="0" y="121"/>
                    </a:lnTo>
                    <a:lnTo>
                      <a:pt x="2" y="93"/>
                    </a:lnTo>
                    <a:lnTo>
                      <a:pt x="11" y="67"/>
                    </a:lnTo>
                    <a:lnTo>
                      <a:pt x="26" y="45"/>
                    </a:lnTo>
                    <a:lnTo>
                      <a:pt x="45" y="26"/>
                    </a:lnTo>
                    <a:lnTo>
                      <a:pt x="67" y="13"/>
                    </a:lnTo>
                    <a:lnTo>
                      <a:pt x="92" y="4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" name="Freeform 19"/>
              <p:cNvSpPr>
                <a:spLocks/>
              </p:cNvSpPr>
              <p:nvPr/>
            </p:nvSpPr>
            <p:spPr bwMode="auto">
              <a:xfrm>
                <a:off x="4448" y="1568"/>
                <a:ext cx="481" cy="239"/>
              </a:xfrm>
              <a:custGeom>
                <a:avLst/>
                <a:gdLst>
                  <a:gd name="T0" fmla="*/ 121 w 481"/>
                  <a:gd name="T1" fmla="*/ 0 h 239"/>
                  <a:gd name="T2" fmla="*/ 361 w 481"/>
                  <a:gd name="T3" fmla="*/ 0 h 239"/>
                  <a:gd name="T4" fmla="*/ 388 w 481"/>
                  <a:gd name="T5" fmla="*/ 3 h 239"/>
                  <a:gd name="T6" fmla="*/ 413 w 481"/>
                  <a:gd name="T7" fmla="*/ 12 h 239"/>
                  <a:gd name="T8" fmla="*/ 435 w 481"/>
                  <a:gd name="T9" fmla="*/ 26 h 239"/>
                  <a:gd name="T10" fmla="*/ 454 w 481"/>
                  <a:gd name="T11" fmla="*/ 44 h 239"/>
                  <a:gd name="T12" fmla="*/ 469 w 481"/>
                  <a:gd name="T13" fmla="*/ 67 h 239"/>
                  <a:gd name="T14" fmla="*/ 477 w 481"/>
                  <a:gd name="T15" fmla="*/ 93 h 239"/>
                  <a:gd name="T16" fmla="*/ 481 w 481"/>
                  <a:gd name="T17" fmla="*/ 120 h 239"/>
                  <a:gd name="T18" fmla="*/ 477 w 481"/>
                  <a:gd name="T19" fmla="*/ 147 h 239"/>
                  <a:gd name="T20" fmla="*/ 469 w 481"/>
                  <a:gd name="T21" fmla="*/ 172 h 239"/>
                  <a:gd name="T22" fmla="*/ 454 w 481"/>
                  <a:gd name="T23" fmla="*/ 195 h 239"/>
                  <a:gd name="T24" fmla="*/ 435 w 481"/>
                  <a:gd name="T25" fmla="*/ 213 h 239"/>
                  <a:gd name="T26" fmla="*/ 413 w 481"/>
                  <a:gd name="T27" fmla="*/ 228 h 239"/>
                  <a:gd name="T28" fmla="*/ 388 w 481"/>
                  <a:gd name="T29" fmla="*/ 237 h 239"/>
                  <a:gd name="T30" fmla="*/ 361 w 481"/>
                  <a:gd name="T31" fmla="*/ 239 h 239"/>
                  <a:gd name="T32" fmla="*/ 121 w 481"/>
                  <a:gd name="T33" fmla="*/ 239 h 239"/>
                  <a:gd name="T34" fmla="*/ 92 w 481"/>
                  <a:gd name="T35" fmla="*/ 237 h 239"/>
                  <a:gd name="T36" fmla="*/ 68 w 481"/>
                  <a:gd name="T37" fmla="*/ 228 h 239"/>
                  <a:gd name="T38" fmla="*/ 45 w 481"/>
                  <a:gd name="T39" fmla="*/ 213 h 239"/>
                  <a:gd name="T40" fmla="*/ 27 w 481"/>
                  <a:gd name="T41" fmla="*/ 195 h 239"/>
                  <a:gd name="T42" fmla="*/ 13 w 481"/>
                  <a:gd name="T43" fmla="*/ 172 h 239"/>
                  <a:gd name="T44" fmla="*/ 3 w 481"/>
                  <a:gd name="T45" fmla="*/ 147 h 239"/>
                  <a:gd name="T46" fmla="*/ 0 w 481"/>
                  <a:gd name="T47" fmla="*/ 120 h 239"/>
                  <a:gd name="T48" fmla="*/ 3 w 481"/>
                  <a:gd name="T49" fmla="*/ 93 h 239"/>
                  <a:gd name="T50" fmla="*/ 13 w 481"/>
                  <a:gd name="T51" fmla="*/ 67 h 239"/>
                  <a:gd name="T52" fmla="*/ 27 w 481"/>
                  <a:gd name="T53" fmla="*/ 44 h 239"/>
                  <a:gd name="T54" fmla="*/ 45 w 481"/>
                  <a:gd name="T55" fmla="*/ 26 h 239"/>
                  <a:gd name="T56" fmla="*/ 68 w 481"/>
                  <a:gd name="T57" fmla="*/ 12 h 239"/>
                  <a:gd name="T58" fmla="*/ 92 w 481"/>
                  <a:gd name="T59" fmla="*/ 3 h 239"/>
                  <a:gd name="T60" fmla="*/ 121 w 481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39">
                    <a:moveTo>
                      <a:pt x="121" y="0"/>
                    </a:moveTo>
                    <a:lnTo>
                      <a:pt x="361" y="0"/>
                    </a:lnTo>
                    <a:lnTo>
                      <a:pt x="388" y="3"/>
                    </a:lnTo>
                    <a:lnTo>
                      <a:pt x="413" y="12"/>
                    </a:lnTo>
                    <a:lnTo>
                      <a:pt x="435" y="26"/>
                    </a:lnTo>
                    <a:lnTo>
                      <a:pt x="454" y="44"/>
                    </a:lnTo>
                    <a:lnTo>
                      <a:pt x="469" y="67"/>
                    </a:lnTo>
                    <a:lnTo>
                      <a:pt x="477" y="93"/>
                    </a:lnTo>
                    <a:lnTo>
                      <a:pt x="481" y="120"/>
                    </a:lnTo>
                    <a:lnTo>
                      <a:pt x="477" y="147"/>
                    </a:lnTo>
                    <a:lnTo>
                      <a:pt x="469" y="172"/>
                    </a:lnTo>
                    <a:lnTo>
                      <a:pt x="454" y="195"/>
                    </a:lnTo>
                    <a:lnTo>
                      <a:pt x="435" y="213"/>
                    </a:lnTo>
                    <a:lnTo>
                      <a:pt x="413" y="228"/>
                    </a:lnTo>
                    <a:lnTo>
                      <a:pt x="388" y="237"/>
                    </a:lnTo>
                    <a:lnTo>
                      <a:pt x="361" y="239"/>
                    </a:lnTo>
                    <a:lnTo>
                      <a:pt x="121" y="239"/>
                    </a:lnTo>
                    <a:lnTo>
                      <a:pt x="92" y="237"/>
                    </a:lnTo>
                    <a:lnTo>
                      <a:pt x="68" y="228"/>
                    </a:lnTo>
                    <a:lnTo>
                      <a:pt x="45" y="213"/>
                    </a:lnTo>
                    <a:lnTo>
                      <a:pt x="27" y="195"/>
                    </a:lnTo>
                    <a:lnTo>
                      <a:pt x="13" y="172"/>
                    </a:lnTo>
                    <a:lnTo>
                      <a:pt x="3" y="147"/>
                    </a:lnTo>
                    <a:lnTo>
                      <a:pt x="0" y="120"/>
                    </a:lnTo>
                    <a:lnTo>
                      <a:pt x="3" y="93"/>
                    </a:lnTo>
                    <a:lnTo>
                      <a:pt x="13" y="67"/>
                    </a:lnTo>
                    <a:lnTo>
                      <a:pt x="27" y="44"/>
                    </a:lnTo>
                    <a:lnTo>
                      <a:pt x="45" y="26"/>
                    </a:lnTo>
                    <a:lnTo>
                      <a:pt x="68" y="12"/>
                    </a:lnTo>
                    <a:lnTo>
                      <a:pt x="92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3" name="Freeform 24"/>
            <p:cNvSpPr>
              <a:spLocks/>
            </p:cNvSpPr>
            <p:nvPr/>
          </p:nvSpPr>
          <p:spPr bwMode="auto">
            <a:xfrm>
              <a:off x="9134475" y="4595813"/>
              <a:ext cx="401638" cy="369887"/>
            </a:xfrm>
            <a:custGeom>
              <a:avLst/>
              <a:gdLst>
                <a:gd name="T0" fmla="*/ 1873 w 3282"/>
                <a:gd name="T1" fmla="*/ 67 h 3012"/>
                <a:gd name="T2" fmla="*/ 2047 w 3282"/>
                <a:gd name="T3" fmla="*/ 286 h 3012"/>
                <a:gd name="T4" fmla="*/ 2050 w 3282"/>
                <a:gd name="T5" fmla="*/ 567 h 3012"/>
                <a:gd name="T6" fmla="*/ 2056 w 3282"/>
                <a:gd name="T7" fmla="*/ 723 h 3012"/>
                <a:gd name="T8" fmla="*/ 2196 w 3282"/>
                <a:gd name="T9" fmla="*/ 840 h 3012"/>
                <a:gd name="T10" fmla="*/ 2277 w 3282"/>
                <a:gd name="T11" fmla="*/ 1210 h 3012"/>
                <a:gd name="T12" fmla="*/ 2324 w 3282"/>
                <a:gd name="T13" fmla="*/ 1090 h 3012"/>
                <a:gd name="T14" fmla="*/ 2297 w 3282"/>
                <a:gd name="T15" fmla="*/ 814 h 3012"/>
                <a:gd name="T16" fmla="*/ 2447 w 3282"/>
                <a:gd name="T17" fmla="*/ 577 h 3012"/>
                <a:gd name="T18" fmla="*/ 2716 w 3282"/>
                <a:gd name="T19" fmla="*/ 482 h 3012"/>
                <a:gd name="T20" fmla="*/ 2985 w 3282"/>
                <a:gd name="T21" fmla="*/ 577 h 3012"/>
                <a:gd name="T22" fmla="*/ 3134 w 3282"/>
                <a:gd name="T23" fmla="*/ 814 h 3012"/>
                <a:gd name="T24" fmla="*/ 3108 w 3282"/>
                <a:gd name="T25" fmla="*/ 1090 h 3012"/>
                <a:gd name="T26" fmla="*/ 3161 w 3282"/>
                <a:gd name="T27" fmla="*/ 1213 h 3012"/>
                <a:gd name="T28" fmla="*/ 3279 w 3282"/>
                <a:gd name="T29" fmla="*/ 1352 h 3012"/>
                <a:gd name="T30" fmla="*/ 3242 w 3282"/>
                <a:gd name="T31" fmla="*/ 2025 h 3012"/>
                <a:gd name="T32" fmla="*/ 3110 w 3282"/>
                <a:gd name="T33" fmla="*/ 2790 h 3012"/>
                <a:gd name="T34" fmla="*/ 3019 w 3282"/>
                <a:gd name="T35" fmla="*/ 2969 h 3012"/>
                <a:gd name="T36" fmla="*/ 2821 w 3282"/>
                <a:gd name="T37" fmla="*/ 3002 h 3012"/>
                <a:gd name="T38" fmla="*/ 2667 w 3282"/>
                <a:gd name="T39" fmla="*/ 2973 h 3012"/>
                <a:gd name="T40" fmla="*/ 2471 w 3282"/>
                <a:gd name="T41" fmla="*/ 3001 h 3012"/>
                <a:gd name="T42" fmla="*/ 2331 w 3282"/>
                <a:gd name="T43" fmla="*/ 2860 h 3012"/>
                <a:gd name="T44" fmla="*/ 2232 w 3282"/>
                <a:gd name="T45" fmla="*/ 2066 h 3012"/>
                <a:gd name="T46" fmla="*/ 2147 w 3282"/>
                <a:gd name="T47" fmla="*/ 1911 h 3012"/>
                <a:gd name="T48" fmla="*/ 2036 w 3282"/>
                <a:gd name="T49" fmla="*/ 2308 h 3012"/>
                <a:gd name="T50" fmla="*/ 1945 w 3282"/>
                <a:gd name="T51" fmla="*/ 2488 h 3012"/>
                <a:gd name="T52" fmla="*/ 1747 w 3282"/>
                <a:gd name="T53" fmla="*/ 2520 h 3012"/>
                <a:gd name="T54" fmla="*/ 1593 w 3282"/>
                <a:gd name="T55" fmla="*/ 2492 h 3012"/>
                <a:gd name="T56" fmla="*/ 1398 w 3282"/>
                <a:gd name="T57" fmla="*/ 2519 h 3012"/>
                <a:gd name="T58" fmla="*/ 1258 w 3282"/>
                <a:gd name="T59" fmla="*/ 2378 h 3012"/>
                <a:gd name="T60" fmla="*/ 1159 w 3282"/>
                <a:gd name="T61" fmla="*/ 1584 h 3012"/>
                <a:gd name="T62" fmla="*/ 1094 w 3282"/>
                <a:gd name="T63" fmla="*/ 2025 h 3012"/>
                <a:gd name="T64" fmla="*/ 962 w 3282"/>
                <a:gd name="T65" fmla="*/ 2790 h 3012"/>
                <a:gd name="T66" fmla="*/ 871 w 3282"/>
                <a:gd name="T67" fmla="*/ 2969 h 3012"/>
                <a:gd name="T68" fmla="*/ 673 w 3282"/>
                <a:gd name="T69" fmla="*/ 3002 h 3012"/>
                <a:gd name="T70" fmla="*/ 520 w 3282"/>
                <a:gd name="T71" fmla="*/ 2973 h 3012"/>
                <a:gd name="T72" fmla="*/ 324 w 3282"/>
                <a:gd name="T73" fmla="*/ 3001 h 3012"/>
                <a:gd name="T74" fmla="*/ 184 w 3282"/>
                <a:gd name="T75" fmla="*/ 2860 h 3012"/>
                <a:gd name="T76" fmla="*/ 85 w 3282"/>
                <a:gd name="T77" fmla="*/ 2066 h 3012"/>
                <a:gd name="T78" fmla="*/ 0 w 3282"/>
                <a:gd name="T79" fmla="*/ 1911 h 3012"/>
                <a:gd name="T80" fmla="*/ 66 w 3282"/>
                <a:gd name="T81" fmla="*/ 1244 h 3012"/>
                <a:gd name="T82" fmla="*/ 221 w 3282"/>
                <a:gd name="T83" fmla="*/ 1167 h 3012"/>
                <a:gd name="T84" fmla="*/ 139 w 3282"/>
                <a:gd name="T85" fmla="*/ 913 h 3012"/>
                <a:gd name="T86" fmla="*/ 233 w 3282"/>
                <a:gd name="T87" fmla="*/ 643 h 3012"/>
                <a:gd name="T88" fmla="*/ 470 w 3282"/>
                <a:gd name="T89" fmla="*/ 493 h 3012"/>
                <a:gd name="T90" fmla="*/ 758 w 3282"/>
                <a:gd name="T91" fmla="*/ 526 h 3012"/>
                <a:gd name="T92" fmla="*/ 955 w 3282"/>
                <a:gd name="T93" fmla="*/ 723 h 3012"/>
                <a:gd name="T94" fmla="*/ 988 w 3282"/>
                <a:gd name="T95" fmla="*/ 1005 h 3012"/>
                <a:gd name="T96" fmla="*/ 950 w 3282"/>
                <a:gd name="T97" fmla="*/ 1201 h 3012"/>
                <a:gd name="T98" fmla="*/ 1074 w 3282"/>
                <a:gd name="T99" fmla="*/ 904 h 3012"/>
                <a:gd name="T100" fmla="*/ 1165 w 3282"/>
                <a:gd name="T101" fmla="*/ 744 h 3012"/>
                <a:gd name="T102" fmla="*/ 1271 w 3282"/>
                <a:gd name="T103" fmla="*/ 648 h 3012"/>
                <a:gd name="T104" fmla="*/ 1215 w 3282"/>
                <a:gd name="T105" fmla="*/ 381 h 3012"/>
                <a:gd name="T106" fmla="*/ 1338 w 3282"/>
                <a:gd name="T107" fmla="*/ 127 h 3012"/>
                <a:gd name="T108" fmla="*/ 1592 w 3282"/>
                <a:gd name="T109" fmla="*/ 3 h 3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82" h="3012">
                  <a:moveTo>
                    <a:pt x="1642" y="0"/>
                  </a:moveTo>
                  <a:lnTo>
                    <a:pt x="1692" y="3"/>
                  </a:lnTo>
                  <a:lnTo>
                    <a:pt x="1741" y="11"/>
                  </a:lnTo>
                  <a:lnTo>
                    <a:pt x="1787" y="26"/>
                  </a:lnTo>
                  <a:lnTo>
                    <a:pt x="1832" y="44"/>
                  </a:lnTo>
                  <a:lnTo>
                    <a:pt x="1873" y="67"/>
                  </a:lnTo>
                  <a:lnTo>
                    <a:pt x="1911" y="95"/>
                  </a:lnTo>
                  <a:lnTo>
                    <a:pt x="1946" y="127"/>
                  </a:lnTo>
                  <a:lnTo>
                    <a:pt x="1978" y="161"/>
                  </a:lnTo>
                  <a:lnTo>
                    <a:pt x="2005" y="200"/>
                  </a:lnTo>
                  <a:lnTo>
                    <a:pt x="2029" y="242"/>
                  </a:lnTo>
                  <a:lnTo>
                    <a:pt x="2047" y="286"/>
                  </a:lnTo>
                  <a:lnTo>
                    <a:pt x="2061" y="332"/>
                  </a:lnTo>
                  <a:lnTo>
                    <a:pt x="2070" y="381"/>
                  </a:lnTo>
                  <a:lnTo>
                    <a:pt x="2073" y="431"/>
                  </a:lnTo>
                  <a:lnTo>
                    <a:pt x="2070" y="478"/>
                  </a:lnTo>
                  <a:lnTo>
                    <a:pt x="2062" y="523"/>
                  </a:lnTo>
                  <a:lnTo>
                    <a:pt x="2050" y="567"/>
                  </a:lnTo>
                  <a:lnTo>
                    <a:pt x="2034" y="608"/>
                  </a:lnTo>
                  <a:lnTo>
                    <a:pt x="2013" y="648"/>
                  </a:lnTo>
                  <a:lnTo>
                    <a:pt x="1989" y="685"/>
                  </a:lnTo>
                  <a:lnTo>
                    <a:pt x="1961" y="720"/>
                  </a:lnTo>
                  <a:lnTo>
                    <a:pt x="2023" y="720"/>
                  </a:lnTo>
                  <a:lnTo>
                    <a:pt x="2056" y="723"/>
                  </a:lnTo>
                  <a:lnTo>
                    <a:pt x="2087" y="731"/>
                  </a:lnTo>
                  <a:lnTo>
                    <a:pt x="2117" y="744"/>
                  </a:lnTo>
                  <a:lnTo>
                    <a:pt x="2142" y="763"/>
                  </a:lnTo>
                  <a:lnTo>
                    <a:pt x="2164" y="785"/>
                  </a:lnTo>
                  <a:lnTo>
                    <a:pt x="2183" y="810"/>
                  </a:lnTo>
                  <a:lnTo>
                    <a:pt x="2196" y="840"/>
                  </a:lnTo>
                  <a:lnTo>
                    <a:pt x="2205" y="871"/>
                  </a:lnTo>
                  <a:lnTo>
                    <a:pt x="2208" y="904"/>
                  </a:lnTo>
                  <a:lnTo>
                    <a:pt x="2208" y="1249"/>
                  </a:lnTo>
                  <a:lnTo>
                    <a:pt x="2229" y="1233"/>
                  </a:lnTo>
                  <a:lnTo>
                    <a:pt x="2252" y="1220"/>
                  </a:lnTo>
                  <a:lnTo>
                    <a:pt x="2277" y="1210"/>
                  </a:lnTo>
                  <a:lnTo>
                    <a:pt x="2304" y="1203"/>
                  </a:lnTo>
                  <a:lnTo>
                    <a:pt x="2332" y="1201"/>
                  </a:lnTo>
                  <a:lnTo>
                    <a:pt x="2397" y="1201"/>
                  </a:lnTo>
                  <a:lnTo>
                    <a:pt x="2368" y="1167"/>
                  </a:lnTo>
                  <a:lnTo>
                    <a:pt x="2345" y="1130"/>
                  </a:lnTo>
                  <a:lnTo>
                    <a:pt x="2324" y="1090"/>
                  </a:lnTo>
                  <a:lnTo>
                    <a:pt x="2307" y="1048"/>
                  </a:lnTo>
                  <a:lnTo>
                    <a:pt x="2295" y="1005"/>
                  </a:lnTo>
                  <a:lnTo>
                    <a:pt x="2288" y="960"/>
                  </a:lnTo>
                  <a:lnTo>
                    <a:pt x="2286" y="913"/>
                  </a:lnTo>
                  <a:lnTo>
                    <a:pt x="2288" y="863"/>
                  </a:lnTo>
                  <a:lnTo>
                    <a:pt x="2297" y="814"/>
                  </a:lnTo>
                  <a:lnTo>
                    <a:pt x="2310" y="768"/>
                  </a:lnTo>
                  <a:lnTo>
                    <a:pt x="2330" y="723"/>
                  </a:lnTo>
                  <a:lnTo>
                    <a:pt x="2352" y="682"/>
                  </a:lnTo>
                  <a:lnTo>
                    <a:pt x="2380" y="643"/>
                  </a:lnTo>
                  <a:lnTo>
                    <a:pt x="2411" y="608"/>
                  </a:lnTo>
                  <a:lnTo>
                    <a:pt x="2447" y="577"/>
                  </a:lnTo>
                  <a:lnTo>
                    <a:pt x="2485" y="549"/>
                  </a:lnTo>
                  <a:lnTo>
                    <a:pt x="2527" y="526"/>
                  </a:lnTo>
                  <a:lnTo>
                    <a:pt x="2570" y="507"/>
                  </a:lnTo>
                  <a:lnTo>
                    <a:pt x="2617" y="493"/>
                  </a:lnTo>
                  <a:lnTo>
                    <a:pt x="2665" y="485"/>
                  </a:lnTo>
                  <a:lnTo>
                    <a:pt x="2716" y="482"/>
                  </a:lnTo>
                  <a:lnTo>
                    <a:pt x="2766" y="485"/>
                  </a:lnTo>
                  <a:lnTo>
                    <a:pt x="2814" y="493"/>
                  </a:lnTo>
                  <a:lnTo>
                    <a:pt x="2861" y="507"/>
                  </a:lnTo>
                  <a:lnTo>
                    <a:pt x="2905" y="526"/>
                  </a:lnTo>
                  <a:lnTo>
                    <a:pt x="2947" y="549"/>
                  </a:lnTo>
                  <a:lnTo>
                    <a:pt x="2985" y="577"/>
                  </a:lnTo>
                  <a:lnTo>
                    <a:pt x="3020" y="608"/>
                  </a:lnTo>
                  <a:lnTo>
                    <a:pt x="3052" y="643"/>
                  </a:lnTo>
                  <a:lnTo>
                    <a:pt x="3079" y="682"/>
                  </a:lnTo>
                  <a:lnTo>
                    <a:pt x="3102" y="723"/>
                  </a:lnTo>
                  <a:lnTo>
                    <a:pt x="3121" y="768"/>
                  </a:lnTo>
                  <a:lnTo>
                    <a:pt x="3134" y="814"/>
                  </a:lnTo>
                  <a:lnTo>
                    <a:pt x="3143" y="863"/>
                  </a:lnTo>
                  <a:lnTo>
                    <a:pt x="3146" y="913"/>
                  </a:lnTo>
                  <a:lnTo>
                    <a:pt x="3144" y="960"/>
                  </a:lnTo>
                  <a:lnTo>
                    <a:pt x="3135" y="1005"/>
                  </a:lnTo>
                  <a:lnTo>
                    <a:pt x="3124" y="1048"/>
                  </a:lnTo>
                  <a:lnTo>
                    <a:pt x="3108" y="1090"/>
                  </a:lnTo>
                  <a:lnTo>
                    <a:pt x="3087" y="1130"/>
                  </a:lnTo>
                  <a:lnTo>
                    <a:pt x="3062" y="1167"/>
                  </a:lnTo>
                  <a:lnTo>
                    <a:pt x="3035" y="1201"/>
                  </a:lnTo>
                  <a:lnTo>
                    <a:pt x="3096" y="1201"/>
                  </a:lnTo>
                  <a:lnTo>
                    <a:pt x="3129" y="1203"/>
                  </a:lnTo>
                  <a:lnTo>
                    <a:pt x="3161" y="1213"/>
                  </a:lnTo>
                  <a:lnTo>
                    <a:pt x="3191" y="1226"/>
                  </a:lnTo>
                  <a:lnTo>
                    <a:pt x="3216" y="1244"/>
                  </a:lnTo>
                  <a:lnTo>
                    <a:pt x="3239" y="1267"/>
                  </a:lnTo>
                  <a:lnTo>
                    <a:pt x="3257" y="1292"/>
                  </a:lnTo>
                  <a:lnTo>
                    <a:pt x="3270" y="1322"/>
                  </a:lnTo>
                  <a:lnTo>
                    <a:pt x="3279" y="1352"/>
                  </a:lnTo>
                  <a:lnTo>
                    <a:pt x="3282" y="1386"/>
                  </a:lnTo>
                  <a:lnTo>
                    <a:pt x="3282" y="1911"/>
                  </a:lnTo>
                  <a:lnTo>
                    <a:pt x="3279" y="1942"/>
                  </a:lnTo>
                  <a:lnTo>
                    <a:pt x="3271" y="1973"/>
                  </a:lnTo>
                  <a:lnTo>
                    <a:pt x="3259" y="2001"/>
                  </a:lnTo>
                  <a:lnTo>
                    <a:pt x="3242" y="2025"/>
                  </a:lnTo>
                  <a:lnTo>
                    <a:pt x="3221" y="2048"/>
                  </a:lnTo>
                  <a:lnTo>
                    <a:pt x="3197" y="2066"/>
                  </a:lnTo>
                  <a:lnTo>
                    <a:pt x="3170" y="2080"/>
                  </a:lnTo>
                  <a:lnTo>
                    <a:pt x="3141" y="2089"/>
                  </a:lnTo>
                  <a:lnTo>
                    <a:pt x="3110" y="2095"/>
                  </a:lnTo>
                  <a:lnTo>
                    <a:pt x="3110" y="2790"/>
                  </a:lnTo>
                  <a:lnTo>
                    <a:pt x="3107" y="2825"/>
                  </a:lnTo>
                  <a:lnTo>
                    <a:pt x="3099" y="2860"/>
                  </a:lnTo>
                  <a:lnTo>
                    <a:pt x="3084" y="2892"/>
                  </a:lnTo>
                  <a:lnTo>
                    <a:pt x="3067" y="2921"/>
                  </a:lnTo>
                  <a:lnTo>
                    <a:pt x="3045" y="2947"/>
                  </a:lnTo>
                  <a:lnTo>
                    <a:pt x="3019" y="2969"/>
                  </a:lnTo>
                  <a:lnTo>
                    <a:pt x="2990" y="2988"/>
                  </a:lnTo>
                  <a:lnTo>
                    <a:pt x="2958" y="3001"/>
                  </a:lnTo>
                  <a:lnTo>
                    <a:pt x="2923" y="3009"/>
                  </a:lnTo>
                  <a:lnTo>
                    <a:pt x="2888" y="3012"/>
                  </a:lnTo>
                  <a:lnTo>
                    <a:pt x="2853" y="3009"/>
                  </a:lnTo>
                  <a:lnTo>
                    <a:pt x="2821" y="3002"/>
                  </a:lnTo>
                  <a:lnTo>
                    <a:pt x="2791" y="2990"/>
                  </a:lnTo>
                  <a:lnTo>
                    <a:pt x="2762" y="2973"/>
                  </a:lnTo>
                  <a:lnTo>
                    <a:pt x="2737" y="2953"/>
                  </a:lnTo>
                  <a:lnTo>
                    <a:pt x="2715" y="2930"/>
                  </a:lnTo>
                  <a:lnTo>
                    <a:pt x="2693" y="2953"/>
                  </a:lnTo>
                  <a:lnTo>
                    <a:pt x="2667" y="2973"/>
                  </a:lnTo>
                  <a:lnTo>
                    <a:pt x="2639" y="2990"/>
                  </a:lnTo>
                  <a:lnTo>
                    <a:pt x="2608" y="3002"/>
                  </a:lnTo>
                  <a:lnTo>
                    <a:pt x="2577" y="3009"/>
                  </a:lnTo>
                  <a:lnTo>
                    <a:pt x="2542" y="3012"/>
                  </a:lnTo>
                  <a:lnTo>
                    <a:pt x="2506" y="3009"/>
                  </a:lnTo>
                  <a:lnTo>
                    <a:pt x="2471" y="3001"/>
                  </a:lnTo>
                  <a:lnTo>
                    <a:pt x="2440" y="2988"/>
                  </a:lnTo>
                  <a:lnTo>
                    <a:pt x="2410" y="2969"/>
                  </a:lnTo>
                  <a:lnTo>
                    <a:pt x="2385" y="2947"/>
                  </a:lnTo>
                  <a:lnTo>
                    <a:pt x="2362" y="2921"/>
                  </a:lnTo>
                  <a:lnTo>
                    <a:pt x="2345" y="2892"/>
                  </a:lnTo>
                  <a:lnTo>
                    <a:pt x="2331" y="2860"/>
                  </a:lnTo>
                  <a:lnTo>
                    <a:pt x="2323" y="2825"/>
                  </a:lnTo>
                  <a:lnTo>
                    <a:pt x="2319" y="2790"/>
                  </a:lnTo>
                  <a:lnTo>
                    <a:pt x="2319" y="2095"/>
                  </a:lnTo>
                  <a:lnTo>
                    <a:pt x="2289" y="2089"/>
                  </a:lnTo>
                  <a:lnTo>
                    <a:pt x="2259" y="2080"/>
                  </a:lnTo>
                  <a:lnTo>
                    <a:pt x="2232" y="2066"/>
                  </a:lnTo>
                  <a:lnTo>
                    <a:pt x="2208" y="2048"/>
                  </a:lnTo>
                  <a:lnTo>
                    <a:pt x="2188" y="2025"/>
                  </a:lnTo>
                  <a:lnTo>
                    <a:pt x="2171" y="2001"/>
                  </a:lnTo>
                  <a:lnTo>
                    <a:pt x="2158" y="1973"/>
                  </a:lnTo>
                  <a:lnTo>
                    <a:pt x="2150" y="1942"/>
                  </a:lnTo>
                  <a:lnTo>
                    <a:pt x="2147" y="1911"/>
                  </a:lnTo>
                  <a:lnTo>
                    <a:pt x="2147" y="1565"/>
                  </a:lnTo>
                  <a:lnTo>
                    <a:pt x="2124" y="1584"/>
                  </a:lnTo>
                  <a:lnTo>
                    <a:pt x="2096" y="1598"/>
                  </a:lnTo>
                  <a:lnTo>
                    <a:pt x="2068" y="1608"/>
                  </a:lnTo>
                  <a:lnTo>
                    <a:pt x="2036" y="1613"/>
                  </a:lnTo>
                  <a:lnTo>
                    <a:pt x="2036" y="2308"/>
                  </a:lnTo>
                  <a:lnTo>
                    <a:pt x="2033" y="2344"/>
                  </a:lnTo>
                  <a:lnTo>
                    <a:pt x="2025" y="2378"/>
                  </a:lnTo>
                  <a:lnTo>
                    <a:pt x="2011" y="2410"/>
                  </a:lnTo>
                  <a:lnTo>
                    <a:pt x="1993" y="2440"/>
                  </a:lnTo>
                  <a:lnTo>
                    <a:pt x="1971" y="2465"/>
                  </a:lnTo>
                  <a:lnTo>
                    <a:pt x="1945" y="2488"/>
                  </a:lnTo>
                  <a:lnTo>
                    <a:pt x="1916" y="2505"/>
                  </a:lnTo>
                  <a:lnTo>
                    <a:pt x="1884" y="2519"/>
                  </a:lnTo>
                  <a:lnTo>
                    <a:pt x="1850" y="2527"/>
                  </a:lnTo>
                  <a:lnTo>
                    <a:pt x="1814" y="2530"/>
                  </a:lnTo>
                  <a:lnTo>
                    <a:pt x="1780" y="2527"/>
                  </a:lnTo>
                  <a:lnTo>
                    <a:pt x="1747" y="2520"/>
                  </a:lnTo>
                  <a:lnTo>
                    <a:pt x="1717" y="2508"/>
                  </a:lnTo>
                  <a:lnTo>
                    <a:pt x="1688" y="2492"/>
                  </a:lnTo>
                  <a:lnTo>
                    <a:pt x="1663" y="2471"/>
                  </a:lnTo>
                  <a:lnTo>
                    <a:pt x="1641" y="2448"/>
                  </a:lnTo>
                  <a:lnTo>
                    <a:pt x="1619" y="2471"/>
                  </a:lnTo>
                  <a:lnTo>
                    <a:pt x="1593" y="2492"/>
                  </a:lnTo>
                  <a:lnTo>
                    <a:pt x="1566" y="2508"/>
                  </a:lnTo>
                  <a:lnTo>
                    <a:pt x="1535" y="2520"/>
                  </a:lnTo>
                  <a:lnTo>
                    <a:pt x="1502" y="2527"/>
                  </a:lnTo>
                  <a:lnTo>
                    <a:pt x="1468" y="2530"/>
                  </a:lnTo>
                  <a:lnTo>
                    <a:pt x="1432" y="2527"/>
                  </a:lnTo>
                  <a:lnTo>
                    <a:pt x="1398" y="2519"/>
                  </a:lnTo>
                  <a:lnTo>
                    <a:pt x="1366" y="2506"/>
                  </a:lnTo>
                  <a:lnTo>
                    <a:pt x="1337" y="2488"/>
                  </a:lnTo>
                  <a:lnTo>
                    <a:pt x="1311" y="2465"/>
                  </a:lnTo>
                  <a:lnTo>
                    <a:pt x="1289" y="2440"/>
                  </a:lnTo>
                  <a:lnTo>
                    <a:pt x="1271" y="2410"/>
                  </a:lnTo>
                  <a:lnTo>
                    <a:pt x="1258" y="2378"/>
                  </a:lnTo>
                  <a:lnTo>
                    <a:pt x="1248" y="2344"/>
                  </a:lnTo>
                  <a:lnTo>
                    <a:pt x="1246" y="2308"/>
                  </a:lnTo>
                  <a:lnTo>
                    <a:pt x="1246" y="1613"/>
                  </a:lnTo>
                  <a:lnTo>
                    <a:pt x="1215" y="1608"/>
                  </a:lnTo>
                  <a:lnTo>
                    <a:pt x="1185" y="1598"/>
                  </a:lnTo>
                  <a:lnTo>
                    <a:pt x="1159" y="1584"/>
                  </a:lnTo>
                  <a:lnTo>
                    <a:pt x="1134" y="1565"/>
                  </a:lnTo>
                  <a:lnTo>
                    <a:pt x="1134" y="1911"/>
                  </a:lnTo>
                  <a:lnTo>
                    <a:pt x="1132" y="1942"/>
                  </a:lnTo>
                  <a:lnTo>
                    <a:pt x="1124" y="1973"/>
                  </a:lnTo>
                  <a:lnTo>
                    <a:pt x="1112" y="2001"/>
                  </a:lnTo>
                  <a:lnTo>
                    <a:pt x="1094" y="2025"/>
                  </a:lnTo>
                  <a:lnTo>
                    <a:pt x="1074" y="2048"/>
                  </a:lnTo>
                  <a:lnTo>
                    <a:pt x="1050" y="2066"/>
                  </a:lnTo>
                  <a:lnTo>
                    <a:pt x="1023" y="2080"/>
                  </a:lnTo>
                  <a:lnTo>
                    <a:pt x="993" y="2089"/>
                  </a:lnTo>
                  <a:lnTo>
                    <a:pt x="962" y="2095"/>
                  </a:lnTo>
                  <a:lnTo>
                    <a:pt x="962" y="2790"/>
                  </a:lnTo>
                  <a:lnTo>
                    <a:pt x="960" y="2825"/>
                  </a:lnTo>
                  <a:lnTo>
                    <a:pt x="951" y="2860"/>
                  </a:lnTo>
                  <a:lnTo>
                    <a:pt x="937" y="2892"/>
                  </a:lnTo>
                  <a:lnTo>
                    <a:pt x="919" y="2921"/>
                  </a:lnTo>
                  <a:lnTo>
                    <a:pt x="898" y="2947"/>
                  </a:lnTo>
                  <a:lnTo>
                    <a:pt x="871" y="2969"/>
                  </a:lnTo>
                  <a:lnTo>
                    <a:pt x="843" y="2987"/>
                  </a:lnTo>
                  <a:lnTo>
                    <a:pt x="810" y="3001"/>
                  </a:lnTo>
                  <a:lnTo>
                    <a:pt x="776" y="3009"/>
                  </a:lnTo>
                  <a:lnTo>
                    <a:pt x="741" y="3012"/>
                  </a:lnTo>
                  <a:lnTo>
                    <a:pt x="706" y="3009"/>
                  </a:lnTo>
                  <a:lnTo>
                    <a:pt x="673" y="3002"/>
                  </a:lnTo>
                  <a:lnTo>
                    <a:pt x="643" y="2990"/>
                  </a:lnTo>
                  <a:lnTo>
                    <a:pt x="615" y="2973"/>
                  </a:lnTo>
                  <a:lnTo>
                    <a:pt x="590" y="2953"/>
                  </a:lnTo>
                  <a:lnTo>
                    <a:pt x="567" y="2930"/>
                  </a:lnTo>
                  <a:lnTo>
                    <a:pt x="545" y="2953"/>
                  </a:lnTo>
                  <a:lnTo>
                    <a:pt x="520" y="2973"/>
                  </a:lnTo>
                  <a:lnTo>
                    <a:pt x="492" y="2990"/>
                  </a:lnTo>
                  <a:lnTo>
                    <a:pt x="461" y="3002"/>
                  </a:lnTo>
                  <a:lnTo>
                    <a:pt x="428" y="3009"/>
                  </a:lnTo>
                  <a:lnTo>
                    <a:pt x="395" y="3012"/>
                  </a:lnTo>
                  <a:lnTo>
                    <a:pt x="358" y="3009"/>
                  </a:lnTo>
                  <a:lnTo>
                    <a:pt x="324" y="3001"/>
                  </a:lnTo>
                  <a:lnTo>
                    <a:pt x="293" y="2987"/>
                  </a:lnTo>
                  <a:lnTo>
                    <a:pt x="263" y="2969"/>
                  </a:lnTo>
                  <a:lnTo>
                    <a:pt x="238" y="2947"/>
                  </a:lnTo>
                  <a:lnTo>
                    <a:pt x="215" y="2921"/>
                  </a:lnTo>
                  <a:lnTo>
                    <a:pt x="197" y="2892"/>
                  </a:lnTo>
                  <a:lnTo>
                    <a:pt x="184" y="2860"/>
                  </a:lnTo>
                  <a:lnTo>
                    <a:pt x="175" y="2825"/>
                  </a:lnTo>
                  <a:lnTo>
                    <a:pt x="172" y="2790"/>
                  </a:lnTo>
                  <a:lnTo>
                    <a:pt x="172" y="2095"/>
                  </a:lnTo>
                  <a:lnTo>
                    <a:pt x="141" y="2089"/>
                  </a:lnTo>
                  <a:lnTo>
                    <a:pt x="112" y="2080"/>
                  </a:lnTo>
                  <a:lnTo>
                    <a:pt x="85" y="2066"/>
                  </a:lnTo>
                  <a:lnTo>
                    <a:pt x="61" y="2048"/>
                  </a:lnTo>
                  <a:lnTo>
                    <a:pt x="41" y="2025"/>
                  </a:lnTo>
                  <a:lnTo>
                    <a:pt x="23" y="2001"/>
                  </a:lnTo>
                  <a:lnTo>
                    <a:pt x="10" y="1973"/>
                  </a:lnTo>
                  <a:lnTo>
                    <a:pt x="3" y="1942"/>
                  </a:lnTo>
                  <a:lnTo>
                    <a:pt x="0" y="1911"/>
                  </a:lnTo>
                  <a:lnTo>
                    <a:pt x="0" y="1386"/>
                  </a:lnTo>
                  <a:lnTo>
                    <a:pt x="3" y="1352"/>
                  </a:lnTo>
                  <a:lnTo>
                    <a:pt x="11" y="1322"/>
                  </a:lnTo>
                  <a:lnTo>
                    <a:pt x="26" y="1292"/>
                  </a:lnTo>
                  <a:lnTo>
                    <a:pt x="44" y="1267"/>
                  </a:lnTo>
                  <a:lnTo>
                    <a:pt x="66" y="1244"/>
                  </a:lnTo>
                  <a:lnTo>
                    <a:pt x="92" y="1226"/>
                  </a:lnTo>
                  <a:lnTo>
                    <a:pt x="120" y="1213"/>
                  </a:lnTo>
                  <a:lnTo>
                    <a:pt x="152" y="1203"/>
                  </a:lnTo>
                  <a:lnTo>
                    <a:pt x="186" y="1201"/>
                  </a:lnTo>
                  <a:lnTo>
                    <a:pt x="250" y="1201"/>
                  </a:lnTo>
                  <a:lnTo>
                    <a:pt x="221" y="1167"/>
                  </a:lnTo>
                  <a:lnTo>
                    <a:pt x="198" y="1130"/>
                  </a:lnTo>
                  <a:lnTo>
                    <a:pt x="176" y="1090"/>
                  </a:lnTo>
                  <a:lnTo>
                    <a:pt x="160" y="1048"/>
                  </a:lnTo>
                  <a:lnTo>
                    <a:pt x="148" y="1005"/>
                  </a:lnTo>
                  <a:lnTo>
                    <a:pt x="141" y="960"/>
                  </a:lnTo>
                  <a:lnTo>
                    <a:pt x="139" y="913"/>
                  </a:lnTo>
                  <a:lnTo>
                    <a:pt x="141" y="863"/>
                  </a:lnTo>
                  <a:lnTo>
                    <a:pt x="150" y="814"/>
                  </a:lnTo>
                  <a:lnTo>
                    <a:pt x="163" y="768"/>
                  </a:lnTo>
                  <a:lnTo>
                    <a:pt x="183" y="723"/>
                  </a:lnTo>
                  <a:lnTo>
                    <a:pt x="205" y="682"/>
                  </a:lnTo>
                  <a:lnTo>
                    <a:pt x="233" y="643"/>
                  </a:lnTo>
                  <a:lnTo>
                    <a:pt x="264" y="608"/>
                  </a:lnTo>
                  <a:lnTo>
                    <a:pt x="300" y="577"/>
                  </a:lnTo>
                  <a:lnTo>
                    <a:pt x="338" y="549"/>
                  </a:lnTo>
                  <a:lnTo>
                    <a:pt x="379" y="526"/>
                  </a:lnTo>
                  <a:lnTo>
                    <a:pt x="423" y="507"/>
                  </a:lnTo>
                  <a:lnTo>
                    <a:pt x="470" y="493"/>
                  </a:lnTo>
                  <a:lnTo>
                    <a:pt x="518" y="485"/>
                  </a:lnTo>
                  <a:lnTo>
                    <a:pt x="569" y="482"/>
                  </a:lnTo>
                  <a:lnTo>
                    <a:pt x="619" y="485"/>
                  </a:lnTo>
                  <a:lnTo>
                    <a:pt x="667" y="493"/>
                  </a:lnTo>
                  <a:lnTo>
                    <a:pt x="714" y="507"/>
                  </a:lnTo>
                  <a:lnTo>
                    <a:pt x="758" y="526"/>
                  </a:lnTo>
                  <a:lnTo>
                    <a:pt x="800" y="549"/>
                  </a:lnTo>
                  <a:lnTo>
                    <a:pt x="837" y="577"/>
                  </a:lnTo>
                  <a:lnTo>
                    <a:pt x="873" y="608"/>
                  </a:lnTo>
                  <a:lnTo>
                    <a:pt x="905" y="643"/>
                  </a:lnTo>
                  <a:lnTo>
                    <a:pt x="932" y="682"/>
                  </a:lnTo>
                  <a:lnTo>
                    <a:pt x="955" y="723"/>
                  </a:lnTo>
                  <a:lnTo>
                    <a:pt x="974" y="768"/>
                  </a:lnTo>
                  <a:lnTo>
                    <a:pt x="987" y="814"/>
                  </a:lnTo>
                  <a:lnTo>
                    <a:pt x="996" y="863"/>
                  </a:lnTo>
                  <a:lnTo>
                    <a:pt x="999" y="913"/>
                  </a:lnTo>
                  <a:lnTo>
                    <a:pt x="997" y="960"/>
                  </a:lnTo>
                  <a:lnTo>
                    <a:pt x="988" y="1005"/>
                  </a:lnTo>
                  <a:lnTo>
                    <a:pt x="977" y="1048"/>
                  </a:lnTo>
                  <a:lnTo>
                    <a:pt x="960" y="1090"/>
                  </a:lnTo>
                  <a:lnTo>
                    <a:pt x="939" y="1130"/>
                  </a:lnTo>
                  <a:lnTo>
                    <a:pt x="915" y="1167"/>
                  </a:lnTo>
                  <a:lnTo>
                    <a:pt x="887" y="1201"/>
                  </a:lnTo>
                  <a:lnTo>
                    <a:pt x="950" y="1201"/>
                  </a:lnTo>
                  <a:lnTo>
                    <a:pt x="977" y="1203"/>
                  </a:lnTo>
                  <a:lnTo>
                    <a:pt x="1005" y="1210"/>
                  </a:lnTo>
                  <a:lnTo>
                    <a:pt x="1029" y="1220"/>
                  </a:lnTo>
                  <a:lnTo>
                    <a:pt x="1053" y="1233"/>
                  </a:lnTo>
                  <a:lnTo>
                    <a:pt x="1074" y="1249"/>
                  </a:lnTo>
                  <a:lnTo>
                    <a:pt x="1074" y="904"/>
                  </a:lnTo>
                  <a:lnTo>
                    <a:pt x="1077" y="871"/>
                  </a:lnTo>
                  <a:lnTo>
                    <a:pt x="1085" y="840"/>
                  </a:lnTo>
                  <a:lnTo>
                    <a:pt x="1099" y="810"/>
                  </a:lnTo>
                  <a:lnTo>
                    <a:pt x="1117" y="785"/>
                  </a:lnTo>
                  <a:lnTo>
                    <a:pt x="1139" y="763"/>
                  </a:lnTo>
                  <a:lnTo>
                    <a:pt x="1165" y="744"/>
                  </a:lnTo>
                  <a:lnTo>
                    <a:pt x="1194" y="731"/>
                  </a:lnTo>
                  <a:lnTo>
                    <a:pt x="1225" y="723"/>
                  </a:lnTo>
                  <a:lnTo>
                    <a:pt x="1259" y="720"/>
                  </a:lnTo>
                  <a:lnTo>
                    <a:pt x="1324" y="720"/>
                  </a:lnTo>
                  <a:lnTo>
                    <a:pt x="1295" y="685"/>
                  </a:lnTo>
                  <a:lnTo>
                    <a:pt x="1271" y="648"/>
                  </a:lnTo>
                  <a:lnTo>
                    <a:pt x="1251" y="608"/>
                  </a:lnTo>
                  <a:lnTo>
                    <a:pt x="1234" y="567"/>
                  </a:lnTo>
                  <a:lnTo>
                    <a:pt x="1222" y="523"/>
                  </a:lnTo>
                  <a:lnTo>
                    <a:pt x="1215" y="478"/>
                  </a:lnTo>
                  <a:lnTo>
                    <a:pt x="1212" y="431"/>
                  </a:lnTo>
                  <a:lnTo>
                    <a:pt x="1215" y="381"/>
                  </a:lnTo>
                  <a:lnTo>
                    <a:pt x="1223" y="332"/>
                  </a:lnTo>
                  <a:lnTo>
                    <a:pt x="1237" y="286"/>
                  </a:lnTo>
                  <a:lnTo>
                    <a:pt x="1256" y="242"/>
                  </a:lnTo>
                  <a:lnTo>
                    <a:pt x="1279" y="200"/>
                  </a:lnTo>
                  <a:lnTo>
                    <a:pt x="1307" y="161"/>
                  </a:lnTo>
                  <a:lnTo>
                    <a:pt x="1338" y="127"/>
                  </a:lnTo>
                  <a:lnTo>
                    <a:pt x="1373" y="95"/>
                  </a:lnTo>
                  <a:lnTo>
                    <a:pt x="1412" y="67"/>
                  </a:lnTo>
                  <a:lnTo>
                    <a:pt x="1454" y="44"/>
                  </a:lnTo>
                  <a:lnTo>
                    <a:pt x="1497" y="26"/>
                  </a:lnTo>
                  <a:lnTo>
                    <a:pt x="1543" y="11"/>
                  </a:lnTo>
                  <a:lnTo>
                    <a:pt x="1592" y="3"/>
                  </a:lnTo>
                  <a:lnTo>
                    <a:pt x="1642" y="0"/>
                  </a:lnTo>
                  <a:close/>
                </a:path>
              </a:pathLst>
            </a:custGeom>
            <a:solidFill>
              <a:srgbClr val="5B9BD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75806" name="TextBox 43"/>
            <p:cNvSpPr txBox="1">
              <a:spLocks noChangeArrowheads="1"/>
            </p:cNvSpPr>
            <p:nvPr/>
          </p:nvSpPr>
          <p:spPr bwMode="auto">
            <a:xfrm>
              <a:off x="6905625" y="5046663"/>
              <a:ext cx="920750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Виконано робіт</a:t>
              </a:r>
            </a:p>
          </p:txBody>
        </p:sp>
        <p:sp>
          <p:nvSpPr>
            <p:cNvPr id="75807" name="TextBox 44"/>
            <p:cNvSpPr txBox="1">
              <a:spLocks noChangeArrowheads="1"/>
            </p:cNvSpPr>
            <p:nvPr/>
          </p:nvSpPr>
          <p:spPr bwMode="auto">
            <a:xfrm>
              <a:off x="7745413" y="5072063"/>
              <a:ext cx="868362" cy="37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29745,1</a:t>
              </a:r>
              <a:endParaRPr lang="uk-UA" altLang="uk-UA" sz="12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err="1">
                  <a:latin typeface="Calibri" panose="020F0502020204030204" pitchFamily="34" charset="0"/>
                </a:rPr>
                <a:t>тис.грн</a:t>
              </a:r>
              <a:endParaRPr lang="uk-UA" altLang="uk-UA" sz="1200" dirty="0">
                <a:latin typeface="Calibri" panose="020F0502020204030204" pitchFamily="34" charset="0"/>
              </a:endParaRPr>
            </a:p>
          </p:txBody>
        </p:sp>
        <p:cxnSp>
          <p:nvCxnSpPr>
            <p:cNvPr id="50" name="Straight Connector 8">
              <a:extLst/>
            </p:cNvPr>
            <p:cNvCxnSpPr/>
            <p:nvPr/>
          </p:nvCxnSpPr>
          <p:spPr>
            <a:xfrm>
              <a:off x="7004050" y="5884863"/>
              <a:ext cx="17653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809" name="Прямокутник 50"/>
            <p:cNvSpPr>
              <a:spLocks noChangeArrowheads="1"/>
            </p:cNvSpPr>
            <p:nvPr/>
          </p:nvSpPr>
          <p:spPr bwMode="auto">
            <a:xfrm>
              <a:off x="9483776" y="5017579"/>
              <a:ext cx="1459511" cy="235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0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47 </a:t>
              </a:r>
              <a:r>
                <a:rPr lang="uk-UA" altLang="uk-UA" sz="1200" dirty="0" smtClean="0"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ліжко-місць</a:t>
              </a:r>
              <a:endParaRPr lang="uk-UA" altLang="uk-UA" sz="1200" dirty="0">
                <a:latin typeface="Calibri" panose="020F0502020204030204" pitchFamily="34" charset="0"/>
              </a:endParaRPr>
            </a:p>
          </p:txBody>
        </p:sp>
      </p:grpSp>
      <p:pic>
        <p:nvPicPr>
          <p:cNvPr id="75810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275" y="1916113"/>
            <a:ext cx="2736850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811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67" t="20607" r="3622"/>
          <a:stretch>
            <a:fillRect/>
          </a:stretch>
        </p:blipFill>
        <p:spPr bwMode="auto">
          <a:xfrm>
            <a:off x="7067550" y="1771650"/>
            <a:ext cx="4002088" cy="229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500188"/>
            <a:ext cx="2551112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1" name="Прямокутник 3"/>
          <p:cNvSpPr>
            <a:spLocks noChangeArrowheads="1"/>
          </p:cNvSpPr>
          <p:nvPr/>
        </p:nvSpPr>
        <p:spPr bwMode="auto">
          <a:xfrm>
            <a:off x="5492750" y="977900"/>
            <a:ext cx="60388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fontAlgn="t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>
                <a:latin typeface="Calibri" panose="020F0502020204030204" pitchFamily="34" charset="0"/>
              </a:rPr>
              <a:t>Нежитлові приміщення універсальної концертної зали існуючої будівлі по вул. Театральній, 15, у м Вінниця - реконструкція</a:t>
            </a:r>
          </a:p>
        </p:txBody>
      </p:sp>
      <p:grpSp>
        <p:nvGrpSpPr>
          <p:cNvPr id="78852" name="Группа 30"/>
          <p:cNvGrpSpPr>
            <a:grpSpLocks/>
          </p:cNvGrpSpPr>
          <p:nvPr/>
        </p:nvGrpSpPr>
        <p:grpSpPr bwMode="auto">
          <a:xfrm>
            <a:off x="87313" y="1244600"/>
            <a:ext cx="1425575" cy="512763"/>
            <a:chOff x="5432694" y="-1050877"/>
            <a:chExt cx="1425726" cy="512721"/>
          </a:xfrm>
        </p:grpSpPr>
        <p:sp>
          <p:nvSpPr>
            <p:cNvPr id="20" name="Прямоугольник 31"/>
            <p:cNvSpPr/>
            <p:nvPr/>
          </p:nvSpPr>
          <p:spPr>
            <a:xfrm>
              <a:off x="5677195" y="-1050877"/>
              <a:ext cx="1181225" cy="512721"/>
            </a:xfrm>
            <a:prstGeom prst="rect">
              <a:avLst/>
            </a:prstGeom>
            <a:solidFill>
              <a:srgbClr val="227AA5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21" name="Трапеция 32"/>
            <p:cNvSpPr/>
            <p:nvPr/>
          </p:nvSpPr>
          <p:spPr>
            <a:xfrm rot="16200000" flipH="1">
              <a:off x="5300172" y="-915180"/>
              <a:ext cx="509546" cy="244501"/>
            </a:xfrm>
            <a:prstGeom prst="trapezoid">
              <a:avLst>
                <a:gd name="adj" fmla="val 43160"/>
              </a:avLst>
            </a:prstGeom>
            <a:solidFill>
              <a:srgbClr val="227A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</p:grpSp>
      <p:sp>
        <p:nvSpPr>
          <p:cNvPr id="78853" name="Прямоугольник 38"/>
          <p:cNvSpPr>
            <a:spLocks noChangeArrowheads="1"/>
          </p:cNvSpPr>
          <p:nvPr/>
        </p:nvSpPr>
        <p:spPr bwMode="auto">
          <a:xfrm>
            <a:off x="549275" y="1371600"/>
            <a:ext cx="427038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>
                <a:solidFill>
                  <a:srgbClr val="FFFFFF"/>
                </a:solidFill>
                <a:latin typeface="Calibri" panose="020F0502020204030204" pitchFamily="34" charset="0"/>
              </a:rPr>
              <a:t>ДО</a:t>
            </a:r>
            <a:endParaRPr lang="ru-RU" altLang="uk-UA" b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212837" y="4554144"/>
            <a:ext cx="4904426" cy="2065731"/>
            <a:chOff x="6212837" y="4554144"/>
            <a:chExt cx="4904426" cy="2065731"/>
          </a:xfrm>
        </p:grpSpPr>
        <p:sp>
          <p:nvSpPr>
            <p:cNvPr id="78854" name="TextBox 23"/>
            <p:cNvSpPr txBox="1">
              <a:spLocks noChangeArrowheads="1"/>
            </p:cNvSpPr>
            <p:nvPr/>
          </p:nvSpPr>
          <p:spPr bwMode="auto">
            <a:xfrm>
              <a:off x="6591300" y="4603750"/>
              <a:ext cx="9096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>
                  <a:solidFill>
                    <a:srgbClr val="5B9BD5"/>
                  </a:solidFill>
                  <a:latin typeface="Calibri" panose="020F0502020204030204" pitchFamily="34" charset="0"/>
                </a:rPr>
                <a:t>ВАРТІСТЬ</a:t>
              </a:r>
            </a:p>
          </p:txBody>
        </p:sp>
        <p:sp>
          <p:nvSpPr>
            <p:cNvPr id="78855" name="TextBox 24"/>
            <p:cNvSpPr txBox="1">
              <a:spLocks noChangeArrowheads="1"/>
            </p:cNvSpPr>
            <p:nvPr/>
          </p:nvSpPr>
          <p:spPr bwMode="auto">
            <a:xfrm>
              <a:off x="6467475" y="5467350"/>
              <a:ext cx="1033463" cy="37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Залишкова вартість</a:t>
              </a:r>
            </a:p>
          </p:txBody>
        </p:sp>
        <p:sp>
          <p:nvSpPr>
            <p:cNvPr id="78856" name="TextBox 25"/>
            <p:cNvSpPr txBox="1">
              <a:spLocks noChangeArrowheads="1"/>
            </p:cNvSpPr>
            <p:nvPr/>
          </p:nvSpPr>
          <p:spPr bwMode="auto">
            <a:xfrm>
              <a:off x="9107488" y="4603750"/>
              <a:ext cx="119856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>
                  <a:solidFill>
                    <a:srgbClr val="5B9BD5"/>
                  </a:solidFill>
                  <a:latin typeface="Calibri" panose="020F0502020204030204" pitchFamily="34" charset="0"/>
                </a:rPr>
                <a:t>ПОТУЖНІСТЬ</a:t>
              </a:r>
            </a:p>
          </p:txBody>
        </p:sp>
        <p:sp>
          <p:nvSpPr>
            <p:cNvPr id="78857" name="TextBox 26"/>
            <p:cNvSpPr txBox="1">
              <a:spLocks noChangeArrowheads="1"/>
            </p:cNvSpPr>
            <p:nvPr/>
          </p:nvSpPr>
          <p:spPr bwMode="auto">
            <a:xfrm>
              <a:off x="9107488" y="5462588"/>
              <a:ext cx="2009775" cy="26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>
                  <a:solidFill>
                    <a:srgbClr val="5B9BD5"/>
                  </a:solidFill>
                  <a:latin typeface="Calibri" panose="020F0502020204030204" pitchFamily="34" charset="0"/>
                </a:rPr>
                <a:t>ПЕРІОД РЕАЛІЗАЦІЇ</a:t>
              </a:r>
            </a:p>
          </p:txBody>
        </p:sp>
        <p:sp>
          <p:nvSpPr>
            <p:cNvPr id="78858" name="TextBox 27"/>
            <p:cNvSpPr txBox="1">
              <a:spLocks noChangeArrowheads="1"/>
            </p:cNvSpPr>
            <p:nvPr/>
          </p:nvSpPr>
          <p:spPr bwMode="auto">
            <a:xfrm>
              <a:off x="9107488" y="5721351"/>
              <a:ext cx="72072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Початок</a:t>
              </a:r>
            </a:p>
          </p:txBody>
        </p:sp>
        <p:sp>
          <p:nvSpPr>
            <p:cNvPr id="78859" name="TextBox 28"/>
            <p:cNvSpPr txBox="1">
              <a:spLocks noChangeArrowheads="1"/>
            </p:cNvSpPr>
            <p:nvPr/>
          </p:nvSpPr>
          <p:spPr bwMode="auto">
            <a:xfrm>
              <a:off x="9107488" y="5962651"/>
              <a:ext cx="987425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Завершення</a:t>
              </a:r>
            </a:p>
          </p:txBody>
        </p:sp>
        <p:sp>
          <p:nvSpPr>
            <p:cNvPr id="78860" name="TextBox 29"/>
            <p:cNvSpPr txBox="1">
              <a:spLocks noChangeArrowheads="1"/>
            </p:cNvSpPr>
            <p:nvPr/>
          </p:nvSpPr>
          <p:spPr bwMode="auto">
            <a:xfrm>
              <a:off x="6889750" y="5937250"/>
              <a:ext cx="61118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>
                  <a:solidFill>
                    <a:srgbClr val="A6A6A6"/>
                  </a:solidFill>
                  <a:latin typeface="Calibri" panose="020F0502020204030204" pitchFamily="34" charset="0"/>
                </a:rPr>
                <a:t>ДФРР</a:t>
              </a:r>
            </a:p>
          </p:txBody>
        </p:sp>
        <p:sp>
          <p:nvSpPr>
            <p:cNvPr id="78861" name="TextBox 30"/>
            <p:cNvSpPr txBox="1">
              <a:spLocks noChangeArrowheads="1"/>
            </p:cNvSpPr>
            <p:nvPr/>
          </p:nvSpPr>
          <p:spPr bwMode="auto">
            <a:xfrm>
              <a:off x="6670675" y="6240463"/>
              <a:ext cx="830263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A6A6A6"/>
                  </a:solidFill>
                  <a:latin typeface="Calibri" panose="020F0502020204030204" pitchFamily="34" charset="0"/>
                </a:rPr>
                <a:t>Місцеві бюджети</a:t>
              </a:r>
            </a:p>
          </p:txBody>
        </p:sp>
        <p:sp>
          <p:nvSpPr>
            <p:cNvPr id="78862" name="TextBox 31"/>
            <p:cNvSpPr txBox="1">
              <a:spLocks noChangeArrowheads="1"/>
            </p:cNvSpPr>
            <p:nvPr/>
          </p:nvSpPr>
          <p:spPr bwMode="auto">
            <a:xfrm>
              <a:off x="7377113" y="4618038"/>
              <a:ext cx="944562" cy="37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800">
                  <a:latin typeface="Calibri" panose="020F0502020204030204" pitchFamily="34" charset="0"/>
                </a:rPr>
                <a:t>40061,5</a:t>
              </a:r>
              <a:endParaRPr lang="uk-UA" altLang="uk-UA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>
                  <a:latin typeface="Calibri" panose="020F0502020204030204" pitchFamily="34" charset="0"/>
                </a:rPr>
                <a:t>тис.грн</a:t>
              </a:r>
            </a:p>
          </p:txBody>
        </p:sp>
        <p:sp>
          <p:nvSpPr>
            <p:cNvPr id="78863" name="TextBox 32"/>
            <p:cNvSpPr txBox="1">
              <a:spLocks noChangeArrowheads="1"/>
            </p:cNvSpPr>
            <p:nvPr/>
          </p:nvSpPr>
          <p:spPr bwMode="auto">
            <a:xfrm>
              <a:off x="7377113" y="5499100"/>
              <a:ext cx="862012" cy="37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600">
                  <a:latin typeface="Calibri" panose="020F0502020204030204" pitchFamily="34" charset="0"/>
                </a:rPr>
                <a:t>35403,5</a:t>
              </a:r>
              <a:endParaRPr lang="uk-UA" altLang="uk-UA" sz="120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latin typeface="Calibri" panose="020F0502020204030204" pitchFamily="34" charset="0"/>
                </a:rPr>
                <a:t>тис.грн</a:t>
              </a:r>
            </a:p>
          </p:txBody>
        </p:sp>
        <p:sp>
          <p:nvSpPr>
            <p:cNvPr id="78864" name="TextBox 33"/>
            <p:cNvSpPr txBox="1">
              <a:spLocks noChangeArrowheads="1"/>
            </p:cNvSpPr>
            <p:nvPr/>
          </p:nvSpPr>
          <p:spPr bwMode="auto">
            <a:xfrm>
              <a:off x="7377113" y="5981700"/>
              <a:ext cx="985837" cy="296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10000,0</a:t>
              </a:r>
              <a:endParaRPr lang="uk-UA" altLang="uk-UA" sz="11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100" dirty="0" err="1">
                  <a:latin typeface="Calibri" panose="020F0502020204030204" pitchFamily="34" charset="0"/>
                </a:rPr>
                <a:t>тис.грн</a:t>
              </a:r>
              <a:endParaRPr lang="uk-UA" altLang="uk-UA" sz="1100" dirty="0">
                <a:latin typeface="Calibri" panose="020F0502020204030204" pitchFamily="34" charset="0"/>
              </a:endParaRPr>
            </a:p>
          </p:txBody>
        </p:sp>
        <p:sp>
          <p:nvSpPr>
            <p:cNvPr id="78865" name="TextBox 34"/>
            <p:cNvSpPr txBox="1">
              <a:spLocks noChangeArrowheads="1"/>
            </p:cNvSpPr>
            <p:nvPr/>
          </p:nvSpPr>
          <p:spPr bwMode="auto">
            <a:xfrm>
              <a:off x="7377113" y="6311900"/>
              <a:ext cx="944562" cy="297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1300,0</a:t>
              </a:r>
              <a:endParaRPr lang="uk-UA" altLang="uk-UA" sz="11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100" dirty="0" err="1">
                  <a:latin typeface="Calibri" panose="020F0502020204030204" pitchFamily="34" charset="0"/>
                </a:rPr>
                <a:t>тис.грн</a:t>
              </a:r>
              <a:endParaRPr lang="uk-UA" altLang="uk-UA" sz="1100" dirty="0">
                <a:latin typeface="Calibri" panose="020F0502020204030204" pitchFamily="34" charset="0"/>
              </a:endParaRPr>
            </a:p>
          </p:txBody>
        </p:sp>
        <p:sp>
          <p:nvSpPr>
            <p:cNvPr id="78866" name="TextBox 35"/>
            <p:cNvSpPr txBox="1">
              <a:spLocks noChangeArrowheads="1"/>
            </p:cNvSpPr>
            <p:nvPr/>
          </p:nvSpPr>
          <p:spPr bwMode="auto">
            <a:xfrm>
              <a:off x="9950450" y="5737226"/>
              <a:ext cx="685800" cy="233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>
                  <a:latin typeface="Calibri" panose="020F0502020204030204" pitchFamily="34" charset="0"/>
                </a:rPr>
                <a:t>2019 р</a:t>
              </a:r>
              <a:endParaRPr lang="uk-UA" altLang="uk-UA" sz="1100">
                <a:latin typeface="Calibri" panose="020F0502020204030204" pitchFamily="34" charset="0"/>
              </a:endParaRPr>
            </a:p>
          </p:txBody>
        </p:sp>
        <p:sp>
          <p:nvSpPr>
            <p:cNvPr id="78867" name="TextBox 36"/>
            <p:cNvSpPr txBox="1">
              <a:spLocks noChangeArrowheads="1"/>
            </p:cNvSpPr>
            <p:nvPr/>
          </p:nvSpPr>
          <p:spPr bwMode="auto">
            <a:xfrm>
              <a:off x="9950450" y="5978526"/>
              <a:ext cx="6858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solidFill>
                    <a:srgbClr val="C00000"/>
                  </a:solidFill>
                  <a:latin typeface="Calibri" panose="020F0502020204030204" pitchFamily="34" charset="0"/>
                </a:rPr>
                <a:t>2022 </a:t>
              </a:r>
              <a:r>
                <a:rPr lang="uk-UA" altLang="uk-UA" dirty="0">
                  <a:solidFill>
                    <a:srgbClr val="C00000"/>
                  </a:solidFill>
                  <a:latin typeface="Calibri" panose="020F0502020204030204" pitchFamily="34" charset="0"/>
                </a:rPr>
                <a:t>р</a:t>
              </a:r>
              <a:endParaRPr lang="uk-UA" altLang="uk-UA" sz="1100" dirty="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38" name="Straight Connector 8">
              <a:extLst/>
            </p:cNvPr>
            <p:cNvCxnSpPr/>
            <p:nvPr/>
          </p:nvCxnSpPr>
          <p:spPr>
            <a:xfrm>
              <a:off x="6635750" y="4986338"/>
              <a:ext cx="17653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8">
              <a:extLst/>
            </p:cNvPr>
            <p:cNvCxnSpPr/>
            <p:nvPr/>
          </p:nvCxnSpPr>
          <p:spPr>
            <a:xfrm>
              <a:off x="9150350" y="4940300"/>
              <a:ext cx="18367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8">
              <a:extLst/>
            </p:cNvPr>
            <p:cNvCxnSpPr/>
            <p:nvPr/>
          </p:nvCxnSpPr>
          <p:spPr>
            <a:xfrm>
              <a:off x="9150350" y="5703888"/>
              <a:ext cx="16652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oup 199"/>
            <p:cNvGrpSpPr>
              <a:grpSpLocks noChangeAspect="1"/>
            </p:cNvGrpSpPr>
            <p:nvPr/>
          </p:nvGrpSpPr>
          <p:grpSpPr bwMode="auto">
            <a:xfrm>
              <a:off x="6212837" y="4554144"/>
              <a:ext cx="423481" cy="432539"/>
              <a:chOff x="-1048" y="230"/>
              <a:chExt cx="374" cy="382"/>
            </a:xfrm>
            <a:solidFill>
              <a:srgbClr val="5B9BD5"/>
            </a:solidFill>
          </p:grpSpPr>
          <p:sp>
            <p:nvSpPr>
              <p:cNvPr id="78" name="Freeform 201"/>
              <p:cNvSpPr>
                <a:spLocks noEditPoints="1"/>
              </p:cNvSpPr>
              <p:nvPr/>
            </p:nvSpPr>
            <p:spPr bwMode="auto">
              <a:xfrm>
                <a:off x="-1048" y="351"/>
                <a:ext cx="374" cy="261"/>
              </a:xfrm>
              <a:custGeom>
                <a:avLst/>
                <a:gdLst>
                  <a:gd name="T0" fmla="*/ 3088 w 3362"/>
                  <a:gd name="T1" fmla="*/ 2101 h 2350"/>
                  <a:gd name="T2" fmla="*/ 2703 w 3362"/>
                  <a:gd name="T3" fmla="*/ 2119 h 2350"/>
                  <a:gd name="T4" fmla="*/ 2492 w 3362"/>
                  <a:gd name="T5" fmla="*/ 2216 h 2350"/>
                  <a:gd name="T6" fmla="*/ 3143 w 3362"/>
                  <a:gd name="T7" fmla="*/ 2203 h 2350"/>
                  <a:gd name="T8" fmla="*/ 3199 w 3362"/>
                  <a:gd name="T9" fmla="*/ 1850 h 2350"/>
                  <a:gd name="T10" fmla="*/ 2928 w 3362"/>
                  <a:gd name="T11" fmla="*/ 1887 h 2350"/>
                  <a:gd name="T12" fmla="*/ 2551 w 3362"/>
                  <a:gd name="T13" fmla="*/ 1885 h 2350"/>
                  <a:gd name="T14" fmla="*/ 2673 w 3362"/>
                  <a:gd name="T15" fmla="*/ 2003 h 2350"/>
                  <a:gd name="T16" fmla="*/ 3031 w 3362"/>
                  <a:gd name="T17" fmla="*/ 1991 h 2350"/>
                  <a:gd name="T18" fmla="*/ 3196 w 3362"/>
                  <a:gd name="T19" fmla="*/ 1960 h 2350"/>
                  <a:gd name="T20" fmla="*/ 3238 w 3362"/>
                  <a:gd name="T21" fmla="*/ 1607 h 2350"/>
                  <a:gd name="T22" fmla="*/ 3026 w 3362"/>
                  <a:gd name="T23" fmla="*/ 1651 h 2350"/>
                  <a:gd name="T24" fmla="*/ 2563 w 3362"/>
                  <a:gd name="T25" fmla="*/ 1653 h 2350"/>
                  <a:gd name="T26" fmla="*/ 2709 w 3362"/>
                  <a:gd name="T27" fmla="*/ 1775 h 2350"/>
                  <a:gd name="T28" fmla="*/ 3031 w 3362"/>
                  <a:gd name="T29" fmla="*/ 1763 h 2350"/>
                  <a:gd name="T30" fmla="*/ 3176 w 3362"/>
                  <a:gd name="T31" fmla="*/ 1737 h 2350"/>
                  <a:gd name="T32" fmla="*/ 2072 w 3362"/>
                  <a:gd name="T33" fmla="*/ 1548 h 2350"/>
                  <a:gd name="T34" fmla="*/ 1919 w 3362"/>
                  <a:gd name="T35" fmla="*/ 1591 h 2350"/>
                  <a:gd name="T36" fmla="*/ 1757 w 3362"/>
                  <a:gd name="T37" fmla="*/ 1785 h 2350"/>
                  <a:gd name="T38" fmla="*/ 1747 w 3362"/>
                  <a:gd name="T39" fmla="*/ 1955 h 2350"/>
                  <a:gd name="T40" fmla="*/ 1954 w 3362"/>
                  <a:gd name="T41" fmla="*/ 2208 h 2350"/>
                  <a:gd name="T42" fmla="*/ 2388 w 3362"/>
                  <a:gd name="T43" fmla="*/ 2065 h 2350"/>
                  <a:gd name="T44" fmla="*/ 2309 w 3362"/>
                  <a:gd name="T45" fmla="*/ 1626 h 2350"/>
                  <a:gd name="T46" fmla="*/ 2078 w 3362"/>
                  <a:gd name="T47" fmla="*/ 1548 h 2350"/>
                  <a:gd name="T48" fmla="*/ 3088 w 3362"/>
                  <a:gd name="T49" fmla="*/ 1414 h 2350"/>
                  <a:gd name="T50" fmla="*/ 2623 w 3362"/>
                  <a:gd name="T51" fmla="*/ 1428 h 2350"/>
                  <a:gd name="T52" fmla="*/ 2517 w 3362"/>
                  <a:gd name="T53" fmla="*/ 1531 h 2350"/>
                  <a:gd name="T54" fmla="*/ 2960 w 3362"/>
                  <a:gd name="T55" fmla="*/ 1540 h 2350"/>
                  <a:gd name="T56" fmla="*/ 3153 w 3362"/>
                  <a:gd name="T57" fmla="*/ 1513 h 2350"/>
                  <a:gd name="T58" fmla="*/ 3246 w 3362"/>
                  <a:gd name="T59" fmla="*/ 1482 h 2350"/>
                  <a:gd name="T60" fmla="*/ 3143 w 3362"/>
                  <a:gd name="T61" fmla="*/ 1174 h 2350"/>
                  <a:gd name="T62" fmla="*/ 2829 w 3362"/>
                  <a:gd name="T63" fmla="*/ 1203 h 2350"/>
                  <a:gd name="T64" fmla="*/ 2357 w 3362"/>
                  <a:gd name="T65" fmla="*/ 1269 h 2350"/>
                  <a:gd name="T66" fmla="*/ 2875 w 3362"/>
                  <a:gd name="T67" fmla="*/ 1316 h 2350"/>
                  <a:gd name="T68" fmla="*/ 3096 w 3362"/>
                  <a:gd name="T69" fmla="*/ 1295 h 2350"/>
                  <a:gd name="T70" fmla="*/ 3213 w 3362"/>
                  <a:gd name="T71" fmla="*/ 1268 h 2350"/>
                  <a:gd name="T72" fmla="*/ 2514 w 3362"/>
                  <a:gd name="T73" fmla="*/ 952 h 2350"/>
                  <a:gd name="T74" fmla="*/ 2377 w 3362"/>
                  <a:gd name="T75" fmla="*/ 1046 h 2350"/>
                  <a:gd name="T76" fmla="*/ 2550 w 3362"/>
                  <a:gd name="T77" fmla="*/ 1077 h 2350"/>
                  <a:gd name="T78" fmla="*/ 2783 w 3362"/>
                  <a:gd name="T79" fmla="*/ 1088 h 2350"/>
                  <a:gd name="T80" fmla="*/ 3015 w 3362"/>
                  <a:gd name="T81" fmla="*/ 1077 h 2350"/>
                  <a:gd name="T82" fmla="*/ 3203 w 3362"/>
                  <a:gd name="T83" fmla="*/ 1041 h 2350"/>
                  <a:gd name="T84" fmla="*/ 3052 w 3362"/>
                  <a:gd name="T85" fmla="*/ 952 h 2350"/>
                  <a:gd name="T86" fmla="*/ 936 w 3362"/>
                  <a:gd name="T87" fmla="*/ 480 h 2350"/>
                  <a:gd name="T88" fmla="*/ 457 w 3362"/>
                  <a:gd name="T89" fmla="*/ 1020 h 2350"/>
                  <a:gd name="T90" fmla="*/ 501 w 3362"/>
                  <a:gd name="T91" fmla="*/ 1306 h 2350"/>
                  <a:gd name="T92" fmla="*/ 697 w 3362"/>
                  <a:gd name="T93" fmla="*/ 837 h 2350"/>
                  <a:gd name="T94" fmla="*/ 1219 w 3362"/>
                  <a:gd name="T95" fmla="*/ 516 h 2350"/>
                  <a:gd name="T96" fmla="*/ 1157 w 3362"/>
                  <a:gd name="T97" fmla="*/ 0 h 2350"/>
                  <a:gd name="T98" fmla="*/ 2387 w 3362"/>
                  <a:gd name="T99" fmla="*/ 444 h 2350"/>
                  <a:gd name="T100" fmla="*/ 2954 w 3362"/>
                  <a:gd name="T101" fmla="*/ 815 h 2350"/>
                  <a:gd name="T102" fmla="*/ 3358 w 3362"/>
                  <a:gd name="T103" fmla="*/ 1014 h 2350"/>
                  <a:gd name="T104" fmla="*/ 3303 w 3362"/>
                  <a:gd name="T105" fmla="*/ 2265 h 2350"/>
                  <a:gd name="T106" fmla="*/ 2856 w 3362"/>
                  <a:gd name="T107" fmla="*/ 2349 h 2350"/>
                  <a:gd name="T108" fmla="*/ 2228 w 3362"/>
                  <a:gd name="T109" fmla="*/ 2327 h 2350"/>
                  <a:gd name="T110" fmla="*/ 1739 w 3362"/>
                  <a:gd name="T111" fmla="*/ 2192 h 2350"/>
                  <a:gd name="T112" fmla="*/ 192 w 3362"/>
                  <a:gd name="T113" fmla="*/ 1908 h 2350"/>
                  <a:gd name="T114" fmla="*/ 14 w 3362"/>
                  <a:gd name="T115" fmla="*/ 1115 h 2350"/>
                  <a:gd name="T116" fmla="*/ 440 w 3362"/>
                  <a:gd name="T117" fmla="*/ 400 h 2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2" h="2350">
                    <a:moveTo>
                      <a:pt x="3246" y="2064"/>
                    </a:moveTo>
                    <a:lnTo>
                      <a:pt x="3244" y="2064"/>
                    </a:lnTo>
                    <a:lnTo>
                      <a:pt x="3238" y="2066"/>
                    </a:lnTo>
                    <a:lnTo>
                      <a:pt x="3232" y="2068"/>
                    </a:lnTo>
                    <a:lnTo>
                      <a:pt x="3206" y="2076"/>
                    </a:lnTo>
                    <a:lnTo>
                      <a:pt x="3199" y="2079"/>
                    </a:lnTo>
                    <a:lnTo>
                      <a:pt x="3190" y="2081"/>
                    </a:lnTo>
                    <a:lnTo>
                      <a:pt x="3162" y="2088"/>
                    </a:lnTo>
                    <a:lnTo>
                      <a:pt x="3143" y="2091"/>
                    </a:lnTo>
                    <a:lnTo>
                      <a:pt x="3112" y="2098"/>
                    </a:lnTo>
                    <a:lnTo>
                      <a:pt x="3088" y="2101"/>
                    </a:lnTo>
                    <a:lnTo>
                      <a:pt x="3052" y="2106"/>
                    </a:lnTo>
                    <a:lnTo>
                      <a:pt x="3026" y="2109"/>
                    </a:lnTo>
                    <a:lnTo>
                      <a:pt x="3004" y="2111"/>
                    </a:lnTo>
                    <a:lnTo>
                      <a:pt x="2983" y="2113"/>
                    </a:lnTo>
                    <a:lnTo>
                      <a:pt x="2954" y="2115"/>
                    </a:lnTo>
                    <a:lnTo>
                      <a:pt x="2928" y="2117"/>
                    </a:lnTo>
                    <a:lnTo>
                      <a:pt x="2900" y="2118"/>
                    </a:lnTo>
                    <a:lnTo>
                      <a:pt x="2873" y="2119"/>
                    </a:lnTo>
                    <a:lnTo>
                      <a:pt x="2829" y="2120"/>
                    </a:lnTo>
                    <a:lnTo>
                      <a:pt x="2783" y="2120"/>
                    </a:lnTo>
                    <a:lnTo>
                      <a:pt x="2703" y="2119"/>
                    </a:lnTo>
                    <a:lnTo>
                      <a:pt x="2679" y="2118"/>
                    </a:lnTo>
                    <a:lnTo>
                      <a:pt x="2626" y="2115"/>
                    </a:lnTo>
                    <a:lnTo>
                      <a:pt x="2599" y="2113"/>
                    </a:lnTo>
                    <a:lnTo>
                      <a:pt x="2552" y="2109"/>
                    </a:lnTo>
                    <a:lnTo>
                      <a:pt x="2526" y="2106"/>
                    </a:lnTo>
                    <a:lnTo>
                      <a:pt x="2517" y="2105"/>
                    </a:lnTo>
                    <a:lnTo>
                      <a:pt x="2510" y="2104"/>
                    </a:lnTo>
                    <a:lnTo>
                      <a:pt x="2491" y="2140"/>
                    </a:lnTo>
                    <a:lnTo>
                      <a:pt x="2469" y="2175"/>
                    </a:lnTo>
                    <a:lnTo>
                      <a:pt x="2443" y="2207"/>
                    </a:lnTo>
                    <a:lnTo>
                      <a:pt x="2492" y="2216"/>
                    </a:lnTo>
                    <a:lnTo>
                      <a:pt x="2543" y="2222"/>
                    </a:lnTo>
                    <a:lnTo>
                      <a:pt x="2599" y="2227"/>
                    </a:lnTo>
                    <a:lnTo>
                      <a:pt x="2658" y="2232"/>
                    </a:lnTo>
                    <a:lnTo>
                      <a:pt x="2719" y="2234"/>
                    </a:lnTo>
                    <a:lnTo>
                      <a:pt x="2783" y="2235"/>
                    </a:lnTo>
                    <a:lnTo>
                      <a:pt x="2859" y="2234"/>
                    </a:lnTo>
                    <a:lnTo>
                      <a:pt x="2929" y="2231"/>
                    </a:lnTo>
                    <a:lnTo>
                      <a:pt x="2992" y="2225"/>
                    </a:lnTo>
                    <a:lnTo>
                      <a:pt x="3049" y="2219"/>
                    </a:lnTo>
                    <a:lnTo>
                      <a:pt x="3099" y="2211"/>
                    </a:lnTo>
                    <a:lnTo>
                      <a:pt x="3143" y="2203"/>
                    </a:lnTo>
                    <a:lnTo>
                      <a:pt x="3179" y="2194"/>
                    </a:lnTo>
                    <a:lnTo>
                      <a:pt x="3209" y="2186"/>
                    </a:lnTo>
                    <a:lnTo>
                      <a:pt x="3231" y="2177"/>
                    </a:lnTo>
                    <a:lnTo>
                      <a:pt x="3246" y="2170"/>
                    </a:lnTo>
                    <a:lnTo>
                      <a:pt x="3246" y="2064"/>
                    </a:lnTo>
                    <a:close/>
                    <a:moveTo>
                      <a:pt x="3246" y="1834"/>
                    </a:moveTo>
                    <a:lnTo>
                      <a:pt x="3244" y="1835"/>
                    </a:lnTo>
                    <a:lnTo>
                      <a:pt x="3238" y="1837"/>
                    </a:lnTo>
                    <a:lnTo>
                      <a:pt x="3232" y="1839"/>
                    </a:lnTo>
                    <a:lnTo>
                      <a:pt x="3206" y="1847"/>
                    </a:lnTo>
                    <a:lnTo>
                      <a:pt x="3199" y="1850"/>
                    </a:lnTo>
                    <a:lnTo>
                      <a:pt x="3190" y="1852"/>
                    </a:lnTo>
                    <a:lnTo>
                      <a:pt x="3162" y="1858"/>
                    </a:lnTo>
                    <a:lnTo>
                      <a:pt x="3143" y="1863"/>
                    </a:lnTo>
                    <a:lnTo>
                      <a:pt x="3112" y="1868"/>
                    </a:lnTo>
                    <a:lnTo>
                      <a:pt x="3088" y="1872"/>
                    </a:lnTo>
                    <a:lnTo>
                      <a:pt x="3052" y="1876"/>
                    </a:lnTo>
                    <a:lnTo>
                      <a:pt x="3026" y="1880"/>
                    </a:lnTo>
                    <a:lnTo>
                      <a:pt x="3004" y="1882"/>
                    </a:lnTo>
                    <a:lnTo>
                      <a:pt x="2983" y="1884"/>
                    </a:lnTo>
                    <a:lnTo>
                      <a:pt x="2954" y="1886"/>
                    </a:lnTo>
                    <a:lnTo>
                      <a:pt x="2928" y="1887"/>
                    </a:lnTo>
                    <a:lnTo>
                      <a:pt x="2900" y="1888"/>
                    </a:lnTo>
                    <a:lnTo>
                      <a:pt x="2873" y="1889"/>
                    </a:lnTo>
                    <a:lnTo>
                      <a:pt x="2829" y="1890"/>
                    </a:lnTo>
                    <a:lnTo>
                      <a:pt x="2783" y="1891"/>
                    </a:lnTo>
                    <a:lnTo>
                      <a:pt x="2752" y="1890"/>
                    </a:lnTo>
                    <a:lnTo>
                      <a:pt x="2725" y="1890"/>
                    </a:lnTo>
                    <a:lnTo>
                      <a:pt x="2700" y="1888"/>
                    </a:lnTo>
                    <a:lnTo>
                      <a:pt x="2649" y="1887"/>
                    </a:lnTo>
                    <a:lnTo>
                      <a:pt x="2599" y="1884"/>
                    </a:lnTo>
                    <a:lnTo>
                      <a:pt x="2551" y="1880"/>
                    </a:lnTo>
                    <a:lnTo>
                      <a:pt x="2551" y="1885"/>
                    </a:lnTo>
                    <a:lnTo>
                      <a:pt x="2552" y="1891"/>
                    </a:lnTo>
                    <a:lnTo>
                      <a:pt x="2551" y="1896"/>
                    </a:lnTo>
                    <a:lnTo>
                      <a:pt x="2551" y="1901"/>
                    </a:lnTo>
                    <a:lnTo>
                      <a:pt x="2551" y="1907"/>
                    </a:lnTo>
                    <a:lnTo>
                      <a:pt x="2552" y="1914"/>
                    </a:lnTo>
                    <a:lnTo>
                      <a:pt x="2550" y="1953"/>
                    </a:lnTo>
                    <a:lnTo>
                      <a:pt x="2544" y="1992"/>
                    </a:lnTo>
                    <a:lnTo>
                      <a:pt x="2547" y="1993"/>
                    </a:lnTo>
                    <a:lnTo>
                      <a:pt x="2597" y="1998"/>
                    </a:lnTo>
                    <a:lnTo>
                      <a:pt x="2649" y="2001"/>
                    </a:lnTo>
                    <a:lnTo>
                      <a:pt x="2673" y="2003"/>
                    </a:lnTo>
                    <a:lnTo>
                      <a:pt x="2727" y="2004"/>
                    </a:lnTo>
                    <a:lnTo>
                      <a:pt x="2783" y="2005"/>
                    </a:lnTo>
                    <a:lnTo>
                      <a:pt x="2829" y="2005"/>
                    </a:lnTo>
                    <a:lnTo>
                      <a:pt x="2872" y="2004"/>
                    </a:lnTo>
                    <a:lnTo>
                      <a:pt x="2879" y="2003"/>
                    </a:lnTo>
                    <a:lnTo>
                      <a:pt x="2918" y="2002"/>
                    </a:lnTo>
                    <a:lnTo>
                      <a:pt x="2956" y="1999"/>
                    </a:lnTo>
                    <a:lnTo>
                      <a:pt x="2960" y="1999"/>
                    </a:lnTo>
                    <a:lnTo>
                      <a:pt x="2965" y="1999"/>
                    </a:lnTo>
                    <a:lnTo>
                      <a:pt x="2999" y="1996"/>
                    </a:lnTo>
                    <a:lnTo>
                      <a:pt x="3031" y="1991"/>
                    </a:lnTo>
                    <a:lnTo>
                      <a:pt x="3039" y="1991"/>
                    </a:lnTo>
                    <a:lnTo>
                      <a:pt x="3068" y="1987"/>
                    </a:lnTo>
                    <a:lnTo>
                      <a:pt x="3096" y="1983"/>
                    </a:lnTo>
                    <a:lnTo>
                      <a:pt x="3103" y="1982"/>
                    </a:lnTo>
                    <a:lnTo>
                      <a:pt x="3128" y="1976"/>
                    </a:lnTo>
                    <a:lnTo>
                      <a:pt x="3149" y="1972"/>
                    </a:lnTo>
                    <a:lnTo>
                      <a:pt x="3153" y="1971"/>
                    </a:lnTo>
                    <a:lnTo>
                      <a:pt x="3156" y="1971"/>
                    </a:lnTo>
                    <a:lnTo>
                      <a:pt x="3176" y="1966"/>
                    </a:lnTo>
                    <a:lnTo>
                      <a:pt x="3193" y="1962"/>
                    </a:lnTo>
                    <a:lnTo>
                      <a:pt x="3196" y="1960"/>
                    </a:lnTo>
                    <a:lnTo>
                      <a:pt x="3197" y="1960"/>
                    </a:lnTo>
                    <a:lnTo>
                      <a:pt x="3213" y="1955"/>
                    </a:lnTo>
                    <a:lnTo>
                      <a:pt x="3226" y="1950"/>
                    </a:lnTo>
                    <a:lnTo>
                      <a:pt x="3227" y="1950"/>
                    </a:lnTo>
                    <a:lnTo>
                      <a:pt x="3227" y="1950"/>
                    </a:lnTo>
                    <a:lnTo>
                      <a:pt x="3238" y="1944"/>
                    </a:lnTo>
                    <a:lnTo>
                      <a:pt x="3246" y="1940"/>
                    </a:lnTo>
                    <a:lnTo>
                      <a:pt x="3246" y="1834"/>
                    </a:lnTo>
                    <a:close/>
                    <a:moveTo>
                      <a:pt x="3246" y="1605"/>
                    </a:moveTo>
                    <a:lnTo>
                      <a:pt x="3244" y="1606"/>
                    </a:lnTo>
                    <a:lnTo>
                      <a:pt x="3238" y="1607"/>
                    </a:lnTo>
                    <a:lnTo>
                      <a:pt x="3232" y="1609"/>
                    </a:lnTo>
                    <a:lnTo>
                      <a:pt x="3206" y="1618"/>
                    </a:lnTo>
                    <a:lnTo>
                      <a:pt x="3199" y="1620"/>
                    </a:lnTo>
                    <a:lnTo>
                      <a:pt x="3190" y="1622"/>
                    </a:lnTo>
                    <a:lnTo>
                      <a:pt x="3177" y="1625"/>
                    </a:lnTo>
                    <a:lnTo>
                      <a:pt x="3162" y="1629"/>
                    </a:lnTo>
                    <a:lnTo>
                      <a:pt x="3143" y="1633"/>
                    </a:lnTo>
                    <a:lnTo>
                      <a:pt x="3112" y="1639"/>
                    </a:lnTo>
                    <a:lnTo>
                      <a:pt x="3088" y="1642"/>
                    </a:lnTo>
                    <a:lnTo>
                      <a:pt x="3052" y="1648"/>
                    </a:lnTo>
                    <a:lnTo>
                      <a:pt x="3026" y="1651"/>
                    </a:lnTo>
                    <a:lnTo>
                      <a:pt x="2983" y="1654"/>
                    </a:lnTo>
                    <a:lnTo>
                      <a:pt x="2954" y="1656"/>
                    </a:lnTo>
                    <a:lnTo>
                      <a:pt x="2928" y="1658"/>
                    </a:lnTo>
                    <a:lnTo>
                      <a:pt x="2900" y="1659"/>
                    </a:lnTo>
                    <a:lnTo>
                      <a:pt x="2873" y="1661"/>
                    </a:lnTo>
                    <a:lnTo>
                      <a:pt x="2829" y="1662"/>
                    </a:lnTo>
                    <a:lnTo>
                      <a:pt x="2783" y="1662"/>
                    </a:lnTo>
                    <a:lnTo>
                      <a:pt x="2722" y="1661"/>
                    </a:lnTo>
                    <a:lnTo>
                      <a:pt x="2664" y="1659"/>
                    </a:lnTo>
                    <a:lnTo>
                      <a:pt x="2611" y="1656"/>
                    </a:lnTo>
                    <a:lnTo>
                      <a:pt x="2563" y="1653"/>
                    </a:lnTo>
                    <a:lnTo>
                      <a:pt x="2517" y="1648"/>
                    </a:lnTo>
                    <a:lnTo>
                      <a:pt x="2477" y="1642"/>
                    </a:lnTo>
                    <a:lnTo>
                      <a:pt x="2499" y="1680"/>
                    </a:lnTo>
                    <a:lnTo>
                      <a:pt x="2517" y="1720"/>
                    </a:lnTo>
                    <a:lnTo>
                      <a:pt x="2532" y="1762"/>
                    </a:lnTo>
                    <a:lnTo>
                      <a:pt x="2543" y="1764"/>
                    </a:lnTo>
                    <a:lnTo>
                      <a:pt x="2569" y="1766"/>
                    </a:lnTo>
                    <a:lnTo>
                      <a:pt x="2612" y="1770"/>
                    </a:lnTo>
                    <a:lnTo>
                      <a:pt x="2638" y="1772"/>
                    </a:lnTo>
                    <a:lnTo>
                      <a:pt x="2686" y="1774"/>
                    </a:lnTo>
                    <a:lnTo>
                      <a:pt x="2709" y="1775"/>
                    </a:lnTo>
                    <a:lnTo>
                      <a:pt x="2783" y="1776"/>
                    </a:lnTo>
                    <a:lnTo>
                      <a:pt x="2829" y="1775"/>
                    </a:lnTo>
                    <a:lnTo>
                      <a:pt x="2872" y="1774"/>
                    </a:lnTo>
                    <a:lnTo>
                      <a:pt x="2875" y="1774"/>
                    </a:lnTo>
                    <a:lnTo>
                      <a:pt x="2879" y="1774"/>
                    </a:lnTo>
                    <a:lnTo>
                      <a:pt x="2918" y="1772"/>
                    </a:lnTo>
                    <a:lnTo>
                      <a:pt x="2956" y="1770"/>
                    </a:lnTo>
                    <a:lnTo>
                      <a:pt x="2960" y="1769"/>
                    </a:lnTo>
                    <a:lnTo>
                      <a:pt x="2965" y="1769"/>
                    </a:lnTo>
                    <a:lnTo>
                      <a:pt x="2999" y="1766"/>
                    </a:lnTo>
                    <a:lnTo>
                      <a:pt x="3031" y="1763"/>
                    </a:lnTo>
                    <a:lnTo>
                      <a:pt x="3034" y="1762"/>
                    </a:lnTo>
                    <a:lnTo>
                      <a:pt x="3039" y="1762"/>
                    </a:lnTo>
                    <a:lnTo>
                      <a:pt x="3068" y="1757"/>
                    </a:lnTo>
                    <a:lnTo>
                      <a:pt x="3096" y="1753"/>
                    </a:lnTo>
                    <a:lnTo>
                      <a:pt x="3099" y="1753"/>
                    </a:lnTo>
                    <a:lnTo>
                      <a:pt x="3103" y="1752"/>
                    </a:lnTo>
                    <a:lnTo>
                      <a:pt x="3128" y="1748"/>
                    </a:lnTo>
                    <a:lnTo>
                      <a:pt x="3149" y="1742"/>
                    </a:lnTo>
                    <a:lnTo>
                      <a:pt x="3153" y="1742"/>
                    </a:lnTo>
                    <a:lnTo>
                      <a:pt x="3156" y="1741"/>
                    </a:lnTo>
                    <a:lnTo>
                      <a:pt x="3176" y="1737"/>
                    </a:lnTo>
                    <a:lnTo>
                      <a:pt x="3193" y="1732"/>
                    </a:lnTo>
                    <a:lnTo>
                      <a:pt x="3196" y="1732"/>
                    </a:lnTo>
                    <a:lnTo>
                      <a:pt x="3197" y="1731"/>
                    </a:lnTo>
                    <a:lnTo>
                      <a:pt x="3213" y="1725"/>
                    </a:lnTo>
                    <a:lnTo>
                      <a:pt x="3226" y="1721"/>
                    </a:lnTo>
                    <a:lnTo>
                      <a:pt x="3227" y="1720"/>
                    </a:lnTo>
                    <a:lnTo>
                      <a:pt x="3238" y="1716"/>
                    </a:lnTo>
                    <a:lnTo>
                      <a:pt x="3246" y="1710"/>
                    </a:lnTo>
                    <a:lnTo>
                      <a:pt x="3246" y="1605"/>
                    </a:lnTo>
                    <a:close/>
                    <a:moveTo>
                      <a:pt x="2078" y="1548"/>
                    </a:moveTo>
                    <a:lnTo>
                      <a:pt x="2072" y="1548"/>
                    </a:lnTo>
                    <a:lnTo>
                      <a:pt x="2067" y="1548"/>
                    </a:lnTo>
                    <a:lnTo>
                      <a:pt x="2042" y="1550"/>
                    </a:lnTo>
                    <a:lnTo>
                      <a:pt x="2016" y="1554"/>
                    </a:lnTo>
                    <a:lnTo>
                      <a:pt x="2014" y="1555"/>
                    </a:lnTo>
                    <a:lnTo>
                      <a:pt x="2012" y="1555"/>
                    </a:lnTo>
                    <a:lnTo>
                      <a:pt x="1992" y="1561"/>
                    </a:lnTo>
                    <a:lnTo>
                      <a:pt x="1972" y="1567"/>
                    </a:lnTo>
                    <a:lnTo>
                      <a:pt x="1966" y="1569"/>
                    </a:lnTo>
                    <a:lnTo>
                      <a:pt x="1962" y="1571"/>
                    </a:lnTo>
                    <a:lnTo>
                      <a:pt x="1939" y="1581"/>
                    </a:lnTo>
                    <a:lnTo>
                      <a:pt x="1919" y="1591"/>
                    </a:lnTo>
                    <a:lnTo>
                      <a:pt x="1919" y="1591"/>
                    </a:lnTo>
                    <a:lnTo>
                      <a:pt x="1883" y="1614"/>
                    </a:lnTo>
                    <a:lnTo>
                      <a:pt x="1852" y="1639"/>
                    </a:lnTo>
                    <a:lnTo>
                      <a:pt x="1823" y="1669"/>
                    </a:lnTo>
                    <a:lnTo>
                      <a:pt x="1798" y="1702"/>
                    </a:lnTo>
                    <a:lnTo>
                      <a:pt x="1778" y="1737"/>
                    </a:lnTo>
                    <a:lnTo>
                      <a:pt x="1777" y="1739"/>
                    </a:lnTo>
                    <a:lnTo>
                      <a:pt x="1776" y="1741"/>
                    </a:lnTo>
                    <a:lnTo>
                      <a:pt x="1766" y="1762"/>
                    </a:lnTo>
                    <a:lnTo>
                      <a:pt x="1759" y="1783"/>
                    </a:lnTo>
                    <a:lnTo>
                      <a:pt x="1757" y="1785"/>
                    </a:lnTo>
                    <a:lnTo>
                      <a:pt x="1756" y="1787"/>
                    </a:lnTo>
                    <a:lnTo>
                      <a:pt x="1751" y="1809"/>
                    </a:lnTo>
                    <a:lnTo>
                      <a:pt x="1746" y="1832"/>
                    </a:lnTo>
                    <a:lnTo>
                      <a:pt x="1745" y="1842"/>
                    </a:lnTo>
                    <a:lnTo>
                      <a:pt x="1741" y="1869"/>
                    </a:lnTo>
                    <a:lnTo>
                      <a:pt x="1740" y="1896"/>
                    </a:lnTo>
                    <a:lnTo>
                      <a:pt x="1741" y="1899"/>
                    </a:lnTo>
                    <a:lnTo>
                      <a:pt x="1741" y="1902"/>
                    </a:lnTo>
                    <a:lnTo>
                      <a:pt x="1742" y="1927"/>
                    </a:lnTo>
                    <a:lnTo>
                      <a:pt x="1747" y="1953"/>
                    </a:lnTo>
                    <a:lnTo>
                      <a:pt x="1747" y="1955"/>
                    </a:lnTo>
                    <a:lnTo>
                      <a:pt x="1747" y="1957"/>
                    </a:lnTo>
                    <a:lnTo>
                      <a:pt x="1754" y="1984"/>
                    </a:lnTo>
                    <a:lnTo>
                      <a:pt x="1763" y="2010"/>
                    </a:lnTo>
                    <a:lnTo>
                      <a:pt x="1764" y="2015"/>
                    </a:lnTo>
                    <a:lnTo>
                      <a:pt x="1776" y="2041"/>
                    </a:lnTo>
                    <a:lnTo>
                      <a:pt x="1790" y="2067"/>
                    </a:lnTo>
                    <a:lnTo>
                      <a:pt x="1814" y="2103"/>
                    </a:lnTo>
                    <a:lnTo>
                      <a:pt x="1844" y="2135"/>
                    </a:lnTo>
                    <a:lnTo>
                      <a:pt x="1878" y="2164"/>
                    </a:lnTo>
                    <a:lnTo>
                      <a:pt x="1914" y="2188"/>
                    </a:lnTo>
                    <a:lnTo>
                      <a:pt x="1954" y="2208"/>
                    </a:lnTo>
                    <a:lnTo>
                      <a:pt x="1996" y="2222"/>
                    </a:lnTo>
                    <a:lnTo>
                      <a:pt x="2041" y="2232"/>
                    </a:lnTo>
                    <a:lnTo>
                      <a:pt x="2088" y="2235"/>
                    </a:lnTo>
                    <a:lnTo>
                      <a:pt x="2135" y="2232"/>
                    </a:lnTo>
                    <a:lnTo>
                      <a:pt x="2181" y="2222"/>
                    </a:lnTo>
                    <a:lnTo>
                      <a:pt x="2223" y="2207"/>
                    </a:lnTo>
                    <a:lnTo>
                      <a:pt x="2264" y="2188"/>
                    </a:lnTo>
                    <a:lnTo>
                      <a:pt x="2300" y="2163"/>
                    </a:lnTo>
                    <a:lnTo>
                      <a:pt x="2334" y="2134"/>
                    </a:lnTo>
                    <a:lnTo>
                      <a:pt x="2364" y="2101"/>
                    </a:lnTo>
                    <a:lnTo>
                      <a:pt x="2388" y="2065"/>
                    </a:lnTo>
                    <a:lnTo>
                      <a:pt x="2409" y="2024"/>
                    </a:lnTo>
                    <a:lnTo>
                      <a:pt x="2423" y="1982"/>
                    </a:lnTo>
                    <a:lnTo>
                      <a:pt x="2432" y="1937"/>
                    </a:lnTo>
                    <a:lnTo>
                      <a:pt x="2436" y="1891"/>
                    </a:lnTo>
                    <a:lnTo>
                      <a:pt x="2432" y="1846"/>
                    </a:lnTo>
                    <a:lnTo>
                      <a:pt x="2424" y="1803"/>
                    </a:lnTo>
                    <a:lnTo>
                      <a:pt x="2410" y="1762"/>
                    </a:lnTo>
                    <a:lnTo>
                      <a:pt x="2392" y="1723"/>
                    </a:lnTo>
                    <a:lnTo>
                      <a:pt x="2368" y="1687"/>
                    </a:lnTo>
                    <a:lnTo>
                      <a:pt x="2340" y="1655"/>
                    </a:lnTo>
                    <a:lnTo>
                      <a:pt x="2309" y="1626"/>
                    </a:lnTo>
                    <a:lnTo>
                      <a:pt x="2274" y="1601"/>
                    </a:lnTo>
                    <a:lnTo>
                      <a:pt x="2237" y="1581"/>
                    </a:lnTo>
                    <a:lnTo>
                      <a:pt x="2211" y="1569"/>
                    </a:lnTo>
                    <a:lnTo>
                      <a:pt x="2184" y="1561"/>
                    </a:lnTo>
                    <a:lnTo>
                      <a:pt x="2184" y="1561"/>
                    </a:lnTo>
                    <a:lnTo>
                      <a:pt x="2183" y="1561"/>
                    </a:lnTo>
                    <a:lnTo>
                      <a:pt x="2157" y="1554"/>
                    </a:lnTo>
                    <a:lnTo>
                      <a:pt x="2133" y="1550"/>
                    </a:lnTo>
                    <a:lnTo>
                      <a:pt x="2127" y="1550"/>
                    </a:lnTo>
                    <a:lnTo>
                      <a:pt x="2102" y="1548"/>
                    </a:lnTo>
                    <a:lnTo>
                      <a:pt x="2078" y="1548"/>
                    </a:lnTo>
                    <a:close/>
                    <a:moveTo>
                      <a:pt x="3246" y="1375"/>
                    </a:moveTo>
                    <a:lnTo>
                      <a:pt x="3244" y="1377"/>
                    </a:lnTo>
                    <a:lnTo>
                      <a:pt x="3238" y="1379"/>
                    </a:lnTo>
                    <a:lnTo>
                      <a:pt x="3232" y="1381"/>
                    </a:lnTo>
                    <a:lnTo>
                      <a:pt x="3206" y="1388"/>
                    </a:lnTo>
                    <a:lnTo>
                      <a:pt x="3199" y="1390"/>
                    </a:lnTo>
                    <a:lnTo>
                      <a:pt x="3190" y="1394"/>
                    </a:lnTo>
                    <a:lnTo>
                      <a:pt x="3162" y="1400"/>
                    </a:lnTo>
                    <a:lnTo>
                      <a:pt x="3143" y="1404"/>
                    </a:lnTo>
                    <a:lnTo>
                      <a:pt x="3112" y="1409"/>
                    </a:lnTo>
                    <a:lnTo>
                      <a:pt x="3088" y="1414"/>
                    </a:lnTo>
                    <a:lnTo>
                      <a:pt x="3052" y="1418"/>
                    </a:lnTo>
                    <a:lnTo>
                      <a:pt x="3026" y="1421"/>
                    </a:lnTo>
                    <a:lnTo>
                      <a:pt x="2983" y="1425"/>
                    </a:lnTo>
                    <a:lnTo>
                      <a:pt x="2954" y="1428"/>
                    </a:lnTo>
                    <a:lnTo>
                      <a:pt x="2928" y="1429"/>
                    </a:lnTo>
                    <a:lnTo>
                      <a:pt x="2900" y="1430"/>
                    </a:lnTo>
                    <a:lnTo>
                      <a:pt x="2873" y="1431"/>
                    </a:lnTo>
                    <a:lnTo>
                      <a:pt x="2829" y="1432"/>
                    </a:lnTo>
                    <a:lnTo>
                      <a:pt x="2783" y="1432"/>
                    </a:lnTo>
                    <a:lnTo>
                      <a:pt x="2701" y="1431"/>
                    </a:lnTo>
                    <a:lnTo>
                      <a:pt x="2623" y="1428"/>
                    </a:lnTo>
                    <a:lnTo>
                      <a:pt x="2547" y="1421"/>
                    </a:lnTo>
                    <a:lnTo>
                      <a:pt x="2472" y="1416"/>
                    </a:lnTo>
                    <a:lnTo>
                      <a:pt x="2396" y="1409"/>
                    </a:lnTo>
                    <a:lnTo>
                      <a:pt x="2320" y="1404"/>
                    </a:lnTo>
                    <a:lnTo>
                      <a:pt x="2320" y="1482"/>
                    </a:lnTo>
                    <a:lnTo>
                      <a:pt x="2335" y="1489"/>
                    </a:lnTo>
                    <a:lnTo>
                      <a:pt x="2357" y="1498"/>
                    </a:lnTo>
                    <a:lnTo>
                      <a:pt x="2386" y="1506"/>
                    </a:lnTo>
                    <a:lnTo>
                      <a:pt x="2423" y="1515"/>
                    </a:lnTo>
                    <a:lnTo>
                      <a:pt x="2467" y="1523"/>
                    </a:lnTo>
                    <a:lnTo>
                      <a:pt x="2517" y="1531"/>
                    </a:lnTo>
                    <a:lnTo>
                      <a:pt x="2574" y="1537"/>
                    </a:lnTo>
                    <a:lnTo>
                      <a:pt x="2638" y="1542"/>
                    </a:lnTo>
                    <a:lnTo>
                      <a:pt x="2707" y="1546"/>
                    </a:lnTo>
                    <a:lnTo>
                      <a:pt x="2783" y="1547"/>
                    </a:lnTo>
                    <a:lnTo>
                      <a:pt x="2829" y="1547"/>
                    </a:lnTo>
                    <a:lnTo>
                      <a:pt x="2872" y="1546"/>
                    </a:lnTo>
                    <a:lnTo>
                      <a:pt x="2875" y="1545"/>
                    </a:lnTo>
                    <a:lnTo>
                      <a:pt x="2879" y="1545"/>
                    </a:lnTo>
                    <a:lnTo>
                      <a:pt x="2918" y="1544"/>
                    </a:lnTo>
                    <a:lnTo>
                      <a:pt x="2956" y="1540"/>
                    </a:lnTo>
                    <a:lnTo>
                      <a:pt x="2960" y="1540"/>
                    </a:lnTo>
                    <a:lnTo>
                      <a:pt x="2965" y="1540"/>
                    </a:lnTo>
                    <a:lnTo>
                      <a:pt x="2999" y="1537"/>
                    </a:lnTo>
                    <a:lnTo>
                      <a:pt x="3031" y="1533"/>
                    </a:lnTo>
                    <a:lnTo>
                      <a:pt x="3034" y="1533"/>
                    </a:lnTo>
                    <a:lnTo>
                      <a:pt x="3039" y="1532"/>
                    </a:lnTo>
                    <a:lnTo>
                      <a:pt x="3068" y="1529"/>
                    </a:lnTo>
                    <a:lnTo>
                      <a:pt x="3096" y="1524"/>
                    </a:lnTo>
                    <a:lnTo>
                      <a:pt x="3103" y="1523"/>
                    </a:lnTo>
                    <a:lnTo>
                      <a:pt x="3128" y="1518"/>
                    </a:lnTo>
                    <a:lnTo>
                      <a:pt x="3149" y="1514"/>
                    </a:lnTo>
                    <a:lnTo>
                      <a:pt x="3153" y="1513"/>
                    </a:lnTo>
                    <a:lnTo>
                      <a:pt x="3156" y="1513"/>
                    </a:lnTo>
                    <a:lnTo>
                      <a:pt x="3176" y="1507"/>
                    </a:lnTo>
                    <a:lnTo>
                      <a:pt x="3193" y="1502"/>
                    </a:lnTo>
                    <a:lnTo>
                      <a:pt x="3196" y="1502"/>
                    </a:lnTo>
                    <a:lnTo>
                      <a:pt x="3197" y="1502"/>
                    </a:lnTo>
                    <a:lnTo>
                      <a:pt x="3213" y="1497"/>
                    </a:lnTo>
                    <a:lnTo>
                      <a:pt x="3226" y="1491"/>
                    </a:lnTo>
                    <a:lnTo>
                      <a:pt x="3227" y="1491"/>
                    </a:lnTo>
                    <a:lnTo>
                      <a:pt x="3227" y="1491"/>
                    </a:lnTo>
                    <a:lnTo>
                      <a:pt x="3238" y="1486"/>
                    </a:lnTo>
                    <a:lnTo>
                      <a:pt x="3246" y="1482"/>
                    </a:lnTo>
                    <a:lnTo>
                      <a:pt x="3246" y="1375"/>
                    </a:lnTo>
                    <a:close/>
                    <a:moveTo>
                      <a:pt x="3246" y="1147"/>
                    </a:moveTo>
                    <a:lnTo>
                      <a:pt x="3245" y="1147"/>
                    </a:lnTo>
                    <a:lnTo>
                      <a:pt x="3244" y="1148"/>
                    </a:lnTo>
                    <a:lnTo>
                      <a:pt x="3238" y="1150"/>
                    </a:lnTo>
                    <a:lnTo>
                      <a:pt x="3231" y="1152"/>
                    </a:lnTo>
                    <a:lnTo>
                      <a:pt x="3207" y="1160"/>
                    </a:lnTo>
                    <a:lnTo>
                      <a:pt x="3199" y="1162"/>
                    </a:lnTo>
                    <a:lnTo>
                      <a:pt x="3190" y="1164"/>
                    </a:lnTo>
                    <a:lnTo>
                      <a:pt x="3163" y="1170"/>
                    </a:lnTo>
                    <a:lnTo>
                      <a:pt x="3143" y="1174"/>
                    </a:lnTo>
                    <a:lnTo>
                      <a:pt x="3112" y="1181"/>
                    </a:lnTo>
                    <a:lnTo>
                      <a:pt x="3088" y="1184"/>
                    </a:lnTo>
                    <a:lnTo>
                      <a:pt x="3053" y="1189"/>
                    </a:lnTo>
                    <a:lnTo>
                      <a:pt x="3026" y="1193"/>
                    </a:lnTo>
                    <a:lnTo>
                      <a:pt x="2983" y="1196"/>
                    </a:lnTo>
                    <a:lnTo>
                      <a:pt x="2954" y="1198"/>
                    </a:lnTo>
                    <a:lnTo>
                      <a:pt x="2928" y="1200"/>
                    </a:lnTo>
                    <a:lnTo>
                      <a:pt x="2900" y="1201"/>
                    </a:lnTo>
                    <a:lnTo>
                      <a:pt x="2887" y="1201"/>
                    </a:lnTo>
                    <a:lnTo>
                      <a:pt x="2873" y="1202"/>
                    </a:lnTo>
                    <a:lnTo>
                      <a:pt x="2829" y="1203"/>
                    </a:lnTo>
                    <a:lnTo>
                      <a:pt x="2783" y="1203"/>
                    </a:lnTo>
                    <a:lnTo>
                      <a:pt x="2721" y="1203"/>
                    </a:lnTo>
                    <a:lnTo>
                      <a:pt x="2662" y="1201"/>
                    </a:lnTo>
                    <a:lnTo>
                      <a:pt x="2610" y="1198"/>
                    </a:lnTo>
                    <a:lnTo>
                      <a:pt x="2560" y="1194"/>
                    </a:lnTo>
                    <a:lnTo>
                      <a:pt x="2515" y="1189"/>
                    </a:lnTo>
                    <a:lnTo>
                      <a:pt x="2417" y="1182"/>
                    </a:lnTo>
                    <a:lnTo>
                      <a:pt x="2320" y="1174"/>
                    </a:lnTo>
                    <a:lnTo>
                      <a:pt x="2320" y="1253"/>
                    </a:lnTo>
                    <a:lnTo>
                      <a:pt x="2335" y="1261"/>
                    </a:lnTo>
                    <a:lnTo>
                      <a:pt x="2357" y="1269"/>
                    </a:lnTo>
                    <a:lnTo>
                      <a:pt x="2386" y="1278"/>
                    </a:lnTo>
                    <a:lnTo>
                      <a:pt x="2423" y="1286"/>
                    </a:lnTo>
                    <a:lnTo>
                      <a:pt x="2467" y="1295"/>
                    </a:lnTo>
                    <a:lnTo>
                      <a:pt x="2516" y="1302"/>
                    </a:lnTo>
                    <a:lnTo>
                      <a:pt x="2573" y="1308"/>
                    </a:lnTo>
                    <a:lnTo>
                      <a:pt x="2637" y="1314"/>
                    </a:lnTo>
                    <a:lnTo>
                      <a:pt x="2707" y="1317"/>
                    </a:lnTo>
                    <a:lnTo>
                      <a:pt x="2783" y="1318"/>
                    </a:lnTo>
                    <a:lnTo>
                      <a:pt x="2829" y="1317"/>
                    </a:lnTo>
                    <a:lnTo>
                      <a:pt x="2872" y="1316"/>
                    </a:lnTo>
                    <a:lnTo>
                      <a:pt x="2875" y="1316"/>
                    </a:lnTo>
                    <a:lnTo>
                      <a:pt x="2879" y="1316"/>
                    </a:lnTo>
                    <a:lnTo>
                      <a:pt x="2918" y="1314"/>
                    </a:lnTo>
                    <a:lnTo>
                      <a:pt x="2956" y="1312"/>
                    </a:lnTo>
                    <a:lnTo>
                      <a:pt x="2960" y="1312"/>
                    </a:lnTo>
                    <a:lnTo>
                      <a:pt x="2965" y="1311"/>
                    </a:lnTo>
                    <a:lnTo>
                      <a:pt x="2998" y="1307"/>
                    </a:lnTo>
                    <a:lnTo>
                      <a:pt x="3031" y="1304"/>
                    </a:lnTo>
                    <a:lnTo>
                      <a:pt x="3034" y="1303"/>
                    </a:lnTo>
                    <a:lnTo>
                      <a:pt x="3039" y="1303"/>
                    </a:lnTo>
                    <a:lnTo>
                      <a:pt x="3068" y="1299"/>
                    </a:lnTo>
                    <a:lnTo>
                      <a:pt x="3096" y="1295"/>
                    </a:lnTo>
                    <a:lnTo>
                      <a:pt x="3099" y="1295"/>
                    </a:lnTo>
                    <a:lnTo>
                      <a:pt x="3103" y="1294"/>
                    </a:lnTo>
                    <a:lnTo>
                      <a:pt x="3128" y="1289"/>
                    </a:lnTo>
                    <a:lnTo>
                      <a:pt x="3149" y="1285"/>
                    </a:lnTo>
                    <a:lnTo>
                      <a:pt x="3153" y="1284"/>
                    </a:lnTo>
                    <a:lnTo>
                      <a:pt x="3156" y="1283"/>
                    </a:lnTo>
                    <a:lnTo>
                      <a:pt x="3175" y="1279"/>
                    </a:lnTo>
                    <a:lnTo>
                      <a:pt x="3193" y="1273"/>
                    </a:lnTo>
                    <a:lnTo>
                      <a:pt x="3196" y="1273"/>
                    </a:lnTo>
                    <a:lnTo>
                      <a:pt x="3197" y="1272"/>
                    </a:lnTo>
                    <a:lnTo>
                      <a:pt x="3213" y="1268"/>
                    </a:lnTo>
                    <a:lnTo>
                      <a:pt x="3226" y="1263"/>
                    </a:lnTo>
                    <a:lnTo>
                      <a:pt x="3227" y="1262"/>
                    </a:lnTo>
                    <a:lnTo>
                      <a:pt x="3238" y="1257"/>
                    </a:lnTo>
                    <a:lnTo>
                      <a:pt x="3246" y="1253"/>
                    </a:lnTo>
                    <a:lnTo>
                      <a:pt x="3246" y="1147"/>
                    </a:lnTo>
                    <a:close/>
                    <a:moveTo>
                      <a:pt x="2783" y="917"/>
                    </a:moveTo>
                    <a:lnTo>
                      <a:pt x="2722" y="918"/>
                    </a:lnTo>
                    <a:lnTo>
                      <a:pt x="2665" y="923"/>
                    </a:lnTo>
                    <a:lnTo>
                      <a:pt x="2611" y="931"/>
                    </a:lnTo>
                    <a:lnTo>
                      <a:pt x="2560" y="941"/>
                    </a:lnTo>
                    <a:lnTo>
                      <a:pt x="2514" y="952"/>
                    </a:lnTo>
                    <a:lnTo>
                      <a:pt x="2472" y="965"/>
                    </a:lnTo>
                    <a:lnTo>
                      <a:pt x="2436" y="979"/>
                    </a:lnTo>
                    <a:lnTo>
                      <a:pt x="2402" y="993"/>
                    </a:lnTo>
                    <a:lnTo>
                      <a:pt x="2374" y="1006"/>
                    </a:lnTo>
                    <a:lnTo>
                      <a:pt x="2352" y="1019"/>
                    </a:lnTo>
                    <a:lnTo>
                      <a:pt x="2335" y="1031"/>
                    </a:lnTo>
                    <a:lnTo>
                      <a:pt x="2337" y="1032"/>
                    </a:lnTo>
                    <a:lnTo>
                      <a:pt x="2348" y="1036"/>
                    </a:lnTo>
                    <a:lnTo>
                      <a:pt x="2359" y="1040"/>
                    </a:lnTo>
                    <a:lnTo>
                      <a:pt x="2363" y="1041"/>
                    </a:lnTo>
                    <a:lnTo>
                      <a:pt x="2377" y="1046"/>
                    </a:lnTo>
                    <a:lnTo>
                      <a:pt x="2393" y="1050"/>
                    </a:lnTo>
                    <a:lnTo>
                      <a:pt x="2396" y="1051"/>
                    </a:lnTo>
                    <a:lnTo>
                      <a:pt x="2414" y="1055"/>
                    </a:lnTo>
                    <a:lnTo>
                      <a:pt x="2435" y="1060"/>
                    </a:lnTo>
                    <a:lnTo>
                      <a:pt x="2442" y="1061"/>
                    </a:lnTo>
                    <a:lnTo>
                      <a:pt x="2465" y="1065"/>
                    </a:lnTo>
                    <a:lnTo>
                      <a:pt x="2488" y="1068"/>
                    </a:lnTo>
                    <a:lnTo>
                      <a:pt x="2492" y="1069"/>
                    </a:lnTo>
                    <a:lnTo>
                      <a:pt x="2496" y="1069"/>
                    </a:lnTo>
                    <a:lnTo>
                      <a:pt x="2522" y="1073"/>
                    </a:lnTo>
                    <a:lnTo>
                      <a:pt x="2550" y="1077"/>
                    </a:lnTo>
                    <a:lnTo>
                      <a:pt x="2551" y="1077"/>
                    </a:lnTo>
                    <a:lnTo>
                      <a:pt x="2553" y="1077"/>
                    </a:lnTo>
                    <a:lnTo>
                      <a:pt x="2583" y="1080"/>
                    </a:lnTo>
                    <a:lnTo>
                      <a:pt x="2614" y="1083"/>
                    </a:lnTo>
                    <a:lnTo>
                      <a:pt x="2619" y="1083"/>
                    </a:lnTo>
                    <a:lnTo>
                      <a:pt x="2626" y="1083"/>
                    </a:lnTo>
                    <a:lnTo>
                      <a:pt x="2658" y="1085"/>
                    </a:lnTo>
                    <a:lnTo>
                      <a:pt x="2693" y="1087"/>
                    </a:lnTo>
                    <a:lnTo>
                      <a:pt x="2705" y="1087"/>
                    </a:lnTo>
                    <a:lnTo>
                      <a:pt x="2743" y="1088"/>
                    </a:lnTo>
                    <a:lnTo>
                      <a:pt x="2783" y="1088"/>
                    </a:lnTo>
                    <a:lnTo>
                      <a:pt x="2823" y="1088"/>
                    </a:lnTo>
                    <a:lnTo>
                      <a:pt x="2860" y="1087"/>
                    </a:lnTo>
                    <a:lnTo>
                      <a:pt x="2867" y="1087"/>
                    </a:lnTo>
                    <a:lnTo>
                      <a:pt x="2873" y="1087"/>
                    </a:lnTo>
                    <a:lnTo>
                      <a:pt x="2908" y="1085"/>
                    </a:lnTo>
                    <a:lnTo>
                      <a:pt x="2940" y="1083"/>
                    </a:lnTo>
                    <a:lnTo>
                      <a:pt x="2946" y="1083"/>
                    </a:lnTo>
                    <a:lnTo>
                      <a:pt x="2952" y="1083"/>
                    </a:lnTo>
                    <a:lnTo>
                      <a:pt x="2984" y="1080"/>
                    </a:lnTo>
                    <a:lnTo>
                      <a:pt x="3013" y="1077"/>
                    </a:lnTo>
                    <a:lnTo>
                      <a:pt x="3015" y="1077"/>
                    </a:lnTo>
                    <a:lnTo>
                      <a:pt x="3017" y="1077"/>
                    </a:lnTo>
                    <a:lnTo>
                      <a:pt x="3070" y="1069"/>
                    </a:lnTo>
                    <a:lnTo>
                      <a:pt x="3074" y="1069"/>
                    </a:lnTo>
                    <a:lnTo>
                      <a:pt x="3077" y="1068"/>
                    </a:lnTo>
                    <a:lnTo>
                      <a:pt x="3124" y="1061"/>
                    </a:lnTo>
                    <a:lnTo>
                      <a:pt x="3127" y="1060"/>
                    </a:lnTo>
                    <a:lnTo>
                      <a:pt x="3131" y="1060"/>
                    </a:lnTo>
                    <a:lnTo>
                      <a:pt x="3152" y="1055"/>
                    </a:lnTo>
                    <a:lnTo>
                      <a:pt x="3170" y="1051"/>
                    </a:lnTo>
                    <a:lnTo>
                      <a:pt x="3173" y="1050"/>
                    </a:lnTo>
                    <a:lnTo>
                      <a:pt x="3203" y="1041"/>
                    </a:lnTo>
                    <a:lnTo>
                      <a:pt x="3205" y="1040"/>
                    </a:lnTo>
                    <a:lnTo>
                      <a:pt x="3206" y="1040"/>
                    </a:lnTo>
                    <a:lnTo>
                      <a:pt x="3218" y="1036"/>
                    </a:lnTo>
                    <a:lnTo>
                      <a:pt x="3229" y="1032"/>
                    </a:lnTo>
                    <a:lnTo>
                      <a:pt x="3231" y="1031"/>
                    </a:lnTo>
                    <a:lnTo>
                      <a:pt x="3214" y="1019"/>
                    </a:lnTo>
                    <a:lnTo>
                      <a:pt x="3191" y="1006"/>
                    </a:lnTo>
                    <a:lnTo>
                      <a:pt x="3163" y="993"/>
                    </a:lnTo>
                    <a:lnTo>
                      <a:pt x="3131" y="979"/>
                    </a:lnTo>
                    <a:lnTo>
                      <a:pt x="3094" y="965"/>
                    </a:lnTo>
                    <a:lnTo>
                      <a:pt x="3052" y="952"/>
                    </a:lnTo>
                    <a:lnTo>
                      <a:pt x="3005" y="941"/>
                    </a:lnTo>
                    <a:lnTo>
                      <a:pt x="2955" y="931"/>
                    </a:lnTo>
                    <a:lnTo>
                      <a:pt x="2901" y="923"/>
                    </a:lnTo>
                    <a:lnTo>
                      <a:pt x="2844" y="918"/>
                    </a:lnTo>
                    <a:lnTo>
                      <a:pt x="2783" y="917"/>
                    </a:lnTo>
                    <a:close/>
                    <a:moveTo>
                      <a:pt x="1219" y="401"/>
                    </a:moveTo>
                    <a:lnTo>
                      <a:pt x="1163" y="404"/>
                    </a:lnTo>
                    <a:lnTo>
                      <a:pt x="1106" y="414"/>
                    </a:lnTo>
                    <a:lnTo>
                      <a:pt x="1049" y="431"/>
                    </a:lnTo>
                    <a:lnTo>
                      <a:pt x="992" y="452"/>
                    </a:lnTo>
                    <a:lnTo>
                      <a:pt x="936" y="480"/>
                    </a:lnTo>
                    <a:lnTo>
                      <a:pt x="880" y="512"/>
                    </a:lnTo>
                    <a:lnTo>
                      <a:pt x="827" y="549"/>
                    </a:lnTo>
                    <a:lnTo>
                      <a:pt x="774" y="590"/>
                    </a:lnTo>
                    <a:lnTo>
                      <a:pt x="722" y="635"/>
                    </a:lnTo>
                    <a:lnTo>
                      <a:pt x="675" y="683"/>
                    </a:lnTo>
                    <a:lnTo>
                      <a:pt x="629" y="734"/>
                    </a:lnTo>
                    <a:lnTo>
                      <a:pt x="587" y="788"/>
                    </a:lnTo>
                    <a:lnTo>
                      <a:pt x="548" y="844"/>
                    </a:lnTo>
                    <a:lnTo>
                      <a:pt x="514" y="901"/>
                    </a:lnTo>
                    <a:lnTo>
                      <a:pt x="483" y="961"/>
                    </a:lnTo>
                    <a:lnTo>
                      <a:pt x="457" y="1020"/>
                    </a:lnTo>
                    <a:lnTo>
                      <a:pt x="436" y="1081"/>
                    </a:lnTo>
                    <a:lnTo>
                      <a:pt x="421" y="1140"/>
                    </a:lnTo>
                    <a:lnTo>
                      <a:pt x="412" y="1201"/>
                    </a:lnTo>
                    <a:lnTo>
                      <a:pt x="408" y="1261"/>
                    </a:lnTo>
                    <a:lnTo>
                      <a:pt x="412" y="1279"/>
                    </a:lnTo>
                    <a:lnTo>
                      <a:pt x="419" y="1295"/>
                    </a:lnTo>
                    <a:lnTo>
                      <a:pt x="432" y="1306"/>
                    </a:lnTo>
                    <a:lnTo>
                      <a:pt x="448" y="1315"/>
                    </a:lnTo>
                    <a:lnTo>
                      <a:pt x="466" y="1318"/>
                    </a:lnTo>
                    <a:lnTo>
                      <a:pt x="485" y="1315"/>
                    </a:lnTo>
                    <a:lnTo>
                      <a:pt x="501" y="1306"/>
                    </a:lnTo>
                    <a:lnTo>
                      <a:pt x="513" y="1295"/>
                    </a:lnTo>
                    <a:lnTo>
                      <a:pt x="521" y="1279"/>
                    </a:lnTo>
                    <a:lnTo>
                      <a:pt x="525" y="1261"/>
                    </a:lnTo>
                    <a:lnTo>
                      <a:pt x="528" y="1208"/>
                    </a:lnTo>
                    <a:lnTo>
                      <a:pt x="536" y="1155"/>
                    </a:lnTo>
                    <a:lnTo>
                      <a:pt x="551" y="1101"/>
                    </a:lnTo>
                    <a:lnTo>
                      <a:pt x="572" y="1047"/>
                    </a:lnTo>
                    <a:lnTo>
                      <a:pt x="597" y="993"/>
                    </a:lnTo>
                    <a:lnTo>
                      <a:pt x="626" y="939"/>
                    </a:lnTo>
                    <a:lnTo>
                      <a:pt x="659" y="887"/>
                    </a:lnTo>
                    <a:lnTo>
                      <a:pt x="697" y="837"/>
                    </a:lnTo>
                    <a:lnTo>
                      <a:pt x="736" y="788"/>
                    </a:lnTo>
                    <a:lnTo>
                      <a:pt x="779" y="743"/>
                    </a:lnTo>
                    <a:lnTo>
                      <a:pt x="824" y="700"/>
                    </a:lnTo>
                    <a:lnTo>
                      <a:pt x="872" y="661"/>
                    </a:lnTo>
                    <a:lnTo>
                      <a:pt x="920" y="625"/>
                    </a:lnTo>
                    <a:lnTo>
                      <a:pt x="970" y="593"/>
                    </a:lnTo>
                    <a:lnTo>
                      <a:pt x="1020" y="566"/>
                    </a:lnTo>
                    <a:lnTo>
                      <a:pt x="1071" y="545"/>
                    </a:lnTo>
                    <a:lnTo>
                      <a:pt x="1121" y="529"/>
                    </a:lnTo>
                    <a:lnTo>
                      <a:pt x="1171" y="519"/>
                    </a:lnTo>
                    <a:lnTo>
                      <a:pt x="1219" y="516"/>
                    </a:lnTo>
                    <a:lnTo>
                      <a:pt x="1237" y="513"/>
                    </a:lnTo>
                    <a:lnTo>
                      <a:pt x="1253" y="504"/>
                    </a:lnTo>
                    <a:lnTo>
                      <a:pt x="1266" y="492"/>
                    </a:lnTo>
                    <a:lnTo>
                      <a:pt x="1274" y="477"/>
                    </a:lnTo>
                    <a:lnTo>
                      <a:pt x="1277" y="459"/>
                    </a:lnTo>
                    <a:lnTo>
                      <a:pt x="1274" y="441"/>
                    </a:lnTo>
                    <a:lnTo>
                      <a:pt x="1266" y="425"/>
                    </a:lnTo>
                    <a:lnTo>
                      <a:pt x="1253" y="412"/>
                    </a:lnTo>
                    <a:lnTo>
                      <a:pt x="1237" y="404"/>
                    </a:lnTo>
                    <a:lnTo>
                      <a:pt x="1219" y="401"/>
                    </a:lnTo>
                    <a:close/>
                    <a:moveTo>
                      <a:pt x="1157" y="0"/>
                    </a:moveTo>
                    <a:lnTo>
                      <a:pt x="1607" y="0"/>
                    </a:lnTo>
                    <a:lnTo>
                      <a:pt x="1653" y="2"/>
                    </a:lnTo>
                    <a:lnTo>
                      <a:pt x="1697" y="11"/>
                    </a:lnTo>
                    <a:lnTo>
                      <a:pt x="1740" y="23"/>
                    </a:lnTo>
                    <a:lnTo>
                      <a:pt x="1780" y="37"/>
                    </a:lnTo>
                    <a:lnTo>
                      <a:pt x="1818" y="55"/>
                    </a:lnTo>
                    <a:lnTo>
                      <a:pt x="1852" y="75"/>
                    </a:lnTo>
                    <a:lnTo>
                      <a:pt x="1883" y="95"/>
                    </a:lnTo>
                    <a:lnTo>
                      <a:pt x="1910" y="115"/>
                    </a:lnTo>
                    <a:lnTo>
                      <a:pt x="2327" y="395"/>
                    </a:lnTo>
                    <a:lnTo>
                      <a:pt x="2387" y="444"/>
                    </a:lnTo>
                    <a:lnTo>
                      <a:pt x="2444" y="497"/>
                    </a:lnTo>
                    <a:lnTo>
                      <a:pt x="2497" y="553"/>
                    </a:lnTo>
                    <a:lnTo>
                      <a:pt x="2546" y="613"/>
                    </a:lnTo>
                    <a:lnTo>
                      <a:pt x="2590" y="675"/>
                    </a:lnTo>
                    <a:lnTo>
                      <a:pt x="2631" y="740"/>
                    </a:lnTo>
                    <a:lnTo>
                      <a:pt x="2667" y="809"/>
                    </a:lnTo>
                    <a:lnTo>
                      <a:pt x="2725" y="803"/>
                    </a:lnTo>
                    <a:lnTo>
                      <a:pt x="2783" y="802"/>
                    </a:lnTo>
                    <a:lnTo>
                      <a:pt x="2840" y="803"/>
                    </a:lnTo>
                    <a:lnTo>
                      <a:pt x="2897" y="809"/>
                    </a:lnTo>
                    <a:lnTo>
                      <a:pt x="2954" y="815"/>
                    </a:lnTo>
                    <a:lnTo>
                      <a:pt x="3008" y="826"/>
                    </a:lnTo>
                    <a:lnTo>
                      <a:pt x="3060" y="837"/>
                    </a:lnTo>
                    <a:lnTo>
                      <a:pt x="3111" y="851"/>
                    </a:lnTo>
                    <a:lnTo>
                      <a:pt x="3158" y="867"/>
                    </a:lnTo>
                    <a:lnTo>
                      <a:pt x="3201" y="885"/>
                    </a:lnTo>
                    <a:lnTo>
                      <a:pt x="3241" y="904"/>
                    </a:lnTo>
                    <a:lnTo>
                      <a:pt x="3275" y="924"/>
                    </a:lnTo>
                    <a:lnTo>
                      <a:pt x="3305" y="946"/>
                    </a:lnTo>
                    <a:lnTo>
                      <a:pt x="3329" y="968"/>
                    </a:lnTo>
                    <a:lnTo>
                      <a:pt x="3347" y="990"/>
                    </a:lnTo>
                    <a:lnTo>
                      <a:pt x="3358" y="1014"/>
                    </a:lnTo>
                    <a:lnTo>
                      <a:pt x="3362" y="1037"/>
                    </a:lnTo>
                    <a:lnTo>
                      <a:pt x="3362" y="2183"/>
                    </a:lnTo>
                    <a:lnTo>
                      <a:pt x="3361" y="2189"/>
                    </a:lnTo>
                    <a:lnTo>
                      <a:pt x="3360" y="2197"/>
                    </a:lnTo>
                    <a:lnTo>
                      <a:pt x="3358" y="2204"/>
                    </a:lnTo>
                    <a:lnTo>
                      <a:pt x="3355" y="2214"/>
                    </a:lnTo>
                    <a:lnTo>
                      <a:pt x="3348" y="2223"/>
                    </a:lnTo>
                    <a:lnTo>
                      <a:pt x="3341" y="2233"/>
                    </a:lnTo>
                    <a:lnTo>
                      <a:pt x="3331" y="2243"/>
                    </a:lnTo>
                    <a:lnTo>
                      <a:pt x="3318" y="2254"/>
                    </a:lnTo>
                    <a:lnTo>
                      <a:pt x="3303" y="2265"/>
                    </a:lnTo>
                    <a:lnTo>
                      <a:pt x="3285" y="2275"/>
                    </a:lnTo>
                    <a:lnTo>
                      <a:pt x="3262" y="2286"/>
                    </a:lnTo>
                    <a:lnTo>
                      <a:pt x="3236" y="2297"/>
                    </a:lnTo>
                    <a:lnTo>
                      <a:pt x="3206" y="2306"/>
                    </a:lnTo>
                    <a:lnTo>
                      <a:pt x="3172" y="2315"/>
                    </a:lnTo>
                    <a:lnTo>
                      <a:pt x="3132" y="2323"/>
                    </a:lnTo>
                    <a:lnTo>
                      <a:pt x="3088" y="2331"/>
                    </a:lnTo>
                    <a:lnTo>
                      <a:pt x="3039" y="2337"/>
                    </a:lnTo>
                    <a:lnTo>
                      <a:pt x="2984" y="2342"/>
                    </a:lnTo>
                    <a:lnTo>
                      <a:pt x="2924" y="2347"/>
                    </a:lnTo>
                    <a:lnTo>
                      <a:pt x="2856" y="2349"/>
                    </a:lnTo>
                    <a:lnTo>
                      <a:pt x="2783" y="2350"/>
                    </a:lnTo>
                    <a:lnTo>
                      <a:pt x="2711" y="2349"/>
                    </a:lnTo>
                    <a:lnTo>
                      <a:pt x="2642" y="2345"/>
                    </a:lnTo>
                    <a:lnTo>
                      <a:pt x="2575" y="2340"/>
                    </a:lnTo>
                    <a:lnTo>
                      <a:pt x="2513" y="2334"/>
                    </a:lnTo>
                    <a:lnTo>
                      <a:pt x="2454" y="2325"/>
                    </a:lnTo>
                    <a:lnTo>
                      <a:pt x="2401" y="2316"/>
                    </a:lnTo>
                    <a:lnTo>
                      <a:pt x="2354" y="2304"/>
                    </a:lnTo>
                    <a:lnTo>
                      <a:pt x="2313" y="2291"/>
                    </a:lnTo>
                    <a:lnTo>
                      <a:pt x="2271" y="2311"/>
                    </a:lnTo>
                    <a:lnTo>
                      <a:pt x="2228" y="2327"/>
                    </a:lnTo>
                    <a:lnTo>
                      <a:pt x="2183" y="2340"/>
                    </a:lnTo>
                    <a:lnTo>
                      <a:pt x="2136" y="2347"/>
                    </a:lnTo>
                    <a:lnTo>
                      <a:pt x="2087" y="2350"/>
                    </a:lnTo>
                    <a:lnTo>
                      <a:pt x="2037" y="2347"/>
                    </a:lnTo>
                    <a:lnTo>
                      <a:pt x="1986" y="2338"/>
                    </a:lnTo>
                    <a:lnTo>
                      <a:pt x="1939" y="2325"/>
                    </a:lnTo>
                    <a:lnTo>
                      <a:pt x="1893" y="2307"/>
                    </a:lnTo>
                    <a:lnTo>
                      <a:pt x="1850" y="2284"/>
                    </a:lnTo>
                    <a:lnTo>
                      <a:pt x="1810" y="2257"/>
                    </a:lnTo>
                    <a:lnTo>
                      <a:pt x="1772" y="2226"/>
                    </a:lnTo>
                    <a:lnTo>
                      <a:pt x="1739" y="2192"/>
                    </a:lnTo>
                    <a:lnTo>
                      <a:pt x="1709" y="2154"/>
                    </a:lnTo>
                    <a:lnTo>
                      <a:pt x="600" y="2154"/>
                    </a:lnTo>
                    <a:lnTo>
                      <a:pt x="552" y="2153"/>
                    </a:lnTo>
                    <a:lnTo>
                      <a:pt x="503" y="2146"/>
                    </a:lnTo>
                    <a:lnTo>
                      <a:pt x="456" y="2132"/>
                    </a:lnTo>
                    <a:lnTo>
                      <a:pt x="408" y="2111"/>
                    </a:lnTo>
                    <a:lnTo>
                      <a:pt x="362" y="2084"/>
                    </a:lnTo>
                    <a:lnTo>
                      <a:pt x="317" y="2050"/>
                    </a:lnTo>
                    <a:lnTo>
                      <a:pt x="274" y="2008"/>
                    </a:lnTo>
                    <a:lnTo>
                      <a:pt x="232" y="1962"/>
                    </a:lnTo>
                    <a:lnTo>
                      <a:pt x="192" y="1908"/>
                    </a:lnTo>
                    <a:lnTo>
                      <a:pt x="154" y="1850"/>
                    </a:lnTo>
                    <a:lnTo>
                      <a:pt x="118" y="1785"/>
                    </a:lnTo>
                    <a:lnTo>
                      <a:pt x="85" y="1714"/>
                    </a:lnTo>
                    <a:lnTo>
                      <a:pt x="57" y="1640"/>
                    </a:lnTo>
                    <a:lnTo>
                      <a:pt x="34" y="1567"/>
                    </a:lnTo>
                    <a:lnTo>
                      <a:pt x="18" y="1492"/>
                    </a:lnTo>
                    <a:lnTo>
                      <a:pt x="6" y="1417"/>
                    </a:lnTo>
                    <a:lnTo>
                      <a:pt x="0" y="1341"/>
                    </a:lnTo>
                    <a:lnTo>
                      <a:pt x="0" y="1265"/>
                    </a:lnTo>
                    <a:lnTo>
                      <a:pt x="4" y="1189"/>
                    </a:lnTo>
                    <a:lnTo>
                      <a:pt x="14" y="1115"/>
                    </a:lnTo>
                    <a:lnTo>
                      <a:pt x="28" y="1040"/>
                    </a:lnTo>
                    <a:lnTo>
                      <a:pt x="48" y="967"/>
                    </a:lnTo>
                    <a:lnTo>
                      <a:pt x="72" y="896"/>
                    </a:lnTo>
                    <a:lnTo>
                      <a:pt x="102" y="826"/>
                    </a:lnTo>
                    <a:lnTo>
                      <a:pt x="137" y="756"/>
                    </a:lnTo>
                    <a:lnTo>
                      <a:pt x="175" y="690"/>
                    </a:lnTo>
                    <a:lnTo>
                      <a:pt x="219" y="627"/>
                    </a:lnTo>
                    <a:lnTo>
                      <a:pt x="268" y="565"/>
                    </a:lnTo>
                    <a:lnTo>
                      <a:pt x="320" y="506"/>
                    </a:lnTo>
                    <a:lnTo>
                      <a:pt x="377" y="451"/>
                    </a:lnTo>
                    <a:lnTo>
                      <a:pt x="440" y="400"/>
                    </a:lnTo>
                    <a:lnTo>
                      <a:pt x="849" y="104"/>
                    </a:lnTo>
                    <a:lnTo>
                      <a:pt x="888" y="78"/>
                    </a:lnTo>
                    <a:lnTo>
                      <a:pt x="929" y="54"/>
                    </a:lnTo>
                    <a:lnTo>
                      <a:pt x="972" y="35"/>
                    </a:lnTo>
                    <a:lnTo>
                      <a:pt x="1016" y="20"/>
                    </a:lnTo>
                    <a:lnTo>
                      <a:pt x="1062" y="9"/>
                    </a:lnTo>
                    <a:lnTo>
                      <a:pt x="1109" y="2"/>
                    </a:lnTo>
                    <a:lnTo>
                      <a:pt x="11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+mn-lt"/>
                  <a:ea typeface="Arial"/>
                  <a:sym typeface="Arial"/>
                </a:endParaRPr>
              </a:p>
            </p:txBody>
          </p:sp>
          <p:sp>
            <p:nvSpPr>
              <p:cNvPr id="79" name="Freeform 202"/>
              <p:cNvSpPr>
                <a:spLocks/>
              </p:cNvSpPr>
              <p:nvPr/>
            </p:nvSpPr>
            <p:spPr bwMode="auto">
              <a:xfrm>
                <a:off x="-938" y="313"/>
                <a:ext cx="128" cy="39"/>
              </a:xfrm>
              <a:custGeom>
                <a:avLst/>
                <a:gdLst>
                  <a:gd name="T0" fmla="*/ 752 w 1154"/>
                  <a:gd name="T1" fmla="*/ 0 h 354"/>
                  <a:gd name="T2" fmla="*/ 787 w 1154"/>
                  <a:gd name="T3" fmla="*/ 11 h 354"/>
                  <a:gd name="T4" fmla="*/ 807 w 1154"/>
                  <a:gd name="T5" fmla="*/ 39 h 354"/>
                  <a:gd name="T6" fmla="*/ 810 w 1154"/>
                  <a:gd name="T7" fmla="*/ 190 h 354"/>
                  <a:gd name="T8" fmla="*/ 860 w 1154"/>
                  <a:gd name="T9" fmla="*/ 223 h 354"/>
                  <a:gd name="T10" fmla="*/ 918 w 1154"/>
                  <a:gd name="T11" fmla="*/ 237 h 354"/>
                  <a:gd name="T12" fmla="*/ 977 w 1154"/>
                  <a:gd name="T13" fmla="*/ 231 h 354"/>
                  <a:gd name="T14" fmla="*/ 1032 w 1154"/>
                  <a:gd name="T15" fmla="*/ 208 h 354"/>
                  <a:gd name="T16" fmla="*/ 1067 w 1154"/>
                  <a:gd name="T17" fmla="*/ 179 h 354"/>
                  <a:gd name="T18" fmla="*/ 1096 w 1154"/>
                  <a:gd name="T19" fmla="*/ 172 h 354"/>
                  <a:gd name="T20" fmla="*/ 1124 w 1154"/>
                  <a:gd name="T21" fmla="*/ 179 h 354"/>
                  <a:gd name="T22" fmla="*/ 1147 w 1154"/>
                  <a:gd name="T23" fmla="*/ 201 h 354"/>
                  <a:gd name="T24" fmla="*/ 1154 w 1154"/>
                  <a:gd name="T25" fmla="*/ 229 h 354"/>
                  <a:gd name="T26" fmla="*/ 1147 w 1154"/>
                  <a:gd name="T27" fmla="*/ 258 h 354"/>
                  <a:gd name="T28" fmla="*/ 1108 w 1154"/>
                  <a:gd name="T29" fmla="*/ 295 h 354"/>
                  <a:gd name="T30" fmla="*/ 1044 w 1154"/>
                  <a:gd name="T31" fmla="*/ 332 h 354"/>
                  <a:gd name="T32" fmla="*/ 970 w 1154"/>
                  <a:gd name="T33" fmla="*/ 352 h 354"/>
                  <a:gd name="T34" fmla="*/ 892 w 1154"/>
                  <a:gd name="T35" fmla="*/ 351 h 354"/>
                  <a:gd name="T36" fmla="*/ 816 w 1154"/>
                  <a:gd name="T37" fmla="*/ 328 h 354"/>
                  <a:gd name="T38" fmla="*/ 748 w 1154"/>
                  <a:gd name="T39" fmla="*/ 287 h 354"/>
                  <a:gd name="T40" fmla="*/ 40 w 1154"/>
                  <a:gd name="T41" fmla="*/ 284 h 354"/>
                  <a:gd name="T42" fmla="*/ 11 w 1154"/>
                  <a:gd name="T43" fmla="*/ 263 h 354"/>
                  <a:gd name="T44" fmla="*/ 0 w 1154"/>
                  <a:gd name="T45" fmla="*/ 229 h 354"/>
                  <a:gd name="T46" fmla="*/ 11 w 1154"/>
                  <a:gd name="T47" fmla="*/ 195 h 354"/>
                  <a:gd name="T48" fmla="*/ 40 w 1154"/>
                  <a:gd name="T49" fmla="*/ 175 h 354"/>
                  <a:gd name="T50" fmla="*/ 694 w 1154"/>
                  <a:gd name="T51" fmla="*/ 172 h 354"/>
                  <a:gd name="T52" fmla="*/ 58 w 1154"/>
                  <a:gd name="T53" fmla="*/ 114 h 354"/>
                  <a:gd name="T54" fmla="*/ 23 w 1154"/>
                  <a:gd name="T55" fmla="*/ 104 h 354"/>
                  <a:gd name="T56" fmla="*/ 3 w 1154"/>
                  <a:gd name="T57" fmla="*/ 75 h 354"/>
                  <a:gd name="T58" fmla="*/ 3 w 1154"/>
                  <a:gd name="T59" fmla="*/ 39 h 354"/>
                  <a:gd name="T60" fmla="*/ 23 w 1154"/>
                  <a:gd name="T61" fmla="*/ 11 h 354"/>
                  <a:gd name="T62" fmla="*/ 58 w 1154"/>
                  <a:gd name="T63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4" h="354">
                    <a:moveTo>
                      <a:pt x="58" y="0"/>
                    </a:moveTo>
                    <a:lnTo>
                      <a:pt x="752" y="0"/>
                    </a:lnTo>
                    <a:lnTo>
                      <a:pt x="771" y="3"/>
                    </a:lnTo>
                    <a:lnTo>
                      <a:pt x="787" y="11"/>
                    </a:lnTo>
                    <a:lnTo>
                      <a:pt x="800" y="24"/>
                    </a:lnTo>
                    <a:lnTo>
                      <a:pt x="807" y="39"/>
                    </a:lnTo>
                    <a:lnTo>
                      <a:pt x="810" y="57"/>
                    </a:lnTo>
                    <a:lnTo>
                      <a:pt x="810" y="190"/>
                    </a:lnTo>
                    <a:lnTo>
                      <a:pt x="834" y="208"/>
                    </a:lnTo>
                    <a:lnTo>
                      <a:pt x="860" y="223"/>
                    </a:lnTo>
                    <a:lnTo>
                      <a:pt x="889" y="232"/>
                    </a:lnTo>
                    <a:lnTo>
                      <a:pt x="918" y="237"/>
                    </a:lnTo>
                    <a:lnTo>
                      <a:pt x="948" y="237"/>
                    </a:lnTo>
                    <a:lnTo>
                      <a:pt x="977" y="231"/>
                    </a:lnTo>
                    <a:lnTo>
                      <a:pt x="1006" y="222"/>
                    </a:lnTo>
                    <a:lnTo>
                      <a:pt x="1032" y="208"/>
                    </a:lnTo>
                    <a:lnTo>
                      <a:pt x="1055" y="189"/>
                    </a:lnTo>
                    <a:lnTo>
                      <a:pt x="1067" y="179"/>
                    </a:lnTo>
                    <a:lnTo>
                      <a:pt x="1081" y="174"/>
                    </a:lnTo>
                    <a:lnTo>
                      <a:pt x="1096" y="172"/>
                    </a:lnTo>
                    <a:lnTo>
                      <a:pt x="1110" y="174"/>
                    </a:lnTo>
                    <a:lnTo>
                      <a:pt x="1124" y="179"/>
                    </a:lnTo>
                    <a:lnTo>
                      <a:pt x="1137" y="189"/>
                    </a:lnTo>
                    <a:lnTo>
                      <a:pt x="1147" y="201"/>
                    </a:lnTo>
                    <a:lnTo>
                      <a:pt x="1152" y="214"/>
                    </a:lnTo>
                    <a:lnTo>
                      <a:pt x="1154" y="229"/>
                    </a:lnTo>
                    <a:lnTo>
                      <a:pt x="1152" y="244"/>
                    </a:lnTo>
                    <a:lnTo>
                      <a:pt x="1147" y="258"/>
                    </a:lnTo>
                    <a:lnTo>
                      <a:pt x="1137" y="270"/>
                    </a:lnTo>
                    <a:lnTo>
                      <a:pt x="1108" y="295"/>
                    </a:lnTo>
                    <a:lnTo>
                      <a:pt x="1077" y="315"/>
                    </a:lnTo>
                    <a:lnTo>
                      <a:pt x="1044" y="332"/>
                    </a:lnTo>
                    <a:lnTo>
                      <a:pt x="1008" y="344"/>
                    </a:lnTo>
                    <a:lnTo>
                      <a:pt x="970" y="352"/>
                    </a:lnTo>
                    <a:lnTo>
                      <a:pt x="932" y="354"/>
                    </a:lnTo>
                    <a:lnTo>
                      <a:pt x="892" y="351"/>
                    </a:lnTo>
                    <a:lnTo>
                      <a:pt x="853" y="342"/>
                    </a:lnTo>
                    <a:lnTo>
                      <a:pt x="816" y="328"/>
                    </a:lnTo>
                    <a:lnTo>
                      <a:pt x="780" y="310"/>
                    </a:lnTo>
                    <a:lnTo>
                      <a:pt x="748" y="287"/>
                    </a:lnTo>
                    <a:lnTo>
                      <a:pt x="58" y="287"/>
                    </a:lnTo>
                    <a:lnTo>
                      <a:pt x="40" y="284"/>
                    </a:lnTo>
                    <a:lnTo>
                      <a:pt x="23" y="275"/>
                    </a:lnTo>
                    <a:lnTo>
                      <a:pt x="11" y="263"/>
                    </a:lnTo>
                    <a:lnTo>
                      <a:pt x="3" y="247"/>
                    </a:lnTo>
                    <a:lnTo>
                      <a:pt x="0" y="229"/>
                    </a:lnTo>
                    <a:lnTo>
                      <a:pt x="3" y="211"/>
                    </a:lnTo>
                    <a:lnTo>
                      <a:pt x="11" y="195"/>
                    </a:lnTo>
                    <a:lnTo>
                      <a:pt x="23" y="182"/>
                    </a:lnTo>
                    <a:lnTo>
                      <a:pt x="40" y="175"/>
                    </a:lnTo>
                    <a:lnTo>
                      <a:pt x="58" y="172"/>
                    </a:lnTo>
                    <a:lnTo>
                      <a:pt x="694" y="172"/>
                    </a:lnTo>
                    <a:lnTo>
                      <a:pt x="694" y="114"/>
                    </a:lnTo>
                    <a:lnTo>
                      <a:pt x="58" y="114"/>
                    </a:lnTo>
                    <a:lnTo>
                      <a:pt x="40" y="112"/>
                    </a:lnTo>
                    <a:lnTo>
                      <a:pt x="23" y="104"/>
                    </a:lnTo>
                    <a:lnTo>
                      <a:pt x="11" y="91"/>
                    </a:lnTo>
                    <a:lnTo>
                      <a:pt x="3" y="75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4"/>
                    </a:lnTo>
                    <a:lnTo>
                      <a:pt x="23" y="11"/>
                    </a:lnTo>
                    <a:lnTo>
                      <a:pt x="40" y="3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+mn-lt"/>
                  <a:ea typeface="Arial"/>
                  <a:sym typeface="Arial"/>
                </a:endParaRPr>
              </a:p>
            </p:txBody>
          </p:sp>
          <p:sp>
            <p:nvSpPr>
              <p:cNvPr id="80" name="Freeform 203"/>
              <p:cNvSpPr>
                <a:spLocks/>
              </p:cNvSpPr>
              <p:nvPr/>
            </p:nvSpPr>
            <p:spPr bwMode="auto">
              <a:xfrm>
                <a:off x="-964" y="230"/>
                <a:ext cx="132" cy="76"/>
              </a:xfrm>
              <a:custGeom>
                <a:avLst/>
                <a:gdLst>
                  <a:gd name="T0" fmla="*/ 333 w 1191"/>
                  <a:gd name="T1" fmla="*/ 1 h 687"/>
                  <a:gd name="T2" fmla="*/ 431 w 1191"/>
                  <a:gd name="T3" fmla="*/ 19 h 687"/>
                  <a:gd name="T4" fmla="*/ 519 w 1191"/>
                  <a:gd name="T5" fmla="*/ 60 h 687"/>
                  <a:gd name="T6" fmla="*/ 574 w 1191"/>
                  <a:gd name="T7" fmla="*/ 96 h 687"/>
                  <a:gd name="T8" fmla="*/ 603 w 1191"/>
                  <a:gd name="T9" fmla="*/ 99 h 687"/>
                  <a:gd name="T10" fmla="*/ 631 w 1191"/>
                  <a:gd name="T11" fmla="*/ 87 h 687"/>
                  <a:gd name="T12" fmla="*/ 714 w 1191"/>
                  <a:gd name="T13" fmla="*/ 36 h 687"/>
                  <a:gd name="T14" fmla="*/ 808 w 1191"/>
                  <a:gd name="T15" fmla="*/ 7 h 687"/>
                  <a:gd name="T16" fmla="*/ 910 w 1191"/>
                  <a:gd name="T17" fmla="*/ 0 h 687"/>
                  <a:gd name="T18" fmla="*/ 1019 w 1191"/>
                  <a:gd name="T19" fmla="*/ 16 h 687"/>
                  <a:gd name="T20" fmla="*/ 1104 w 1191"/>
                  <a:gd name="T21" fmla="*/ 44 h 687"/>
                  <a:gd name="T22" fmla="*/ 1150 w 1191"/>
                  <a:gd name="T23" fmla="*/ 80 h 687"/>
                  <a:gd name="T24" fmla="*/ 1180 w 1191"/>
                  <a:gd name="T25" fmla="*/ 129 h 687"/>
                  <a:gd name="T26" fmla="*/ 1191 w 1191"/>
                  <a:gd name="T27" fmla="*/ 187 h 687"/>
                  <a:gd name="T28" fmla="*/ 1181 w 1191"/>
                  <a:gd name="T29" fmla="*/ 246 h 687"/>
                  <a:gd name="T30" fmla="*/ 1151 w 1191"/>
                  <a:gd name="T31" fmla="*/ 298 h 687"/>
                  <a:gd name="T32" fmla="*/ 1112 w 1191"/>
                  <a:gd name="T33" fmla="*/ 336 h 687"/>
                  <a:gd name="T34" fmla="*/ 1078 w 1191"/>
                  <a:gd name="T35" fmla="*/ 383 h 687"/>
                  <a:gd name="T36" fmla="*/ 1043 w 1191"/>
                  <a:gd name="T37" fmla="*/ 440 h 687"/>
                  <a:gd name="T38" fmla="*/ 1013 w 1191"/>
                  <a:gd name="T39" fmla="*/ 500 h 687"/>
                  <a:gd name="T40" fmla="*/ 990 w 1191"/>
                  <a:gd name="T41" fmla="*/ 553 h 687"/>
                  <a:gd name="T42" fmla="*/ 969 w 1191"/>
                  <a:gd name="T43" fmla="*/ 602 h 687"/>
                  <a:gd name="T44" fmla="*/ 932 w 1191"/>
                  <a:gd name="T45" fmla="*/ 648 h 687"/>
                  <a:gd name="T46" fmla="*/ 881 w 1191"/>
                  <a:gd name="T47" fmla="*/ 678 h 687"/>
                  <a:gd name="T48" fmla="*/ 823 w 1191"/>
                  <a:gd name="T49" fmla="*/ 687 h 687"/>
                  <a:gd name="T50" fmla="*/ 363 w 1191"/>
                  <a:gd name="T51" fmla="*/ 685 h 687"/>
                  <a:gd name="T52" fmla="*/ 308 w 1191"/>
                  <a:gd name="T53" fmla="*/ 665 h 687"/>
                  <a:gd name="T54" fmla="*/ 264 w 1191"/>
                  <a:gd name="T55" fmla="*/ 626 h 687"/>
                  <a:gd name="T56" fmla="*/ 235 w 1191"/>
                  <a:gd name="T57" fmla="*/ 574 h 687"/>
                  <a:gd name="T58" fmla="*/ 220 w 1191"/>
                  <a:gd name="T59" fmla="*/ 542 h 687"/>
                  <a:gd name="T60" fmla="*/ 196 w 1191"/>
                  <a:gd name="T61" fmla="*/ 499 h 687"/>
                  <a:gd name="T62" fmla="*/ 165 w 1191"/>
                  <a:gd name="T63" fmla="*/ 449 h 687"/>
                  <a:gd name="T64" fmla="*/ 130 w 1191"/>
                  <a:gd name="T65" fmla="*/ 399 h 687"/>
                  <a:gd name="T66" fmla="*/ 94 w 1191"/>
                  <a:gd name="T67" fmla="*/ 353 h 687"/>
                  <a:gd name="T68" fmla="*/ 61 w 1191"/>
                  <a:gd name="T69" fmla="*/ 320 h 687"/>
                  <a:gd name="T70" fmla="*/ 22 w 1191"/>
                  <a:gd name="T71" fmla="*/ 273 h 687"/>
                  <a:gd name="T72" fmla="*/ 2 w 1191"/>
                  <a:gd name="T73" fmla="*/ 217 h 687"/>
                  <a:gd name="T74" fmla="*/ 2 w 1191"/>
                  <a:gd name="T75" fmla="*/ 157 h 687"/>
                  <a:gd name="T76" fmla="*/ 23 w 1191"/>
                  <a:gd name="T77" fmla="*/ 103 h 687"/>
                  <a:gd name="T78" fmla="*/ 62 w 1191"/>
                  <a:gd name="T79" fmla="*/ 60 h 687"/>
                  <a:gd name="T80" fmla="*/ 114 w 1191"/>
                  <a:gd name="T81" fmla="*/ 32 h 687"/>
                  <a:gd name="T82" fmla="*/ 226 w 1191"/>
                  <a:gd name="T83" fmla="*/ 5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91" h="687">
                    <a:moveTo>
                      <a:pt x="280" y="0"/>
                    </a:moveTo>
                    <a:lnTo>
                      <a:pt x="333" y="1"/>
                    </a:lnTo>
                    <a:lnTo>
                      <a:pt x="382" y="7"/>
                    </a:lnTo>
                    <a:lnTo>
                      <a:pt x="431" y="19"/>
                    </a:lnTo>
                    <a:lnTo>
                      <a:pt x="476" y="36"/>
                    </a:lnTo>
                    <a:lnTo>
                      <a:pt x="519" y="60"/>
                    </a:lnTo>
                    <a:lnTo>
                      <a:pt x="560" y="87"/>
                    </a:lnTo>
                    <a:lnTo>
                      <a:pt x="574" y="96"/>
                    </a:lnTo>
                    <a:lnTo>
                      <a:pt x="588" y="99"/>
                    </a:lnTo>
                    <a:lnTo>
                      <a:pt x="603" y="99"/>
                    </a:lnTo>
                    <a:lnTo>
                      <a:pt x="617" y="96"/>
                    </a:lnTo>
                    <a:lnTo>
                      <a:pt x="631" y="87"/>
                    </a:lnTo>
                    <a:lnTo>
                      <a:pt x="671" y="60"/>
                    </a:lnTo>
                    <a:lnTo>
                      <a:pt x="714" y="36"/>
                    </a:lnTo>
                    <a:lnTo>
                      <a:pt x="760" y="19"/>
                    </a:lnTo>
                    <a:lnTo>
                      <a:pt x="808" y="7"/>
                    </a:lnTo>
                    <a:lnTo>
                      <a:pt x="857" y="1"/>
                    </a:lnTo>
                    <a:lnTo>
                      <a:pt x="910" y="0"/>
                    </a:lnTo>
                    <a:lnTo>
                      <a:pt x="964" y="5"/>
                    </a:lnTo>
                    <a:lnTo>
                      <a:pt x="1019" y="16"/>
                    </a:lnTo>
                    <a:lnTo>
                      <a:pt x="1077" y="32"/>
                    </a:lnTo>
                    <a:lnTo>
                      <a:pt x="1104" y="44"/>
                    </a:lnTo>
                    <a:lnTo>
                      <a:pt x="1128" y="60"/>
                    </a:lnTo>
                    <a:lnTo>
                      <a:pt x="1150" y="80"/>
                    </a:lnTo>
                    <a:lnTo>
                      <a:pt x="1167" y="103"/>
                    </a:lnTo>
                    <a:lnTo>
                      <a:pt x="1180" y="129"/>
                    </a:lnTo>
                    <a:lnTo>
                      <a:pt x="1187" y="157"/>
                    </a:lnTo>
                    <a:lnTo>
                      <a:pt x="1191" y="187"/>
                    </a:lnTo>
                    <a:lnTo>
                      <a:pt x="1188" y="217"/>
                    </a:lnTo>
                    <a:lnTo>
                      <a:pt x="1181" y="246"/>
                    </a:lnTo>
                    <a:lnTo>
                      <a:pt x="1168" y="273"/>
                    </a:lnTo>
                    <a:lnTo>
                      <a:pt x="1151" y="298"/>
                    </a:lnTo>
                    <a:lnTo>
                      <a:pt x="1129" y="320"/>
                    </a:lnTo>
                    <a:lnTo>
                      <a:pt x="1112" y="336"/>
                    </a:lnTo>
                    <a:lnTo>
                      <a:pt x="1095" y="357"/>
                    </a:lnTo>
                    <a:lnTo>
                      <a:pt x="1078" y="383"/>
                    </a:lnTo>
                    <a:lnTo>
                      <a:pt x="1059" y="411"/>
                    </a:lnTo>
                    <a:lnTo>
                      <a:pt x="1043" y="440"/>
                    </a:lnTo>
                    <a:lnTo>
                      <a:pt x="1027" y="470"/>
                    </a:lnTo>
                    <a:lnTo>
                      <a:pt x="1013" y="500"/>
                    </a:lnTo>
                    <a:lnTo>
                      <a:pt x="1000" y="528"/>
                    </a:lnTo>
                    <a:lnTo>
                      <a:pt x="990" y="553"/>
                    </a:lnTo>
                    <a:lnTo>
                      <a:pt x="981" y="574"/>
                    </a:lnTo>
                    <a:lnTo>
                      <a:pt x="969" y="602"/>
                    </a:lnTo>
                    <a:lnTo>
                      <a:pt x="952" y="626"/>
                    </a:lnTo>
                    <a:lnTo>
                      <a:pt x="932" y="648"/>
                    </a:lnTo>
                    <a:lnTo>
                      <a:pt x="908" y="665"/>
                    </a:lnTo>
                    <a:lnTo>
                      <a:pt x="881" y="678"/>
                    </a:lnTo>
                    <a:lnTo>
                      <a:pt x="853" y="685"/>
                    </a:lnTo>
                    <a:lnTo>
                      <a:pt x="823" y="687"/>
                    </a:lnTo>
                    <a:lnTo>
                      <a:pt x="393" y="687"/>
                    </a:lnTo>
                    <a:lnTo>
                      <a:pt x="363" y="685"/>
                    </a:lnTo>
                    <a:lnTo>
                      <a:pt x="335" y="678"/>
                    </a:lnTo>
                    <a:lnTo>
                      <a:pt x="308" y="665"/>
                    </a:lnTo>
                    <a:lnTo>
                      <a:pt x="284" y="648"/>
                    </a:lnTo>
                    <a:lnTo>
                      <a:pt x="264" y="626"/>
                    </a:lnTo>
                    <a:lnTo>
                      <a:pt x="247" y="602"/>
                    </a:lnTo>
                    <a:lnTo>
                      <a:pt x="235" y="574"/>
                    </a:lnTo>
                    <a:lnTo>
                      <a:pt x="229" y="561"/>
                    </a:lnTo>
                    <a:lnTo>
                      <a:pt x="220" y="542"/>
                    </a:lnTo>
                    <a:lnTo>
                      <a:pt x="209" y="522"/>
                    </a:lnTo>
                    <a:lnTo>
                      <a:pt x="196" y="499"/>
                    </a:lnTo>
                    <a:lnTo>
                      <a:pt x="181" y="474"/>
                    </a:lnTo>
                    <a:lnTo>
                      <a:pt x="165" y="449"/>
                    </a:lnTo>
                    <a:lnTo>
                      <a:pt x="148" y="423"/>
                    </a:lnTo>
                    <a:lnTo>
                      <a:pt x="130" y="399"/>
                    </a:lnTo>
                    <a:lnTo>
                      <a:pt x="113" y="375"/>
                    </a:lnTo>
                    <a:lnTo>
                      <a:pt x="94" y="353"/>
                    </a:lnTo>
                    <a:lnTo>
                      <a:pt x="77" y="335"/>
                    </a:lnTo>
                    <a:lnTo>
                      <a:pt x="61" y="320"/>
                    </a:lnTo>
                    <a:lnTo>
                      <a:pt x="39" y="298"/>
                    </a:lnTo>
                    <a:lnTo>
                      <a:pt x="22" y="273"/>
                    </a:lnTo>
                    <a:lnTo>
                      <a:pt x="9" y="246"/>
                    </a:lnTo>
                    <a:lnTo>
                      <a:pt x="2" y="217"/>
                    </a:lnTo>
                    <a:lnTo>
                      <a:pt x="0" y="187"/>
                    </a:lnTo>
                    <a:lnTo>
                      <a:pt x="2" y="157"/>
                    </a:lnTo>
                    <a:lnTo>
                      <a:pt x="10" y="129"/>
                    </a:lnTo>
                    <a:lnTo>
                      <a:pt x="23" y="103"/>
                    </a:lnTo>
                    <a:lnTo>
                      <a:pt x="40" y="80"/>
                    </a:lnTo>
                    <a:lnTo>
                      <a:pt x="62" y="60"/>
                    </a:lnTo>
                    <a:lnTo>
                      <a:pt x="87" y="44"/>
                    </a:lnTo>
                    <a:lnTo>
                      <a:pt x="114" y="32"/>
                    </a:lnTo>
                    <a:lnTo>
                      <a:pt x="171" y="16"/>
                    </a:lnTo>
                    <a:lnTo>
                      <a:pt x="226" y="5"/>
                    </a:lnTo>
                    <a:lnTo>
                      <a:pt x="2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+mn-lt"/>
                  <a:ea typeface="Arial"/>
                  <a:sym typeface="Arial"/>
                </a:endParaRPr>
              </a:p>
            </p:txBody>
          </p:sp>
        </p:grpSp>
        <p:grpSp>
          <p:nvGrpSpPr>
            <p:cNvPr id="4" name="Group 9"/>
            <p:cNvGrpSpPr>
              <a:grpSpLocks noChangeAspect="1"/>
            </p:cNvGrpSpPr>
            <p:nvPr/>
          </p:nvGrpSpPr>
          <p:grpSpPr bwMode="auto">
            <a:xfrm>
              <a:off x="8763918" y="5454875"/>
              <a:ext cx="398127" cy="398127"/>
              <a:chOff x="1791" y="111"/>
              <a:chExt cx="4098" cy="4098"/>
            </a:xfrm>
            <a:solidFill>
              <a:srgbClr val="5B9BD5"/>
            </a:solidFill>
          </p:grpSpPr>
          <p:sp>
            <p:nvSpPr>
              <p:cNvPr id="69" name="Freeform 11"/>
              <p:cNvSpPr>
                <a:spLocks noEditPoints="1"/>
              </p:cNvSpPr>
              <p:nvPr/>
            </p:nvSpPr>
            <p:spPr bwMode="auto">
              <a:xfrm>
                <a:off x="1791" y="111"/>
                <a:ext cx="4098" cy="4098"/>
              </a:xfrm>
              <a:custGeom>
                <a:avLst/>
                <a:gdLst>
                  <a:gd name="T0" fmla="*/ 2639 w 4098"/>
                  <a:gd name="T1" fmla="*/ 2268 h 4098"/>
                  <a:gd name="T2" fmla="*/ 2305 w 4098"/>
                  <a:gd name="T3" fmla="*/ 2572 h 4098"/>
                  <a:gd name="T4" fmla="*/ 2177 w 4098"/>
                  <a:gd name="T5" fmla="*/ 3018 h 4098"/>
                  <a:gd name="T6" fmla="*/ 2305 w 4098"/>
                  <a:gd name="T7" fmla="*/ 3463 h 4098"/>
                  <a:gd name="T8" fmla="*/ 2639 w 4098"/>
                  <a:gd name="T9" fmla="*/ 3768 h 4098"/>
                  <a:gd name="T10" fmla="*/ 3098 w 4098"/>
                  <a:gd name="T11" fmla="*/ 3855 h 4098"/>
                  <a:gd name="T12" fmla="*/ 3526 w 4098"/>
                  <a:gd name="T13" fmla="*/ 3687 h 4098"/>
                  <a:gd name="T14" fmla="*/ 3799 w 4098"/>
                  <a:gd name="T15" fmla="*/ 3327 h 4098"/>
                  <a:gd name="T16" fmla="*/ 3842 w 4098"/>
                  <a:gd name="T17" fmla="*/ 2857 h 4098"/>
                  <a:gd name="T18" fmla="*/ 3637 w 4098"/>
                  <a:gd name="T19" fmla="*/ 2451 h 4098"/>
                  <a:gd name="T20" fmla="*/ 3254 w 4098"/>
                  <a:gd name="T21" fmla="*/ 2210 h 4098"/>
                  <a:gd name="T22" fmla="*/ 1999 w 4098"/>
                  <a:gd name="T23" fmla="*/ 3378 h 4098"/>
                  <a:gd name="T24" fmla="*/ 1765 w 4098"/>
                  <a:gd name="T25" fmla="*/ 3126 h 4098"/>
                  <a:gd name="T26" fmla="*/ 1700 w 4098"/>
                  <a:gd name="T27" fmla="*/ 2990 h 4098"/>
                  <a:gd name="T28" fmla="*/ 1817 w 4098"/>
                  <a:gd name="T29" fmla="*/ 2897 h 4098"/>
                  <a:gd name="T30" fmla="*/ 1789 w 4098"/>
                  <a:gd name="T31" fmla="*/ 2654 h 4098"/>
                  <a:gd name="T32" fmla="*/ 1696 w 4098"/>
                  <a:gd name="T33" fmla="*/ 2537 h 4098"/>
                  <a:gd name="T34" fmla="*/ 1789 w 4098"/>
                  <a:gd name="T35" fmla="*/ 2420 h 4098"/>
                  <a:gd name="T36" fmla="*/ 2209 w 4098"/>
                  <a:gd name="T37" fmla="*/ 2301 h 4098"/>
                  <a:gd name="T38" fmla="*/ 2605 w 4098"/>
                  <a:gd name="T39" fmla="*/ 2019 h 4098"/>
                  <a:gd name="T40" fmla="*/ 3100 w 4098"/>
                  <a:gd name="T41" fmla="*/ 1940 h 4098"/>
                  <a:gd name="T42" fmla="*/ 3552 w 4098"/>
                  <a:gd name="T43" fmla="*/ 2079 h 4098"/>
                  <a:gd name="T44" fmla="*/ 3617 w 4098"/>
                  <a:gd name="T45" fmla="*/ 969 h 4098"/>
                  <a:gd name="T46" fmla="*/ 3103 w 4098"/>
                  <a:gd name="T47" fmla="*/ 683 h 4098"/>
                  <a:gd name="T48" fmla="*/ 2957 w 4098"/>
                  <a:gd name="T49" fmla="*/ 717 h 4098"/>
                  <a:gd name="T50" fmla="*/ 2890 w 4098"/>
                  <a:gd name="T51" fmla="*/ 488 h 4098"/>
                  <a:gd name="T52" fmla="*/ 2364 w 4098"/>
                  <a:gd name="T53" fmla="*/ 702 h 4098"/>
                  <a:gd name="T54" fmla="*/ 2214 w 4098"/>
                  <a:gd name="T55" fmla="*/ 702 h 4098"/>
                  <a:gd name="T56" fmla="*/ 1689 w 4098"/>
                  <a:gd name="T57" fmla="*/ 488 h 4098"/>
                  <a:gd name="T58" fmla="*/ 1622 w 4098"/>
                  <a:gd name="T59" fmla="*/ 717 h 4098"/>
                  <a:gd name="T60" fmla="*/ 1475 w 4098"/>
                  <a:gd name="T61" fmla="*/ 683 h 4098"/>
                  <a:gd name="T62" fmla="*/ 969 w 4098"/>
                  <a:gd name="T63" fmla="*/ 608 h 4098"/>
                  <a:gd name="T64" fmla="*/ 875 w 4098"/>
                  <a:gd name="T65" fmla="*/ 725 h 4098"/>
                  <a:gd name="T66" fmla="*/ 740 w 4098"/>
                  <a:gd name="T67" fmla="*/ 661 h 4098"/>
                  <a:gd name="T68" fmla="*/ 875 w 4098"/>
                  <a:gd name="T69" fmla="*/ 4 h 4098"/>
                  <a:gd name="T70" fmla="*/ 969 w 4098"/>
                  <a:gd name="T71" fmla="*/ 120 h 4098"/>
                  <a:gd name="T72" fmla="*/ 1475 w 4098"/>
                  <a:gd name="T73" fmla="*/ 45 h 4098"/>
                  <a:gd name="T74" fmla="*/ 1622 w 4098"/>
                  <a:gd name="T75" fmla="*/ 12 h 4098"/>
                  <a:gd name="T76" fmla="*/ 1689 w 4098"/>
                  <a:gd name="T77" fmla="*/ 248 h 4098"/>
                  <a:gd name="T78" fmla="*/ 2214 w 4098"/>
                  <a:gd name="T79" fmla="*/ 26 h 4098"/>
                  <a:gd name="T80" fmla="*/ 2364 w 4098"/>
                  <a:gd name="T81" fmla="*/ 26 h 4098"/>
                  <a:gd name="T82" fmla="*/ 2890 w 4098"/>
                  <a:gd name="T83" fmla="*/ 248 h 4098"/>
                  <a:gd name="T84" fmla="*/ 2957 w 4098"/>
                  <a:gd name="T85" fmla="*/ 12 h 4098"/>
                  <a:gd name="T86" fmla="*/ 3103 w 4098"/>
                  <a:gd name="T87" fmla="*/ 45 h 4098"/>
                  <a:gd name="T88" fmla="*/ 3765 w 4098"/>
                  <a:gd name="T89" fmla="*/ 251 h 4098"/>
                  <a:gd name="T90" fmla="*/ 3858 w 4098"/>
                  <a:gd name="T91" fmla="*/ 368 h 4098"/>
                  <a:gd name="T92" fmla="*/ 4047 w 4098"/>
                  <a:gd name="T93" fmla="*/ 2690 h 4098"/>
                  <a:gd name="T94" fmla="*/ 4082 w 4098"/>
                  <a:gd name="T95" fmla="*/ 3201 h 4098"/>
                  <a:gd name="T96" fmla="*/ 3868 w 4098"/>
                  <a:gd name="T97" fmla="*/ 3683 h 4098"/>
                  <a:gd name="T98" fmla="*/ 3458 w 4098"/>
                  <a:gd name="T99" fmla="*/ 4004 h 4098"/>
                  <a:gd name="T100" fmla="*/ 2924 w 4098"/>
                  <a:gd name="T101" fmla="*/ 4094 h 4098"/>
                  <a:gd name="T102" fmla="*/ 2427 w 4098"/>
                  <a:gd name="T103" fmla="*/ 3922 h 4098"/>
                  <a:gd name="T104" fmla="*/ 120 w 4098"/>
                  <a:gd name="T105" fmla="*/ 3617 h 4098"/>
                  <a:gd name="T106" fmla="*/ 4 w 4098"/>
                  <a:gd name="T107" fmla="*/ 3526 h 4098"/>
                  <a:gd name="T108" fmla="*/ 45 w 4098"/>
                  <a:gd name="T109" fmla="*/ 274 h 4098"/>
                  <a:gd name="T110" fmla="*/ 731 w 4098"/>
                  <a:gd name="T111" fmla="*/ 93 h 4098"/>
                  <a:gd name="T112" fmla="*/ 848 w 4098"/>
                  <a:gd name="T113" fmla="*/ 0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098" h="4098">
                    <a:moveTo>
                      <a:pt x="3018" y="2177"/>
                    </a:moveTo>
                    <a:lnTo>
                      <a:pt x="2937" y="2181"/>
                    </a:lnTo>
                    <a:lnTo>
                      <a:pt x="2857" y="2192"/>
                    </a:lnTo>
                    <a:lnTo>
                      <a:pt x="2782" y="2210"/>
                    </a:lnTo>
                    <a:lnTo>
                      <a:pt x="2708" y="2235"/>
                    </a:lnTo>
                    <a:lnTo>
                      <a:pt x="2639" y="2268"/>
                    </a:lnTo>
                    <a:lnTo>
                      <a:pt x="2572" y="2305"/>
                    </a:lnTo>
                    <a:lnTo>
                      <a:pt x="2510" y="2348"/>
                    </a:lnTo>
                    <a:lnTo>
                      <a:pt x="2451" y="2397"/>
                    </a:lnTo>
                    <a:lnTo>
                      <a:pt x="2397" y="2451"/>
                    </a:lnTo>
                    <a:lnTo>
                      <a:pt x="2348" y="2510"/>
                    </a:lnTo>
                    <a:lnTo>
                      <a:pt x="2305" y="2572"/>
                    </a:lnTo>
                    <a:lnTo>
                      <a:pt x="2268" y="2639"/>
                    </a:lnTo>
                    <a:lnTo>
                      <a:pt x="2235" y="2708"/>
                    </a:lnTo>
                    <a:lnTo>
                      <a:pt x="2210" y="2782"/>
                    </a:lnTo>
                    <a:lnTo>
                      <a:pt x="2192" y="2857"/>
                    </a:lnTo>
                    <a:lnTo>
                      <a:pt x="2181" y="2937"/>
                    </a:lnTo>
                    <a:lnTo>
                      <a:pt x="2177" y="3018"/>
                    </a:lnTo>
                    <a:lnTo>
                      <a:pt x="2181" y="3098"/>
                    </a:lnTo>
                    <a:lnTo>
                      <a:pt x="2192" y="3177"/>
                    </a:lnTo>
                    <a:lnTo>
                      <a:pt x="2210" y="3254"/>
                    </a:lnTo>
                    <a:lnTo>
                      <a:pt x="2235" y="3327"/>
                    </a:lnTo>
                    <a:lnTo>
                      <a:pt x="2268" y="3396"/>
                    </a:lnTo>
                    <a:lnTo>
                      <a:pt x="2305" y="3463"/>
                    </a:lnTo>
                    <a:lnTo>
                      <a:pt x="2348" y="3526"/>
                    </a:lnTo>
                    <a:lnTo>
                      <a:pt x="2397" y="3584"/>
                    </a:lnTo>
                    <a:lnTo>
                      <a:pt x="2451" y="3637"/>
                    </a:lnTo>
                    <a:lnTo>
                      <a:pt x="2510" y="3687"/>
                    </a:lnTo>
                    <a:lnTo>
                      <a:pt x="2572" y="3729"/>
                    </a:lnTo>
                    <a:lnTo>
                      <a:pt x="2639" y="3768"/>
                    </a:lnTo>
                    <a:lnTo>
                      <a:pt x="2708" y="3799"/>
                    </a:lnTo>
                    <a:lnTo>
                      <a:pt x="2782" y="3825"/>
                    </a:lnTo>
                    <a:lnTo>
                      <a:pt x="2857" y="3842"/>
                    </a:lnTo>
                    <a:lnTo>
                      <a:pt x="2937" y="3855"/>
                    </a:lnTo>
                    <a:lnTo>
                      <a:pt x="3018" y="3858"/>
                    </a:lnTo>
                    <a:lnTo>
                      <a:pt x="3098" y="3855"/>
                    </a:lnTo>
                    <a:lnTo>
                      <a:pt x="3177" y="3842"/>
                    </a:lnTo>
                    <a:lnTo>
                      <a:pt x="3254" y="3825"/>
                    </a:lnTo>
                    <a:lnTo>
                      <a:pt x="3327" y="3799"/>
                    </a:lnTo>
                    <a:lnTo>
                      <a:pt x="3396" y="3768"/>
                    </a:lnTo>
                    <a:lnTo>
                      <a:pt x="3463" y="3729"/>
                    </a:lnTo>
                    <a:lnTo>
                      <a:pt x="3526" y="3687"/>
                    </a:lnTo>
                    <a:lnTo>
                      <a:pt x="3584" y="3637"/>
                    </a:lnTo>
                    <a:lnTo>
                      <a:pt x="3637" y="3584"/>
                    </a:lnTo>
                    <a:lnTo>
                      <a:pt x="3687" y="3526"/>
                    </a:lnTo>
                    <a:lnTo>
                      <a:pt x="3729" y="3463"/>
                    </a:lnTo>
                    <a:lnTo>
                      <a:pt x="3768" y="3396"/>
                    </a:lnTo>
                    <a:lnTo>
                      <a:pt x="3799" y="3327"/>
                    </a:lnTo>
                    <a:lnTo>
                      <a:pt x="3825" y="3254"/>
                    </a:lnTo>
                    <a:lnTo>
                      <a:pt x="3842" y="3177"/>
                    </a:lnTo>
                    <a:lnTo>
                      <a:pt x="3855" y="3098"/>
                    </a:lnTo>
                    <a:lnTo>
                      <a:pt x="3858" y="3018"/>
                    </a:lnTo>
                    <a:lnTo>
                      <a:pt x="3855" y="2937"/>
                    </a:lnTo>
                    <a:lnTo>
                      <a:pt x="3842" y="2857"/>
                    </a:lnTo>
                    <a:lnTo>
                      <a:pt x="3825" y="2782"/>
                    </a:lnTo>
                    <a:lnTo>
                      <a:pt x="3799" y="2708"/>
                    </a:lnTo>
                    <a:lnTo>
                      <a:pt x="3768" y="2639"/>
                    </a:lnTo>
                    <a:lnTo>
                      <a:pt x="3729" y="2572"/>
                    </a:lnTo>
                    <a:lnTo>
                      <a:pt x="3687" y="2510"/>
                    </a:lnTo>
                    <a:lnTo>
                      <a:pt x="3637" y="2451"/>
                    </a:lnTo>
                    <a:lnTo>
                      <a:pt x="3584" y="2397"/>
                    </a:lnTo>
                    <a:lnTo>
                      <a:pt x="3526" y="2348"/>
                    </a:lnTo>
                    <a:lnTo>
                      <a:pt x="3463" y="2305"/>
                    </a:lnTo>
                    <a:lnTo>
                      <a:pt x="3396" y="2268"/>
                    </a:lnTo>
                    <a:lnTo>
                      <a:pt x="3327" y="2235"/>
                    </a:lnTo>
                    <a:lnTo>
                      <a:pt x="3254" y="2210"/>
                    </a:lnTo>
                    <a:lnTo>
                      <a:pt x="3177" y="2192"/>
                    </a:lnTo>
                    <a:lnTo>
                      <a:pt x="3098" y="2181"/>
                    </a:lnTo>
                    <a:lnTo>
                      <a:pt x="3018" y="2177"/>
                    </a:lnTo>
                    <a:close/>
                    <a:moveTo>
                      <a:pt x="240" y="1208"/>
                    </a:moveTo>
                    <a:lnTo>
                      <a:pt x="240" y="3378"/>
                    </a:lnTo>
                    <a:lnTo>
                      <a:pt x="1999" y="3378"/>
                    </a:lnTo>
                    <a:lnTo>
                      <a:pt x="1974" y="3300"/>
                    </a:lnTo>
                    <a:lnTo>
                      <a:pt x="1956" y="3220"/>
                    </a:lnTo>
                    <a:lnTo>
                      <a:pt x="1943" y="3138"/>
                    </a:lnTo>
                    <a:lnTo>
                      <a:pt x="1817" y="3138"/>
                    </a:lnTo>
                    <a:lnTo>
                      <a:pt x="1789" y="3134"/>
                    </a:lnTo>
                    <a:lnTo>
                      <a:pt x="1765" y="3126"/>
                    </a:lnTo>
                    <a:lnTo>
                      <a:pt x="1742" y="3111"/>
                    </a:lnTo>
                    <a:lnTo>
                      <a:pt x="1724" y="3092"/>
                    </a:lnTo>
                    <a:lnTo>
                      <a:pt x="1709" y="3070"/>
                    </a:lnTo>
                    <a:lnTo>
                      <a:pt x="1700" y="3045"/>
                    </a:lnTo>
                    <a:lnTo>
                      <a:pt x="1696" y="3018"/>
                    </a:lnTo>
                    <a:lnTo>
                      <a:pt x="1700" y="2990"/>
                    </a:lnTo>
                    <a:lnTo>
                      <a:pt x="1709" y="2964"/>
                    </a:lnTo>
                    <a:lnTo>
                      <a:pt x="1724" y="2942"/>
                    </a:lnTo>
                    <a:lnTo>
                      <a:pt x="1742" y="2923"/>
                    </a:lnTo>
                    <a:lnTo>
                      <a:pt x="1765" y="2910"/>
                    </a:lnTo>
                    <a:lnTo>
                      <a:pt x="1789" y="2901"/>
                    </a:lnTo>
                    <a:lnTo>
                      <a:pt x="1817" y="2897"/>
                    </a:lnTo>
                    <a:lnTo>
                      <a:pt x="1943" y="2897"/>
                    </a:lnTo>
                    <a:lnTo>
                      <a:pt x="1956" y="2815"/>
                    </a:lnTo>
                    <a:lnTo>
                      <a:pt x="1974" y="2734"/>
                    </a:lnTo>
                    <a:lnTo>
                      <a:pt x="1999" y="2657"/>
                    </a:lnTo>
                    <a:lnTo>
                      <a:pt x="1817" y="2657"/>
                    </a:lnTo>
                    <a:lnTo>
                      <a:pt x="1789" y="2654"/>
                    </a:lnTo>
                    <a:lnTo>
                      <a:pt x="1765" y="2645"/>
                    </a:lnTo>
                    <a:lnTo>
                      <a:pt x="1742" y="2631"/>
                    </a:lnTo>
                    <a:lnTo>
                      <a:pt x="1724" y="2613"/>
                    </a:lnTo>
                    <a:lnTo>
                      <a:pt x="1709" y="2590"/>
                    </a:lnTo>
                    <a:lnTo>
                      <a:pt x="1700" y="2564"/>
                    </a:lnTo>
                    <a:lnTo>
                      <a:pt x="1696" y="2537"/>
                    </a:lnTo>
                    <a:lnTo>
                      <a:pt x="1700" y="2510"/>
                    </a:lnTo>
                    <a:lnTo>
                      <a:pt x="1709" y="2485"/>
                    </a:lnTo>
                    <a:lnTo>
                      <a:pt x="1724" y="2463"/>
                    </a:lnTo>
                    <a:lnTo>
                      <a:pt x="1742" y="2444"/>
                    </a:lnTo>
                    <a:lnTo>
                      <a:pt x="1765" y="2429"/>
                    </a:lnTo>
                    <a:lnTo>
                      <a:pt x="1789" y="2420"/>
                    </a:lnTo>
                    <a:lnTo>
                      <a:pt x="1817" y="2417"/>
                    </a:lnTo>
                    <a:lnTo>
                      <a:pt x="2056" y="2417"/>
                    </a:lnTo>
                    <a:lnTo>
                      <a:pt x="2085" y="2420"/>
                    </a:lnTo>
                    <a:lnTo>
                      <a:pt x="2111" y="2430"/>
                    </a:lnTo>
                    <a:lnTo>
                      <a:pt x="2158" y="2363"/>
                    </a:lnTo>
                    <a:lnTo>
                      <a:pt x="2209" y="2301"/>
                    </a:lnTo>
                    <a:lnTo>
                      <a:pt x="2266" y="2241"/>
                    </a:lnTo>
                    <a:lnTo>
                      <a:pt x="2326" y="2188"/>
                    </a:lnTo>
                    <a:lnTo>
                      <a:pt x="2391" y="2137"/>
                    </a:lnTo>
                    <a:lnTo>
                      <a:pt x="2459" y="2092"/>
                    </a:lnTo>
                    <a:lnTo>
                      <a:pt x="2531" y="2053"/>
                    </a:lnTo>
                    <a:lnTo>
                      <a:pt x="2605" y="2019"/>
                    </a:lnTo>
                    <a:lnTo>
                      <a:pt x="2682" y="1989"/>
                    </a:lnTo>
                    <a:lnTo>
                      <a:pt x="2763" y="1967"/>
                    </a:lnTo>
                    <a:lnTo>
                      <a:pt x="2846" y="1951"/>
                    </a:lnTo>
                    <a:lnTo>
                      <a:pt x="2931" y="1941"/>
                    </a:lnTo>
                    <a:lnTo>
                      <a:pt x="3018" y="1937"/>
                    </a:lnTo>
                    <a:lnTo>
                      <a:pt x="3100" y="1940"/>
                    </a:lnTo>
                    <a:lnTo>
                      <a:pt x="3180" y="1950"/>
                    </a:lnTo>
                    <a:lnTo>
                      <a:pt x="3260" y="1965"/>
                    </a:lnTo>
                    <a:lnTo>
                      <a:pt x="3337" y="1984"/>
                    </a:lnTo>
                    <a:lnTo>
                      <a:pt x="3411" y="2011"/>
                    </a:lnTo>
                    <a:lnTo>
                      <a:pt x="3483" y="2043"/>
                    </a:lnTo>
                    <a:lnTo>
                      <a:pt x="3552" y="2079"/>
                    </a:lnTo>
                    <a:lnTo>
                      <a:pt x="3617" y="2120"/>
                    </a:lnTo>
                    <a:lnTo>
                      <a:pt x="3617" y="1208"/>
                    </a:lnTo>
                    <a:lnTo>
                      <a:pt x="240" y="1208"/>
                    </a:lnTo>
                    <a:close/>
                    <a:moveTo>
                      <a:pt x="240" y="488"/>
                    </a:moveTo>
                    <a:lnTo>
                      <a:pt x="240" y="969"/>
                    </a:lnTo>
                    <a:lnTo>
                      <a:pt x="3617" y="969"/>
                    </a:lnTo>
                    <a:lnTo>
                      <a:pt x="3617" y="488"/>
                    </a:lnTo>
                    <a:lnTo>
                      <a:pt x="3129" y="488"/>
                    </a:lnTo>
                    <a:lnTo>
                      <a:pt x="3129" y="608"/>
                    </a:lnTo>
                    <a:lnTo>
                      <a:pt x="3127" y="636"/>
                    </a:lnTo>
                    <a:lnTo>
                      <a:pt x="3117" y="661"/>
                    </a:lnTo>
                    <a:lnTo>
                      <a:pt x="3103" y="683"/>
                    </a:lnTo>
                    <a:lnTo>
                      <a:pt x="3085" y="702"/>
                    </a:lnTo>
                    <a:lnTo>
                      <a:pt x="3062" y="717"/>
                    </a:lnTo>
                    <a:lnTo>
                      <a:pt x="3037" y="725"/>
                    </a:lnTo>
                    <a:lnTo>
                      <a:pt x="3009" y="729"/>
                    </a:lnTo>
                    <a:lnTo>
                      <a:pt x="2982" y="725"/>
                    </a:lnTo>
                    <a:lnTo>
                      <a:pt x="2957" y="717"/>
                    </a:lnTo>
                    <a:lnTo>
                      <a:pt x="2934" y="702"/>
                    </a:lnTo>
                    <a:lnTo>
                      <a:pt x="2916" y="683"/>
                    </a:lnTo>
                    <a:lnTo>
                      <a:pt x="2902" y="661"/>
                    </a:lnTo>
                    <a:lnTo>
                      <a:pt x="2892" y="636"/>
                    </a:lnTo>
                    <a:lnTo>
                      <a:pt x="2890" y="608"/>
                    </a:lnTo>
                    <a:lnTo>
                      <a:pt x="2890" y="488"/>
                    </a:lnTo>
                    <a:lnTo>
                      <a:pt x="2409" y="488"/>
                    </a:lnTo>
                    <a:lnTo>
                      <a:pt x="2409" y="608"/>
                    </a:lnTo>
                    <a:lnTo>
                      <a:pt x="2405" y="636"/>
                    </a:lnTo>
                    <a:lnTo>
                      <a:pt x="2397" y="661"/>
                    </a:lnTo>
                    <a:lnTo>
                      <a:pt x="2383" y="683"/>
                    </a:lnTo>
                    <a:lnTo>
                      <a:pt x="2364" y="702"/>
                    </a:lnTo>
                    <a:lnTo>
                      <a:pt x="2342" y="717"/>
                    </a:lnTo>
                    <a:lnTo>
                      <a:pt x="2317" y="725"/>
                    </a:lnTo>
                    <a:lnTo>
                      <a:pt x="2289" y="729"/>
                    </a:lnTo>
                    <a:lnTo>
                      <a:pt x="2261" y="725"/>
                    </a:lnTo>
                    <a:lnTo>
                      <a:pt x="2237" y="717"/>
                    </a:lnTo>
                    <a:lnTo>
                      <a:pt x="2214" y="702"/>
                    </a:lnTo>
                    <a:lnTo>
                      <a:pt x="2196" y="683"/>
                    </a:lnTo>
                    <a:lnTo>
                      <a:pt x="2182" y="661"/>
                    </a:lnTo>
                    <a:lnTo>
                      <a:pt x="2172" y="636"/>
                    </a:lnTo>
                    <a:lnTo>
                      <a:pt x="2169" y="608"/>
                    </a:lnTo>
                    <a:lnTo>
                      <a:pt x="2169" y="488"/>
                    </a:lnTo>
                    <a:lnTo>
                      <a:pt x="1689" y="488"/>
                    </a:lnTo>
                    <a:lnTo>
                      <a:pt x="1689" y="608"/>
                    </a:lnTo>
                    <a:lnTo>
                      <a:pt x="1685" y="636"/>
                    </a:lnTo>
                    <a:lnTo>
                      <a:pt x="1676" y="661"/>
                    </a:lnTo>
                    <a:lnTo>
                      <a:pt x="1663" y="683"/>
                    </a:lnTo>
                    <a:lnTo>
                      <a:pt x="1644" y="702"/>
                    </a:lnTo>
                    <a:lnTo>
                      <a:pt x="1622" y="717"/>
                    </a:lnTo>
                    <a:lnTo>
                      <a:pt x="1596" y="725"/>
                    </a:lnTo>
                    <a:lnTo>
                      <a:pt x="1568" y="729"/>
                    </a:lnTo>
                    <a:lnTo>
                      <a:pt x="1541" y="725"/>
                    </a:lnTo>
                    <a:lnTo>
                      <a:pt x="1516" y="717"/>
                    </a:lnTo>
                    <a:lnTo>
                      <a:pt x="1494" y="702"/>
                    </a:lnTo>
                    <a:lnTo>
                      <a:pt x="1475" y="683"/>
                    </a:lnTo>
                    <a:lnTo>
                      <a:pt x="1460" y="661"/>
                    </a:lnTo>
                    <a:lnTo>
                      <a:pt x="1452" y="636"/>
                    </a:lnTo>
                    <a:lnTo>
                      <a:pt x="1449" y="608"/>
                    </a:lnTo>
                    <a:lnTo>
                      <a:pt x="1449" y="488"/>
                    </a:lnTo>
                    <a:lnTo>
                      <a:pt x="969" y="488"/>
                    </a:lnTo>
                    <a:lnTo>
                      <a:pt x="969" y="608"/>
                    </a:lnTo>
                    <a:lnTo>
                      <a:pt x="965" y="636"/>
                    </a:lnTo>
                    <a:lnTo>
                      <a:pt x="956" y="661"/>
                    </a:lnTo>
                    <a:lnTo>
                      <a:pt x="943" y="683"/>
                    </a:lnTo>
                    <a:lnTo>
                      <a:pt x="924" y="702"/>
                    </a:lnTo>
                    <a:lnTo>
                      <a:pt x="902" y="717"/>
                    </a:lnTo>
                    <a:lnTo>
                      <a:pt x="875" y="725"/>
                    </a:lnTo>
                    <a:lnTo>
                      <a:pt x="848" y="729"/>
                    </a:lnTo>
                    <a:lnTo>
                      <a:pt x="821" y="725"/>
                    </a:lnTo>
                    <a:lnTo>
                      <a:pt x="796" y="717"/>
                    </a:lnTo>
                    <a:lnTo>
                      <a:pt x="774" y="702"/>
                    </a:lnTo>
                    <a:lnTo>
                      <a:pt x="755" y="683"/>
                    </a:lnTo>
                    <a:lnTo>
                      <a:pt x="740" y="661"/>
                    </a:lnTo>
                    <a:lnTo>
                      <a:pt x="731" y="636"/>
                    </a:lnTo>
                    <a:lnTo>
                      <a:pt x="729" y="608"/>
                    </a:lnTo>
                    <a:lnTo>
                      <a:pt x="729" y="488"/>
                    </a:lnTo>
                    <a:lnTo>
                      <a:pt x="240" y="488"/>
                    </a:lnTo>
                    <a:close/>
                    <a:moveTo>
                      <a:pt x="848" y="0"/>
                    </a:moveTo>
                    <a:lnTo>
                      <a:pt x="875" y="4"/>
                    </a:lnTo>
                    <a:lnTo>
                      <a:pt x="902" y="12"/>
                    </a:lnTo>
                    <a:lnTo>
                      <a:pt x="924" y="26"/>
                    </a:lnTo>
                    <a:lnTo>
                      <a:pt x="943" y="45"/>
                    </a:lnTo>
                    <a:lnTo>
                      <a:pt x="956" y="67"/>
                    </a:lnTo>
                    <a:lnTo>
                      <a:pt x="965" y="93"/>
                    </a:lnTo>
                    <a:lnTo>
                      <a:pt x="969" y="120"/>
                    </a:lnTo>
                    <a:lnTo>
                      <a:pt x="969" y="248"/>
                    </a:lnTo>
                    <a:lnTo>
                      <a:pt x="1449" y="248"/>
                    </a:lnTo>
                    <a:lnTo>
                      <a:pt x="1449" y="120"/>
                    </a:lnTo>
                    <a:lnTo>
                      <a:pt x="1452" y="93"/>
                    </a:lnTo>
                    <a:lnTo>
                      <a:pt x="1460" y="67"/>
                    </a:lnTo>
                    <a:lnTo>
                      <a:pt x="1475" y="45"/>
                    </a:lnTo>
                    <a:lnTo>
                      <a:pt x="1494" y="26"/>
                    </a:lnTo>
                    <a:lnTo>
                      <a:pt x="1516" y="12"/>
                    </a:lnTo>
                    <a:lnTo>
                      <a:pt x="1541" y="4"/>
                    </a:lnTo>
                    <a:lnTo>
                      <a:pt x="1568" y="0"/>
                    </a:lnTo>
                    <a:lnTo>
                      <a:pt x="1596" y="4"/>
                    </a:lnTo>
                    <a:lnTo>
                      <a:pt x="1622" y="12"/>
                    </a:lnTo>
                    <a:lnTo>
                      <a:pt x="1644" y="26"/>
                    </a:lnTo>
                    <a:lnTo>
                      <a:pt x="1663" y="45"/>
                    </a:lnTo>
                    <a:lnTo>
                      <a:pt x="1676" y="67"/>
                    </a:lnTo>
                    <a:lnTo>
                      <a:pt x="1685" y="93"/>
                    </a:lnTo>
                    <a:lnTo>
                      <a:pt x="1689" y="120"/>
                    </a:lnTo>
                    <a:lnTo>
                      <a:pt x="1689" y="248"/>
                    </a:lnTo>
                    <a:lnTo>
                      <a:pt x="2169" y="248"/>
                    </a:lnTo>
                    <a:lnTo>
                      <a:pt x="2169" y="120"/>
                    </a:lnTo>
                    <a:lnTo>
                      <a:pt x="2172" y="93"/>
                    </a:lnTo>
                    <a:lnTo>
                      <a:pt x="2182" y="67"/>
                    </a:lnTo>
                    <a:lnTo>
                      <a:pt x="2196" y="45"/>
                    </a:lnTo>
                    <a:lnTo>
                      <a:pt x="2214" y="26"/>
                    </a:lnTo>
                    <a:lnTo>
                      <a:pt x="2237" y="12"/>
                    </a:lnTo>
                    <a:lnTo>
                      <a:pt x="2261" y="4"/>
                    </a:lnTo>
                    <a:lnTo>
                      <a:pt x="2289" y="0"/>
                    </a:lnTo>
                    <a:lnTo>
                      <a:pt x="2317" y="4"/>
                    </a:lnTo>
                    <a:lnTo>
                      <a:pt x="2342" y="12"/>
                    </a:lnTo>
                    <a:lnTo>
                      <a:pt x="2364" y="26"/>
                    </a:lnTo>
                    <a:lnTo>
                      <a:pt x="2383" y="45"/>
                    </a:lnTo>
                    <a:lnTo>
                      <a:pt x="2397" y="67"/>
                    </a:lnTo>
                    <a:lnTo>
                      <a:pt x="2405" y="93"/>
                    </a:lnTo>
                    <a:lnTo>
                      <a:pt x="2409" y="120"/>
                    </a:lnTo>
                    <a:lnTo>
                      <a:pt x="2409" y="248"/>
                    </a:lnTo>
                    <a:lnTo>
                      <a:pt x="2890" y="248"/>
                    </a:lnTo>
                    <a:lnTo>
                      <a:pt x="2890" y="120"/>
                    </a:lnTo>
                    <a:lnTo>
                      <a:pt x="2892" y="93"/>
                    </a:lnTo>
                    <a:lnTo>
                      <a:pt x="2902" y="67"/>
                    </a:lnTo>
                    <a:lnTo>
                      <a:pt x="2916" y="45"/>
                    </a:lnTo>
                    <a:lnTo>
                      <a:pt x="2934" y="26"/>
                    </a:lnTo>
                    <a:lnTo>
                      <a:pt x="2957" y="12"/>
                    </a:lnTo>
                    <a:lnTo>
                      <a:pt x="2982" y="4"/>
                    </a:lnTo>
                    <a:lnTo>
                      <a:pt x="3009" y="0"/>
                    </a:lnTo>
                    <a:lnTo>
                      <a:pt x="3037" y="4"/>
                    </a:lnTo>
                    <a:lnTo>
                      <a:pt x="3062" y="12"/>
                    </a:lnTo>
                    <a:lnTo>
                      <a:pt x="3085" y="26"/>
                    </a:lnTo>
                    <a:lnTo>
                      <a:pt x="3103" y="45"/>
                    </a:lnTo>
                    <a:lnTo>
                      <a:pt x="3117" y="67"/>
                    </a:lnTo>
                    <a:lnTo>
                      <a:pt x="3127" y="93"/>
                    </a:lnTo>
                    <a:lnTo>
                      <a:pt x="3129" y="120"/>
                    </a:lnTo>
                    <a:lnTo>
                      <a:pt x="3129" y="248"/>
                    </a:lnTo>
                    <a:lnTo>
                      <a:pt x="3738" y="248"/>
                    </a:lnTo>
                    <a:lnTo>
                      <a:pt x="3765" y="251"/>
                    </a:lnTo>
                    <a:lnTo>
                      <a:pt x="3790" y="261"/>
                    </a:lnTo>
                    <a:lnTo>
                      <a:pt x="3812" y="274"/>
                    </a:lnTo>
                    <a:lnTo>
                      <a:pt x="3831" y="293"/>
                    </a:lnTo>
                    <a:lnTo>
                      <a:pt x="3846" y="315"/>
                    </a:lnTo>
                    <a:lnTo>
                      <a:pt x="3855" y="340"/>
                    </a:lnTo>
                    <a:lnTo>
                      <a:pt x="3858" y="368"/>
                    </a:lnTo>
                    <a:lnTo>
                      <a:pt x="3858" y="2340"/>
                    </a:lnTo>
                    <a:lnTo>
                      <a:pt x="3906" y="2403"/>
                    </a:lnTo>
                    <a:lnTo>
                      <a:pt x="3949" y="2470"/>
                    </a:lnTo>
                    <a:lnTo>
                      <a:pt x="3986" y="2541"/>
                    </a:lnTo>
                    <a:lnTo>
                      <a:pt x="4020" y="2614"/>
                    </a:lnTo>
                    <a:lnTo>
                      <a:pt x="4047" y="2690"/>
                    </a:lnTo>
                    <a:lnTo>
                      <a:pt x="4069" y="2769"/>
                    </a:lnTo>
                    <a:lnTo>
                      <a:pt x="4086" y="2850"/>
                    </a:lnTo>
                    <a:lnTo>
                      <a:pt x="4094" y="2933"/>
                    </a:lnTo>
                    <a:lnTo>
                      <a:pt x="4098" y="3018"/>
                    </a:lnTo>
                    <a:lnTo>
                      <a:pt x="4094" y="3111"/>
                    </a:lnTo>
                    <a:lnTo>
                      <a:pt x="4082" y="3201"/>
                    </a:lnTo>
                    <a:lnTo>
                      <a:pt x="4063" y="3290"/>
                    </a:lnTo>
                    <a:lnTo>
                      <a:pt x="4037" y="3375"/>
                    </a:lnTo>
                    <a:lnTo>
                      <a:pt x="4004" y="3458"/>
                    </a:lnTo>
                    <a:lnTo>
                      <a:pt x="3965" y="3537"/>
                    </a:lnTo>
                    <a:lnTo>
                      <a:pt x="3919" y="3612"/>
                    </a:lnTo>
                    <a:lnTo>
                      <a:pt x="3868" y="3683"/>
                    </a:lnTo>
                    <a:lnTo>
                      <a:pt x="3811" y="3749"/>
                    </a:lnTo>
                    <a:lnTo>
                      <a:pt x="3749" y="3811"/>
                    </a:lnTo>
                    <a:lnTo>
                      <a:pt x="3683" y="3868"/>
                    </a:lnTo>
                    <a:lnTo>
                      <a:pt x="3612" y="3919"/>
                    </a:lnTo>
                    <a:lnTo>
                      <a:pt x="3537" y="3965"/>
                    </a:lnTo>
                    <a:lnTo>
                      <a:pt x="3458" y="4004"/>
                    </a:lnTo>
                    <a:lnTo>
                      <a:pt x="3375" y="4037"/>
                    </a:lnTo>
                    <a:lnTo>
                      <a:pt x="3290" y="4063"/>
                    </a:lnTo>
                    <a:lnTo>
                      <a:pt x="3201" y="4082"/>
                    </a:lnTo>
                    <a:lnTo>
                      <a:pt x="3111" y="4094"/>
                    </a:lnTo>
                    <a:lnTo>
                      <a:pt x="3018" y="4098"/>
                    </a:lnTo>
                    <a:lnTo>
                      <a:pt x="2924" y="4094"/>
                    </a:lnTo>
                    <a:lnTo>
                      <a:pt x="2835" y="4083"/>
                    </a:lnTo>
                    <a:lnTo>
                      <a:pt x="2747" y="4063"/>
                    </a:lnTo>
                    <a:lnTo>
                      <a:pt x="2661" y="4038"/>
                    </a:lnTo>
                    <a:lnTo>
                      <a:pt x="2579" y="4005"/>
                    </a:lnTo>
                    <a:lnTo>
                      <a:pt x="2501" y="3966"/>
                    </a:lnTo>
                    <a:lnTo>
                      <a:pt x="2427" y="3922"/>
                    </a:lnTo>
                    <a:lnTo>
                      <a:pt x="2356" y="3871"/>
                    </a:lnTo>
                    <a:lnTo>
                      <a:pt x="2289" y="3815"/>
                    </a:lnTo>
                    <a:lnTo>
                      <a:pt x="2228" y="3754"/>
                    </a:lnTo>
                    <a:lnTo>
                      <a:pt x="2171" y="3688"/>
                    </a:lnTo>
                    <a:lnTo>
                      <a:pt x="2120" y="3617"/>
                    </a:lnTo>
                    <a:lnTo>
                      <a:pt x="120" y="3617"/>
                    </a:lnTo>
                    <a:lnTo>
                      <a:pt x="93" y="3615"/>
                    </a:lnTo>
                    <a:lnTo>
                      <a:pt x="67" y="3605"/>
                    </a:lnTo>
                    <a:lnTo>
                      <a:pt x="45" y="3591"/>
                    </a:lnTo>
                    <a:lnTo>
                      <a:pt x="26" y="3573"/>
                    </a:lnTo>
                    <a:lnTo>
                      <a:pt x="12" y="3550"/>
                    </a:lnTo>
                    <a:lnTo>
                      <a:pt x="4" y="3526"/>
                    </a:lnTo>
                    <a:lnTo>
                      <a:pt x="0" y="3498"/>
                    </a:lnTo>
                    <a:lnTo>
                      <a:pt x="0" y="368"/>
                    </a:lnTo>
                    <a:lnTo>
                      <a:pt x="4" y="340"/>
                    </a:lnTo>
                    <a:lnTo>
                      <a:pt x="12" y="315"/>
                    </a:lnTo>
                    <a:lnTo>
                      <a:pt x="26" y="293"/>
                    </a:lnTo>
                    <a:lnTo>
                      <a:pt x="45" y="274"/>
                    </a:lnTo>
                    <a:lnTo>
                      <a:pt x="67" y="261"/>
                    </a:lnTo>
                    <a:lnTo>
                      <a:pt x="93" y="251"/>
                    </a:lnTo>
                    <a:lnTo>
                      <a:pt x="120" y="248"/>
                    </a:lnTo>
                    <a:lnTo>
                      <a:pt x="729" y="248"/>
                    </a:lnTo>
                    <a:lnTo>
                      <a:pt x="729" y="120"/>
                    </a:lnTo>
                    <a:lnTo>
                      <a:pt x="731" y="93"/>
                    </a:lnTo>
                    <a:lnTo>
                      <a:pt x="740" y="67"/>
                    </a:lnTo>
                    <a:lnTo>
                      <a:pt x="755" y="45"/>
                    </a:lnTo>
                    <a:lnTo>
                      <a:pt x="774" y="26"/>
                    </a:lnTo>
                    <a:lnTo>
                      <a:pt x="796" y="12"/>
                    </a:lnTo>
                    <a:lnTo>
                      <a:pt x="821" y="4"/>
                    </a:lnTo>
                    <a:lnTo>
                      <a:pt x="8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" name="Freeform 12"/>
              <p:cNvSpPr>
                <a:spLocks/>
              </p:cNvSpPr>
              <p:nvPr/>
            </p:nvSpPr>
            <p:spPr bwMode="auto">
              <a:xfrm>
                <a:off x="4688" y="2528"/>
                <a:ext cx="720" cy="721"/>
              </a:xfrm>
              <a:custGeom>
                <a:avLst/>
                <a:gdLst>
                  <a:gd name="T0" fmla="*/ 121 w 720"/>
                  <a:gd name="T1" fmla="*/ 0 h 721"/>
                  <a:gd name="T2" fmla="*/ 148 w 720"/>
                  <a:gd name="T3" fmla="*/ 3 h 721"/>
                  <a:gd name="T4" fmla="*/ 173 w 720"/>
                  <a:gd name="T5" fmla="*/ 12 h 721"/>
                  <a:gd name="T6" fmla="*/ 195 w 720"/>
                  <a:gd name="T7" fmla="*/ 27 h 721"/>
                  <a:gd name="T8" fmla="*/ 214 w 720"/>
                  <a:gd name="T9" fmla="*/ 46 h 721"/>
                  <a:gd name="T10" fmla="*/ 229 w 720"/>
                  <a:gd name="T11" fmla="*/ 68 h 721"/>
                  <a:gd name="T12" fmla="*/ 237 w 720"/>
                  <a:gd name="T13" fmla="*/ 93 h 721"/>
                  <a:gd name="T14" fmla="*/ 241 w 720"/>
                  <a:gd name="T15" fmla="*/ 120 h 721"/>
                  <a:gd name="T16" fmla="*/ 241 w 720"/>
                  <a:gd name="T17" fmla="*/ 480 h 721"/>
                  <a:gd name="T18" fmla="*/ 601 w 720"/>
                  <a:gd name="T19" fmla="*/ 480 h 721"/>
                  <a:gd name="T20" fmla="*/ 629 w 720"/>
                  <a:gd name="T21" fmla="*/ 484 h 721"/>
                  <a:gd name="T22" fmla="*/ 653 w 720"/>
                  <a:gd name="T23" fmla="*/ 493 h 721"/>
                  <a:gd name="T24" fmla="*/ 676 w 720"/>
                  <a:gd name="T25" fmla="*/ 506 h 721"/>
                  <a:gd name="T26" fmla="*/ 694 w 720"/>
                  <a:gd name="T27" fmla="*/ 525 h 721"/>
                  <a:gd name="T28" fmla="*/ 708 w 720"/>
                  <a:gd name="T29" fmla="*/ 547 h 721"/>
                  <a:gd name="T30" fmla="*/ 718 w 720"/>
                  <a:gd name="T31" fmla="*/ 573 h 721"/>
                  <a:gd name="T32" fmla="*/ 720 w 720"/>
                  <a:gd name="T33" fmla="*/ 601 h 721"/>
                  <a:gd name="T34" fmla="*/ 718 w 720"/>
                  <a:gd name="T35" fmla="*/ 628 h 721"/>
                  <a:gd name="T36" fmla="*/ 708 w 720"/>
                  <a:gd name="T37" fmla="*/ 653 h 721"/>
                  <a:gd name="T38" fmla="*/ 694 w 720"/>
                  <a:gd name="T39" fmla="*/ 675 h 721"/>
                  <a:gd name="T40" fmla="*/ 676 w 720"/>
                  <a:gd name="T41" fmla="*/ 694 h 721"/>
                  <a:gd name="T42" fmla="*/ 653 w 720"/>
                  <a:gd name="T43" fmla="*/ 709 h 721"/>
                  <a:gd name="T44" fmla="*/ 629 w 720"/>
                  <a:gd name="T45" fmla="*/ 717 h 721"/>
                  <a:gd name="T46" fmla="*/ 601 w 720"/>
                  <a:gd name="T47" fmla="*/ 721 h 721"/>
                  <a:gd name="T48" fmla="*/ 121 w 720"/>
                  <a:gd name="T49" fmla="*/ 721 h 721"/>
                  <a:gd name="T50" fmla="*/ 93 w 720"/>
                  <a:gd name="T51" fmla="*/ 717 h 721"/>
                  <a:gd name="T52" fmla="*/ 67 w 720"/>
                  <a:gd name="T53" fmla="*/ 709 h 721"/>
                  <a:gd name="T54" fmla="*/ 45 w 720"/>
                  <a:gd name="T55" fmla="*/ 694 h 721"/>
                  <a:gd name="T56" fmla="*/ 26 w 720"/>
                  <a:gd name="T57" fmla="*/ 675 h 721"/>
                  <a:gd name="T58" fmla="*/ 13 w 720"/>
                  <a:gd name="T59" fmla="*/ 653 h 721"/>
                  <a:gd name="T60" fmla="*/ 4 w 720"/>
                  <a:gd name="T61" fmla="*/ 628 h 721"/>
                  <a:gd name="T62" fmla="*/ 0 w 720"/>
                  <a:gd name="T63" fmla="*/ 601 h 721"/>
                  <a:gd name="T64" fmla="*/ 0 w 720"/>
                  <a:gd name="T65" fmla="*/ 120 h 721"/>
                  <a:gd name="T66" fmla="*/ 4 w 720"/>
                  <a:gd name="T67" fmla="*/ 93 h 721"/>
                  <a:gd name="T68" fmla="*/ 13 w 720"/>
                  <a:gd name="T69" fmla="*/ 68 h 721"/>
                  <a:gd name="T70" fmla="*/ 26 w 720"/>
                  <a:gd name="T71" fmla="*/ 46 h 721"/>
                  <a:gd name="T72" fmla="*/ 45 w 720"/>
                  <a:gd name="T73" fmla="*/ 27 h 721"/>
                  <a:gd name="T74" fmla="*/ 67 w 720"/>
                  <a:gd name="T75" fmla="*/ 12 h 721"/>
                  <a:gd name="T76" fmla="*/ 93 w 720"/>
                  <a:gd name="T77" fmla="*/ 3 h 721"/>
                  <a:gd name="T78" fmla="*/ 121 w 720"/>
                  <a:gd name="T79" fmla="*/ 0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20" h="721">
                    <a:moveTo>
                      <a:pt x="121" y="0"/>
                    </a:moveTo>
                    <a:lnTo>
                      <a:pt x="148" y="3"/>
                    </a:lnTo>
                    <a:lnTo>
                      <a:pt x="173" y="12"/>
                    </a:lnTo>
                    <a:lnTo>
                      <a:pt x="195" y="27"/>
                    </a:lnTo>
                    <a:lnTo>
                      <a:pt x="214" y="46"/>
                    </a:lnTo>
                    <a:lnTo>
                      <a:pt x="229" y="68"/>
                    </a:lnTo>
                    <a:lnTo>
                      <a:pt x="237" y="93"/>
                    </a:lnTo>
                    <a:lnTo>
                      <a:pt x="241" y="120"/>
                    </a:lnTo>
                    <a:lnTo>
                      <a:pt x="241" y="480"/>
                    </a:lnTo>
                    <a:lnTo>
                      <a:pt x="601" y="480"/>
                    </a:lnTo>
                    <a:lnTo>
                      <a:pt x="629" y="484"/>
                    </a:lnTo>
                    <a:lnTo>
                      <a:pt x="653" y="493"/>
                    </a:lnTo>
                    <a:lnTo>
                      <a:pt x="676" y="506"/>
                    </a:lnTo>
                    <a:lnTo>
                      <a:pt x="694" y="525"/>
                    </a:lnTo>
                    <a:lnTo>
                      <a:pt x="708" y="547"/>
                    </a:lnTo>
                    <a:lnTo>
                      <a:pt x="718" y="573"/>
                    </a:lnTo>
                    <a:lnTo>
                      <a:pt x="720" y="601"/>
                    </a:lnTo>
                    <a:lnTo>
                      <a:pt x="718" y="628"/>
                    </a:lnTo>
                    <a:lnTo>
                      <a:pt x="708" y="653"/>
                    </a:lnTo>
                    <a:lnTo>
                      <a:pt x="694" y="675"/>
                    </a:lnTo>
                    <a:lnTo>
                      <a:pt x="676" y="694"/>
                    </a:lnTo>
                    <a:lnTo>
                      <a:pt x="653" y="709"/>
                    </a:lnTo>
                    <a:lnTo>
                      <a:pt x="629" y="717"/>
                    </a:lnTo>
                    <a:lnTo>
                      <a:pt x="601" y="721"/>
                    </a:lnTo>
                    <a:lnTo>
                      <a:pt x="121" y="721"/>
                    </a:lnTo>
                    <a:lnTo>
                      <a:pt x="93" y="717"/>
                    </a:lnTo>
                    <a:lnTo>
                      <a:pt x="67" y="709"/>
                    </a:lnTo>
                    <a:lnTo>
                      <a:pt x="45" y="694"/>
                    </a:lnTo>
                    <a:lnTo>
                      <a:pt x="26" y="675"/>
                    </a:lnTo>
                    <a:lnTo>
                      <a:pt x="13" y="653"/>
                    </a:lnTo>
                    <a:lnTo>
                      <a:pt x="4" y="628"/>
                    </a:lnTo>
                    <a:lnTo>
                      <a:pt x="0" y="601"/>
                    </a:lnTo>
                    <a:lnTo>
                      <a:pt x="0" y="120"/>
                    </a:lnTo>
                    <a:lnTo>
                      <a:pt x="4" y="93"/>
                    </a:lnTo>
                    <a:lnTo>
                      <a:pt x="13" y="68"/>
                    </a:lnTo>
                    <a:lnTo>
                      <a:pt x="26" y="46"/>
                    </a:lnTo>
                    <a:lnTo>
                      <a:pt x="45" y="27"/>
                    </a:lnTo>
                    <a:lnTo>
                      <a:pt x="67" y="12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Freeform 13"/>
              <p:cNvSpPr>
                <a:spLocks/>
              </p:cNvSpPr>
              <p:nvPr/>
            </p:nvSpPr>
            <p:spPr bwMode="auto">
              <a:xfrm>
                <a:off x="2520" y="1568"/>
                <a:ext cx="479" cy="239"/>
              </a:xfrm>
              <a:custGeom>
                <a:avLst/>
                <a:gdLst>
                  <a:gd name="T0" fmla="*/ 119 w 479"/>
                  <a:gd name="T1" fmla="*/ 0 h 239"/>
                  <a:gd name="T2" fmla="*/ 360 w 479"/>
                  <a:gd name="T3" fmla="*/ 0 h 239"/>
                  <a:gd name="T4" fmla="*/ 387 w 479"/>
                  <a:gd name="T5" fmla="*/ 3 h 239"/>
                  <a:gd name="T6" fmla="*/ 412 w 479"/>
                  <a:gd name="T7" fmla="*/ 12 h 239"/>
                  <a:gd name="T8" fmla="*/ 435 w 479"/>
                  <a:gd name="T9" fmla="*/ 26 h 239"/>
                  <a:gd name="T10" fmla="*/ 453 w 479"/>
                  <a:gd name="T11" fmla="*/ 44 h 239"/>
                  <a:gd name="T12" fmla="*/ 467 w 479"/>
                  <a:gd name="T13" fmla="*/ 67 h 239"/>
                  <a:gd name="T14" fmla="*/ 477 w 479"/>
                  <a:gd name="T15" fmla="*/ 93 h 239"/>
                  <a:gd name="T16" fmla="*/ 479 w 479"/>
                  <a:gd name="T17" fmla="*/ 120 h 239"/>
                  <a:gd name="T18" fmla="*/ 477 w 479"/>
                  <a:gd name="T19" fmla="*/ 147 h 239"/>
                  <a:gd name="T20" fmla="*/ 467 w 479"/>
                  <a:gd name="T21" fmla="*/ 172 h 239"/>
                  <a:gd name="T22" fmla="*/ 453 w 479"/>
                  <a:gd name="T23" fmla="*/ 195 h 239"/>
                  <a:gd name="T24" fmla="*/ 435 w 479"/>
                  <a:gd name="T25" fmla="*/ 213 h 239"/>
                  <a:gd name="T26" fmla="*/ 412 w 479"/>
                  <a:gd name="T27" fmla="*/ 228 h 239"/>
                  <a:gd name="T28" fmla="*/ 387 w 479"/>
                  <a:gd name="T29" fmla="*/ 237 h 239"/>
                  <a:gd name="T30" fmla="*/ 360 w 479"/>
                  <a:gd name="T31" fmla="*/ 239 h 239"/>
                  <a:gd name="T32" fmla="*/ 119 w 479"/>
                  <a:gd name="T33" fmla="*/ 239 h 239"/>
                  <a:gd name="T34" fmla="*/ 92 w 479"/>
                  <a:gd name="T35" fmla="*/ 237 h 239"/>
                  <a:gd name="T36" fmla="*/ 67 w 479"/>
                  <a:gd name="T37" fmla="*/ 228 h 239"/>
                  <a:gd name="T38" fmla="*/ 45 w 479"/>
                  <a:gd name="T39" fmla="*/ 213 h 239"/>
                  <a:gd name="T40" fmla="*/ 26 w 479"/>
                  <a:gd name="T41" fmla="*/ 195 h 239"/>
                  <a:gd name="T42" fmla="*/ 11 w 479"/>
                  <a:gd name="T43" fmla="*/ 172 h 239"/>
                  <a:gd name="T44" fmla="*/ 2 w 479"/>
                  <a:gd name="T45" fmla="*/ 147 h 239"/>
                  <a:gd name="T46" fmla="*/ 0 w 479"/>
                  <a:gd name="T47" fmla="*/ 120 h 239"/>
                  <a:gd name="T48" fmla="*/ 2 w 479"/>
                  <a:gd name="T49" fmla="*/ 93 h 239"/>
                  <a:gd name="T50" fmla="*/ 11 w 479"/>
                  <a:gd name="T51" fmla="*/ 67 h 239"/>
                  <a:gd name="T52" fmla="*/ 26 w 479"/>
                  <a:gd name="T53" fmla="*/ 44 h 239"/>
                  <a:gd name="T54" fmla="*/ 45 w 479"/>
                  <a:gd name="T55" fmla="*/ 26 h 239"/>
                  <a:gd name="T56" fmla="*/ 67 w 479"/>
                  <a:gd name="T57" fmla="*/ 12 h 239"/>
                  <a:gd name="T58" fmla="*/ 92 w 479"/>
                  <a:gd name="T59" fmla="*/ 3 h 239"/>
                  <a:gd name="T60" fmla="*/ 119 w 479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39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2"/>
                    </a:lnTo>
                    <a:lnTo>
                      <a:pt x="435" y="26"/>
                    </a:lnTo>
                    <a:lnTo>
                      <a:pt x="453" y="44"/>
                    </a:lnTo>
                    <a:lnTo>
                      <a:pt x="467" y="67"/>
                    </a:lnTo>
                    <a:lnTo>
                      <a:pt x="477" y="93"/>
                    </a:lnTo>
                    <a:lnTo>
                      <a:pt x="479" y="120"/>
                    </a:lnTo>
                    <a:lnTo>
                      <a:pt x="477" y="147"/>
                    </a:lnTo>
                    <a:lnTo>
                      <a:pt x="467" y="172"/>
                    </a:lnTo>
                    <a:lnTo>
                      <a:pt x="453" y="195"/>
                    </a:lnTo>
                    <a:lnTo>
                      <a:pt x="435" y="213"/>
                    </a:lnTo>
                    <a:lnTo>
                      <a:pt x="412" y="228"/>
                    </a:lnTo>
                    <a:lnTo>
                      <a:pt x="387" y="237"/>
                    </a:lnTo>
                    <a:lnTo>
                      <a:pt x="360" y="239"/>
                    </a:lnTo>
                    <a:lnTo>
                      <a:pt x="119" y="239"/>
                    </a:lnTo>
                    <a:lnTo>
                      <a:pt x="92" y="237"/>
                    </a:lnTo>
                    <a:lnTo>
                      <a:pt x="67" y="228"/>
                    </a:lnTo>
                    <a:lnTo>
                      <a:pt x="45" y="213"/>
                    </a:lnTo>
                    <a:lnTo>
                      <a:pt x="26" y="195"/>
                    </a:lnTo>
                    <a:lnTo>
                      <a:pt x="11" y="172"/>
                    </a:lnTo>
                    <a:lnTo>
                      <a:pt x="2" y="147"/>
                    </a:lnTo>
                    <a:lnTo>
                      <a:pt x="0" y="120"/>
                    </a:lnTo>
                    <a:lnTo>
                      <a:pt x="2" y="93"/>
                    </a:lnTo>
                    <a:lnTo>
                      <a:pt x="11" y="67"/>
                    </a:lnTo>
                    <a:lnTo>
                      <a:pt x="26" y="44"/>
                    </a:lnTo>
                    <a:lnTo>
                      <a:pt x="45" y="26"/>
                    </a:lnTo>
                    <a:lnTo>
                      <a:pt x="67" y="12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2520" y="2048"/>
                <a:ext cx="479" cy="240"/>
              </a:xfrm>
              <a:custGeom>
                <a:avLst/>
                <a:gdLst>
                  <a:gd name="T0" fmla="*/ 119 w 479"/>
                  <a:gd name="T1" fmla="*/ 0 h 240"/>
                  <a:gd name="T2" fmla="*/ 360 w 479"/>
                  <a:gd name="T3" fmla="*/ 0 h 240"/>
                  <a:gd name="T4" fmla="*/ 387 w 479"/>
                  <a:gd name="T5" fmla="*/ 3 h 240"/>
                  <a:gd name="T6" fmla="*/ 412 w 479"/>
                  <a:gd name="T7" fmla="*/ 13 h 240"/>
                  <a:gd name="T8" fmla="*/ 435 w 479"/>
                  <a:gd name="T9" fmla="*/ 26 h 240"/>
                  <a:gd name="T10" fmla="*/ 453 w 479"/>
                  <a:gd name="T11" fmla="*/ 45 h 240"/>
                  <a:gd name="T12" fmla="*/ 467 w 479"/>
                  <a:gd name="T13" fmla="*/ 67 h 240"/>
                  <a:gd name="T14" fmla="*/ 477 w 479"/>
                  <a:gd name="T15" fmla="*/ 92 h 240"/>
                  <a:gd name="T16" fmla="*/ 479 w 479"/>
                  <a:gd name="T17" fmla="*/ 119 h 240"/>
                  <a:gd name="T18" fmla="*/ 477 w 479"/>
                  <a:gd name="T19" fmla="*/ 148 h 240"/>
                  <a:gd name="T20" fmla="*/ 467 w 479"/>
                  <a:gd name="T21" fmla="*/ 173 h 240"/>
                  <a:gd name="T22" fmla="*/ 453 w 479"/>
                  <a:gd name="T23" fmla="*/ 195 h 240"/>
                  <a:gd name="T24" fmla="*/ 435 w 479"/>
                  <a:gd name="T25" fmla="*/ 214 h 240"/>
                  <a:gd name="T26" fmla="*/ 412 w 479"/>
                  <a:gd name="T27" fmla="*/ 227 h 240"/>
                  <a:gd name="T28" fmla="*/ 387 w 479"/>
                  <a:gd name="T29" fmla="*/ 237 h 240"/>
                  <a:gd name="T30" fmla="*/ 360 w 479"/>
                  <a:gd name="T31" fmla="*/ 240 h 240"/>
                  <a:gd name="T32" fmla="*/ 119 w 479"/>
                  <a:gd name="T33" fmla="*/ 240 h 240"/>
                  <a:gd name="T34" fmla="*/ 92 w 479"/>
                  <a:gd name="T35" fmla="*/ 237 h 240"/>
                  <a:gd name="T36" fmla="*/ 67 w 479"/>
                  <a:gd name="T37" fmla="*/ 227 h 240"/>
                  <a:gd name="T38" fmla="*/ 45 w 479"/>
                  <a:gd name="T39" fmla="*/ 214 h 240"/>
                  <a:gd name="T40" fmla="*/ 26 w 479"/>
                  <a:gd name="T41" fmla="*/ 195 h 240"/>
                  <a:gd name="T42" fmla="*/ 11 w 479"/>
                  <a:gd name="T43" fmla="*/ 173 h 240"/>
                  <a:gd name="T44" fmla="*/ 2 w 479"/>
                  <a:gd name="T45" fmla="*/ 148 h 240"/>
                  <a:gd name="T46" fmla="*/ 0 w 479"/>
                  <a:gd name="T47" fmla="*/ 119 h 240"/>
                  <a:gd name="T48" fmla="*/ 2 w 479"/>
                  <a:gd name="T49" fmla="*/ 92 h 240"/>
                  <a:gd name="T50" fmla="*/ 11 w 479"/>
                  <a:gd name="T51" fmla="*/ 67 h 240"/>
                  <a:gd name="T52" fmla="*/ 26 w 479"/>
                  <a:gd name="T53" fmla="*/ 45 h 240"/>
                  <a:gd name="T54" fmla="*/ 45 w 479"/>
                  <a:gd name="T55" fmla="*/ 26 h 240"/>
                  <a:gd name="T56" fmla="*/ 67 w 479"/>
                  <a:gd name="T57" fmla="*/ 13 h 240"/>
                  <a:gd name="T58" fmla="*/ 92 w 479"/>
                  <a:gd name="T59" fmla="*/ 3 h 240"/>
                  <a:gd name="T60" fmla="*/ 119 w 479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0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3"/>
                    </a:lnTo>
                    <a:lnTo>
                      <a:pt x="435" y="26"/>
                    </a:lnTo>
                    <a:lnTo>
                      <a:pt x="453" y="45"/>
                    </a:lnTo>
                    <a:lnTo>
                      <a:pt x="467" y="67"/>
                    </a:lnTo>
                    <a:lnTo>
                      <a:pt x="477" y="92"/>
                    </a:lnTo>
                    <a:lnTo>
                      <a:pt x="479" y="119"/>
                    </a:lnTo>
                    <a:lnTo>
                      <a:pt x="477" y="148"/>
                    </a:lnTo>
                    <a:lnTo>
                      <a:pt x="467" y="173"/>
                    </a:lnTo>
                    <a:lnTo>
                      <a:pt x="453" y="195"/>
                    </a:lnTo>
                    <a:lnTo>
                      <a:pt x="435" y="214"/>
                    </a:lnTo>
                    <a:lnTo>
                      <a:pt x="412" y="227"/>
                    </a:lnTo>
                    <a:lnTo>
                      <a:pt x="387" y="237"/>
                    </a:lnTo>
                    <a:lnTo>
                      <a:pt x="360" y="240"/>
                    </a:lnTo>
                    <a:lnTo>
                      <a:pt x="119" y="240"/>
                    </a:lnTo>
                    <a:lnTo>
                      <a:pt x="92" y="237"/>
                    </a:lnTo>
                    <a:lnTo>
                      <a:pt x="67" y="227"/>
                    </a:lnTo>
                    <a:lnTo>
                      <a:pt x="45" y="214"/>
                    </a:lnTo>
                    <a:lnTo>
                      <a:pt x="26" y="195"/>
                    </a:lnTo>
                    <a:lnTo>
                      <a:pt x="11" y="173"/>
                    </a:lnTo>
                    <a:lnTo>
                      <a:pt x="2" y="148"/>
                    </a:lnTo>
                    <a:lnTo>
                      <a:pt x="0" y="119"/>
                    </a:lnTo>
                    <a:lnTo>
                      <a:pt x="2" y="92"/>
                    </a:lnTo>
                    <a:lnTo>
                      <a:pt x="11" y="67"/>
                    </a:lnTo>
                    <a:lnTo>
                      <a:pt x="26" y="45"/>
                    </a:lnTo>
                    <a:lnTo>
                      <a:pt x="45" y="26"/>
                    </a:lnTo>
                    <a:lnTo>
                      <a:pt x="67" y="13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2520" y="2528"/>
                <a:ext cx="479" cy="240"/>
              </a:xfrm>
              <a:custGeom>
                <a:avLst/>
                <a:gdLst>
                  <a:gd name="T0" fmla="*/ 119 w 479"/>
                  <a:gd name="T1" fmla="*/ 0 h 240"/>
                  <a:gd name="T2" fmla="*/ 360 w 479"/>
                  <a:gd name="T3" fmla="*/ 0 h 240"/>
                  <a:gd name="T4" fmla="*/ 387 w 479"/>
                  <a:gd name="T5" fmla="*/ 3 h 240"/>
                  <a:gd name="T6" fmla="*/ 412 w 479"/>
                  <a:gd name="T7" fmla="*/ 12 h 240"/>
                  <a:gd name="T8" fmla="*/ 435 w 479"/>
                  <a:gd name="T9" fmla="*/ 27 h 240"/>
                  <a:gd name="T10" fmla="*/ 453 w 479"/>
                  <a:gd name="T11" fmla="*/ 46 h 240"/>
                  <a:gd name="T12" fmla="*/ 467 w 479"/>
                  <a:gd name="T13" fmla="*/ 68 h 240"/>
                  <a:gd name="T14" fmla="*/ 477 w 479"/>
                  <a:gd name="T15" fmla="*/ 93 h 240"/>
                  <a:gd name="T16" fmla="*/ 479 w 479"/>
                  <a:gd name="T17" fmla="*/ 120 h 240"/>
                  <a:gd name="T18" fmla="*/ 477 w 479"/>
                  <a:gd name="T19" fmla="*/ 147 h 240"/>
                  <a:gd name="T20" fmla="*/ 467 w 479"/>
                  <a:gd name="T21" fmla="*/ 173 h 240"/>
                  <a:gd name="T22" fmla="*/ 453 w 479"/>
                  <a:gd name="T23" fmla="*/ 196 h 240"/>
                  <a:gd name="T24" fmla="*/ 435 w 479"/>
                  <a:gd name="T25" fmla="*/ 214 h 240"/>
                  <a:gd name="T26" fmla="*/ 412 w 479"/>
                  <a:gd name="T27" fmla="*/ 228 h 240"/>
                  <a:gd name="T28" fmla="*/ 387 w 479"/>
                  <a:gd name="T29" fmla="*/ 237 h 240"/>
                  <a:gd name="T30" fmla="*/ 360 w 479"/>
                  <a:gd name="T31" fmla="*/ 240 h 240"/>
                  <a:gd name="T32" fmla="*/ 119 w 479"/>
                  <a:gd name="T33" fmla="*/ 240 h 240"/>
                  <a:gd name="T34" fmla="*/ 92 w 479"/>
                  <a:gd name="T35" fmla="*/ 237 h 240"/>
                  <a:gd name="T36" fmla="*/ 67 w 479"/>
                  <a:gd name="T37" fmla="*/ 228 h 240"/>
                  <a:gd name="T38" fmla="*/ 45 w 479"/>
                  <a:gd name="T39" fmla="*/ 214 h 240"/>
                  <a:gd name="T40" fmla="*/ 26 w 479"/>
                  <a:gd name="T41" fmla="*/ 196 h 240"/>
                  <a:gd name="T42" fmla="*/ 11 w 479"/>
                  <a:gd name="T43" fmla="*/ 173 h 240"/>
                  <a:gd name="T44" fmla="*/ 2 w 479"/>
                  <a:gd name="T45" fmla="*/ 147 h 240"/>
                  <a:gd name="T46" fmla="*/ 0 w 479"/>
                  <a:gd name="T47" fmla="*/ 120 h 240"/>
                  <a:gd name="T48" fmla="*/ 2 w 479"/>
                  <a:gd name="T49" fmla="*/ 93 h 240"/>
                  <a:gd name="T50" fmla="*/ 11 w 479"/>
                  <a:gd name="T51" fmla="*/ 68 h 240"/>
                  <a:gd name="T52" fmla="*/ 26 w 479"/>
                  <a:gd name="T53" fmla="*/ 46 h 240"/>
                  <a:gd name="T54" fmla="*/ 45 w 479"/>
                  <a:gd name="T55" fmla="*/ 27 h 240"/>
                  <a:gd name="T56" fmla="*/ 67 w 479"/>
                  <a:gd name="T57" fmla="*/ 12 h 240"/>
                  <a:gd name="T58" fmla="*/ 92 w 479"/>
                  <a:gd name="T59" fmla="*/ 3 h 240"/>
                  <a:gd name="T60" fmla="*/ 119 w 479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0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2"/>
                    </a:lnTo>
                    <a:lnTo>
                      <a:pt x="435" y="27"/>
                    </a:lnTo>
                    <a:lnTo>
                      <a:pt x="453" y="46"/>
                    </a:lnTo>
                    <a:lnTo>
                      <a:pt x="467" y="68"/>
                    </a:lnTo>
                    <a:lnTo>
                      <a:pt x="477" y="93"/>
                    </a:lnTo>
                    <a:lnTo>
                      <a:pt x="479" y="120"/>
                    </a:lnTo>
                    <a:lnTo>
                      <a:pt x="477" y="147"/>
                    </a:lnTo>
                    <a:lnTo>
                      <a:pt x="467" y="173"/>
                    </a:lnTo>
                    <a:lnTo>
                      <a:pt x="453" y="196"/>
                    </a:lnTo>
                    <a:lnTo>
                      <a:pt x="435" y="214"/>
                    </a:lnTo>
                    <a:lnTo>
                      <a:pt x="412" y="228"/>
                    </a:lnTo>
                    <a:lnTo>
                      <a:pt x="387" y="237"/>
                    </a:lnTo>
                    <a:lnTo>
                      <a:pt x="360" y="240"/>
                    </a:lnTo>
                    <a:lnTo>
                      <a:pt x="119" y="240"/>
                    </a:lnTo>
                    <a:lnTo>
                      <a:pt x="92" y="237"/>
                    </a:lnTo>
                    <a:lnTo>
                      <a:pt x="67" y="228"/>
                    </a:lnTo>
                    <a:lnTo>
                      <a:pt x="45" y="214"/>
                    </a:lnTo>
                    <a:lnTo>
                      <a:pt x="26" y="196"/>
                    </a:lnTo>
                    <a:lnTo>
                      <a:pt x="11" y="173"/>
                    </a:lnTo>
                    <a:lnTo>
                      <a:pt x="2" y="147"/>
                    </a:lnTo>
                    <a:lnTo>
                      <a:pt x="0" y="120"/>
                    </a:lnTo>
                    <a:lnTo>
                      <a:pt x="2" y="93"/>
                    </a:lnTo>
                    <a:lnTo>
                      <a:pt x="11" y="68"/>
                    </a:lnTo>
                    <a:lnTo>
                      <a:pt x="26" y="46"/>
                    </a:lnTo>
                    <a:lnTo>
                      <a:pt x="45" y="27"/>
                    </a:lnTo>
                    <a:lnTo>
                      <a:pt x="67" y="12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Freeform 16"/>
              <p:cNvSpPr>
                <a:spLocks/>
              </p:cNvSpPr>
              <p:nvPr/>
            </p:nvSpPr>
            <p:spPr bwMode="auto">
              <a:xfrm>
                <a:off x="3487" y="1568"/>
                <a:ext cx="481" cy="239"/>
              </a:xfrm>
              <a:custGeom>
                <a:avLst/>
                <a:gdLst>
                  <a:gd name="T0" fmla="*/ 121 w 481"/>
                  <a:gd name="T1" fmla="*/ 0 h 239"/>
                  <a:gd name="T2" fmla="*/ 360 w 481"/>
                  <a:gd name="T3" fmla="*/ 0 h 239"/>
                  <a:gd name="T4" fmla="*/ 389 w 481"/>
                  <a:gd name="T5" fmla="*/ 3 h 239"/>
                  <a:gd name="T6" fmla="*/ 414 w 481"/>
                  <a:gd name="T7" fmla="*/ 12 h 239"/>
                  <a:gd name="T8" fmla="*/ 436 w 481"/>
                  <a:gd name="T9" fmla="*/ 26 h 239"/>
                  <a:gd name="T10" fmla="*/ 455 w 481"/>
                  <a:gd name="T11" fmla="*/ 44 h 239"/>
                  <a:gd name="T12" fmla="*/ 468 w 481"/>
                  <a:gd name="T13" fmla="*/ 67 h 239"/>
                  <a:gd name="T14" fmla="*/ 478 w 481"/>
                  <a:gd name="T15" fmla="*/ 93 h 239"/>
                  <a:gd name="T16" fmla="*/ 481 w 481"/>
                  <a:gd name="T17" fmla="*/ 120 h 239"/>
                  <a:gd name="T18" fmla="*/ 478 w 481"/>
                  <a:gd name="T19" fmla="*/ 147 h 239"/>
                  <a:gd name="T20" fmla="*/ 468 w 481"/>
                  <a:gd name="T21" fmla="*/ 172 h 239"/>
                  <a:gd name="T22" fmla="*/ 455 w 481"/>
                  <a:gd name="T23" fmla="*/ 195 h 239"/>
                  <a:gd name="T24" fmla="*/ 436 w 481"/>
                  <a:gd name="T25" fmla="*/ 213 h 239"/>
                  <a:gd name="T26" fmla="*/ 414 w 481"/>
                  <a:gd name="T27" fmla="*/ 228 h 239"/>
                  <a:gd name="T28" fmla="*/ 389 w 481"/>
                  <a:gd name="T29" fmla="*/ 237 h 239"/>
                  <a:gd name="T30" fmla="*/ 360 w 481"/>
                  <a:gd name="T31" fmla="*/ 239 h 239"/>
                  <a:gd name="T32" fmla="*/ 121 w 481"/>
                  <a:gd name="T33" fmla="*/ 239 h 239"/>
                  <a:gd name="T34" fmla="*/ 93 w 481"/>
                  <a:gd name="T35" fmla="*/ 237 h 239"/>
                  <a:gd name="T36" fmla="*/ 69 w 481"/>
                  <a:gd name="T37" fmla="*/ 228 h 239"/>
                  <a:gd name="T38" fmla="*/ 46 w 481"/>
                  <a:gd name="T39" fmla="*/ 213 h 239"/>
                  <a:gd name="T40" fmla="*/ 28 w 481"/>
                  <a:gd name="T41" fmla="*/ 195 h 239"/>
                  <a:gd name="T42" fmla="*/ 13 w 481"/>
                  <a:gd name="T43" fmla="*/ 172 h 239"/>
                  <a:gd name="T44" fmla="*/ 4 w 481"/>
                  <a:gd name="T45" fmla="*/ 147 h 239"/>
                  <a:gd name="T46" fmla="*/ 0 w 481"/>
                  <a:gd name="T47" fmla="*/ 120 h 239"/>
                  <a:gd name="T48" fmla="*/ 4 w 481"/>
                  <a:gd name="T49" fmla="*/ 93 h 239"/>
                  <a:gd name="T50" fmla="*/ 13 w 481"/>
                  <a:gd name="T51" fmla="*/ 67 h 239"/>
                  <a:gd name="T52" fmla="*/ 28 w 481"/>
                  <a:gd name="T53" fmla="*/ 44 h 239"/>
                  <a:gd name="T54" fmla="*/ 46 w 481"/>
                  <a:gd name="T55" fmla="*/ 26 h 239"/>
                  <a:gd name="T56" fmla="*/ 69 w 481"/>
                  <a:gd name="T57" fmla="*/ 12 h 239"/>
                  <a:gd name="T58" fmla="*/ 93 w 481"/>
                  <a:gd name="T59" fmla="*/ 3 h 239"/>
                  <a:gd name="T60" fmla="*/ 121 w 481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39">
                    <a:moveTo>
                      <a:pt x="121" y="0"/>
                    </a:moveTo>
                    <a:lnTo>
                      <a:pt x="360" y="0"/>
                    </a:lnTo>
                    <a:lnTo>
                      <a:pt x="389" y="3"/>
                    </a:lnTo>
                    <a:lnTo>
                      <a:pt x="414" y="12"/>
                    </a:lnTo>
                    <a:lnTo>
                      <a:pt x="436" y="26"/>
                    </a:lnTo>
                    <a:lnTo>
                      <a:pt x="455" y="44"/>
                    </a:lnTo>
                    <a:lnTo>
                      <a:pt x="468" y="67"/>
                    </a:lnTo>
                    <a:lnTo>
                      <a:pt x="478" y="93"/>
                    </a:lnTo>
                    <a:lnTo>
                      <a:pt x="481" y="120"/>
                    </a:lnTo>
                    <a:lnTo>
                      <a:pt x="478" y="147"/>
                    </a:lnTo>
                    <a:lnTo>
                      <a:pt x="468" y="172"/>
                    </a:lnTo>
                    <a:lnTo>
                      <a:pt x="455" y="195"/>
                    </a:lnTo>
                    <a:lnTo>
                      <a:pt x="436" y="213"/>
                    </a:lnTo>
                    <a:lnTo>
                      <a:pt x="414" y="228"/>
                    </a:lnTo>
                    <a:lnTo>
                      <a:pt x="389" y="237"/>
                    </a:lnTo>
                    <a:lnTo>
                      <a:pt x="360" y="239"/>
                    </a:lnTo>
                    <a:lnTo>
                      <a:pt x="121" y="239"/>
                    </a:lnTo>
                    <a:lnTo>
                      <a:pt x="93" y="237"/>
                    </a:lnTo>
                    <a:lnTo>
                      <a:pt x="69" y="228"/>
                    </a:lnTo>
                    <a:lnTo>
                      <a:pt x="46" y="213"/>
                    </a:lnTo>
                    <a:lnTo>
                      <a:pt x="28" y="195"/>
                    </a:lnTo>
                    <a:lnTo>
                      <a:pt x="13" y="172"/>
                    </a:lnTo>
                    <a:lnTo>
                      <a:pt x="4" y="147"/>
                    </a:lnTo>
                    <a:lnTo>
                      <a:pt x="0" y="120"/>
                    </a:lnTo>
                    <a:lnTo>
                      <a:pt x="4" y="93"/>
                    </a:lnTo>
                    <a:lnTo>
                      <a:pt x="13" y="67"/>
                    </a:lnTo>
                    <a:lnTo>
                      <a:pt x="28" y="44"/>
                    </a:lnTo>
                    <a:lnTo>
                      <a:pt x="46" y="26"/>
                    </a:lnTo>
                    <a:lnTo>
                      <a:pt x="69" y="12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" name="Freeform 17"/>
              <p:cNvSpPr>
                <a:spLocks/>
              </p:cNvSpPr>
              <p:nvPr/>
            </p:nvSpPr>
            <p:spPr bwMode="auto">
              <a:xfrm>
                <a:off x="3487" y="2048"/>
                <a:ext cx="481" cy="240"/>
              </a:xfrm>
              <a:custGeom>
                <a:avLst/>
                <a:gdLst>
                  <a:gd name="T0" fmla="*/ 121 w 481"/>
                  <a:gd name="T1" fmla="*/ 0 h 240"/>
                  <a:gd name="T2" fmla="*/ 360 w 481"/>
                  <a:gd name="T3" fmla="*/ 0 h 240"/>
                  <a:gd name="T4" fmla="*/ 389 w 481"/>
                  <a:gd name="T5" fmla="*/ 3 h 240"/>
                  <a:gd name="T6" fmla="*/ 414 w 481"/>
                  <a:gd name="T7" fmla="*/ 13 h 240"/>
                  <a:gd name="T8" fmla="*/ 436 w 481"/>
                  <a:gd name="T9" fmla="*/ 26 h 240"/>
                  <a:gd name="T10" fmla="*/ 455 w 481"/>
                  <a:gd name="T11" fmla="*/ 45 h 240"/>
                  <a:gd name="T12" fmla="*/ 468 w 481"/>
                  <a:gd name="T13" fmla="*/ 67 h 240"/>
                  <a:gd name="T14" fmla="*/ 478 w 481"/>
                  <a:gd name="T15" fmla="*/ 92 h 240"/>
                  <a:gd name="T16" fmla="*/ 481 w 481"/>
                  <a:gd name="T17" fmla="*/ 119 h 240"/>
                  <a:gd name="T18" fmla="*/ 478 w 481"/>
                  <a:gd name="T19" fmla="*/ 148 h 240"/>
                  <a:gd name="T20" fmla="*/ 468 w 481"/>
                  <a:gd name="T21" fmla="*/ 173 h 240"/>
                  <a:gd name="T22" fmla="*/ 455 w 481"/>
                  <a:gd name="T23" fmla="*/ 195 h 240"/>
                  <a:gd name="T24" fmla="*/ 436 w 481"/>
                  <a:gd name="T25" fmla="*/ 214 h 240"/>
                  <a:gd name="T26" fmla="*/ 414 w 481"/>
                  <a:gd name="T27" fmla="*/ 227 h 240"/>
                  <a:gd name="T28" fmla="*/ 389 w 481"/>
                  <a:gd name="T29" fmla="*/ 237 h 240"/>
                  <a:gd name="T30" fmla="*/ 360 w 481"/>
                  <a:gd name="T31" fmla="*/ 240 h 240"/>
                  <a:gd name="T32" fmla="*/ 121 w 481"/>
                  <a:gd name="T33" fmla="*/ 240 h 240"/>
                  <a:gd name="T34" fmla="*/ 93 w 481"/>
                  <a:gd name="T35" fmla="*/ 237 h 240"/>
                  <a:gd name="T36" fmla="*/ 69 w 481"/>
                  <a:gd name="T37" fmla="*/ 227 h 240"/>
                  <a:gd name="T38" fmla="*/ 46 w 481"/>
                  <a:gd name="T39" fmla="*/ 214 h 240"/>
                  <a:gd name="T40" fmla="*/ 28 w 481"/>
                  <a:gd name="T41" fmla="*/ 195 h 240"/>
                  <a:gd name="T42" fmla="*/ 13 w 481"/>
                  <a:gd name="T43" fmla="*/ 173 h 240"/>
                  <a:gd name="T44" fmla="*/ 4 w 481"/>
                  <a:gd name="T45" fmla="*/ 148 h 240"/>
                  <a:gd name="T46" fmla="*/ 0 w 481"/>
                  <a:gd name="T47" fmla="*/ 119 h 240"/>
                  <a:gd name="T48" fmla="*/ 4 w 481"/>
                  <a:gd name="T49" fmla="*/ 92 h 240"/>
                  <a:gd name="T50" fmla="*/ 13 w 481"/>
                  <a:gd name="T51" fmla="*/ 67 h 240"/>
                  <a:gd name="T52" fmla="*/ 28 w 481"/>
                  <a:gd name="T53" fmla="*/ 45 h 240"/>
                  <a:gd name="T54" fmla="*/ 46 w 481"/>
                  <a:gd name="T55" fmla="*/ 26 h 240"/>
                  <a:gd name="T56" fmla="*/ 69 w 481"/>
                  <a:gd name="T57" fmla="*/ 13 h 240"/>
                  <a:gd name="T58" fmla="*/ 93 w 481"/>
                  <a:gd name="T59" fmla="*/ 3 h 240"/>
                  <a:gd name="T60" fmla="*/ 121 w 481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40">
                    <a:moveTo>
                      <a:pt x="121" y="0"/>
                    </a:moveTo>
                    <a:lnTo>
                      <a:pt x="360" y="0"/>
                    </a:lnTo>
                    <a:lnTo>
                      <a:pt x="389" y="3"/>
                    </a:lnTo>
                    <a:lnTo>
                      <a:pt x="414" y="13"/>
                    </a:lnTo>
                    <a:lnTo>
                      <a:pt x="436" y="26"/>
                    </a:lnTo>
                    <a:lnTo>
                      <a:pt x="455" y="45"/>
                    </a:lnTo>
                    <a:lnTo>
                      <a:pt x="468" y="67"/>
                    </a:lnTo>
                    <a:lnTo>
                      <a:pt x="478" y="92"/>
                    </a:lnTo>
                    <a:lnTo>
                      <a:pt x="481" y="119"/>
                    </a:lnTo>
                    <a:lnTo>
                      <a:pt x="478" y="148"/>
                    </a:lnTo>
                    <a:lnTo>
                      <a:pt x="468" y="173"/>
                    </a:lnTo>
                    <a:lnTo>
                      <a:pt x="455" y="195"/>
                    </a:lnTo>
                    <a:lnTo>
                      <a:pt x="436" y="214"/>
                    </a:lnTo>
                    <a:lnTo>
                      <a:pt x="414" y="227"/>
                    </a:lnTo>
                    <a:lnTo>
                      <a:pt x="389" y="237"/>
                    </a:lnTo>
                    <a:lnTo>
                      <a:pt x="360" y="240"/>
                    </a:lnTo>
                    <a:lnTo>
                      <a:pt x="121" y="240"/>
                    </a:lnTo>
                    <a:lnTo>
                      <a:pt x="93" y="237"/>
                    </a:lnTo>
                    <a:lnTo>
                      <a:pt x="69" y="227"/>
                    </a:lnTo>
                    <a:lnTo>
                      <a:pt x="46" y="214"/>
                    </a:lnTo>
                    <a:lnTo>
                      <a:pt x="28" y="195"/>
                    </a:lnTo>
                    <a:lnTo>
                      <a:pt x="13" y="173"/>
                    </a:lnTo>
                    <a:lnTo>
                      <a:pt x="4" y="148"/>
                    </a:lnTo>
                    <a:lnTo>
                      <a:pt x="0" y="119"/>
                    </a:lnTo>
                    <a:lnTo>
                      <a:pt x="4" y="92"/>
                    </a:lnTo>
                    <a:lnTo>
                      <a:pt x="13" y="67"/>
                    </a:lnTo>
                    <a:lnTo>
                      <a:pt x="28" y="45"/>
                    </a:lnTo>
                    <a:lnTo>
                      <a:pt x="46" y="26"/>
                    </a:lnTo>
                    <a:lnTo>
                      <a:pt x="69" y="13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" name="Freeform 18"/>
              <p:cNvSpPr>
                <a:spLocks/>
              </p:cNvSpPr>
              <p:nvPr/>
            </p:nvSpPr>
            <p:spPr bwMode="auto">
              <a:xfrm>
                <a:off x="2520" y="3008"/>
                <a:ext cx="479" cy="241"/>
              </a:xfrm>
              <a:custGeom>
                <a:avLst/>
                <a:gdLst>
                  <a:gd name="T0" fmla="*/ 119 w 479"/>
                  <a:gd name="T1" fmla="*/ 0 h 241"/>
                  <a:gd name="T2" fmla="*/ 360 w 479"/>
                  <a:gd name="T3" fmla="*/ 0 h 241"/>
                  <a:gd name="T4" fmla="*/ 387 w 479"/>
                  <a:gd name="T5" fmla="*/ 4 h 241"/>
                  <a:gd name="T6" fmla="*/ 412 w 479"/>
                  <a:gd name="T7" fmla="*/ 13 h 241"/>
                  <a:gd name="T8" fmla="*/ 435 w 479"/>
                  <a:gd name="T9" fmla="*/ 26 h 241"/>
                  <a:gd name="T10" fmla="*/ 453 w 479"/>
                  <a:gd name="T11" fmla="*/ 45 h 241"/>
                  <a:gd name="T12" fmla="*/ 467 w 479"/>
                  <a:gd name="T13" fmla="*/ 67 h 241"/>
                  <a:gd name="T14" fmla="*/ 477 w 479"/>
                  <a:gd name="T15" fmla="*/ 93 h 241"/>
                  <a:gd name="T16" fmla="*/ 479 w 479"/>
                  <a:gd name="T17" fmla="*/ 121 h 241"/>
                  <a:gd name="T18" fmla="*/ 477 w 479"/>
                  <a:gd name="T19" fmla="*/ 148 h 241"/>
                  <a:gd name="T20" fmla="*/ 467 w 479"/>
                  <a:gd name="T21" fmla="*/ 173 h 241"/>
                  <a:gd name="T22" fmla="*/ 453 w 479"/>
                  <a:gd name="T23" fmla="*/ 195 h 241"/>
                  <a:gd name="T24" fmla="*/ 435 w 479"/>
                  <a:gd name="T25" fmla="*/ 214 h 241"/>
                  <a:gd name="T26" fmla="*/ 412 w 479"/>
                  <a:gd name="T27" fmla="*/ 229 h 241"/>
                  <a:gd name="T28" fmla="*/ 387 w 479"/>
                  <a:gd name="T29" fmla="*/ 237 h 241"/>
                  <a:gd name="T30" fmla="*/ 360 w 479"/>
                  <a:gd name="T31" fmla="*/ 241 h 241"/>
                  <a:gd name="T32" fmla="*/ 119 w 479"/>
                  <a:gd name="T33" fmla="*/ 241 h 241"/>
                  <a:gd name="T34" fmla="*/ 92 w 479"/>
                  <a:gd name="T35" fmla="*/ 237 h 241"/>
                  <a:gd name="T36" fmla="*/ 67 w 479"/>
                  <a:gd name="T37" fmla="*/ 229 h 241"/>
                  <a:gd name="T38" fmla="*/ 45 w 479"/>
                  <a:gd name="T39" fmla="*/ 214 h 241"/>
                  <a:gd name="T40" fmla="*/ 26 w 479"/>
                  <a:gd name="T41" fmla="*/ 195 h 241"/>
                  <a:gd name="T42" fmla="*/ 11 w 479"/>
                  <a:gd name="T43" fmla="*/ 173 h 241"/>
                  <a:gd name="T44" fmla="*/ 2 w 479"/>
                  <a:gd name="T45" fmla="*/ 148 h 241"/>
                  <a:gd name="T46" fmla="*/ 0 w 479"/>
                  <a:gd name="T47" fmla="*/ 121 h 241"/>
                  <a:gd name="T48" fmla="*/ 2 w 479"/>
                  <a:gd name="T49" fmla="*/ 93 h 241"/>
                  <a:gd name="T50" fmla="*/ 11 w 479"/>
                  <a:gd name="T51" fmla="*/ 67 h 241"/>
                  <a:gd name="T52" fmla="*/ 26 w 479"/>
                  <a:gd name="T53" fmla="*/ 45 h 241"/>
                  <a:gd name="T54" fmla="*/ 45 w 479"/>
                  <a:gd name="T55" fmla="*/ 26 h 241"/>
                  <a:gd name="T56" fmla="*/ 67 w 479"/>
                  <a:gd name="T57" fmla="*/ 13 h 241"/>
                  <a:gd name="T58" fmla="*/ 92 w 479"/>
                  <a:gd name="T59" fmla="*/ 4 h 241"/>
                  <a:gd name="T60" fmla="*/ 119 w 479"/>
                  <a:gd name="T6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1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4"/>
                    </a:lnTo>
                    <a:lnTo>
                      <a:pt x="412" y="13"/>
                    </a:lnTo>
                    <a:lnTo>
                      <a:pt x="435" y="26"/>
                    </a:lnTo>
                    <a:lnTo>
                      <a:pt x="453" y="45"/>
                    </a:lnTo>
                    <a:lnTo>
                      <a:pt x="467" y="67"/>
                    </a:lnTo>
                    <a:lnTo>
                      <a:pt x="477" y="93"/>
                    </a:lnTo>
                    <a:lnTo>
                      <a:pt x="479" y="121"/>
                    </a:lnTo>
                    <a:lnTo>
                      <a:pt x="477" y="148"/>
                    </a:lnTo>
                    <a:lnTo>
                      <a:pt x="467" y="173"/>
                    </a:lnTo>
                    <a:lnTo>
                      <a:pt x="453" y="195"/>
                    </a:lnTo>
                    <a:lnTo>
                      <a:pt x="435" y="214"/>
                    </a:lnTo>
                    <a:lnTo>
                      <a:pt x="412" y="229"/>
                    </a:lnTo>
                    <a:lnTo>
                      <a:pt x="387" y="237"/>
                    </a:lnTo>
                    <a:lnTo>
                      <a:pt x="360" y="241"/>
                    </a:lnTo>
                    <a:lnTo>
                      <a:pt x="119" y="241"/>
                    </a:lnTo>
                    <a:lnTo>
                      <a:pt x="92" y="237"/>
                    </a:lnTo>
                    <a:lnTo>
                      <a:pt x="67" y="229"/>
                    </a:lnTo>
                    <a:lnTo>
                      <a:pt x="45" y="214"/>
                    </a:lnTo>
                    <a:lnTo>
                      <a:pt x="26" y="195"/>
                    </a:lnTo>
                    <a:lnTo>
                      <a:pt x="11" y="173"/>
                    </a:lnTo>
                    <a:lnTo>
                      <a:pt x="2" y="148"/>
                    </a:lnTo>
                    <a:lnTo>
                      <a:pt x="0" y="121"/>
                    </a:lnTo>
                    <a:lnTo>
                      <a:pt x="2" y="93"/>
                    </a:lnTo>
                    <a:lnTo>
                      <a:pt x="11" y="67"/>
                    </a:lnTo>
                    <a:lnTo>
                      <a:pt x="26" y="45"/>
                    </a:lnTo>
                    <a:lnTo>
                      <a:pt x="45" y="26"/>
                    </a:lnTo>
                    <a:lnTo>
                      <a:pt x="67" y="13"/>
                    </a:lnTo>
                    <a:lnTo>
                      <a:pt x="92" y="4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" name="Freeform 19"/>
              <p:cNvSpPr>
                <a:spLocks/>
              </p:cNvSpPr>
              <p:nvPr/>
            </p:nvSpPr>
            <p:spPr bwMode="auto">
              <a:xfrm>
                <a:off x="4448" y="1568"/>
                <a:ext cx="481" cy="239"/>
              </a:xfrm>
              <a:custGeom>
                <a:avLst/>
                <a:gdLst>
                  <a:gd name="T0" fmla="*/ 121 w 481"/>
                  <a:gd name="T1" fmla="*/ 0 h 239"/>
                  <a:gd name="T2" fmla="*/ 361 w 481"/>
                  <a:gd name="T3" fmla="*/ 0 h 239"/>
                  <a:gd name="T4" fmla="*/ 388 w 481"/>
                  <a:gd name="T5" fmla="*/ 3 h 239"/>
                  <a:gd name="T6" fmla="*/ 413 w 481"/>
                  <a:gd name="T7" fmla="*/ 12 h 239"/>
                  <a:gd name="T8" fmla="*/ 435 w 481"/>
                  <a:gd name="T9" fmla="*/ 26 h 239"/>
                  <a:gd name="T10" fmla="*/ 454 w 481"/>
                  <a:gd name="T11" fmla="*/ 44 h 239"/>
                  <a:gd name="T12" fmla="*/ 469 w 481"/>
                  <a:gd name="T13" fmla="*/ 67 h 239"/>
                  <a:gd name="T14" fmla="*/ 477 w 481"/>
                  <a:gd name="T15" fmla="*/ 93 h 239"/>
                  <a:gd name="T16" fmla="*/ 481 w 481"/>
                  <a:gd name="T17" fmla="*/ 120 h 239"/>
                  <a:gd name="T18" fmla="*/ 477 w 481"/>
                  <a:gd name="T19" fmla="*/ 147 h 239"/>
                  <a:gd name="T20" fmla="*/ 469 w 481"/>
                  <a:gd name="T21" fmla="*/ 172 h 239"/>
                  <a:gd name="T22" fmla="*/ 454 w 481"/>
                  <a:gd name="T23" fmla="*/ 195 h 239"/>
                  <a:gd name="T24" fmla="*/ 435 w 481"/>
                  <a:gd name="T25" fmla="*/ 213 h 239"/>
                  <a:gd name="T26" fmla="*/ 413 w 481"/>
                  <a:gd name="T27" fmla="*/ 228 h 239"/>
                  <a:gd name="T28" fmla="*/ 388 w 481"/>
                  <a:gd name="T29" fmla="*/ 237 h 239"/>
                  <a:gd name="T30" fmla="*/ 361 w 481"/>
                  <a:gd name="T31" fmla="*/ 239 h 239"/>
                  <a:gd name="T32" fmla="*/ 121 w 481"/>
                  <a:gd name="T33" fmla="*/ 239 h 239"/>
                  <a:gd name="T34" fmla="*/ 92 w 481"/>
                  <a:gd name="T35" fmla="*/ 237 h 239"/>
                  <a:gd name="T36" fmla="*/ 68 w 481"/>
                  <a:gd name="T37" fmla="*/ 228 h 239"/>
                  <a:gd name="T38" fmla="*/ 45 w 481"/>
                  <a:gd name="T39" fmla="*/ 213 h 239"/>
                  <a:gd name="T40" fmla="*/ 27 w 481"/>
                  <a:gd name="T41" fmla="*/ 195 h 239"/>
                  <a:gd name="T42" fmla="*/ 13 w 481"/>
                  <a:gd name="T43" fmla="*/ 172 h 239"/>
                  <a:gd name="T44" fmla="*/ 3 w 481"/>
                  <a:gd name="T45" fmla="*/ 147 h 239"/>
                  <a:gd name="T46" fmla="*/ 0 w 481"/>
                  <a:gd name="T47" fmla="*/ 120 h 239"/>
                  <a:gd name="T48" fmla="*/ 3 w 481"/>
                  <a:gd name="T49" fmla="*/ 93 h 239"/>
                  <a:gd name="T50" fmla="*/ 13 w 481"/>
                  <a:gd name="T51" fmla="*/ 67 h 239"/>
                  <a:gd name="T52" fmla="*/ 27 w 481"/>
                  <a:gd name="T53" fmla="*/ 44 h 239"/>
                  <a:gd name="T54" fmla="*/ 45 w 481"/>
                  <a:gd name="T55" fmla="*/ 26 h 239"/>
                  <a:gd name="T56" fmla="*/ 68 w 481"/>
                  <a:gd name="T57" fmla="*/ 12 h 239"/>
                  <a:gd name="T58" fmla="*/ 92 w 481"/>
                  <a:gd name="T59" fmla="*/ 3 h 239"/>
                  <a:gd name="T60" fmla="*/ 121 w 481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39">
                    <a:moveTo>
                      <a:pt x="121" y="0"/>
                    </a:moveTo>
                    <a:lnTo>
                      <a:pt x="361" y="0"/>
                    </a:lnTo>
                    <a:lnTo>
                      <a:pt x="388" y="3"/>
                    </a:lnTo>
                    <a:lnTo>
                      <a:pt x="413" y="12"/>
                    </a:lnTo>
                    <a:lnTo>
                      <a:pt x="435" y="26"/>
                    </a:lnTo>
                    <a:lnTo>
                      <a:pt x="454" y="44"/>
                    </a:lnTo>
                    <a:lnTo>
                      <a:pt x="469" y="67"/>
                    </a:lnTo>
                    <a:lnTo>
                      <a:pt x="477" y="93"/>
                    </a:lnTo>
                    <a:lnTo>
                      <a:pt x="481" y="120"/>
                    </a:lnTo>
                    <a:lnTo>
                      <a:pt x="477" y="147"/>
                    </a:lnTo>
                    <a:lnTo>
                      <a:pt x="469" y="172"/>
                    </a:lnTo>
                    <a:lnTo>
                      <a:pt x="454" y="195"/>
                    </a:lnTo>
                    <a:lnTo>
                      <a:pt x="435" y="213"/>
                    </a:lnTo>
                    <a:lnTo>
                      <a:pt x="413" y="228"/>
                    </a:lnTo>
                    <a:lnTo>
                      <a:pt x="388" y="237"/>
                    </a:lnTo>
                    <a:lnTo>
                      <a:pt x="361" y="239"/>
                    </a:lnTo>
                    <a:lnTo>
                      <a:pt x="121" y="239"/>
                    </a:lnTo>
                    <a:lnTo>
                      <a:pt x="92" y="237"/>
                    </a:lnTo>
                    <a:lnTo>
                      <a:pt x="68" y="228"/>
                    </a:lnTo>
                    <a:lnTo>
                      <a:pt x="45" y="213"/>
                    </a:lnTo>
                    <a:lnTo>
                      <a:pt x="27" y="195"/>
                    </a:lnTo>
                    <a:lnTo>
                      <a:pt x="13" y="172"/>
                    </a:lnTo>
                    <a:lnTo>
                      <a:pt x="3" y="147"/>
                    </a:lnTo>
                    <a:lnTo>
                      <a:pt x="0" y="120"/>
                    </a:lnTo>
                    <a:lnTo>
                      <a:pt x="3" y="93"/>
                    </a:lnTo>
                    <a:lnTo>
                      <a:pt x="13" y="67"/>
                    </a:lnTo>
                    <a:lnTo>
                      <a:pt x="27" y="44"/>
                    </a:lnTo>
                    <a:lnTo>
                      <a:pt x="45" y="26"/>
                    </a:lnTo>
                    <a:lnTo>
                      <a:pt x="68" y="12"/>
                    </a:lnTo>
                    <a:lnTo>
                      <a:pt x="92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3" name="Freeform 24"/>
            <p:cNvSpPr>
              <a:spLocks/>
            </p:cNvSpPr>
            <p:nvPr/>
          </p:nvSpPr>
          <p:spPr bwMode="auto">
            <a:xfrm>
              <a:off x="8766175" y="4595813"/>
              <a:ext cx="401638" cy="369887"/>
            </a:xfrm>
            <a:custGeom>
              <a:avLst/>
              <a:gdLst>
                <a:gd name="T0" fmla="*/ 1873 w 3282"/>
                <a:gd name="T1" fmla="*/ 67 h 3012"/>
                <a:gd name="T2" fmla="*/ 2047 w 3282"/>
                <a:gd name="T3" fmla="*/ 286 h 3012"/>
                <a:gd name="T4" fmla="*/ 2050 w 3282"/>
                <a:gd name="T5" fmla="*/ 567 h 3012"/>
                <a:gd name="T6" fmla="*/ 2056 w 3282"/>
                <a:gd name="T7" fmla="*/ 723 h 3012"/>
                <a:gd name="T8" fmla="*/ 2196 w 3282"/>
                <a:gd name="T9" fmla="*/ 840 h 3012"/>
                <a:gd name="T10" fmla="*/ 2277 w 3282"/>
                <a:gd name="T11" fmla="*/ 1210 h 3012"/>
                <a:gd name="T12" fmla="*/ 2324 w 3282"/>
                <a:gd name="T13" fmla="*/ 1090 h 3012"/>
                <a:gd name="T14" fmla="*/ 2297 w 3282"/>
                <a:gd name="T15" fmla="*/ 814 h 3012"/>
                <a:gd name="T16" fmla="*/ 2447 w 3282"/>
                <a:gd name="T17" fmla="*/ 577 h 3012"/>
                <a:gd name="T18" fmla="*/ 2716 w 3282"/>
                <a:gd name="T19" fmla="*/ 482 h 3012"/>
                <a:gd name="T20" fmla="*/ 2985 w 3282"/>
                <a:gd name="T21" fmla="*/ 577 h 3012"/>
                <a:gd name="T22" fmla="*/ 3134 w 3282"/>
                <a:gd name="T23" fmla="*/ 814 h 3012"/>
                <a:gd name="T24" fmla="*/ 3108 w 3282"/>
                <a:gd name="T25" fmla="*/ 1090 h 3012"/>
                <a:gd name="T26" fmla="*/ 3161 w 3282"/>
                <a:gd name="T27" fmla="*/ 1213 h 3012"/>
                <a:gd name="T28" fmla="*/ 3279 w 3282"/>
                <a:gd name="T29" fmla="*/ 1352 h 3012"/>
                <a:gd name="T30" fmla="*/ 3242 w 3282"/>
                <a:gd name="T31" fmla="*/ 2025 h 3012"/>
                <a:gd name="T32" fmla="*/ 3110 w 3282"/>
                <a:gd name="T33" fmla="*/ 2790 h 3012"/>
                <a:gd name="T34" fmla="*/ 3019 w 3282"/>
                <a:gd name="T35" fmla="*/ 2969 h 3012"/>
                <a:gd name="T36" fmla="*/ 2821 w 3282"/>
                <a:gd name="T37" fmla="*/ 3002 h 3012"/>
                <a:gd name="T38" fmla="*/ 2667 w 3282"/>
                <a:gd name="T39" fmla="*/ 2973 h 3012"/>
                <a:gd name="T40" fmla="*/ 2471 w 3282"/>
                <a:gd name="T41" fmla="*/ 3001 h 3012"/>
                <a:gd name="T42" fmla="*/ 2331 w 3282"/>
                <a:gd name="T43" fmla="*/ 2860 h 3012"/>
                <a:gd name="T44" fmla="*/ 2232 w 3282"/>
                <a:gd name="T45" fmla="*/ 2066 h 3012"/>
                <a:gd name="T46" fmla="*/ 2147 w 3282"/>
                <a:gd name="T47" fmla="*/ 1911 h 3012"/>
                <a:gd name="T48" fmla="*/ 2036 w 3282"/>
                <a:gd name="T49" fmla="*/ 2308 h 3012"/>
                <a:gd name="T50" fmla="*/ 1945 w 3282"/>
                <a:gd name="T51" fmla="*/ 2488 h 3012"/>
                <a:gd name="T52" fmla="*/ 1747 w 3282"/>
                <a:gd name="T53" fmla="*/ 2520 h 3012"/>
                <a:gd name="T54" fmla="*/ 1593 w 3282"/>
                <a:gd name="T55" fmla="*/ 2492 h 3012"/>
                <a:gd name="T56" fmla="*/ 1398 w 3282"/>
                <a:gd name="T57" fmla="*/ 2519 h 3012"/>
                <a:gd name="T58" fmla="*/ 1258 w 3282"/>
                <a:gd name="T59" fmla="*/ 2378 h 3012"/>
                <a:gd name="T60" fmla="*/ 1159 w 3282"/>
                <a:gd name="T61" fmla="*/ 1584 h 3012"/>
                <a:gd name="T62" fmla="*/ 1094 w 3282"/>
                <a:gd name="T63" fmla="*/ 2025 h 3012"/>
                <a:gd name="T64" fmla="*/ 962 w 3282"/>
                <a:gd name="T65" fmla="*/ 2790 h 3012"/>
                <a:gd name="T66" fmla="*/ 871 w 3282"/>
                <a:gd name="T67" fmla="*/ 2969 h 3012"/>
                <a:gd name="T68" fmla="*/ 673 w 3282"/>
                <a:gd name="T69" fmla="*/ 3002 h 3012"/>
                <a:gd name="T70" fmla="*/ 520 w 3282"/>
                <a:gd name="T71" fmla="*/ 2973 h 3012"/>
                <a:gd name="T72" fmla="*/ 324 w 3282"/>
                <a:gd name="T73" fmla="*/ 3001 h 3012"/>
                <a:gd name="T74" fmla="*/ 184 w 3282"/>
                <a:gd name="T75" fmla="*/ 2860 h 3012"/>
                <a:gd name="T76" fmla="*/ 85 w 3282"/>
                <a:gd name="T77" fmla="*/ 2066 h 3012"/>
                <a:gd name="T78" fmla="*/ 0 w 3282"/>
                <a:gd name="T79" fmla="*/ 1911 h 3012"/>
                <a:gd name="T80" fmla="*/ 66 w 3282"/>
                <a:gd name="T81" fmla="*/ 1244 h 3012"/>
                <a:gd name="T82" fmla="*/ 221 w 3282"/>
                <a:gd name="T83" fmla="*/ 1167 h 3012"/>
                <a:gd name="T84" fmla="*/ 139 w 3282"/>
                <a:gd name="T85" fmla="*/ 913 h 3012"/>
                <a:gd name="T86" fmla="*/ 233 w 3282"/>
                <a:gd name="T87" fmla="*/ 643 h 3012"/>
                <a:gd name="T88" fmla="*/ 470 w 3282"/>
                <a:gd name="T89" fmla="*/ 493 h 3012"/>
                <a:gd name="T90" fmla="*/ 758 w 3282"/>
                <a:gd name="T91" fmla="*/ 526 h 3012"/>
                <a:gd name="T92" fmla="*/ 955 w 3282"/>
                <a:gd name="T93" fmla="*/ 723 h 3012"/>
                <a:gd name="T94" fmla="*/ 988 w 3282"/>
                <a:gd name="T95" fmla="*/ 1005 h 3012"/>
                <a:gd name="T96" fmla="*/ 950 w 3282"/>
                <a:gd name="T97" fmla="*/ 1201 h 3012"/>
                <a:gd name="T98" fmla="*/ 1074 w 3282"/>
                <a:gd name="T99" fmla="*/ 904 h 3012"/>
                <a:gd name="T100" fmla="*/ 1165 w 3282"/>
                <a:gd name="T101" fmla="*/ 744 h 3012"/>
                <a:gd name="T102" fmla="*/ 1271 w 3282"/>
                <a:gd name="T103" fmla="*/ 648 h 3012"/>
                <a:gd name="T104" fmla="*/ 1215 w 3282"/>
                <a:gd name="T105" fmla="*/ 381 h 3012"/>
                <a:gd name="T106" fmla="*/ 1338 w 3282"/>
                <a:gd name="T107" fmla="*/ 127 h 3012"/>
                <a:gd name="T108" fmla="*/ 1592 w 3282"/>
                <a:gd name="T109" fmla="*/ 3 h 3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82" h="3012">
                  <a:moveTo>
                    <a:pt x="1642" y="0"/>
                  </a:moveTo>
                  <a:lnTo>
                    <a:pt x="1692" y="3"/>
                  </a:lnTo>
                  <a:lnTo>
                    <a:pt x="1741" y="11"/>
                  </a:lnTo>
                  <a:lnTo>
                    <a:pt x="1787" y="26"/>
                  </a:lnTo>
                  <a:lnTo>
                    <a:pt x="1832" y="44"/>
                  </a:lnTo>
                  <a:lnTo>
                    <a:pt x="1873" y="67"/>
                  </a:lnTo>
                  <a:lnTo>
                    <a:pt x="1911" y="95"/>
                  </a:lnTo>
                  <a:lnTo>
                    <a:pt x="1946" y="127"/>
                  </a:lnTo>
                  <a:lnTo>
                    <a:pt x="1978" y="161"/>
                  </a:lnTo>
                  <a:lnTo>
                    <a:pt x="2005" y="200"/>
                  </a:lnTo>
                  <a:lnTo>
                    <a:pt x="2029" y="242"/>
                  </a:lnTo>
                  <a:lnTo>
                    <a:pt x="2047" y="286"/>
                  </a:lnTo>
                  <a:lnTo>
                    <a:pt x="2061" y="332"/>
                  </a:lnTo>
                  <a:lnTo>
                    <a:pt x="2070" y="381"/>
                  </a:lnTo>
                  <a:lnTo>
                    <a:pt x="2073" y="431"/>
                  </a:lnTo>
                  <a:lnTo>
                    <a:pt x="2070" y="478"/>
                  </a:lnTo>
                  <a:lnTo>
                    <a:pt x="2062" y="523"/>
                  </a:lnTo>
                  <a:lnTo>
                    <a:pt x="2050" y="567"/>
                  </a:lnTo>
                  <a:lnTo>
                    <a:pt x="2034" y="608"/>
                  </a:lnTo>
                  <a:lnTo>
                    <a:pt x="2013" y="648"/>
                  </a:lnTo>
                  <a:lnTo>
                    <a:pt x="1989" y="685"/>
                  </a:lnTo>
                  <a:lnTo>
                    <a:pt x="1961" y="720"/>
                  </a:lnTo>
                  <a:lnTo>
                    <a:pt x="2023" y="720"/>
                  </a:lnTo>
                  <a:lnTo>
                    <a:pt x="2056" y="723"/>
                  </a:lnTo>
                  <a:lnTo>
                    <a:pt x="2087" y="731"/>
                  </a:lnTo>
                  <a:lnTo>
                    <a:pt x="2117" y="744"/>
                  </a:lnTo>
                  <a:lnTo>
                    <a:pt x="2142" y="763"/>
                  </a:lnTo>
                  <a:lnTo>
                    <a:pt x="2164" y="785"/>
                  </a:lnTo>
                  <a:lnTo>
                    <a:pt x="2183" y="810"/>
                  </a:lnTo>
                  <a:lnTo>
                    <a:pt x="2196" y="840"/>
                  </a:lnTo>
                  <a:lnTo>
                    <a:pt x="2205" y="871"/>
                  </a:lnTo>
                  <a:lnTo>
                    <a:pt x="2208" y="904"/>
                  </a:lnTo>
                  <a:lnTo>
                    <a:pt x="2208" y="1249"/>
                  </a:lnTo>
                  <a:lnTo>
                    <a:pt x="2229" y="1233"/>
                  </a:lnTo>
                  <a:lnTo>
                    <a:pt x="2252" y="1220"/>
                  </a:lnTo>
                  <a:lnTo>
                    <a:pt x="2277" y="1210"/>
                  </a:lnTo>
                  <a:lnTo>
                    <a:pt x="2304" y="1203"/>
                  </a:lnTo>
                  <a:lnTo>
                    <a:pt x="2332" y="1201"/>
                  </a:lnTo>
                  <a:lnTo>
                    <a:pt x="2397" y="1201"/>
                  </a:lnTo>
                  <a:lnTo>
                    <a:pt x="2368" y="1167"/>
                  </a:lnTo>
                  <a:lnTo>
                    <a:pt x="2345" y="1130"/>
                  </a:lnTo>
                  <a:lnTo>
                    <a:pt x="2324" y="1090"/>
                  </a:lnTo>
                  <a:lnTo>
                    <a:pt x="2307" y="1048"/>
                  </a:lnTo>
                  <a:lnTo>
                    <a:pt x="2295" y="1005"/>
                  </a:lnTo>
                  <a:lnTo>
                    <a:pt x="2288" y="960"/>
                  </a:lnTo>
                  <a:lnTo>
                    <a:pt x="2286" y="913"/>
                  </a:lnTo>
                  <a:lnTo>
                    <a:pt x="2288" y="863"/>
                  </a:lnTo>
                  <a:lnTo>
                    <a:pt x="2297" y="814"/>
                  </a:lnTo>
                  <a:lnTo>
                    <a:pt x="2310" y="768"/>
                  </a:lnTo>
                  <a:lnTo>
                    <a:pt x="2330" y="723"/>
                  </a:lnTo>
                  <a:lnTo>
                    <a:pt x="2352" y="682"/>
                  </a:lnTo>
                  <a:lnTo>
                    <a:pt x="2380" y="643"/>
                  </a:lnTo>
                  <a:lnTo>
                    <a:pt x="2411" y="608"/>
                  </a:lnTo>
                  <a:lnTo>
                    <a:pt x="2447" y="577"/>
                  </a:lnTo>
                  <a:lnTo>
                    <a:pt x="2485" y="549"/>
                  </a:lnTo>
                  <a:lnTo>
                    <a:pt x="2527" y="526"/>
                  </a:lnTo>
                  <a:lnTo>
                    <a:pt x="2570" y="507"/>
                  </a:lnTo>
                  <a:lnTo>
                    <a:pt x="2617" y="493"/>
                  </a:lnTo>
                  <a:lnTo>
                    <a:pt x="2665" y="485"/>
                  </a:lnTo>
                  <a:lnTo>
                    <a:pt x="2716" y="482"/>
                  </a:lnTo>
                  <a:lnTo>
                    <a:pt x="2766" y="485"/>
                  </a:lnTo>
                  <a:lnTo>
                    <a:pt x="2814" y="493"/>
                  </a:lnTo>
                  <a:lnTo>
                    <a:pt x="2861" y="507"/>
                  </a:lnTo>
                  <a:lnTo>
                    <a:pt x="2905" y="526"/>
                  </a:lnTo>
                  <a:lnTo>
                    <a:pt x="2947" y="549"/>
                  </a:lnTo>
                  <a:lnTo>
                    <a:pt x="2985" y="577"/>
                  </a:lnTo>
                  <a:lnTo>
                    <a:pt x="3020" y="608"/>
                  </a:lnTo>
                  <a:lnTo>
                    <a:pt x="3052" y="643"/>
                  </a:lnTo>
                  <a:lnTo>
                    <a:pt x="3079" y="682"/>
                  </a:lnTo>
                  <a:lnTo>
                    <a:pt x="3102" y="723"/>
                  </a:lnTo>
                  <a:lnTo>
                    <a:pt x="3121" y="768"/>
                  </a:lnTo>
                  <a:lnTo>
                    <a:pt x="3134" y="814"/>
                  </a:lnTo>
                  <a:lnTo>
                    <a:pt x="3143" y="863"/>
                  </a:lnTo>
                  <a:lnTo>
                    <a:pt x="3146" y="913"/>
                  </a:lnTo>
                  <a:lnTo>
                    <a:pt x="3144" y="960"/>
                  </a:lnTo>
                  <a:lnTo>
                    <a:pt x="3135" y="1005"/>
                  </a:lnTo>
                  <a:lnTo>
                    <a:pt x="3124" y="1048"/>
                  </a:lnTo>
                  <a:lnTo>
                    <a:pt x="3108" y="1090"/>
                  </a:lnTo>
                  <a:lnTo>
                    <a:pt x="3087" y="1130"/>
                  </a:lnTo>
                  <a:lnTo>
                    <a:pt x="3062" y="1167"/>
                  </a:lnTo>
                  <a:lnTo>
                    <a:pt x="3035" y="1201"/>
                  </a:lnTo>
                  <a:lnTo>
                    <a:pt x="3096" y="1201"/>
                  </a:lnTo>
                  <a:lnTo>
                    <a:pt x="3129" y="1203"/>
                  </a:lnTo>
                  <a:lnTo>
                    <a:pt x="3161" y="1213"/>
                  </a:lnTo>
                  <a:lnTo>
                    <a:pt x="3191" y="1226"/>
                  </a:lnTo>
                  <a:lnTo>
                    <a:pt x="3216" y="1244"/>
                  </a:lnTo>
                  <a:lnTo>
                    <a:pt x="3239" y="1267"/>
                  </a:lnTo>
                  <a:lnTo>
                    <a:pt x="3257" y="1292"/>
                  </a:lnTo>
                  <a:lnTo>
                    <a:pt x="3270" y="1322"/>
                  </a:lnTo>
                  <a:lnTo>
                    <a:pt x="3279" y="1352"/>
                  </a:lnTo>
                  <a:lnTo>
                    <a:pt x="3282" y="1386"/>
                  </a:lnTo>
                  <a:lnTo>
                    <a:pt x="3282" y="1911"/>
                  </a:lnTo>
                  <a:lnTo>
                    <a:pt x="3279" y="1942"/>
                  </a:lnTo>
                  <a:lnTo>
                    <a:pt x="3271" y="1973"/>
                  </a:lnTo>
                  <a:lnTo>
                    <a:pt x="3259" y="2001"/>
                  </a:lnTo>
                  <a:lnTo>
                    <a:pt x="3242" y="2025"/>
                  </a:lnTo>
                  <a:lnTo>
                    <a:pt x="3221" y="2048"/>
                  </a:lnTo>
                  <a:lnTo>
                    <a:pt x="3197" y="2066"/>
                  </a:lnTo>
                  <a:lnTo>
                    <a:pt x="3170" y="2080"/>
                  </a:lnTo>
                  <a:lnTo>
                    <a:pt x="3141" y="2089"/>
                  </a:lnTo>
                  <a:lnTo>
                    <a:pt x="3110" y="2095"/>
                  </a:lnTo>
                  <a:lnTo>
                    <a:pt x="3110" y="2790"/>
                  </a:lnTo>
                  <a:lnTo>
                    <a:pt x="3107" y="2825"/>
                  </a:lnTo>
                  <a:lnTo>
                    <a:pt x="3099" y="2860"/>
                  </a:lnTo>
                  <a:lnTo>
                    <a:pt x="3084" y="2892"/>
                  </a:lnTo>
                  <a:lnTo>
                    <a:pt x="3067" y="2921"/>
                  </a:lnTo>
                  <a:lnTo>
                    <a:pt x="3045" y="2947"/>
                  </a:lnTo>
                  <a:lnTo>
                    <a:pt x="3019" y="2969"/>
                  </a:lnTo>
                  <a:lnTo>
                    <a:pt x="2990" y="2988"/>
                  </a:lnTo>
                  <a:lnTo>
                    <a:pt x="2958" y="3001"/>
                  </a:lnTo>
                  <a:lnTo>
                    <a:pt x="2923" y="3009"/>
                  </a:lnTo>
                  <a:lnTo>
                    <a:pt x="2888" y="3012"/>
                  </a:lnTo>
                  <a:lnTo>
                    <a:pt x="2853" y="3009"/>
                  </a:lnTo>
                  <a:lnTo>
                    <a:pt x="2821" y="3002"/>
                  </a:lnTo>
                  <a:lnTo>
                    <a:pt x="2791" y="2990"/>
                  </a:lnTo>
                  <a:lnTo>
                    <a:pt x="2762" y="2973"/>
                  </a:lnTo>
                  <a:lnTo>
                    <a:pt x="2737" y="2953"/>
                  </a:lnTo>
                  <a:lnTo>
                    <a:pt x="2715" y="2930"/>
                  </a:lnTo>
                  <a:lnTo>
                    <a:pt x="2693" y="2953"/>
                  </a:lnTo>
                  <a:lnTo>
                    <a:pt x="2667" y="2973"/>
                  </a:lnTo>
                  <a:lnTo>
                    <a:pt x="2639" y="2990"/>
                  </a:lnTo>
                  <a:lnTo>
                    <a:pt x="2608" y="3002"/>
                  </a:lnTo>
                  <a:lnTo>
                    <a:pt x="2577" y="3009"/>
                  </a:lnTo>
                  <a:lnTo>
                    <a:pt x="2542" y="3012"/>
                  </a:lnTo>
                  <a:lnTo>
                    <a:pt x="2506" y="3009"/>
                  </a:lnTo>
                  <a:lnTo>
                    <a:pt x="2471" y="3001"/>
                  </a:lnTo>
                  <a:lnTo>
                    <a:pt x="2440" y="2988"/>
                  </a:lnTo>
                  <a:lnTo>
                    <a:pt x="2410" y="2969"/>
                  </a:lnTo>
                  <a:lnTo>
                    <a:pt x="2385" y="2947"/>
                  </a:lnTo>
                  <a:lnTo>
                    <a:pt x="2362" y="2921"/>
                  </a:lnTo>
                  <a:lnTo>
                    <a:pt x="2345" y="2892"/>
                  </a:lnTo>
                  <a:lnTo>
                    <a:pt x="2331" y="2860"/>
                  </a:lnTo>
                  <a:lnTo>
                    <a:pt x="2323" y="2825"/>
                  </a:lnTo>
                  <a:lnTo>
                    <a:pt x="2319" y="2790"/>
                  </a:lnTo>
                  <a:lnTo>
                    <a:pt x="2319" y="2095"/>
                  </a:lnTo>
                  <a:lnTo>
                    <a:pt x="2289" y="2089"/>
                  </a:lnTo>
                  <a:lnTo>
                    <a:pt x="2259" y="2080"/>
                  </a:lnTo>
                  <a:lnTo>
                    <a:pt x="2232" y="2066"/>
                  </a:lnTo>
                  <a:lnTo>
                    <a:pt x="2208" y="2048"/>
                  </a:lnTo>
                  <a:lnTo>
                    <a:pt x="2188" y="2025"/>
                  </a:lnTo>
                  <a:lnTo>
                    <a:pt x="2171" y="2001"/>
                  </a:lnTo>
                  <a:lnTo>
                    <a:pt x="2158" y="1973"/>
                  </a:lnTo>
                  <a:lnTo>
                    <a:pt x="2150" y="1942"/>
                  </a:lnTo>
                  <a:lnTo>
                    <a:pt x="2147" y="1911"/>
                  </a:lnTo>
                  <a:lnTo>
                    <a:pt x="2147" y="1565"/>
                  </a:lnTo>
                  <a:lnTo>
                    <a:pt x="2124" y="1584"/>
                  </a:lnTo>
                  <a:lnTo>
                    <a:pt x="2096" y="1598"/>
                  </a:lnTo>
                  <a:lnTo>
                    <a:pt x="2068" y="1608"/>
                  </a:lnTo>
                  <a:lnTo>
                    <a:pt x="2036" y="1613"/>
                  </a:lnTo>
                  <a:lnTo>
                    <a:pt x="2036" y="2308"/>
                  </a:lnTo>
                  <a:lnTo>
                    <a:pt x="2033" y="2344"/>
                  </a:lnTo>
                  <a:lnTo>
                    <a:pt x="2025" y="2378"/>
                  </a:lnTo>
                  <a:lnTo>
                    <a:pt x="2011" y="2410"/>
                  </a:lnTo>
                  <a:lnTo>
                    <a:pt x="1993" y="2440"/>
                  </a:lnTo>
                  <a:lnTo>
                    <a:pt x="1971" y="2465"/>
                  </a:lnTo>
                  <a:lnTo>
                    <a:pt x="1945" y="2488"/>
                  </a:lnTo>
                  <a:lnTo>
                    <a:pt x="1916" y="2505"/>
                  </a:lnTo>
                  <a:lnTo>
                    <a:pt x="1884" y="2519"/>
                  </a:lnTo>
                  <a:lnTo>
                    <a:pt x="1850" y="2527"/>
                  </a:lnTo>
                  <a:lnTo>
                    <a:pt x="1814" y="2530"/>
                  </a:lnTo>
                  <a:lnTo>
                    <a:pt x="1780" y="2527"/>
                  </a:lnTo>
                  <a:lnTo>
                    <a:pt x="1747" y="2520"/>
                  </a:lnTo>
                  <a:lnTo>
                    <a:pt x="1717" y="2508"/>
                  </a:lnTo>
                  <a:lnTo>
                    <a:pt x="1688" y="2492"/>
                  </a:lnTo>
                  <a:lnTo>
                    <a:pt x="1663" y="2471"/>
                  </a:lnTo>
                  <a:lnTo>
                    <a:pt x="1641" y="2448"/>
                  </a:lnTo>
                  <a:lnTo>
                    <a:pt x="1619" y="2471"/>
                  </a:lnTo>
                  <a:lnTo>
                    <a:pt x="1593" y="2492"/>
                  </a:lnTo>
                  <a:lnTo>
                    <a:pt x="1566" y="2508"/>
                  </a:lnTo>
                  <a:lnTo>
                    <a:pt x="1535" y="2520"/>
                  </a:lnTo>
                  <a:lnTo>
                    <a:pt x="1502" y="2527"/>
                  </a:lnTo>
                  <a:lnTo>
                    <a:pt x="1468" y="2530"/>
                  </a:lnTo>
                  <a:lnTo>
                    <a:pt x="1432" y="2527"/>
                  </a:lnTo>
                  <a:lnTo>
                    <a:pt x="1398" y="2519"/>
                  </a:lnTo>
                  <a:lnTo>
                    <a:pt x="1366" y="2506"/>
                  </a:lnTo>
                  <a:lnTo>
                    <a:pt x="1337" y="2488"/>
                  </a:lnTo>
                  <a:lnTo>
                    <a:pt x="1311" y="2465"/>
                  </a:lnTo>
                  <a:lnTo>
                    <a:pt x="1289" y="2440"/>
                  </a:lnTo>
                  <a:lnTo>
                    <a:pt x="1271" y="2410"/>
                  </a:lnTo>
                  <a:lnTo>
                    <a:pt x="1258" y="2378"/>
                  </a:lnTo>
                  <a:lnTo>
                    <a:pt x="1248" y="2344"/>
                  </a:lnTo>
                  <a:lnTo>
                    <a:pt x="1246" y="2308"/>
                  </a:lnTo>
                  <a:lnTo>
                    <a:pt x="1246" y="1613"/>
                  </a:lnTo>
                  <a:lnTo>
                    <a:pt x="1215" y="1608"/>
                  </a:lnTo>
                  <a:lnTo>
                    <a:pt x="1185" y="1598"/>
                  </a:lnTo>
                  <a:lnTo>
                    <a:pt x="1159" y="1584"/>
                  </a:lnTo>
                  <a:lnTo>
                    <a:pt x="1134" y="1565"/>
                  </a:lnTo>
                  <a:lnTo>
                    <a:pt x="1134" y="1911"/>
                  </a:lnTo>
                  <a:lnTo>
                    <a:pt x="1132" y="1942"/>
                  </a:lnTo>
                  <a:lnTo>
                    <a:pt x="1124" y="1973"/>
                  </a:lnTo>
                  <a:lnTo>
                    <a:pt x="1112" y="2001"/>
                  </a:lnTo>
                  <a:lnTo>
                    <a:pt x="1094" y="2025"/>
                  </a:lnTo>
                  <a:lnTo>
                    <a:pt x="1074" y="2048"/>
                  </a:lnTo>
                  <a:lnTo>
                    <a:pt x="1050" y="2066"/>
                  </a:lnTo>
                  <a:lnTo>
                    <a:pt x="1023" y="2080"/>
                  </a:lnTo>
                  <a:lnTo>
                    <a:pt x="993" y="2089"/>
                  </a:lnTo>
                  <a:lnTo>
                    <a:pt x="962" y="2095"/>
                  </a:lnTo>
                  <a:lnTo>
                    <a:pt x="962" y="2790"/>
                  </a:lnTo>
                  <a:lnTo>
                    <a:pt x="960" y="2825"/>
                  </a:lnTo>
                  <a:lnTo>
                    <a:pt x="951" y="2860"/>
                  </a:lnTo>
                  <a:lnTo>
                    <a:pt x="937" y="2892"/>
                  </a:lnTo>
                  <a:lnTo>
                    <a:pt x="919" y="2921"/>
                  </a:lnTo>
                  <a:lnTo>
                    <a:pt x="898" y="2947"/>
                  </a:lnTo>
                  <a:lnTo>
                    <a:pt x="871" y="2969"/>
                  </a:lnTo>
                  <a:lnTo>
                    <a:pt x="843" y="2987"/>
                  </a:lnTo>
                  <a:lnTo>
                    <a:pt x="810" y="3001"/>
                  </a:lnTo>
                  <a:lnTo>
                    <a:pt x="776" y="3009"/>
                  </a:lnTo>
                  <a:lnTo>
                    <a:pt x="741" y="3012"/>
                  </a:lnTo>
                  <a:lnTo>
                    <a:pt x="706" y="3009"/>
                  </a:lnTo>
                  <a:lnTo>
                    <a:pt x="673" y="3002"/>
                  </a:lnTo>
                  <a:lnTo>
                    <a:pt x="643" y="2990"/>
                  </a:lnTo>
                  <a:lnTo>
                    <a:pt x="615" y="2973"/>
                  </a:lnTo>
                  <a:lnTo>
                    <a:pt x="590" y="2953"/>
                  </a:lnTo>
                  <a:lnTo>
                    <a:pt x="567" y="2930"/>
                  </a:lnTo>
                  <a:lnTo>
                    <a:pt x="545" y="2953"/>
                  </a:lnTo>
                  <a:lnTo>
                    <a:pt x="520" y="2973"/>
                  </a:lnTo>
                  <a:lnTo>
                    <a:pt x="492" y="2990"/>
                  </a:lnTo>
                  <a:lnTo>
                    <a:pt x="461" y="3002"/>
                  </a:lnTo>
                  <a:lnTo>
                    <a:pt x="428" y="3009"/>
                  </a:lnTo>
                  <a:lnTo>
                    <a:pt x="395" y="3012"/>
                  </a:lnTo>
                  <a:lnTo>
                    <a:pt x="358" y="3009"/>
                  </a:lnTo>
                  <a:lnTo>
                    <a:pt x="324" y="3001"/>
                  </a:lnTo>
                  <a:lnTo>
                    <a:pt x="293" y="2987"/>
                  </a:lnTo>
                  <a:lnTo>
                    <a:pt x="263" y="2969"/>
                  </a:lnTo>
                  <a:lnTo>
                    <a:pt x="238" y="2947"/>
                  </a:lnTo>
                  <a:lnTo>
                    <a:pt x="215" y="2921"/>
                  </a:lnTo>
                  <a:lnTo>
                    <a:pt x="197" y="2892"/>
                  </a:lnTo>
                  <a:lnTo>
                    <a:pt x="184" y="2860"/>
                  </a:lnTo>
                  <a:lnTo>
                    <a:pt x="175" y="2825"/>
                  </a:lnTo>
                  <a:lnTo>
                    <a:pt x="172" y="2790"/>
                  </a:lnTo>
                  <a:lnTo>
                    <a:pt x="172" y="2095"/>
                  </a:lnTo>
                  <a:lnTo>
                    <a:pt x="141" y="2089"/>
                  </a:lnTo>
                  <a:lnTo>
                    <a:pt x="112" y="2080"/>
                  </a:lnTo>
                  <a:lnTo>
                    <a:pt x="85" y="2066"/>
                  </a:lnTo>
                  <a:lnTo>
                    <a:pt x="61" y="2048"/>
                  </a:lnTo>
                  <a:lnTo>
                    <a:pt x="41" y="2025"/>
                  </a:lnTo>
                  <a:lnTo>
                    <a:pt x="23" y="2001"/>
                  </a:lnTo>
                  <a:lnTo>
                    <a:pt x="10" y="1973"/>
                  </a:lnTo>
                  <a:lnTo>
                    <a:pt x="3" y="1942"/>
                  </a:lnTo>
                  <a:lnTo>
                    <a:pt x="0" y="1911"/>
                  </a:lnTo>
                  <a:lnTo>
                    <a:pt x="0" y="1386"/>
                  </a:lnTo>
                  <a:lnTo>
                    <a:pt x="3" y="1352"/>
                  </a:lnTo>
                  <a:lnTo>
                    <a:pt x="11" y="1322"/>
                  </a:lnTo>
                  <a:lnTo>
                    <a:pt x="26" y="1292"/>
                  </a:lnTo>
                  <a:lnTo>
                    <a:pt x="44" y="1267"/>
                  </a:lnTo>
                  <a:lnTo>
                    <a:pt x="66" y="1244"/>
                  </a:lnTo>
                  <a:lnTo>
                    <a:pt x="92" y="1226"/>
                  </a:lnTo>
                  <a:lnTo>
                    <a:pt x="120" y="1213"/>
                  </a:lnTo>
                  <a:lnTo>
                    <a:pt x="152" y="1203"/>
                  </a:lnTo>
                  <a:lnTo>
                    <a:pt x="186" y="1201"/>
                  </a:lnTo>
                  <a:lnTo>
                    <a:pt x="250" y="1201"/>
                  </a:lnTo>
                  <a:lnTo>
                    <a:pt x="221" y="1167"/>
                  </a:lnTo>
                  <a:lnTo>
                    <a:pt x="198" y="1130"/>
                  </a:lnTo>
                  <a:lnTo>
                    <a:pt x="176" y="1090"/>
                  </a:lnTo>
                  <a:lnTo>
                    <a:pt x="160" y="1048"/>
                  </a:lnTo>
                  <a:lnTo>
                    <a:pt x="148" y="1005"/>
                  </a:lnTo>
                  <a:lnTo>
                    <a:pt x="141" y="960"/>
                  </a:lnTo>
                  <a:lnTo>
                    <a:pt x="139" y="913"/>
                  </a:lnTo>
                  <a:lnTo>
                    <a:pt x="141" y="863"/>
                  </a:lnTo>
                  <a:lnTo>
                    <a:pt x="150" y="814"/>
                  </a:lnTo>
                  <a:lnTo>
                    <a:pt x="163" y="768"/>
                  </a:lnTo>
                  <a:lnTo>
                    <a:pt x="183" y="723"/>
                  </a:lnTo>
                  <a:lnTo>
                    <a:pt x="205" y="682"/>
                  </a:lnTo>
                  <a:lnTo>
                    <a:pt x="233" y="643"/>
                  </a:lnTo>
                  <a:lnTo>
                    <a:pt x="264" y="608"/>
                  </a:lnTo>
                  <a:lnTo>
                    <a:pt x="300" y="577"/>
                  </a:lnTo>
                  <a:lnTo>
                    <a:pt x="338" y="549"/>
                  </a:lnTo>
                  <a:lnTo>
                    <a:pt x="379" y="526"/>
                  </a:lnTo>
                  <a:lnTo>
                    <a:pt x="423" y="507"/>
                  </a:lnTo>
                  <a:lnTo>
                    <a:pt x="470" y="493"/>
                  </a:lnTo>
                  <a:lnTo>
                    <a:pt x="518" y="485"/>
                  </a:lnTo>
                  <a:lnTo>
                    <a:pt x="569" y="482"/>
                  </a:lnTo>
                  <a:lnTo>
                    <a:pt x="619" y="485"/>
                  </a:lnTo>
                  <a:lnTo>
                    <a:pt x="667" y="493"/>
                  </a:lnTo>
                  <a:lnTo>
                    <a:pt x="714" y="507"/>
                  </a:lnTo>
                  <a:lnTo>
                    <a:pt x="758" y="526"/>
                  </a:lnTo>
                  <a:lnTo>
                    <a:pt x="800" y="549"/>
                  </a:lnTo>
                  <a:lnTo>
                    <a:pt x="837" y="577"/>
                  </a:lnTo>
                  <a:lnTo>
                    <a:pt x="873" y="608"/>
                  </a:lnTo>
                  <a:lnTo>
                    <a:pt x="905" y="643"/>
                  </a:lnTo>
                  <a:lnTo>
                    <a:pt x="932" y="682"/>
                  </a:lnTo>
                  <a:lnTo>
                    <a:pt x="955" y="723"/>
                  </a:lnTo>
                  <a:lnTo>
                    <a:pt x="974" y="768"/>
                  </a:lnTo>
                  <a:lnTo>
                    <a:pt x="987" y="814"/>
                  </a:lnTo>
                  <a:lnTo>
                    <a:pt x="996" y="863"/>
                  </a:lnTo>
                  <a:lnTo>
                    <a:pt x="999" y="913"/>
                  </a:lnTo>
                  <a:lnTo>
                    <a:pt x="997" y="960"/>
                  </a:lnTo>
                  <a:lnTo>
                    <a:pt x="988" y="1005"/>
                  </a:lnTo>
                  <a:lnTo>
                    <a:pt x="977" y="1048"/>
                  </a:lnTo>
                  <a:lnTo>
                    <a:pt x="960" y="1090"/>
                  </a:lnTo>
                  <a:lnTo>
                    <a:pt x="939" y="1130"/>
                  </a:lnTo>
                  <a:lnTo>
                    <a:pt x="915" y="1167"/>
                  </a:lnTo>
                  <a:lnTo>
                    <a:pt x="887" y="1201"/>
                  </a:lnTo>
                  <a:lnTo>
                    <a:pt x="950" y="1201"/>
                  </a:lnTo>
                  <a:lnTo>
                    <a:pt x="977" y="1203"/>
                  </a:lnTo>
                  <a:lnTo>
                    <a:pt x="1005" y="1210"/>
                  </a:lnTo>
                  <a:lnTo>
                    <a:pt x="1029" y="1220"/>
                  </a:lnTo>
                  <a:lnTo>
                    <a:pt x="1053" y="1233"/>
                  </a:lnTo>
                  <a:lnTo>
                    <a:pt x="1074" y="1249"/>
                  </a:lnTo>
                  <a:lnTo>
                    <a:pt x="1074" y="904"/>
                  </a:lnTo>
                  <a:lnTo>
                    <a:pt x="1077" y="871"/>
                  </a:lnTo>
                  <a:lnTo>
                    <a:pt x="1085" y="840"/>
                  </a:lnTo>
                  <a:lnTo>
                    <a:pt x="1099" y="810"/>
                  </a:lnTo>
                  <a:lnTo>
                    <a:pt x="1117" y="785"/>
                  </a:lnTo>
                  <a:lnTo>
                    <a:pt x="1139" y="763"/>
                  </a:lnTo>
                  <a:lnTo>
                    <a:pt x="1165" y="744"/>
                  </a:lnTo>
                  <a:lnTo>
                    <a:pt x="1194" y="731"/>
                  </a:lnTo>
                  <a:lnTo>
                    <a:pt x="1225" y="723"/>
                  </a:lnTo>
                  <a:lnTo>
                    <a:pt x="1259" y="720"/>
                  </a:lnTo>
                  <a:lnTo>
                    <a:pt x="1324" y="720"/>
                  </a:lnTo>
                  <a:lnTo>
                    <a:pt x="1295" y="685"/>
                  </a:lnTo>
                  <a:lnTo>
                    <a:pt x="1271" y="648"/>
                  </a:lnTo>
                  <a:lnTo>
                    <a:pt x="1251" y="608"/>
                  </a:lnTo>
                  <a:lnTo>
                    <a:pt x="1234" y="567"/>
                  </a:lnTo>
                  <a:lnTo>
                    <a:pt x="1222" y="523"/>
                  </a:lnTo>
                  <a:lnTo>
                    <a:pt x="1215" y="478"/>
                  </a:lnTo>
                  <a:lnTo>
                    <a:pt x="1212" y="431"/>
                  </a:lnTo>
                  <a:lnTo>
                    <a:pt x="1215" y="381"/>
                  </a:lnTo>
                  <a:lnTo>
                    <a:pt x="1223" y="332"/>
                  </a:lnTo>
                  <a:lnTo>
                    <a:pt x="1237" y="286"/>
                  </a:lnTo>
                  <a:lnTo>
                    <a:pt x="1256" y="242"/>
                  </a:lnTo>
                  <a:lnTo>
                    <a:pt x="1279" y="200"/>
                  </a:lnTo>
                  <a:lnTo>
                    <a:pt x="1307" y="161"/>
                  </a:lnTo>
                  <a:lnTo>
                    <a:pt x="1338" y="127"/>
                  </a:lnTo>
                  <a:lnTo>
                    <a:pt x="1373" y="95"/>
                  </a:lnTo>
                  <a:lnTo>
                    <a:pt x="1412" y="67"/>
                  </a:lnTo>
                  <a:lnTo>
                    <a:pt x="1454" y="44"/>
                  </a:lnTo>
                  <a:lnTo>
                    <a:pt x="1497" y="26"/>
                  </a:lnTo>
                  <a:lnTo>
                    <a:pt x="1543" y="11"/>
                  </a:lnTo>
                  <a:lnTo>
                    <a:pt x="1592" y="3"/>
                  </a:lnTo>
                  <a:lnTo>
                    <a:pt x="1642" y="0"/>
                  </a:lnTo>
                  <a:close/>
                </a:path>
              </a:pathLst>
            </a:custGeom>
            <a:solidFill>
              <a:srgbClr val="5B9BD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78874" name="TextBox 43"/>
            <p:cNvSpPr txBox="1">
              <a:spLocks noChangeArrowheads="1"/>
            </p:cNvSpPr>
            <p:nvPr/>
          </p:nvSpPr>
          <p:spPr bwMode="auto">
            <a:xfrm>
              <a:off x="6537325" y="5046663"/>
              <a:ext cx="920750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Виконано робіт</a:t>
              </a:r>
            </a:p>
          </p:txBody>
        </p:sp>
        <p:sp>
          <p:nvSpPr>
            <p:cNvPr id="78875" name="TextBox 44"/>
            <p:cNvSpPr txBox="1">
              <a:spLocks noChangeArrowheads="1"/>
            </p:cNvSpPr>
            <p:nvPr/>
          </p:nvSpPr>
          <p:spPr bwMode="auto">
            <a:xfrm>
              <a:off x="7377113" y="5072063"/>
              <a:ext cx="868362" cy="379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600" dirty="0" smtClean="0">
                  <a:latin typeface="Calibri" panose="020F0502020204030204" pitchFamily="34" charset="0"/>
                </a:rPr>
                <a:t>4658,1</a:t>
              </a:r>
              <a:endParaRPr lang="uk-UA" altLang="uk-UA" sz="12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err="1">
                  <a:latin typeface="Calibri" panose="020F0502020204030204" pitchFamily="34" charset="0"/>
                </a:rPr>
                <a:t>тис.грн</a:t>
              </a:r>
              <a:endParaRPr lang="uk-UA" altLang="uk-UA" sz="1200" dirty="0">
                <a:latin typeface="Calibri" panose="020F0502020204030204" pitchFamily="34" charset="0"/>
              </a:endParaRPr>
            </a:p>
          </p:txBody>
        </p:sp>
        <p:cxnSp>
          <p:nvCxnSpPr>
            <p:cNvPr id="50" name="Straight Connector 8">
              <a:extLst/>
            </p:cNvPr>
            <p:cNvCxnSpPr/>
            <p:nvPr/>
          </p:nvCxnSpPr>
          <p:spPr>
            <a:xfrm>
              <a:off x="6635750" y="5884863"/>
              <a:ext cx="17653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877" name="Прямокутник 50"/>
            <p:cNvSpPr>
              <a:spLocks noChangeArrowheads="1"/>
            </p:cNvSpPr>
            <p:nvPr/>
          </p:nvSpPr>
          <p:spPr bwMode="auto">
            <a:xfrm>
              <a:off x="9127122" y="5000206"/>
              <a:ext cx="1646656" cy="220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0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600 </a:t>
              </a:r>
              <a:r>
                <a:rPr lang="uk-UA" altLang="uk-UA" sz="1200" dirty="0" smtClean="0"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глядацьких </a:t>
              </a:r>
              <a:r>
                <a:rPr lang="uk-UA" altLang="uk-UA" sz="1200" dirty="0"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місць</a:t>
              </a:r>
              <a:endParaRPr lang="uk-UA" altLang="uk-UA" sz="1200" dirty="0">
                <a:latin typeface="Calibri" panose="020F0502020204030204" pitchFamily="34" charset="0"/>
              </a:endParaRPr>
            </a:p>
          </p:txBody>
        </p:sp>
      </p:grpSp>
      <p:pic>
        <p:nvPicPr>
          <p:cNvPr id="78878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713" y="1500188"/>
            <a:ext cx="2551112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79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4286250"/>
            <a:ext cx="2551112" cy="191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80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4295775"/>
            <a:ext cx="25527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8881" name="Группа 39"/>
          <p:cNvGrpSpPr>
            <a:grpSpLocks/>
          </p:cNvGrpSpPr>
          <p:nvPr/>
        </p:nvGrpSpPr>
        <p:grpSpPr bwMode="auto">
          <a:xfrm flipH="1">
            <a:off x="2692400" y="3922713"/>
            <a:ext cx="3251200" cy="512762"/>
            <a:chOff x="5432694" y="-1050877"/>
            <a:chExt cx="3251869" cy="512721"/>
          </a:xfrm>
        </p:grpSpPr>
        <p:sp>
          <p:nvSpPr>
            <p:cNvPr id="13" name="Прямоугольник 40"/>
            <p:cNvSpPr/>
            <p:nvPr/>
          </p:nvSpPr>
          <p:spPr>
            <a:xfrm>
              <a:off x="5677219" y="-1050877"/>
              <a:ext cx="3007344" cy="512721"/>
            </a:xfrm>
            <a:prstGeom prst="rect">
              <a:avLst/>
            </a:prstGeom>
            <a:solidFill>
              <a:srgbClr val="53BA9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14" name="Трапеция 41"/>
            <p:cNvSpPr/>
            <p:nvPr/>
          </p:nvSpPr>
          <p:spPr>
            <a:xfrm rot="16200000" flipH="1">
              <a:off x="5300184" y="-915192"/>
              <a:ext cx="509546" cy="244525"/>
            </a:xfrm>
            <a:prstGeom prst="trapezoid">
              <a:avLst>
                <a:gd name="adj" fmla="val 43160"/>
              </a:avLst>
            </a:prstGeom>
            <a:solidFill>
              <a:srgbClr val="53BA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</p:grpSp>
      <p:sp>
        <p:nvSpPr>
          <p:cNvPr id="78882" name="Прямоугольник 42"/>
          <p:cNvSpPr>
            <a:spLocks noChangeArrowheads="1"/>
          </p:cNvSpPr>
          <p:nvPr/>
        </p:nvSpPr>
        <p:spPr bwMode="auto">
          <a:xfrm>
            <a:off x="3224241" y="4027686"/>
            <a:ext cx="185339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FFFFFF"/>
                </a:solidFill>
                <a:latin typeface="Calibri" panose="020F0502020204030204" pitchFamily="34" charset="0"/>
              </a:rPr>
              <a:t>Станом на </a:t>
            </a:r>
            <a:r>
              <a:rPr lang="uk-UA" altLang="uk-UA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01.01.2021</a:t>
            </a:r>
            <a:endParaRPr lang="ru-RU" altLang="uk-UA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78883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325" y="1527175"/>
            <a:ext cx="2813050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84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475" y="2954338"/>
            <a:ext cx="2713038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85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725" y="2916238"/>
            <a:ext cx="2787650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96" y="4422924"/>
            <a:ext cx="2628000" cy="2100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1839" y="4109942"/>
            <a:ext cx="2066274" cy="2425002"/>
          </a:xfrm>
          <a:prstGeom prst="rect">
            <a:avLst/>
          </a:prstGeom>
        </p:spPr>
      </p:pic>
      <p:pic>
        <p:nvPicPr>
          <p:cNvPr id="77827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838" y="1757363"/>
            <a:ext cx="25908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8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4" y="1725613"/>
            <a:ext cx="2628000" cy="1971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0" name="Прямокутник 3"/>
          <p:cNvSpPr>
            <a:spLocks noChangeArrowheads="1"/>
          </p:cNvSpPr>
          <p:nvPr/>
        </p:nvSpPr>
        <p:spPr bwMode="auto">
          <a:xfrm>
            <a:off x="6188562" y="977900"/>
            <a:ext cx="53430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fontAlgn="t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ru-RU" altLang="uk-UA" dirty="0" err="1">
                <a:latin typeface="Calibri" panose="020F0502020204030204" pitchFamily="34" charset="0"/>
              </a:rPr>
              <a:t>Спальний</a:t>
            </a:r>
            <a:r>
              <a:rPr lang="ru-RU" altLang="uk-UA" dirty="0">
                <a:latin typeface="Calibri" panose="020F0502020204030204" pitchFamily="34" charset="0"/>
              </a:rPr>
              <a:t> корпус </a:t>
            </a:r>
            <a:r>
              <a:rPr lang="ru-RU" altLang="uk-UA" dirty="0" err="1">
                <a:latin typeface="Calibri" panose="020F0502020204030204" pitchFamily="34" charset="0"/>
              </a:rPr>
              <a:t>Хмільницької</a:t>
            </a:r>
            <a:r>
              <a:rPr lang="ru-RU" altLang="uk-UA" dirty="0">
                <a:latin typeface="Calibri" panose="020F0502020204030204" pitchFamily="34" charset="0"/>
              </a:rPr>
              <a:t> </a:t>
            </a:r>
            <a:r>
              <a:rPr lang="ru-RU" altLang="uk-UA" dirty="0" err="1">
                <a:latin typeface="Calibri" panose="020F0502020204030204" pitchFamily="34" charset="0"/>
              </a:rPr>
              <a:t>обласної</a:t>
            </a:r>
            <a:r>
              <a:rPr lang="ru-RU" altLang="uk-UA" dirty="0">
                <a:latin typeface="Calibri" panose="020F0502020204030204" pitchFamily="34" charset="0"/>
              </a:rPr>
              <a:t> </a:t>
            </a:r>
            <a:r>
              <a:rPr lang="ru-RU" altLang="uk-UA" dirty="0" err="1">
                <a:latin typeface="Calibri" panose="020F0502020204030204" pitchFamily="34" charset="0"/>
              </a:rPr>
              <a:t>фізіотерапевтичної</a:t>
            </a:r>
            <a:r>
              <a:rPr lang="ru-RU" altLang="uk-UA" dirty="0">
                <a:latin typeface="Calibri" panose="020F0502020204030204" pitchFamily="34" charset="0"/>
              </a:rPr>
              <a:t> </a:t>
            </a:r>
            <a:r>
              <a:rPr lang="ru-RU" altLang="uk-UA" dirty="0" err="1">
                <a:latin typeface="Calibri" panose="020F0502020204030204" pitchFamily="34" charset="0"/>
              </a:rPr>
              <a:t>лікарні</a:t>
            </a:r>
            <a:r>
              <a:rPr lang="ru-RU" altLang="uk-UA" dirty="0">
                <a:latin typeface="Calibri" panose="020F0502020204030204" pitchFamily="34" charset="0"/>
              </a:rPr>
              <a:t> по </a:t>
            </a:r>
            <a:r>
              <a:rPr lang="ru-RU" altLang="uk-UA" dirty="0" err="1">
                <a:latin typeface="Calibri" panose="020F0502020204030204" pitchFamily="34" charset="0"/>
              </a:rPr>
              <a:t>вул</a:t>
            </a:r>
            <a:r>
              <a:rPr lang="ru-RU" altLang="uk-UA" dirty="0">
                <a:latin typeface="Calibri" panose="020F0502020204030204" pitchFamily="34" charset="0"/>
              </a:rPr>
              <a:t>. </a:t>
            </a:r>
            <a:r>
              <a:rPr lang="ru-RU" altLang="uk-UA" dirty="0" err="1">
                <a:latin typeface="Calibri" panose="020F0502020204030204" pitchFamily="34" charset="0"/>
              </a:rPr>
              <a:t>Шолом</a:t>
            </a:r>
            <a:r>
              <a:rPr lang="ru-RU" altLang="uk-UA" dirty="0">
                <a:latin typeface="Calibri" panose="020F0502020204030204" pitchFamily="34" charset="0"/>
              </a:rPr>
              <a:t> </a:t>
            </a:r>
            <a:r>
              <a:rPr lang="ru-RU" altLang="uk-UA" dirty="0" err="1">
                <a:latin typeface="Calibri" panose="020F0502020204030204" pitchFamily="34" charset="0"/>
              </a:rPr>
              <a:t>Алейхема</a:t>
            </a:r>
            <a:r>
              <a:rPr lang="ru-RU" altLang="uk-UA" dirty="0">
                <a:latin typeface="Calibri" panose="020F0502020204030204" pitchFamily="34" charset="0"/>
              </a:rPr>
              <a:t>, 8, м </a:t>
            </a:r>
            <a:r>
              <a:rPr lang="ru-RU" altLang="uk-UA" dirty="0" err="1">
                <a:latin typeface="Calibri" panose="020F0502020204030204" pitchFamily="34" charset="0"/>
              </a:rPr>
              <a:t>Хмільник</a:t>
            </a:r>
            <a:r>
              <a:rPr lang="ru-RU" altLang="uk-UA" dirty="0">
                <a:latin typeface="Calibri" panose="020F0502020204030204" pitchFamily="34" charset="0"/>
              </a:rPr>
              <a:t> - </a:t>
            </a:r>
            <a:r>
              <a:rPr lang="ru-RU" altLang="uk-UA" dirty="0" err="1">
                <a:latin typeface="Calibri" panose="020F0502020204030204" pitchFamily="34" charset="0"/>
              </a:rPr>
              <a:t>реконструкція</a:t>
            </a:r>
            <a:endParaRPr lang="ru-RU" altLang="uk-UA" dirty="0">
              <a:latin typeface="Calibri" panose="020F0502020204030204" pitchFamily="34" charset="0"/>
            </a:endParaRPr>
          </a:p>
        </p:txBody>
      </p:sp>
      <p:grpSp>
        <p:nvGrpSpPr>
          <p:cNvPr id="77831" name="Группа 39"/>
          <p:cNvGrpSpPr>
            <a:grpSpLocks/>
          </p:cNvGrpSpPr>
          <p:nvPr/>
        </p:nvGrpSpPr>
        <p:grpSpPr bwMode="auto">
          <a:xfrm flipH="1">
            <a:off x="2815901" y="4085331"/>
            <a:ext cx="3252787" cy="512763"/>
            <a:chOff x="5432694" y="-1050877"/>
            <a:chExt cx="3251869" cy="512721"/>
          </a:xfrm>
        </p:grpSpPr>
        <p:sp>
          <p:nvSpPr>
            <p:cNvPr id="13" name="Прямоугольник 40"/>
            <p:cNvSpPr/>
            <p:nvPr/>
          </p:nvSpPr>
          <p:spPr>
            <a:xfrm>
              <a:off x="5677100" y="-1050877"/>
              <a:ext cx="3007463" cy="512721"/>
            </a:xfrm>
            <a:prstGeom prst="rect">
              <a:avLst/>
            </a:prstGeom>
            <a:solidFill>
              <a:srgbClr val="53BA9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14" name="Трапеция 41"/>
            <p:cNvSpPr/>
            <p:nvPr/>
          </p:nvSpPr>
          <p:spPr>
            <a:xfrm rot="16200000" flipH="1">
              <a:off x="5300123" y="-915133"/>
              <a:ext cx="509546" cy="244406"/>
            </a:xfrm>
            <a:prstGeom prst="trapezoid">
              <a:avLst>
                <a:gd name="adj" fmla="val 43160"/>
              </a:avLst>
            </a:prstGeom>
            <a:solidFill>
              <a:srgbClr val="53BA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</p:grpSp>
      <p:sp>
        <p:nvSpPr>
          <p:cNvPr id="77832" name="Прямоугольник 42"/>
          <p:cNvSpPr>
            <a:spLocks noChangeArrowheads="1"/>
          </p:cNvSpPr>
          <p:nvPr/>
        </p:nvSpPr>
        <p:spPr bwMode="auto">
          <a:xfrm>
            <a:off x="3409412" y="4187825"/>
            <a:ext cx="185339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FFFFFF"/>
                </a:solidFill>
                <a:latin typeface="+mn-lt"/>
              </a:rPr>
              <a:t>Станом на </a:t>
            </a:r>
            <a:r>
              <a:rPr lang="uk-UA" altLang="uk-UA" b="1" dirty="0" smtClean="0">
                <a:solidFill>
                  <a:srgbClr val="FFFFFF"/>
                </a:solidFill>
                <a:latin typeface="+mn-lt"/>
              </a:rPr>
              <a:t>01.01.2021</a:t>
            </a:r>
            <a:endParaRPr lang="ru-RU" altLang="uk-UA" b="1" dirty="0">
              <a:solidFill>
                <a:srgbClr val="FFFFFF"/>
              </a:solidFill>
              <a:latin typeface="+mn-lt"/>
            </a:endParaRPr>
          </a:p>
        </p:txBody>
      </p:sp>
      <p:grpSp>
        <p:nvGrpSpPr>
          <p:cNvPr id="77833" name="Группа 30"/>
          <p:cNvGrpSpPr>
            <a:grpSpLocks/>
          </p:cNvGrpSpPr>
          <p:nvPr/>
        </p:nvGrpSpPr>
        <p:grpSpPr bwMode="auto">
          <a:xfrm>
            <a:off x="206375" y="1501775"/>
            <a:ext cx="1425575" cy="512763"/>
            <a:chOff x="5432694" y="-1050877"/>
            <a:chExt cx="1425726" cy="512721"/>
          </a:xfrm>
        </p:grpSpPr>
        <p:sp>
          <p:nvSpPr>
            <p:cNvPr id="20" name="Прямоугольник 31"/>
            <p:cNvSpPr/>
            <p:nvPr/>
          </p:nvSpPr>
          <p:spPr>
            <a:xfrm>
              <a:off x="5677195" y="-1050877"/>
              <a:ext cx="1181225" cy="512721"/>
            </a:xfrm>
            <a:prstGeom prst="rect">
              <a:avLst/>
            </a:prstGeom>
            <a:solidFill>
              <a:srgbClr val="227AA5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21" name="Трапеция 32"/>
            <p:cNvSpPr/>
            <p:nvPr/>
          </p:nvSpPr>
          <p:spPr>
            <a:xfrm rot="16200000" flipH="1">
              <a:off x="5300172" y="-915180"/>
              <a:ext cx="509546" cy="244501"/>
            </a:xfrm>
            <a:prstGeom prst="trapezoid">
              <a:avLst>
                <a:gd name="adj" fmla="val 43160"/>
              </a:avLst>
            </a:prstGeom>
            <a:solidFill>
              <a:srgbClr val="227A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</p:grpSp>
      <p:sp>
        <p:nvSpPr>
          <p:cNvPr id="77834" name="Прямоугольник 38"/>
          <p:cNvSpPr>
            <a:spLocks noChangeArrowheads="1"/>
          </p:cNvSpPr>
          <p:nvPr/>
        </p:nvSpPr>
        <p:spPr bwMode="auto">
          <a:xfrm>
            <a:off x="735013" y="1573213"/>
            <a:ext cx="42306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FFFFFF"/>
                </a:solidFill>
                <a:latin typeface="+mn-lt"/>
              </a:rPr>
              <a:t>ДО</a:t>
            </a:r>
            <a:endParaRPr lang="ru-RU" altLang="uk-UA" b="1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77835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9263" y="1589088"/>
            <a:ext cx="409892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7" name="Группа 66"/>
          <p:cNvGrpSpPr/>
          <p:nvPr/>
        </p:nvGrpSpPr>
        <p:grpSpPr>
          <a:xfrm>
            <a:off x="6407867" y="4487443"/>
            <a:ext cx="4904426" cy="2065731"/>
            <a:chOff x="6212837" y="4554144"/>
            <a:chExt cx="4904426" cy="2065731"/>
          </a:xfrm>
        </p:grpSpPr>
        <p:sp>
          <p:nvSpPr>
            <p:cNvPr id="68" name="TextBox 23"/>
            <p:cNvSpPr txBox="1">
              <a:spLocks noChangeArrowheads="1"/>
            </p:cNvSpPr>
            <p:nvPr/>
          </p:nvSpPr>
          <p:spPr bwMode="auto">
            <a:xfrm>
              <a:off x="6591300" y="4603750"/>
              <a:ext cx="9096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>
                  <a:solidFill>
                    <a:srgbClr val="5B9BD5"/>
                  </a:solidFill>
                  <a:latin typeface="Calibri" panose="020F0502020204030204" pitchFamily="34" charset="0"/>
                </a:rPr>
                <a:t>ВАРТІСТЬ</a:t>
              </a:r>
            </a:p>
          </p:txBody>
        </p:sp>
        <p:sp>
          <p:nvSpPr>
            <p:cNvPr id="69" name="TextBox 24"/>
            <p:cNvSpPr txBox="1">
              <a:spLocks noChangeArrowheads="1"/>
            </p:cNvSpPr>
            <p:nvPr/>
          </p:nvSpPr>
          <p:spPr bwMode="auto">
            <a:xfrm>
              <a:off x="6467475" y="5467350"/>
              <a:ext cx="1033463" cy="37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Залишкова вартість</a:t>
              </a:r>
            </a:p>
          </p:txBody>
        </p:sp>
        <p:sp>
          <p:nvSpPr>
            <p:cNvPr id="70" name="TextBox 25"/>
            <p:cNvSpPr txBox="1">
              <a:spLocks noChangeArrowheads="1"/>
            </p:cNvSpPr>
            <p:nvPr/>
          </p:nvSpPr>
          <p:spPr bwMode="auto">
            <a:xfrm>
              <a:off x="9107488" y="4603750"/>
              <a:ext cx="119856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 dirty="0">
                  <a:solidFill>
                    <a:srgbClr val="5B9BD5"/>
                  </a:solidFill>
                  <a:latin typeface="Calibri" panose="020F0502020204030204" pitchFamily="34" charset="0"/>
                </a:rPr>
                <a:t>ПОТУЖНІСТЬ</a:t>
              </a:r>
            </a:p>
          </p:txBody>
        </p:sp>
        <p:sp>
          <p:nvSpPr>
            <p:cNvPr id="71" name="TextBox 26"/>
            <p:cNvSpPr txBox="1">
              <a:spLocks noChangeArrowheads="1"/>
            </p:cNvSpPr>
            <p:nvPr/>
          </p:nvSpPr>
          <p:spPr bwMode="auto">
            <a:xfrm>
              <a:off x="9107488" y="5462588"/>
              <a:ext cx="2009775" cy="26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>
                  <a:solidFill>
                    <a:srgbClr val="5B9BD5"/>
                  </a:solidFill>
                  <a:latin typeface="Calibri" panose="020F0502020204030204" pitchFamily="34" charset="0"/>
                </a:rPr>
                <a:t>ПЕРІОД РЕАЛІЗАЦІЇ</a:t>
              </a:r>
            </a:p>
          </p:txBody>
        </p:sp>
        <p:sp>
          <p:nvSpPr>
            <p:cNvPr id="72" name="TextBox 27"/>
            <p:cNvSpPr txBox="1">
              <a:spLocks noChangeArrowheads="1"/>
            </p:cNvSpPr>
            <p:nvPr/>
          </p:nvSpPr>
          <p:spPr bwMode="auto">
            <a:xfrm>
              <a:off x="9107488" y="5721351"/>
              <a:ext cx="72072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Початок</a:t>
              </a:r>
            </a:p>
          </p:txBody>
        </p:sp>
        <p:sp>
          <p:nvSpPr>
            <p:cNvPr id="73" name="TextBox 28"/>
            <p:cNvSpPr txBox="1">
              <a:spLocks noChangeArrowheads="1"/>
            </p:cNvSpPr>
            <p:nvPr/>
          </p:nvSpPr>
          <p:spPr bwMode="auto">
            <a:xfrm>
              <a:off x="9107488" y="5962651"/>
              <a:ext cx="987425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Завершення</a:t>
              </a:r>
            </a:p>
          </p:txBody>
        </p:sp>
        <p:sp>
          <p:nvSpPr>
            <p:cNvPr id="74" name="TextBox 29"/>
            <p:cNvSpPr txBox="1">
              <a:spLocks noChangeArrowheads="1"/>
            </p:cNvSpPr>
            <p:nvPr/>
          </p:nvSpPr>
          <p:spPr bwMode="auto">
            <a:xfrm>
              <a:off x="6889750" y="5937250"/>
              <a:ext cx="61118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>
                  <a:solidFill>
                    <a:srgbClr val="A6A6A6"/>
                  </a:solidFill>
                  <a:latin typeface="Calibri" panose="020F0502020204030204" pitchFamily="34" charset="0"/>
                </a:rPr>
                <a:t>ДФРР</a:t>
              </a:r>
            </a:p>
          </p:txBody>
        </p:sp>
        <p:sp>
          <p:nvSpPr>
            <p:cNvPr id="75" name="TextBox 30"/>
            <p:cNvSpPr txBox="1">
              <a:spLocks noChangeArrowheads="1"/>
            </p:cNvSpPr>
            <p:nvPr/>
          </p:nvSpPr>
          <p:spPr bwMode="auto">
            <a:xfrm>
              <a:off x="6670675" y="6240463"/>
              <a:ext cx="830263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A6A6A6"/>
                  </a:solidFill>
                  <a:latin typeface="Calibri" panose="020F0502020204030204" pitchFamily="34" charset="0"/>
                </a:rPr>
                <a:t>Місцеві бюджети</a:t>
              </a:r>
            </a:p>
          </p:txBody>
        </p:sp>
        <p:sp>
          <p:nvSpPr>
            <p:cNvPr id="76" name="TextBox 31"/>
            <p:cNvSpPr txBox="1">
              <a:spLocks noChangeArrowheads="1"/>
            </p:cNvSpPr>
            <p:nvPr/>
          </p:nvSpPr>
          <p:spPr bwMode="auto">
            <a:xfrm>
              <a:off x="7377113" y="4618038"/>
              <a:ext cx="944489" cy="37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800" dirty="0" smtClean="0">
                  <a:latin typeface="Calibri" panose="020F0502020204030204" pitchFamily="34" charset="0"/>
                </a:rPr>
                <a:t>41493,5</a:t>
              </a:r>
            </a:p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err="1" smtClean="0">
                  <a:latin typeface="Calibri" panose="020F0502020204030204" pitchFamily="34" charset="0"/>
                </a:rPr>
                <a:t>тис.грн</a:t>
              </a:r>
              <a:endParaRPr lang="uk-UA" altLang="uk-UA" dirty="0">
                <a:latin typeface="Calibri" panose="020F0502020204030204" pitchFamily="34" charset="0"/>
              </a:endParaRPr>
            </a:p>
          </p:txBody>
        </p:sp>
        <p:sp>
          <p:nvSpPr>
            <p:cNvPr id="77" name="TextBox 32"/>
            <p:cNvSpPr txBox="1">
              <a:spLocks noChangeArrowheads="1"/>
            </p:cNvSpPr>
            <p:nvPr/>
          </p:nvSpPr>
          <p:spPr bwMode="auto">
            <a:xfrm>
              <a:off x="7377113" y="5499100"/>
              <a:ext cx="861133" cy="37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600" dirty="0" smtClean="0">
                  <a:latin typeface="Calibri" panose="020F0502020204030204" pitchFamily="34" charset="0"/>
                </a:rPr>
                <a:t>36135,4</a:t>
              </a:r>
              <a:endParaRPr lang="uk-UA" altLang="uk-UA" sz="12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err="1">
                  <a:latin typeface="Calibri" panose="020F0502020204030204" pitchFamily="34" charset="0"/>
                </a:rPr>
                <a:t>тис.грн</a:t>
              </a:r>
              <a:endParaRPr lang="uk-UA" altLang="uk-UA" sz="1200" dirty="0">
                <a:latin typeface="Calibri" panose="020F0502020204030204" pitchFamily="34" charset="0"/>
              </a:endParaRPr>
            </a:p>
          </p:txBody>
        </p:sp>
        <p:sp>
          <p:nvSpPr>
            <p:cNvPr id="78" name="TextBox 33"/>
            <p:cNvSpPr txBox="1">
              <a:spLocks noChangeArrowheads="1"/>
            </p:cNvSpPr>
            <p:nvPr/>
          </p:nvSpPr>
          <p:spPr bwMode="auto">
            <a:xfrm>
              <a:off x="7377113" y="5981700"/>
              <a:ext cx="985837" cy="296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100,0</a:t>
              </a:r>
              <a:endParaRPr lang="uk-UA" altLang="uk-UA" sz="11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100" dirty="0" err="1">
                  <a:latin typeface="Calibri" panose="020F0502020204030204" pitchFamily="34" charset="0"/>
                </a:rPr>
                <a:t>тис.грн</a:t>
              </a:r>
              <a:endParaRPr lang="uk-UA" altLang="uk-UA" sz="1100" dirty="0">
                <a:latin typeface="Calibri" panose="020F0502020204030204" pitchFamily="34" charset="0"/>
              </a:endParaRPr>
            </a:p>
          </p:txBody>
        </p:sp>
        <p:sp>
          <p:nvSpPr>
            <p:cNvPr id="79" name="TextBox 34"/>
            <p:cNvSpPr txBox="1">
              <a:spLocks noChangeArrowheads="1"/>
            </p:cNvSpPr>
            <p:nvPr/>
          </p:nvSpPr>
          <p:spPr bwMode="auto">
            <a:xfrm>
              <a:off x="7377113" y="6311900"/>
              <a:ext cx="944562" cy="297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100,0</a:t>
              </a:r>
              <a:endParaRPr lang="uk-UA" altLang="uk-UA" sz="11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100" dirty="0" err="1">
                  <a:latin typeface="Calibri" panose="020F0502020204030204" pitchFamily="34" charset="0"/>
                </a:rPr>
                <a:t>тис.грн</a:t>
              </a:r>
              <a:endParaRPr lang="uk-UA" altLang="uk-UA" sz="1100" dirty="0">
                <a:latin typeface="Calibri" panose="020F0502020204030204" pitchFamily="34" charset="0"/>
              </a:endParaRPr>
            </a:p>
          </p:txBody>
        </p:sp>
        <p:sp>
          <p:nvSpPr>
            <p:cNvPr id="80" name="TextBox 35"/>
            <p:cNvSpPr txBox="1">
              <a:spLocks noChangeArrowheads="1"/>
            </p:cNvSpPr>
            <p:nvPr/>
          </p:nvSpPr>
          <p:spPr bwMode="auto">
            <a:xfrm>
              <a:off x="9950450" y="5737226"/>
              <a:ext cx="685800" cy="233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>
                  <a:latin typeface="Calibri" panose="020F0502020204030204" pitchFamily="34" charset="0"/>
                </a:rPr>
                <a:t>2019 р</a:t>
              </a:r>
              <a:endParaRPr lang="uk-UA" altLang="uk-UA" sz="1100">
                <a:latin typeface="Calibri" panose="020F0502020204030204" pitchFamily="34" charset="0"/>
              </a:endParaRPr>
            </a:p>
          </p:txBody>
        </p:sp>
        <p:sp>
          <p:nvSpPr>
            <p:cNvPr id="81" name="TextBox 36"/>
            <p:cNvSpPr txBox="1">
              <a:spLocks noChangeArrowheads="1"/>
            </p:cNvSpPr>
            <p:nvPr/>
          </p:nvSpPr>
          <p:spPr bwMode="auto">
            <a:xfrm>
              <a:off x="9950450" y="5978526"/>
              <a:ext cx="6858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solidFill>
                    <a:srgbClr val="C00000"/>
                  </a:solidFill>
                  <a:latin typeface="Calibri" panose="020F0502020204030204" pitchFamily="34" charset="0"/>
                </a:rPr>
                <a:t>2022 </a:t>
              </a:r>
              <a:r>
                <a:rPr lang="uk-UA" altLang="uk-UA" dirty="0">
                  <a:solidFill>
                    <a:srgbClr val="C00000"/>
                  </a:solidFill>
                  <a:latin typeface="Calibri" panose="020F0502020204030204" pitchFamily="34" charset="0"/>
                </a:rPr>
                <a:t>р</a:t>
              </a:r>
              <a:endParaRPr lang="uk-UA" altLang="uk-UA" sz="1100" dirty="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82" name="Straight Connector 8">
              <a:extLst/>
            </p:cNvPr>
            <p:cNvCxnSpPr/>
            <p:nvPr/>
          </p:nvCxnSpPr>
          <p:spPr>
            <a:xfrm>
              <a:off x="6635750" y="4986338"/>
              <a:ext cx="17653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">
              <a:extLst/>
            </p:cNvPr>
            <p:cNvCxnSpPr/>
            <p:nvPr/>
          </p:nvCxnSpPr>
          <p:spPr>
            <a:xfrm>
              <a:off x="9150350" y="4940300"/>
              <a:ext cx="18367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">
              <a:extLst/>
            </p:cNvPr>
            <p:cNvCxnSpPr/>
            <p:nvPr/>
          </p:nvCxnSpPr>
          <p:spPr>
            <a:xfrm>
              <a:off x="9150350" y="5703888"/>
              <a:ext cx="16652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5" name="Group 199"/>
            <p:cNvGrpSpPr>
              <a:grpSpLocks noChangeAspect="1"/>
            </p:cNvGrpSpPr>
            <p:nvPr/>
          </p:nvGrpSpPr>
          <p:grpSpPr bwMode="auto">
            <a:xfrm>
              <a:off x="6212837" y="4554144"/>
              <a:ext cx="423481" cy="432539"/>
              <a:chOff x="-1048" y="230"/>
              <a:chExt cx="374" cy="382"/>
            </a:xfrm>
            <a:solidFill>
              <a:srgbClr val="5B9BD5"/>
            </a:solidFill>
          </p:grpSpPr>
          <p:sp>
            <p:nvSpPr>
              <p:cNvPr id="115" name="Freeform 201"/>
              <p:cNvSpPr>
                <a:spLocks noEditPoints="1"/>
              </p:cNvSpPr>
              <p:nvPr/>
            </p:nvSpPr>
            <p:spPr bwMode="auto">
              <a:xfrm>
                <a:off x="-1048" y="351"/>
                <a:ext cx="374" cy="261"/>
              </a:xfrm>
              <a:custGeom>
                <a:avLst/>
                <a:gdLst>
                  <a:gd name="T0" fmla="*/ 3088 w 3362"/>
                  <a:gd name="T1" fmla="*/ 2101 h 2350"/>
                  <a:gd name="T2" fmla="*/ 2703 w 3362"/>
                  <a:gd name="T3" fmla="*/ 2119 h 2350"/>
                  <a:gd name="T4" fmla="*/ 2492 w 3362"/>
                  <a:gd name="T5" fmla="*/ 2216 h 2350"/>
                  <a:gd name="T6" fmla="*/ 3143 w 3362"/>
                  <a:gd name="T7" fmla="*/ 2203 h 2350"/>
                  <a:gd name="T8" fmla="*/ 3199 w 3362"/>
                  <a:gd name="T9" fmla="*/ 1850 h 2350"/>
                  <a:gd name="T10" fmla="*/ 2928 w 3362"/>
                  <a:gd name="T11" fmla="*/ 1887 h 2350"/>
                  <a:gd name="T12" fmla="*/ 2551 w 3362"/>
                  <a:gd name="T13" fmla="*/ 1885 h 2350"/>
                  <a:gd name="T14" fmla="*/ 2673 w 3362"/>
                  <a:gd name="T15" fmla="*/ 2003 h 2350"/>
                  <a:gd name="T16" fmla="*/ 3031 w 3362"/>
                  <a:gd name="T17" fmla="*/ 1991 h 2350"/>
                  <a:gd name="T18" fmla="*/ 3196 w 3362"/>
                  <a:gd name="T19" fmla="*/ 1960 h 2350"/>
                  <a:gd name="T20" fmla="*/ 3238 w 3362"/>
                  <a:gd name="T21" fmla="*/ 1607 h 2350"/>
                  <a:gd name="T22" fmla="*/ 3026 w 3362"/>
                  <a:gd name="T23" fmla="*/ 1651 h 2350"/>
                  <a:gd name="T24" fmla="*/ 2563 w 3362"/>
                  <a:gd name="T25" fmla="*/ 1653 h 2350"/>
                  <a:gd name="T26" fmla="*/ 2709 w 3362"/>
                  <a:gd name="T27" fmla="*/ 1775 h 2350"/>
                  <a:gd name="T28" fmla="*/ 3031 w 3362"/>
                  <a:gd name="T29" fmla="*/ 1763 h 2350"/>
                  <a:gd name="T30" fmla="*/ 3176 w 3362"/>
                  <a:gd name="T31" fmla="*/ 1737 h 2350"/>
                  <a:gd name="T32" fmla="*/ 2072 w 3362"/>
                  <a:gd name="T33" fmla="*/ 1548 h 2350"/>
                  <a:gd name="T34" fmla="*/ 1919 w 3362"/>
                  <a:gd name="T35" fmla="*/ 1591 h 2350"/>
                  <a:gd name="T36" fmla="*/ 1757 w 3362"/>
                  <a:gd name="T37" fmla="*/ 1785 h 2350"/>
                  <a:gd name="T38" fmla="*/ 1747 w 3362"/>
                  <a:gd name="T39" fmla="*/ 1955 h 2350"/>
                  <a:gd name="T40" fmla="*/ 1954 w 3362"/>
                  <a:gd name="T41" fmla="*/ 2208 h 2350"/>
                  <a:gd name="T42" fmla="*/ 2388 w 3362"/>
                  <a:gd name="T43" fmla="*/ 2065 h 2350"/>
                  <a:gd name="T44" fmla="*/ 2309 w 3362"/>
                  <a:gd name="T45" fmla="*/ 1626 h 2350"/>
                  <a:gd name="T46" fmla="*/ 2078 w 3362"/>
                  <a:gd name="T47" fmla="*/ 1548 h 2350"/>
                  <a:gd name="T48" fmla="*/ 3088 w 3362"/>
                  <a:gd name="T49" fmla="*/ 1414 h 2350"/>
                  <a:gd name="T50" fmla="*/ 2623 w 3362"/>
                  <a:gd name="T51" fmla="*/ 1428 h 2350"/>
                  <a:gd name="T52" fmla="*/ 2517 w 3362"/>
                  <a:gd name="T53" fmla="*/ 1531 h 2350"/>
                  <a:gd name="T54" fmla="*/ 2960 w 3362"/>
                  <a:gd name="T55" fmla="*/ 1540 h 2350"/>
                  <a:gd name="T56" fmla="*/ 3153 w 3362"/>
                  <a:gd name="T57" fmla="*/ 1513 h 2350"/>
                  <a:gd name="T58" fmla="*/ 3246 w 3362"/>
                  <a:gd name="T59" fmla="*/ 1482 h 2350"/>
                  <a:gd name="T60" fmla="*/ 3143 w 3362"/>
                  <a:gd name="T61" fmla="*/ 1174 h 2350"/>
                  <a:gd name="T62" fmla="*/ 2829 w 3362"/>
                  <a:gd name="T63" fmla="*/ 1203 h 2350"/>
                  <a:gd name="T64" fmla="*/ 2357 w 3362"/>
                  <a:gd name="T65" fmla="*/ 1269 h 2350"/>
                  <a:gd name="T66" fmla="*/ 2875 w 3362"/>
                  <a:gd name="T67" fmla="*/ 1316 h 2350"/>
                  <a:gd name="T68" fmla="*/ 3096 w 3362"/>
                  <a:gd name="T69" fmla="*/ 1295 h 2350"/>
                  <a:gd name="T70" fmla="*/ 3213 w 3362"/>
                  <a:gd name="T71" fmla="*/ 1268 h 2350"/>
                  <a:gd name="T72" fmla="*/ 2514 w 3362"/>
                  <a:gd name="T73" fmla="*/ 952 h 2350"/>
                  <a:gd name="T74" fmla="*/ 2377 w 3362"/>
                  <a:gd name="T75" fmla="*/ 1046 h 2350"/>
                  <a:gd name="T76" fmla="*/ 2550 w 3362"/>
                  <a:gd name="T77" fmla="*/ 1077 h 2350"/>
                  <a:gd name="T78" fmla="*/ 2783 w 3362"/>
                  <a:gd name="T79" fmla="*/ 1088 h 2350"/>
                  <a:gd name="T80" fmla="*/ 3015 w 3362"/>
                  <a:gd name="T81" fmla="*/ 1077 h 2350"/>
                  <a:gd name="T82" fmla="*/ 3203 w 3362"/>
                  <a:gd name="T83" fmla="*/ 1041 h 2350"/>
                  <a:gd name="T84" fmla="*/ 3052 w 3362"/>
                  <a:gd name="T85" fmla="*/ 952 h 2350"/>
                  <a:gd name="T86" fmla="*/ 936 w 3362"/>
                  <a:gd name="T87" fmla="*/ 480 h 2350"/>
                  <a:gd name="T88" fmla="*/ 457 w 3362"/>
                  <a:gd name="T89" fmla="*/ 1020 h 2350"/>
                  <a:gd name="T90" fmla="*/ 501 w 3362"/>
                  <a:gd name="T91" fmla="*/ 1306 h 2350"/>
                  <a:gd name="T92" fmla="*/ 697 w 3362"/>
                  <a:gd name="T93" fmla="*/ 837 h 2350"/>
                  <a:gd name="T94" fmla="*/ 1219 w 3362"/>
                  <a:gd name="T95" fmla="*/ 516 h 2350"/>
                  <a:gd name="T96" fmla="*/ 1157 w 3362"/>
                  <a:gd name="T97" fmla="*/ 0 h 2350"/>
                  <a:gd name="T98" fmla="*/ 2387 w 3362"/>
                  <a:gd name="T99" fmla="*/ 444 h 2350"/>
                  <a:gd name="T100" fmla="*/ 2954 w 3362"/>
                  <a:gd name="T101" fmla="*/ 815 h 2350"/>
                  <a:gd name="T102" fmla="*/ 3358 w 3362"/>
                  <a:gd name="T103" fmla="*/ 1014 h 2350"/>
                  <a:gd name="T104" fmla="*/ 3303 w 3362"/>
                  <a:gd name="T105" fmla="*/ 2265 h 2350"/>
                  <a:gd name="T106" fmla="*/ 2856 w 3362"/>
                  <a:gd name="T107" fmla="*/ 2349 h 2350"/>
                  <a:gd name="T108" fmla="*/ 2228 w 3362"/>
                  <a:gd name="T109" fmla="*/ 2327 h 2350"/>
                  <a:gd name="T110" fmla="*/ 1739 w 3362"/>
                  <a:gd name="T111" fmla="*/ 2192 h 2350"/>
                  <a:gd name="T112" fmla="*/ 192 w 3362"/>
                  <a:gd name="T113" fmla="*/ 1908 h 2350"/>
                  <a:gd name="T114" fmla="*/ 14 w 3362"/>
                  <a:gd name="T115" fmla="*/ 1115 h 2350"/>
                  <a:gd name="T116" fmla="*/ 440 w 3362"/>
                  <a:gd name="T117" fmla="*/ 400 h 2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2" h="2350">
                    <a:moveTo>
                      <a:pt x="3246" y="2064"/>
                    </a:moveTo>
                    <a:lnTo>
                      <a:pt x="3244" y="2064"/>
                    </a:lnTo>
                    <a:lnTo>
                      <a:pt x="3238" y="2066"/>
                    </a:lnTo>
                    <a:lnTo>
                      <a:pt x="3232" y="2068"/>
                    </a:lnTo>
                    <a:lnTo>
                      <a:pt x="3206" y="2076"/>
                    </a:lnTo>
                    <a:lnTo>
                      <a:pt x="3199" y="2079"/>
                    </a:lnTo>
                    <a:lnTo>
                      <a:pt x="3190" y="2081"/>
                    </a:lnTo>
                    <a:lnTo>
                      <a:pt x="3162" y="2088"/>
                    </a:lnTo>
                    <a:lnTo>
                      <a:pt x="3143" y="2091"/>
                    </a:lnTo>
                    <a:lnTo>
                      <a:pt x="3112" y="2098"/>
                    </a:lnTo>
                    <a:lnTo>
                      <a:pt x="3088" y="2101"/>
                    </a:lnTo>
                    <a:lnTo>
                      <a:pt x="3052" y="2106"/>
                    </a:lnTo>
                    <a:lnTo>
                      <a:pt x="3026" y="2109"/>
                    </a:lnTo>
                    <a:lnTo>
                      <a:pt x="3004" y="2111"/>
                    </a:lnTo>
                    <a:lnTo>
                      <a:pt x="2983" y="2113"/>
                    </a:lnTo>
                    <a:lnTo>
                      <a:pt x="2954" y="2115"/>
                    </a:lnTo>
                    <a:lnTo>
                      <a:pt x="2928" y="2117"/>
                    </a:lnTo>
                    <a:lnTo>
                      <a:pt x="2900" y="2118"/>
                    </a:lnTo>
                    <a:lnTo>
                      <a:pt x="2873" y="2119"/>
                    </a:lnTo>
                    <a:lnTo>
                      <a:pt x="2829" y="2120"/>
                    </a:lnTo>
                    <a:lnTo>
                      <a:pt x="2783" y="2120"/>
                    </a:lnTo>
                    <a:lnTo>
                      <a:pt x="2703" y="2119"/>
                    </a:lnTo>
                    <a:lnTo>
                      <a:pt x="2679" y="2118"/>
                    </a:lnTo>
                    <a:lnTo>
                      <a:pt x="2626" y="2115"/>
                    </a:lnTo>
                    <a:lnTo>
                      <a:pt x="2599" y="2113"/>
                    </a:lnTo>
                    <a:lnTo>
                      <a:pt x="2552" y="2109"/>
                    </a:lnTo>
                    <a:lnTo>
                      <a:pt x="2526" y="2106"/>
                    </a:lnTo>
                    <a:lnTo>
                      <a:pt x="2517" y="2105"/>
                    </a:lnTo>
                    <a:lnTo>
                      <a:pt x="2510" y="2104"/>
                    </a:lnTo>
                    <a:lnTo>
                      <a:pt x="2491" y="2140"/>
                    </a:lnTo>
                    <a:lnTo>
                      <a:pt x="2469" y="2175"/>
                    </a:lnTo>
                    <a:lnTo>
                      <a:pt x="2443" y="2207"/>
                    </a:lnTo>
                    <a:lnTo>
                      <a:pt x="2492" y="2216"/>
                    </a:lnTo>
                    <a:lnTo>
                      <a:pt x="2543" y="2222"/>
                    </a:lnTo>
                    <a:lnTo>
                      <a:pt x="2599" y="2227"/>
                    </a:lnTo>
                    <a:lnTo>
                      <a:pt x="2658" y="2232"/>
                    </a:lnTo>
                    <a:lnTo>
                      <a:pt x="2719" y="2234"/>
                    </a:lnTo>
                    <a:lnTo>
                      <a:pt x="2783" y="2235"/>
                    </a:lnTo>
                    <a:lnTo>
                      <a:pt x="2859" y="2234"/>
                    </a:lnTo>
                    <a:lnTo>
                      <a:pt x="2929" y="2231"/>
                    </a:lnTo>
                    <a:lnTo>
                      <a:pt x="2992" y="2225"/>
                    </a:lnTo>
                    <a:lnTo>
                      <a:pt x="3049" y="2219"/>
                    </a:lnTo>
                    <a:lnTo>
                      <a:pt x="3099" y="2211"/>
                    </a:lnTo>
                    <a:lnTo>
                      <a:pt x="3143" y="2203"/>
                    </a:lnTo>
                    <a:lnTo>
                      <a:pt x="3179" y="2194"/>
                    </a:lnTo>
                    <a:lnTo>
                      <a:pt x="3209" y="2186"/>
                    </a:lnTo>
                    <a:lnTo>
                      <a:pt x="3231" y="2177"/>
                    </a:lnTo>
                    <a:lnTo>
                      <a:pt x="3246" y="2170"/>
                    </a:lnTo>
                    <a:lnTo>
                      <a:pt x="3246" y="2064"/>
                    </a:lnTo>
                    <a:close/>
                    <a:moveTo>
                      <a:pt x="3246" y="1834"/>
                    </a:moveTo>
                    <a:lnTo>
                      <a:pt x="3244" y="1835"/>
                    </a:lnTo>
                    <a:lnTo>
                      <a:pt x="3238" y="1837"/>
                    </a:lnTo>
                    <a:lnTo>
                      <a:pt x="3232" y="1839"/>
                    </a:lnTo>
                    <a:lnTo>
                      <a:pt x="3206" y="1847"/>
                    </a:lnTo>
                    <a:lnTo>
                      <a:pt x="3199" y="1850"/>
                    </a:lnTo>
                    <a:lnTo>
                      <a:pt x="3190" y="1852"/>
                    </a:lnTo>
                    <a:lnTo>
                      <a:pt x="3162" y="1858"/>
                    </a:lnTo>
                    <a:lnTo>
                      <a:pt x="3143" y="1863"/>
                    </a:lnTo>
                    <a:lnTo>
                      <a:pt x="3112" y="1868"/>
                    </a:lnTo>
                    <a:lnTo>
                      <a:pt x="3088" y="1872"/>
                    </a:lnTo>
                    <a:lnTo>
                      <a:pt x="3052" y="1876"/>
                    </a:lnTo>
                    <a:lnTo>
                      <a:pt x="3026" y="1880"/>
                    </a:lnTo>
                    <a:lnTo>
                      <a:pt x="3004" y="1882"/>
                    </a:lnTo>
                    <a:lnTo>
                      <a:pt x="2983" y="1884"/>
                    </a:lnTo>
                    <a:lnTo>
                      <a:pt x="2954" y="1886"/>
                    </a:lnTo>
                    <a:lnTo>
                      <a:pt x="2928" y="1887"/>
                    </a:lnTo>
                    <a:lnTo>
                      <a:pt x="2900" y="1888"/>
                    </a:lnTo>
                    <a:lnTo>
                      <a:pt x="2873" y="1889"/>
                    </a:lnTo>
                    <a:lnTo>
                      <a:pt x="2829" y="1890"/>
                    </a:lnTo>
                    <a:lnTo>
                      <a:pt x="2783" y="1891"/>
                    </a:lnTo>
                    <a:lnTo>
                      <a:pt x="2752" y="1890"/>
                    </a:lnTo>
                    <a:lnTo>
                      <a:pt x="2725" y="1890"/>
                    </a:lnTo>
                    <a:lnTo>
                      <a:pt x="2700" y="1888"/>
                    </a:lnTo>
                    <a:lnTo>
                      <a:pt x="2649" y="1887"/>
                    </a:lnTo>
                    <a:lnTo>
                      <a:pt x="2599" y="1884"/>
                    </a:lnTo>
                    <a:lnTo>
                      <a:pt x="2551" y="1880"/>
                    </a:lnTo>
                    <a:lnTo>
                      <a:pt x="2551" y="1885"/>
                    </a:lnTo>
                    <a:lnTo>
                      <a:pt x="2552" y="1891"/>
                    </a:lnTo>
                    <a:lnTo>
                      <a:pt x="2551" y="1896"/>
                    </a:lnTo>
                    <a:lnTo>
                      <a:pt x="2551" y="1901"/>
                    </a:lnTo>
                    <a:lnTo>
                      <a:pt x="2551" y="1907"/>
                    </a:lnTo>
                    <a:lnTo>
                      <a:pt x="2552" y="1914"/>
                    </a:lnTo>
                    <a:lnTo>
                      <a:pt x="2550" y="1953"/>
                    </a:lnTo>
                    <a:lnTo>
                      <a:pt x="2544" y="1992"/>
                    </a:lnTo>
                    <a:lnTo>
                      <a:pt x="2547" y="1993"/>
                    </a:lnTo>
                    <a:lnTo>
                      <a:pt x="2597" y="1998"/>
                    </a:lnTo>
                    <a:lnTo>
                      <a:pt x="2649" y="2001"/>
                    </a:lnTo>
                    <a:lnTo>
                      <a:pt x="2673" y="2003"/>
                    </a:lnTo>
                    <a:lnTo>
                      <a:pt x="2727" y="2004"/>
                    </a:lnTo>
                    <a:lnTo>
                      <a:pt x="2783" y="2005"/>
                    </a:lnTo>
                    <a:lnTo>
                      <a:pt x="2829" y="2005"/>
                    </a:lnTo>
                    <a:lnTo>
                      <a:pt x="2872" y="2004"/>
                    </a:lnTo>
                    <a:lnTo>
                      <a:pt x="2879" y="2003"/>
                    </a:lnTo>
                    <a:lnTo>
                      <a:pt x="2918" y="2002"/>
                    </a:lnTo>
                    <a:lnTo>
                      <a:pt x="2956" y="1999"/>
                    </a:lnTo>
                    <a:lnTo>
                      <a:pt x="2960" y="1999"/>
                    </a:lnTo>
                    <a:lnTo>
                      <a:pt x="2965" y="1999"/>
                    </a:lnTo>
                    <a:lnTo>
                      <a:pt x="2999" y="1996"/>
                    </a:lnTo>
                    <a:lnTo>
                      <a:pt x="3031" y="1991"/>
                    </a:lnTo>
                    <a:lnTo>
                      <a:pt x="3039" y="1991"/>
                    </a:lnTo>
                    <a:lnTo>
                      <a:pt x="3068" y="1987"/>
                    </a:lnTo>
                    <a:lnTo>
                      <a:pt x="3096" y="1983"/>
                    </a:lnTo>
                    <a:lnTo>
                      <a:pt x="3103" y="1982"/>
                    </a:lnTo>
                    <a:lnTo>
                      <a:pt x="3128" y="1976"/>
                    </a:lnTo>
                    <a:lnTo>
                      <a:pt x="3149" y="1972"/>
                    </a:lnTo>
                    <a:lnTo>
                      <a:pt x="3153" y="1971"/>
                    </a:lnTo>
                    <a:lnTo>
                      <a:pt x="3156" y="1971"/>
                    </a:lnTo>
                    <a:lnTo>
                      <a:pt x="3176" y="1966"/>
                    </a:lnTo>
                    <a:lnTo>
                      <a:pt x="3193" y="1962"/>
                    </a:lnTo>
                    <a:lnTo>
                      <a:pt x="3196" y="1960"/>
                    </a:lnTo>
                    <a:lnTo>
                      <a:pt x="3197" y="1960"/>
                    </a:lnTo>
                    <a:lnTo>
                      <a:pt x="3213" y="1955"/>
                    </a:lnTo>
                    <a:lnTo>
                      <a:pt x="3226" y="1950"/>
                    </a:lnTo>
                    <a:lnTo>
                      <a:pt x="3227" y="1950"/>
                    </a:lnTo>
                    <a:lnTo>
                      <a:pt x="3227" y="1950"/>
                    </a:lnTo>
                    <a:lnTo>
                      <a:pt x="3238" y="1944"/>
                    </a:lnTo>
                    <a:lnTo>
                      <a:pt x="3246" y="1940"/>
                    </a:lnTo>
                    <a:lnTo>
                      <a:pt x="3246" y="1834"/>
                    </a:lnTo>
                    <a:close/>
                    <a:moveTo>
                      <a:pt x="3246" y="1605"/>
                    </a:moveTo>
                    <a:lnTo>
                      <a:pt x="3244" y="1606"/>
                    </a:lnTo>
                    <a:lnTo>
                      <a:pt x="3238" y="1607"/>
                    </a:lnTo>
                    <a:lnTo>
                      <a:pt x="3232" y="1609"/>
                    </a:lnTo>
                    <a:lnTo>
                      <a:pt x="3206" y="1618"/>
                    </a:lnTo>
                    <a:lnTo>
                      <a:pt x="3199" y="1620"/>
                    </a:lnTo>
                    <a:lnTo>
                      <a:pt x="3190" y="1622"/>
                    </a:lnTo>
                    <a:lnTo>
                      <a:pt x="3177" y="1625"/>
                    </a:lnTo>
                    <a:lnTo>
                      <a:pt x="3162" y="1629"/>
                    </a:lnTo>
                    <a:lnTo>
                      <a:pt x="3143" y="1633"/>
                    </a:lnTo>
                    <a:lnTo>
                      <a:pt x="3112" y="1639"/>
                    </a:lnTo>
                    <a:lnTo>
                      <a:pt x="3088" y="1642"/>
                    </a:lnTo>
                    <a:lnTo>
                      <a:pt x="3052" y="1648"/>
                    </a:lnTo>
                    <a:lnTo>
                      <a:pt x="3026" y="1651"/>
                    </a:lnTo>
                    <a:lnTo>
                      <a:pt x="2983" y="1654"/>
                    </a:lnTo>
                    <a:lnTo>
                      <a:pt x="2954" y="1656"/>
                    </a:lnTo>
                    <a:lnTo>
                      <a:pt x="2928" y="1658"/>
                    </a:lnTo>
                    <a:lnTo>
                      <a:pt x="2900" y="1659"/>
                    </a:lnTo>
                    <a:lnTo>
                      <a:pt x="2873" y="1661"/>
                    </a:lnTo>
                    <a:lnTo>
                      <a:pt x="2829" y="1662"/>
                    </a:lnTo>
                    <a:lnTo>
                      <a:pt x="2783" y="1662"/>
                    </a:lnTo>
                    <a:lnTo>
                      <a:pt x="2722" y="1661"/>
                    </a:lnTo>
                    <a:lnTo>
                      <a:pt x="2664" y="1659"/>
                    </a:lnTo>
                    <a:lnTo>
                      <a:pt x="2611" y="1656"/>
                    </a:lnTo>
                    <a:lnTo>
                      <a:pt x="2563" y="1653"/>
                    </a:lnTo>
                    <a:lnTo>
                      <a:pt x="2517" y="1648"/>
                    </a:lnTo>
                    <a:lnTo>
                      <a:pt x="2477" y="1642"/>
                    </a:lnTo>
                    <a:lnTo>
                      <a:pt x="2499" y="1680"/>
                    </a:lnTo>
                    <a:lnTo>
                      <a:pt x="2517" y="1720"/>
                    </a:lnTo>
                    <a:lnTo>
                      <a:pt x="2532" y="1762"/>
                    </a:lnTo>
                    <a:lnTo>
                      <a:pt x="2543" y="1764"/>
                    </a:lnTo>
                    <a:lnTo>
                      <a:pt x="2569" y="1766"/>
                    </a:lnTo>
                    <a:lnTo>
                      <a:pt x="2612" y="1770"/>
                    </a:lnTo>
                    <a:lnTo>
                      <a:pt x="2638" y="1772"/>
                    </a:lnTo>
                    <a:lnTo>
                      <a:pt x="2686" y="1774"/>
                    </a:lnTo>
                    <a:lnTo>
                      <a:pt x="2709" y="1775"/>
                    </a:lnTo>
                    <a:lnTo>
                      <a:pt x="2783" y="1776"/>
                    </a:lnTo>
                    <a:lnTo>
                      <a:pt x="2829" y="1775"/>
                    </a:lnTo>
                    <a:lnTo>
                      <a:pt x="2872" y="1774"/>
                    </a:lnTo>
                    <a:lnTo>
                      <a:pt x="2875" y="1774"/>
                    </a:lnTo>
                    <a:lnTo>
                      <a:pt x="2879" y="1774"/>
                    </a:lnTo>
                    <a:lnTo>
                      <a:pt x="2918" y="1772"/>
                    </a:lnTo>
                    <a:lnTo>
                      <a:pt x="2956" y="1770"/>
                    </a:lnTo>
                    <a:lnTo>
                      <a:pt x="2960" y="1769"/>
                    </a:lnTo>
                    <a:lnTo>
                      <a:pt x="2965" y="1769"/>
                    </a:lnTo>
                    <a:lnTo>
                      <a:pt x="2999" y="1766"/>
                    </a:lnTo>
                    <a:lnTo>
                      <a:pt x="3031" y="1763"/>
                    </a:lnTo>
                    <a:lnTo>
                      <a:pt x="3034" y="1762"/>
                    </a:lnTo>
                    <a:lnTo>
                      <a:pt x="3039" y="1762"/>
                    </a:lnTo>
                    <a:lnTo>
                      <a:pt x="3068" y="1757"/>
                    </a:lnTo>
                    <a:lnTo>
                      <a:pt x="3096" y="1753"/>
                    </a:lnTo>
                    <a:lnTo>
                      <a:pt x="3099" y="1753"/>
                    </a:lnTo>
                    <a:lnTo>
                      <a:pt x="3103" y="1752"/>
                    </a:lnTo>
                    <a:lnTo>
                      <a:pt x="3128" y="1748"/>
                    </a:lnTo>
                    <a:lnTo>
                      <a:pt x="3149" y="1742"/>
                    </a:lnTo>
                    <a:lnTo>
                      <a:pt x="3153" y="1742"/>
                    </a:lnTo>
                    <a:lnTo>
                      <a:pt x="3156" y="1741"/>
                    </a:lnTo>
                    <a:lnTo>
                      <a:pt x="3176" y="1737"/>
                    </a:lnTo>
                    <a:lnTo>
                      <a:pt x="3193" y="1732"/>
                    </a:lnTo>
                    <a:lnTo>
                      <a:pt x="3196" y="1732"/>
                    </a:lnTo>
                    <a:lnTo>
                      <a:pt x="3197" y="1731"/>
                    </a:lnTo>
                    <a:lnTo>
                      <a:pt x="3213" y="1725"/>
                    </a:lnTo>
                    <a:lnTo>
                      <a:pt x="3226" y="1721"/>
                    </a:lnTo>
                    <a:lnTo>
                      <a:pt x="3227" y="1720"/>
                    </a:lnTo>
                    <a:lnTo>
                      <a:pt x="3238" y="1716"/>
                    </a:lnTo>
                    <a:lnTo>
                      <a:pt x="3246" y="1710"/>
                    </a:lnTo>
                    <a:lnTo>
                      <a:pt x="3246" y="1605"/>
                    </a:lnTo>
                    <a:close/>
                    <a:moveTo>
                      <a:pt x="2078" y="1548"/>
                    </a:moveTo>
                    <a:lnTo>
                      <a:pt x="2072" y="1548"/>
                    </a:lnTo>
                    <a:lnTo>
                      <a:pt x="2067" y="1548"/>
                    </a:lnTo>
                    <a:lnTo>
                      <a:pt x="2042" y="1550"/>
                    </a:lnTo>
                    <a:lnTo>
                      <a:pt x="2016" y="1554"/>
                    </a:lnTo>
                    <a:lnTo>
                      <a:pt x="2014" y="1555"/>
                    </a:lnTo>
                    <a:lnTo>
                      <a:pt x="2012" y="1555"/>
                    </a:lnTo>
                    <a:lnTo>
                      <a:pt x="1992" y="1561"/>
                    </a:lnTo>
                    <a:lnTo>
                      <a:pt x="1972" y="1567"/>
                    </a:lnTo>
                    <a:lnTo>
                      <a:pt x="1966" y="1569"/>
                    </a:lnTo>
                    <a:lnTo>
                      <a:pt x="1962" y="1571"/>
                    </a:lnTo>
                    <a:lnTo>
                      <a:pt x="1939" y="1581"/>
                    </a:lnTo>
                    <a:lnTo>
                      <a:pt x="1919" y="1591"/>
                    </a:lnTo>
                    <a:lnTo>
                      <a:pt x="1919" y="1591"/>
                    </a:lnTo>
                    <a:lnTo>
                      <a:pt x="1883" y="1614"/>
                    </a:lnTo>
                    <a:lnTo>
                      <a:pt x="1852" y="1639"/>
                    </a:lnTo>
                    <a:lnTo>
                      <a:pt x="1823" y="1669"/>
                    </a:lnTo>
                    <a:lnTo>
                      <a:pt x="1798" y="1702"/>
                    </a:lnTo>
                    <a:lnTo>
                      <a:pt x="1778" y="1737"/>
                    </a:lnTo>
                    <a:lnTo>
                      <a:pt x="1777" y="1739"/>
                    </a:lnTo>
                    <a:lnTo>
                      <a:pt x="1776" y="1741"/>
                    </a:lnTo>
                    <a:lnTo>
                      <a:pt x="1766" y="1762"/>
                    </a:lnTo>
                    <a:lnTo>
                      <a:pt x="1759" y="1783"/>
                    </a:lnTo>
                    <a:lnTo>
                      <a:pt x="1757" y="1785"/>
                    </a:lnTo>
                    <a:lnTo>
                      <a:pt x="1756" y="1787"/>
                    </a:lnTo>
                    <a:lnTo>
                      <a:pt x="1751" y="1809"/>
                    </a:lnTo>
                    <a:lnTo>
                      <a:pt x="1746" y="1832"/>
                    </a:lnTo>
                    <a:lnTo>
                      <a:pt x="1745" y="1842"/>
                    </a:lnTo>
                    <a:lnTo>
                      <a:pt x="1741" y="1869"/>
                    </a:lnTo>
                    <a:lnTo>
                      <a:pt x="1740" y="1896"/>
                    </a:lnTo>
                    <a:lnTo>
                      <a:pt x="1741" y="1899"/>
                    </a:lnTo>
                    <a:lnTo>
                      <a:pt x="1741" y="1902"/>
                    </a:lnTo>
                    <a:lnTo>
                      <a:pt x="1742" y="1927"/>
                    </a:lnTo>
                    <a:lnTo>
                      <a:pt x="1747" y="1953"/>
                    </a:lnTo>
                    <a:lnTo>
                      <a:pt x="1747" y="1955"/>
                    </a:lnTo>
                    <a:lnTo>
                      <a:pt x="1747" y="1957"/>
                    </a:lnTo>
                    <a:lnTo>
                      <a:pt x="1754" y="1984"/>
                    </a:lnTo>
                    <a:lnTo>
                      <a:pt x="1763" y="2010"/>
                    </a:lnTo>
                    <a:lnTo>
                      <a:pt x="1764" y="2015"/>
                    </a:lnTo>
                    <a:lnTo>
                      <a:pt x="1776" y="2041"/>
                    </a:lnTo>
                    <a:lnTo>
                      <a:pt x="1790" y="2067"/>
                    </a:lnTo>
                    <a:lnTo>
                      <a:pt x="1814" y="2103"/>
                    </a:lnTo>
                    <a:lnTo>
                      <a:pt x="1844" y="2135"/>
                    </a:lnTo>
                    <a:lnTo>
                      <a:pt x="1878" y="2164"/>
                    </a:lnTo>
                    <a:lnTo>
                      <a:pt x="1914" y="2188"/>
                    </a:lnTo>
                    <a:lnTo>
                      <a:pt x="1954" y="2208"/>
                    </a:lnTo>
                    <a:lnTo>
                      <a:pt x="1996" y="2222"/>
                    </a:lnTo>
                    <a:lnTo>
                      <a:pt x="2041" y="2232"/>
                    </a:lnTo>
                    <a:lnTo>
                      <a:pt x="2088" y="2235"/>
                    </a:lnTo>
                    <a:lnTo>
                      <a:pt x="2135" y="2232"/>
                    </a:lnTo>
                    <a:lnTo>
                      <a:pt x="2181" y="2222"/>
                    </a:lnTo>
                    <a:lnTo>
                      <a:pt x="2223" y="2207"/>
                    </a:lnTo>
                    <a:lnTo>
                      <a:pt x="2264" y="2188"/>
                    </a:lnTo>
                    <a:lnTo>
                      <a:pt x="2300" y="2163"/>
                    </a:lnTo>
                    <a:lnTo>
                      <a:pt x="2334" y="2134"/>
                    </a:lnTo>
                    <a:lnTo>
                      <a:pt x="2364" y="2101"/>
                    </a:lnTo>
                    <a:lnTo>
                      <a:pt x="2388" y="2065"/>
                    </a:lnTo>
                    <a:lnTo>
                      <a:pt x="2409" y="2024"/>
                    </a:lnTo>
                    <a:lnTo>
                      <a:pt x="2423" y="1982"/>
                    </a:lnTo>
                    <a:lnTo>
                      <a:pt x="2432" y="1937"/>
                    </a:lnTo>
                    <a:lnTo>
                      <a:pt x="2436" y="1891"/>
                    </a:lnTo>
                    <a:lnTo>
                      <a:pt x="2432" y="1846"/>
                    </a:lnTo>
                    <a:lnTo>
                      <a:pt x="2424" y="1803"/>
                    </a:lnTo>
                    <a:lnTo>
                      <a:pt x="2410" y="1762"/>
                    </a:lnTo>
                    <a:lnTo>
                      <a:pt x="2392" y="1723"/>
                    </a:lnTo>
                    <a:lnTo>
                      <a:pt x="2368" y="1687"/>
                    </a:lnTo>
                    <a:lnTo>
                      <a:pt x="2340" y="1655"/>
                    </a:lnTo>
                    <a:lnTo>
                      <a:pt x="2309" y="1626"/>
                    </a:lnTo>
                    <a:lnTo>
                      <a:pt x="2274" y="1601"/>
                    </a:lnTo>
                    <a:lnTo>
                      <a:pt x="2237" y="1581"/>
                    </a:lnTo>
                    <a:lnTo>
                      <a:pt x="2211" y="1569"/>
                    </a:lnTo>
                    <a:lnTo>
                      <a:pt x="2184" y="1561"/>
                    </a:lnTo>
                    <a:lnTo>
                      <a:pt x="2184" y="1561"/>
                    </a:lnTo>
                    <a:lnTo>
                      <a:pt x="2183" y="1561"/>
                    </a:lnTo>
                    <a:lnTo>
                      <a:pt x="2157" y="1554"/>
                    </a:lnTo>
                    <a:lnTo>
                      <a:pt x="2133" y="1550"/>
                    </a:lnTo>
                    <a:lnTo>
                      <a:pt x="2127" y="1550"/>
                    </a:lnTo>
                    <a:lnTo>
                      <a:pt x="2102" y="1548"/>
                    </a:lnTo>
                    <a:lnTo>
                      <a:pt x="2078" y="1548"/>
                    </a:lnTo>
                    <a:close/>
                    <a:moveTo>
                      <a:pt x="3246" y="1375"/>
                    </a:moveTo>
                    <a:lnTo>
                      <a:pt x="3244" y="1377"/>
                    </a:lnTo>
                    <a:lnTo>
                      <a:pt x="3238" y="1379"/>
                    </a:lnTo>
                    <a:lnTo>
                      <a:pt x="3232" y="1381"/>
                    </a:lnTo>
                    <a:lnTo>
                      <a:pt x="3206" y="1388"/>
                    </a:lnTo>
                    <a:lnTo>
                      <a:pt x="3199" y="1390"/>
                    </a:lnTo>
                    <a:lnTo>
                      <a:pt x="3190" y="1394"/>
                    </a:lnTo>
                    <a:lnTo>
                      <a:pt x="3162" y="1400"/>
                    </a:lnTo>
                    <a:lnTo>
                      <a:pt x="3143" y="1404"/>
                    </a:lnTo>
                    <a:lnTo>
                      <a:pt x="3112" y="1409"/>
                    </a:lnTo>
                    <a:lnTo>
                      <a:pt x="3088" y="1414"/>
                    </a:lnTo>
                    <a:lnTo>
                      <a:pt x="3052" y="1418"/>
                    </a:lnTo>
                    <a:lnTo>
                      <a:pt x="3026" y="1421"/>
                    </a:lnTo>
                    <a:lnTo>
                      <a:pt x="2983" y="1425"/>
                    </a:lnTo>
                    <a:lnTo>
                      <a:pt x="2954" y="1428"/>
                    </a:lnTo>
                    <a:lnTo>
                      <a:pt x="2928" y="1429"/>
                    </a:lnTo>
                    <a:lnTo>
                      <a:pt x="2900" y="1430"/>
                    </a:lnTo>
                    <a:lnTo>
                      <a:pt x="2873" y="1431"/>
                    </a:lnTo>
                    <a:lnTo>
                      <a:pt x="2829" y="1432"/>
                    </a:lnTo>
                    <a:lnTo>
                      <a:pt x="2783" y="1432"/>
                    </a:lnTo>
                    <a:lnTo>
                      <a:pt x="2701" y="1431"/>
                    </a:lnTo>
                    <a:lnTo>
                      <a:pt x="2623" y="1428"/>
                    </a:lnTo>
                    <a:lnTo>
                      <a:pt x="2547" y="1421"/>
                    </a:lnTo>
                    <a:lnTo>
                      <a:pt x="2472" y="1416"/>
                    </a:lnTo>
                    <a:lnTo>
                      <a:pt x="2396" y="1409"/>
                    </a:lnTo>
                    <a:lnTo>
                      <a:pt x="2320" y="1404"/>
                    </a:lnTo>
                    <a:lnTo>
                      <a:pt x="2320" y="1482"/>
                    </a:lnTo>
                    <a:lnTo>
                      <a:pt x="2335" y="1489"/>
                    </a:lnTo>
                    <a:lnTo>
                      <a:pt x="2357" y="1498"/>
                    </a:lnTo>
                    <a:lnTo>
                      <a:pt x="2386" y="1506"/>
                    </a:lnTo>
                    <a:lnTo>
                      <a:pt x="2423" y="1515"/>
                    </a:lnTo>
                    <a:lnTo>
                      <a:pt x="2467" y="1523"/>
                    </a:lnTo>
                    <a:lnTo>
                      <a:pt x="2517" y="1531"/>
                    </a:lnTo>
                    <a:lnTo>
                      <a:pt x="2574" y="1537"/>
                    </a:lnTo>
                    <a:lnTo>
                      <a:pt x="2638" y="1542"/>
                    </a:lnTo>
                    <a:lnTo>
                      <a:pt x="2707" y="1546"/>
                    </a:lnTo>
                    <a:lnTo>
                      <a:pt x="2783" y="1547"/>
                    </a:lnTo>
                    <a:lnTo>
                      <a:pt x="2829" y="1547"/>
                    </a:lnTo>
                    <a:lnTo>
                      <a:pt x="2872" y="1546"/>
                    </a:lnTo>
                    <a:lnTo>
                      <a:pt x="2875" y="1545"/>
                    </a:lnTo>
                    <a:lnTo>
                      <a:pt x="2879" y="1545"/>
                    </a:lnTo>
                    <a:lnTo>
                      <a:pt x="2918" y="1544"/>
                    </a:lnTo>
                    <a:lnTo>
                      <a:pt x="2956" y="1540"/>
                    </a:lnTo>
                    <a:lnTo>
                      <a:pt x="2960" y="1540"/>
                    </a:lnTo>
                    <a:lnTo>
                      <a:pt x="2965" y="1540"/>
                    </a:lnTo>
                    <a:lnTo>
                      <a:pt x="2999" y="1537"/>
                    </a:lnTo>
                    <a:lnTo>
                      <a:pt x="3031" y="1533"/>
                    </a:lnTo>
                    <a:lnTo>
                      <a:pt x="3034" y="1533"/>
                    </a:lnTo>
                    <a:lnTo>
                      <a:pt x="3039" y="1532"/>
                    </a:lnTo>
                    <a:lnTo>
                      <a:pt x="3068" y="1529"/>
                    </a:lnTo>
                    <a:lnTo>
                      <a:pt x="3096" y="1524"/>
                    </a:lnTo>
                    <a:lnTo>
                      <a:pt x="3103" y="1523"/>
                    </a:lnTo>
                    <a:lnTo>
                      <a:pt x="3128" y="1518"/>
                    </a:lnTo>
                    <a:lnTo>
                      <a:pt x="3149" y="1514"/>
                    </a:lnTo>
                    <a:lnTo>
                      <a:pt x="3153" y="1513"/>
                    </a:lnTo>
                    <a:lnTo>
                      <a:pt x="3156" y="1513"/>
                    </a:lnTo>
                    <a:lnTo>
                      <a:pt x="3176" y="1507"/>
                    </a:lnTo>
                    <a:lnTo>
                      <a:pt x="3193" y="1502"/>
                    </a:lnTo>
                    <a:lnTo>
                      <a:pt x="3196" y="1502"/>
                    </a:lnTo>
                    <a:lnTo>
                      <a:pt x="3197" y="1502"/>
                    </a:lnTo>
                    <a:lnTo>
                      <a:pt x="3213" y="1497"/>
                    </a:lnTo>
                    <a:lnTo>
                      <a:pt x="3226" y="1491"/>
                    </a:lnTo>
                    <a:lnTo>
                      <a:pt x="3227" y="1491"/>
                    </a:lnTo>
                    <a:lnTo>
                      <a:pt x="3227" y="1491"/>
                    </a:lnTo>
                    <a:lnTo>
                      <a:pt x="3238" y="1486"/>
                    </a:lnTo>
                    <a:lnTo>
                      <a:pt x="3246" y="1482"/>
                    </a:lnTo>
                    <a:lnTo>
                      <a:pt x="3246" y="1375"/>
                    </a:lnTo>
                    <a:close/>
                    <a:moveTo>
                      <a:pt x="3246" y="1147"/>
                    </a:moveTo>
                    <a:lnTo>
                      <a:pt x="3245" y="1147"/>
                    </a:lnTo>
                    <a:lnTo>
                      <a:pt x="3244" y="1148"/>
                    </a:lnTo>
                    <a:lnTo>
                      <a:pt x="3238" y="1150"/>
                    </a:lnTo>
                    <a:lnTo>
                      <a:pt x="3231" y="1152"/>
                    </a:lnTo>
                    <a:lnTo>
                      <a:pt x="3207" y="1160"/>
                    </a:lnTo>
                    <a:lnTo>
                      <a:pt x="3199" y="1162"/>
                    </a:lnTo>
                    <a:lnTo>
                      <a:pt x="3190" y="1164"/>
                    </a:lnTo>
                    <a:lnTo>
                      <a:pt x="3163" y="1170"/>
                    </a:lnTo>
                    <a:lnTo>
                      <a:pt x="3143" y="1174"/>
                    </a:lnTo>
                    <a:lnTo>
                      <a:pt x="3112" y="1181"/>
                    </a:lnTo>
                    <a:lnTo>
                      <a:pt x="3088" y="1184"/>
                    </a:lnTo>
                    <a:lnTo>
                      <a:pt x="3053" y="1189"/>
                    </a:lnTo>
                    <a:lnTo>
                      <a:pt x="3026" y="1193"/>
                    </a:lnTo>
                    <a:lnTo>
                      <a:pt x="2983" y="1196"/>
                    </a:lnTo>
                    <a:lnTo>
                      <a:pt x="2954" y="1198"/>
                    </a:lnTo>
                    <a:lnTo>
                      <a:pt x="2928" y="1200"/>
                    </a:lnTo>
                    <a:lnTo>
                      <a:pt x="2900" y="1201"/>
                    </a:lnTo>
                    <a:lnTo>
                      <a:pt x="2887" y="1201"/>
                    </a:lnTo>
                    <a:lnTo>
                      <a:pt x="2873" y="1202"/>
                    </a:lnTo>
                    <a:lnTo>
                      <a:pt x="2829" y="1203"/>
                    </a:lnTo>
                    <a:lnTo>
                      <a:pt x="2783" y="1203"/>
                    </a:lnTo>
                    <a:lnTo>
                      <a:pt x="2721" y="1203"/>
                    </a:lnTo>
                    <a:lnTo>
                      <a:pt x="2662" y="1201"/>
                    </a:lnTo>
                    <a:lnTo>
                      <a:pt x="2610" y="1198"/>
                    </a:lnTo>
                    <a:lnTo>
                      <a:pt x="2560" y="1194"/>
                    </a:lnTo>
                    <a:lnTo>
                      <a:pt x="2515" y="1189"/>
                    </a:lnTo>
                    <a:lnTo>
                      <a:pt x="2417" y="1182"/>
                    </a:lnTo>
                    <a:lnTo>
                      <a:pt x="2320" y="1174"/>
                    </a:lnTo>
                    <a:lnTo>
                      <a:pt x="2320" y="1253"/>
                    </a:lnTo>
                    <a:lnTo>
                      <a:pt x="2335" y="1261"/>
                    </a:lnTo>
                    <a:lnTo>
                      <a:pt x="2357" y="1269"/>
                    </a:lnTo>
                    <a:lnTo>
                      <a:pt x="2386" y="1278"/>
                    </a:lnTo>
                    <a:lnTo>
                      <a:pt x="2423" y="1286"/>
                    </a:lnTo>
                    <a:lnTo>
                      <a:pt x="2467" y="1295"/>
                    </a:lnTo>
                    <a:lnTo>
                      <a:pt x="2516" y="1302"/>
                    </a:lnTo>
                    <a:lnTo>
                      <a:pt x="2573" y="1308"/>
                    </a:lnTo>
                    <a:lnTo>
                      <a:pt x="2637" y="1314"/>
                    </a:lnTo>
                    <a:lnTo>
                      <a:pt x="2707" y="1317"/>
                    </a:lnTo>
                    <a:lnTo>
                      <a:pt x="2783" y="1318"/>
                    </a:lnTo>
                    <a:lnTo>
                      <a:pt x="2829" y="1317"/>
                    </a:lnTo>
                    <a:lnTo>
                      <a:pt x="2872" y="1316"/>
                    </a:lnTo>
                    <a:lnTo>
                      <a:pt x="2875" y="1316"/>
                    </a:lnTo>
                    <a:lnTo>
                      <a:pt x="2879" y="1316"/>
                    </a:lnTo>
                    <a:lnTo>
                      <a:pt x="2918" y="1314"/>
                    </a:lnTo>
                    <a:lnTo>
                      <a:pt x="2956" y="1312"/>
                    </a:lnTo>
                    <a:lnTo>
                      <a:pt x="2960" y="1312"/>
                    </a:lnTo>
                    <a:lnTo>
                      <a:pt x="2965" y="1311"/>
                    </a:lnTo>
                    <a:lnTo>
                      <a:pt x="2998" y="1307"/>
                    </a:lnTo>
                    <a:lnTo>
                      <a:pt x="3031" y="1304"/>
                    </a:lnTo>
                    <a:lnTo>
                      <a:pt x="3034" y="1303"/>
                    </a:lnTo>
                    <a:lnTo>
                      <a:pt x="3039" y="1303"/>
                    </a:lnTo>
                    <a:lnTo>
                      <a:pt x="3068" y="1299"/>
                    </a:lnTo>
                    <a:lnTo>
                      <a:pt x="3096" y="1295"/>
                    </a:lnTo>
                    <a:lnTo>
                      <a:pt x="3099" y="1295"/>
                    </a:lnTo>
                    <a:lnTo>
                      <a:pt x="3103" y="1294"/>
                    </a:lnTo>
                    <a:lnTo>
                      <a:pt x="3128" y="1289"/>
                    </a:lnTo>
                    <a:lnTo>
                      <a:pt x="3149" y="1285"/>
                    </a:lnTo>
                    <a:lnTo>
                      <a:pt x="3153" y="1284"/>
                    </a:lnTo>
                    <a:lnTo>
                      <a:pt x="3156" y="1283"/>
                    </a:lnTo>
                    <a:lnTo>
                      <a:pt x="3175" y="1279"/>
                    </a:lnTo>
                    <a:lnTo>
                      <a:pt x="3193" y="1273"/>
                    </a:lnTo>
                    <a:lnTo>
                      <a:pt x="3196" y="1273"/>
                    </a:lnTo>
                    <a:lnTo>
                      <a:pt x="3197" y="1272"/>
                    </a:lnTo>
                    <a:lnTo>
                      <a:pt x="3213" y="1268"/>
                    </a:lnTo>
                    <a:lnTo>
                      <a:pt x="3226" y="1263"/>
                    </a:lnTo>
                    <a:lnTo>
                      <a:pt x="3227" y="1262"/>
                    </a:lnTo>
                    <a:lnTo>
                      <a:pt x="3238" y="1257"/>
                    </a:lnTo>
                    <a:lnTo>
                      <a:pt x="3246" y="1253"/>
                    </a:lnTo>
                    <a:lnTo>
                      <a:pt x="3246" y="1147"/>
                    </a:lnTo>
                    <a:close/>
                    <a:moveTo>
                      <a:pt x="2783" y="917"/>
                    </a:moveTo>
                    <a:lnTo>
                      <a:pt x="2722" y="918"/>
                    </a:lnTo>
                    <a:lnTo>
                      <a:pt x="2665" y="923"/>
                    </a:lnTo>
                    <a:lnTo>
                      <a:pt x="2611" y="931"/>
                    </a:lnTo>
                    <a:lnTo>
                      <a:pt x="2560" y="941"/>
                    </a:lnTo>
                    <a:lnTo>
                      <a:pt x="2514" y="952"/>
                    </a:lnTo>
                    <a:lnTo>
                      <a:pt x="2472" y="965"/>
                    </a:lnTo>
                    <a:lnTo>
                      <a:pt x="2436" y="979"/>
                    </a:lnTo>
                    <a:lnTo>
                      <a:pt x="2402" y="993"/>
                    </a:lnTo>
                    <a:lnTo>
                      <a:pt x="2374" y="1006"/>
                    </a:lnTo>
                    <a:lnTo>
                      <a:pt x="2352" y="1019"/>
                    </a:lnTo>
                    <a:lnTo>
                      <a:pt x="2335" y="1031"/>
                    </a:lnTo>
                    <a:lnTo>
                      <a:pt x="2337" y="1032"/>
                    </a:lnTo>
                    <a:lnTo>
                      <a:pt x="2348" y="1036"/>
                    </a:lnTo>
                    <a:lnTo>
                      <a:pt x="2359" y="1040"/>
                    </a:lnTo>
                    <a:lnTo>
                      <a:pt x="2363" y="1041"/>
                    </a:lnTo>
                    <a:lnTo>
                      <a:pt x="2377" y="1046"/>
                    </a:lnTo>
                    <a:lnTo>
                      <a:pt x="2393" y="1050"/>
                    </a:lnTo>
                    <a:lnTo>
                      <a:pt x="2396" y="1051"/>
                    </a:lnTo>
                    <a:lnTo>
                      <a:pt x="2414" y="1055"/>
                    </a:lnTo>
                    <a:lnTo>
                      <a:pt x="2435" y="1060"/>
                    </a:lnTo>
                    <a:lnTo>
                      <a:pt x="2442" y="1061"/>
                    </a:lnTo>
                    <a:lnTo>
                      <a:pt x="2465" y="1065"/>
                    </a:lnTo>
                    <a:lnTo>
                      <a:pt x="2488" y="1068"/>
                    </a:lnTo>
                    <a:lnTo>
                      <a:pt x="2492" y="1069"/>
                    </a:lnTo>
                    <a:lnTo>
                      <a:pt x="2496" y="1069"/>
                    </a:lnTo>
                    <a:lnTo>
                      <a:pt x="2522" y="1073"/>
                    </a:lnTo>
                    <a:lnTo>
                      <a:pt x="2550" y="1077"/>
                    </a:lnTo>
                    <a:lnTo>
                      <a:pt x="2551" y="1077"/>
                    </a:lnTo>
                    <a:lnTo>
                      <a:pt x="2553" y="1077"/>
                    </a:lnTo>
                    <a:lnTo>
                      <a:pt x="2583" y="1080"/>
                    </a:lnTo>
                    <a:lnTo>
                      <a:pt x="2614" y="1083"/>
                    </a:lnTo>
                    <a:lnTo>
                      <a:pt x="2619" y="1083"/>
                    </a:lnTo>
                    <a:lnTo>
                      <a:pt x="2626" y="1083"/>
                    </a:lnTo>
                    <a:lnTo>
                      <a:pt x="2658" y="1085"/>
                    </a:lnTo>
                    <a:lnTo>
                      <a:pt x="2693" y="1087"/>
                    </a:lnTo>
                    <a:lnTo>
                      <a:pt x="2705" y="1087"/>
                    </a:lnTo>
                    <a:lnTo>
                      <a:pt x="2743" y="1088"/>
                    </a:lnTo>
                    <a:lnTo>
                      <a:pt x="2783" y="1088"/>
                    </a:lnTo>
                    <a:lnTo>
                      <a:pt x="2823" y="1088"/>
                    </a:lnTo>
                    <a:lnTo>
                      <a:pt x="2860" y="1087"/>
                    </a:lnTo>
                    <a:lnTo>
                      <a:pt x="2867" y="1087"/>
                    </a:lnTo>
                    <a:lnTo>
                      <a:pt x="2873" y="1087"/>
                    </a:lnTo>
                    <a:lnTo>
                      <a:pt x="2908" y="1085"/>
                    </a:lnTo>
                    <a:lnTo>
                      <a:pt x="2940" y="1083"/>
                    </a:lnTo>
                    <a:lnTo>
                      <a:pt x="2946" y="1083"/>
                    </a:lnTo>
                    <a:lnTo>
                      <a:pt x="2952" y="1083"/>
                    </a:lnTo>
                    <a:lnTo>
                      <a:pt x="2984" y="1080"/>
                    </a:lnTo>
                    <a:lnTo>
                      <a:pt x="3013" y="1077"/>
                    </a:lnTo>
                    <a:lnTo>
                      <a:pt x="3015" y="1077"/>
                    </a:lnTo>
                    <a:lnTo>
                      <a:pt x="3017" y="1077"/>
                    </a:lnTo>
                    <a:lnTo>
                      <a:pt x="3070" y="1069"/>
                    </a:lnTo>
                    <a:lnTo>
                      <a:pt x="3074" y="1069"/>
                    </a:lnTo>
                    <a:lnTo>
                      <a:pt x="3077" y="1068"/>
                    </a:lnTo>
                    <a:lnTo>
                      <a:pt x="3124" y="1061"/>
                    </a:lnTo>
                    <a:lnTo>
                      <a:pt x="3127" y="1060"/>
                    </a:lnTo>
                    <a:lnTo>
                      <a:pt x="3131" y="1060"/>
                    </a:lnTo>
                    <a:lnTo>
                      <a:pt x="3152" y="1055"/>
                    </a:lnTo>
                    <a:lnTo>
                      <a:pt x="3170" y="1051"/>
                    </a:lnTo>
                    <a:lnTo>
                      <a:pt x="3173" y="1050"/>
                    </a:lnTo>
                    <a:lnTo>
                      <a:pt x="3203" y="1041"/>
                    </a:lnTo>
                    <a:lnTo>
                      <a:pt x="3205" y="1040"/>
                    </a:lnTo>
                    <a:lnTo>
                      <a:pt x="3206" y="1040"/>
                    </a:lnTo>
                    <a:lnTo>
                      <a:pt x="3218" y="1036"/>
                    </a:lnTo>
                    <a:lnTo>
                      <a:pt x="3229" y="1032"/>
                    </a:lnTo>
                    <a:lnTo>
                      <a:pt x="3231" y="1031"/>
                    </a:lnTo>
                    <a:lnTo>
                      <a:pt x="3214" y="1019"/>
                    </a:lnTo>
                    <a:lnTo>
                      <a:pt x="3191" y="1006"/>
                    </a:lnTo>
                    <a:lnTo>
                      <a:pt x="3163" y="993"/>
                    </a:lnTo>
                    <a:lnTo>
                      <a:pt x="3131" y="979"/>
                    </a:lnTo>
                    <a:lnTo>
                      <a:pt x="3094" y="965"/>
                    </a:lnTo>
                    <a:lnTo>
                      <a:pt x="3052" y="952"/>
                    </a:lnTo>
                    <a:lnTo>
                      <a:pt x="3005" y="941"/>
                    </a:lnTo>
                    <a:lnTo>
                      <a:pt x="2955" y="931"/>
                    </a:lnTo>
                    <a:lnTo>
                      <a:pt x="2901" y="923"/>
                    </a:lnTo>
                    <a:lnTo>
                      <a:pt x="2844" y="918"/>
                    </a:lnTo>
                    <a:lnTo>
                      <a:pt x="2783" y="917"/>
                    </a:lnTo>
                    <a:close/>
                    <a:moveTo>
                      <a:pt x="1219" y="401"/>
                    </a:moveTo>
                    <a:lnTo>
                      <a:pt x="1163" y="404"/>
                    </a:lnTo>
                    <a:lnTo>
                      <a:pt x="1106" y="414"/>
                    </a:lnTo>
                    <a:lnTo>
                      <a:pt x="1049" y="431"/>
                    </a:lnTo>
                    <a:lnTo>
                      <a:pt x="992" y="452"/>
                    </a:lnTo>
                    <a:lnTo>
                      <a:pt x="936" y="480"/>
                    </a:lnTo>
                    <a:lnTo>
                      <a:pt x="880" y="512"/>
                    </a:lnTo>
                    <a:lnTo>
                      <a:pt x="827" y="549"/>
                    </a:lnTo>
                    <a:lnTo>
                      <a:pt x="774" y="590"/>
                    </a:lnTo>
                    <a:lnTo>
                      <a:pt x="722" y="635"/>
                    </a:lnTo>
                    <a:lnTo>
                      <a:pt x="675" y="683"/>
                    </a:lnTo>
                    <a:lnTo>
                      <a:pt x="629" y="734"/>
                    </a:lnTo>
                    <a:lnTo>
                      <a:pt x="587" y="788"/>
                    </a:lnTo>
                    <a:lnTo>
                      <a:pt x="548" y="844"/>
                    </a:lnTo>
                    <a:lnTo>
                      <a:pt x="514" y="901"/>
                    </a:lnTo>
                    <a:lnTo>
                      <a:pt x="483" y="961"/>
                    </a:lnTo>
                    <a:lnTo>
                      <a:pt x="457" y="1020"/>
                    </a:lnTo>
                    <a:lnTo>
                      <a:pt x="436" y="1081"/>
                    </a:lnTo>
                    <a:lnTo>
                      <a:pt x="421" y="1140"/>
                    </a:lnTo>
                    <a:lnTo>
                      <a:pt x="412" y="1201"/>
                    </a:lnTo>
                    <a:lnTo>
                      <a:pt x="408" y="1261"/>
                    </a:lnTo>
                    <a:lnTo>
                      <a:pt x="412" y="1279"/>
                    </a:lnTo>
                    <a:lnTo>
                      <a:pt x="419" y="1295"/>
                    </a:lnTo>
                    <a:lnTo>
                      <a:pt x="432" y="1306"/>
                    </a:lnTo>
                    <a:lnTo>
                      <a:pt x="448" y="1315"/>
                    </a:lnTo>
                    <a:lnTo>
                      <a:pt x="466" y="1318"/>
                    </a:lnTo>
                    <a:lnTo>
                      <a:pt x="485" y="1315"/>
                    </a:lnTo>
                    <a:lnTo>
                      <a:pt x="501" y="1306"/>
                    </a:lnTo>
                    <a:lnTo>
                      <a:pt x="513" y="1295"/>
                    </a:lnTo>
                    <a:lnTo>
                      <a:pt x="521" y="1279"/>
                    </a:lnTo>
                    <a:lnTo>
                      <a:pt x="525" y="1261"/>
                    </a:lnTo>
                    <a:lnTo>
                      <a:pt x="528" y="1208"/>
                    </a:lnTo>
                    <a:lnTo>
                      <a:pt x="536" y="1155"/>
                    </a:lnTo>
                    <a:lnTo>
                      <a:pt x="551" y="1101"/>
                    </a:lnTo>
                    <a:lnTo>
                      <a:pt x="572" y="1047"/>
                    </a:lnTo>
                    <a:lnTo>
                      <a:pt x="597" y="993"/>
                    </a:lnTo>
                    <a:lnTo>
                      <a:pt x="626" y="939"/>
                    </a:lnTo>
                    <a:lnTo>
                      <a:pt x="659" y="887"/>
                    </a:lnTo>
                    <a:lnTo>
                      <a:pt x="697" y="837"/>
                    </a:lnTo>
                    <a:lnTo>
                      <a:pt x="736" y="788"/>
                    </a:lnTo>
                    <a:lnTo>
                      <a:pt x="779" y="743"/>
                    </a:lnTo>
                    <a:lnTo>
                      <a:pt x="824" y="700"/>
                    </a:lnTo>
                    <a:lnTo>
                      <a:pt x="872" y="661"/>
                    </a:lnTo>
                    <a:lnTo>
                      <a:pt x="920" y="625"/>
                    </a:lnTo>
                    <a:lnTo>
                      <a:pt x="970" y="593"/>
                    </a:lnTo>
                    <a:lnTo>
                      <a:pt x="1020" y="566"/>
                    </a:lnTo>
                    <a:lnTo>
                      <a:pt x="1071" y="545"/>
                    </a:lnTo>
                    <a:lnTo>
                      <a:pt x="1121" y="529"/>
                    </a:lnTo>
                    <a:lnTo>
                      <a:pt x="1171" y="519"/>
                    </a:lnTo>
                    <a:lnTo>
                      <a:pt x="1219" y="516"/>
                    </a:lnTo>
                    <a:lnTo>
                      <a:pt x="1237" y="513"/>
                    </a:lnTo>
                    <a:lnTo>
                      <a:pt x="1253" y="504"/>
                    </a:lnTo>
                    <a:lnTo>
                      <a:pt x="1266" y="492"/>
                    </a:lnTo>
                    <a:lnTo>
                      <a:pt x="1274" y="477"/>
                    </a:lnTo>
                    <a:lnTo>
                      <a:pt x="1277" y="459"/>
                    </a:lnTo>
                    <a:lnTo>
                      <a:pt x="1274" y="441"/>
                    </a:lnTo>
                    <a:lnTo>
                      <a:pt x="1266" y="425"/>
                    </a:lnTo>
                    <a:lnTo>
                      <a:pt x="1253" y="412"/>
                    </a:lnTo>
                    <a:lnTo>
                      <a:pt x="1237" y="404"/>
                    </a:lnTo>
                    <a:lnTo>
                      <a:pt x="1219" y="401"/>
                    </a:lnTo>
                    <a:close/>
                    <a:moveTo>
                      <a:pt x="1157" y="0"/>
                    </a:moveTo>
                    <a:lnTo>
                      <a:pt x="1607" y="0"/>
                    </a:lnTo>
                    <a:lnTo>
                      <a:pt x="1653" y="2"/>
                    </a:lnTo>
                    <a:lnTo>
                      <a:pt x="1697" y="11"/>
                    </a:lnTo>
                    <a:lnTo>
                      <a:pt x="1740" y="23"/>
                    </a:lnTo>
                    <a:lnTo>
                      <a:pt x="1780" y="37"/>
                    </a:lnTo>
                    <a:lnTo>
                      <a:pt x="1818" y="55"/>
                    </a:lnTo>
                    <a:lnTo>
                      <a:pt x="1852" y="75"/>
                    </a:lnTo>
                    <a:lnTo>
                      <a:pt x="1883" y="95"/>
                    </a:lnTo>
                    <a:lnTo>
                      <a:pt x="1910" y="115"/>
                    </a:lnTo>
                    <a:lnTo>
                      <a:pt x="2327" y="395"/>
                    </a:lnTo>
                    <a:lnTo>
                      <a:pt x="2387" y="444"/>
                    </a:lnTo>
                    <a:lnTo>
                      <a:pt x="2444" y="497"/>
                    </a:lnTo>
                    <a:lnTo>
                      <a:pt x="2497" y="553"/>
                    </a:lnTo>
                    <a:lnTo>
                      <a:pt x="2546" y="613"/>
                    </a:lnTo>
                    <a:lnTo>
                      <a:pt x="2590" y="675"/>
                    </a:lnTo>
                    <a:lnTo>
                      <a:pt x="2631" y="740"/>
                    </a:lnTo>
                    <a:lnTo>
                      <a:pt x="2667" y="809"/>
                    </a:lnTo>
                    <a:lnTo>
                      <a:pt x="2725" y="803"/>
                    </a:lnTo>
                    <a:lnTo>
                      <a:pt x="2783" y="802"/>
                    </a:lnTo>
                    <a:lnTo>
                      <a:pt x="2840" y="803"/>
                    </a:lnTo>
                    <a:lnTo>
                      <a:pt x="2897" y="809"/>
                    </a:lnTo>
                    <a:lnTo>
                      <a:pt x="2954" y="815"/>
                    </a:lnTo>
                    <a:lnTo>
                      <a:pt x="3008" y="826"/>
                    </a:lnTo>
                    <a:lnTo>
                      <a:pt x="3060" y="837"/>
                    </a:lnTo>
                    <a:lnTo>
                      <a:pt x="3111" y="851"/>
                    </a:lnTo>
                    <a:lnTo>
                      <a:pt x="3158" y="867"/>
                    </a:lnTo>
                    <a:lnTo>
                      <a:pt x="3201" y="885"/>
                    </a:lnTo>
                    <a:lnTo>
                      <a:pt x="3241" y="904"/>
                    </a:lnTo>
                    <a:lnTo>
                      <a:pt x="3275" y="924"/>
                    </a:lnTo>
                    <a:lnTo>
                      <a:pt x="3305" y="946"/>
                    </a:lnTo>
                    <a:lnTo>
                      <a:pt x="3329" y="968"/>
                    </a:lnTo>
                    <a:lnTo>
                      <a:pt x="3347" y="990"/>
                    </a:lnTo>
                    <a:lnTo>
                      <a:pt x="3358" y="1014"/>
                    </a:lnTo>
                    <a:lnTo>
                      <a:pt x="3362" y="1037"/>
                    </a:lnTo>
                    <a:lnTo>
                      <a:pt x="3362" y="2183"/>
                    </a:lnTo>
                    <a:lnTo>
                      <a:pt x="3361" y="2189"/>
                    </a:lnTo>
                    <a:lnTo>
                      <a:pt x="3360" y="2197"/>
                    </a:lnTo>
                    <a:lnTo>
                      <a:pt x="3358" y="2204"/>
                    </a:lnTo>
                    <a:lnTo>
                      <a:pt x="3355" y="2214"/>
                    </a:lnTo>
                    <a:lnTo>
                      <a:pt x="3348" y="2223"/>
                    </a:lnTo>
                    <a:lnTo>
                      <a:pt x="3341" y="2233"/>
                    </a:lnTo>
                    <a:lnTo>
                      <a:pt x="3331" y="2243"/>
                    </a:lnTo>
                    <a:lnTo>
                      <a:pt x="3318" y="2254"/>
                    </a:lnTo>
                    <a:lnTo>
                      <a:pt x="3303" y="2265"/>
                    </a:lnTo>
                    <a:lnTo>
                      <a:pt x="3285" y="2275"/>
                    </a:lnTo>
                    <a:lnTo>
                      <a:pt x="3262" y="2286"/>
                    </a:lnTo>
                    <a:lnTo>
                      <a:pt x="3236" y="2297"/>
                    </a:lnTo>
                    <a:lnTo>
                      <a:pt x="3206" y="2306"/>
                    </a:lnTo>
                    <a:lnTo>
                      <a:pt x="3172" y="2315"/>
                    </a:lnTo>
                    <a:lnTo>
                      <a:pt x="3132" y="2323"/>
                    </a:lnTo>
                    <a:lnTo>
                      <a:pt x="3088" y="2331"/>
                    </a:lnTo>
                    <a:lnTo>
                      <a:pt x="3039" y="2337"/>
                    </a:lnTo>
                    <a:lnTo>
                      <a:pt x="2984" y="2342"/>
                    </a:lnTo>
                    <a:lnTo>
                      <a:pt x="2924" y="2347"/>
                    </a:lnTo>
                    <a:lnTo>
                      <a:pt x="2856" y="2349"/>
                    </a:lnTo>
                    <a:lnTo>
                      <a:pt x="2783" y="2350"/>
                    </a:lnTo>
                    <a:lnTo>
                      <a:pt x="2711" y="2349"/>
                    </a:lnTo>
                    <a:lnTo>
                      <a:pt x="2642" y="2345"/>
                    </a:lnTo>
                    <a:lnTo>
                      <a:pt x="2575" y="2340"/>
                    </a:lnTo>
                    <a:lnTo>
                      <a:pt x="2513" y="2334"/>
                    </a:lnTo>
                    <a:lnTo>
                      <a:pt x="2454" y="2325"/>
                    </a:lnTo>
                    <a:lnTo>
                      <a:pt x="2401" y="2316"/>
                    </a:lnTo>
                    <a:lnTo>
                      <a:pt x="2354" y="2304"/>
                    </a:lnTo>
                    <a:lnTo>
                      <a:pt x="2313" y="2291"/>
                    </a:lnTo>
                    <a:lnTo>
                      <a:pt x="2271" y="2311"/>
                    </a:lnTo>
                    <a:lnTo>
                      <a:pt x="2228" y="2327"/>
                    </a:lnTo>
                    <a:lnTo>
                      <a:pt x="2183" y="2340"/>
                    </a:lnTo>
                    <a:lnTo>
                      <a:pt x="2136" y="2347"/>
                    </a:lnTo>
                    <a:lnTo>
                      <a:pt x="2087" y="2350"/>
                    </a:lnTo>
                    <a:lnTo>
                      <a:pt x="2037" y="2347"/>
                    </a:lnTo>
                    <a:lnTo>
                      <a:pt x="1986" y="2338"/>
                    </a:lnTo>
                    <a:lnTo>
                      <a:pt x="1939" y="2325"/>
                    </a:lnTo>
                    <a:lnTo>
                      <a:pt x="1893" y="2307"/>
                    </a:lnTo>
                    <a:lnTo>
                      <a:pt x="1850" y="2284"/>
                    </a:lnTo>
                    <a:lnTo>
                      <a:pt x="1810" y="2257"/>
                    </a:lnTo>
                    <a:lnTo>
                      <a:pt x="1772" y="2226"/>
                    </a:lnTo>
                    <a:lnTo>
                      <a:pt x="1739" y="2192"/>
                    </a:lnTo>
                    <a:lnTo>
                      <a:pt x="1709" y="2154"/>
                    </a:lnTo>
                    <a:lnTo>
                      <a:pt x="600" y="2154"/>
                    </a:lnTo>
                    <a:lnTo>
                      <a:pt x="552" y="2153"/>
                    </a:lnTo>
                    <a:lnTo>
                      <a:pt x="503" y="2146"/>
                    </a:lnTo>
                    <a:lnTo>
                      <a:pt x="456" y="2132"/>
                    </a:lnTo>
                    <a:lnTo>
                      <a:pt x="408" y="2111"/>
                    </a:lnTo>
                    <a:lnTo>
                      <a:pt x="362" y="2084"/>
                    </a:lnTo>
                    <a:lnTo>
                      <a:pt x="317" y="2050"/>
                    </a:lnTo>
                    <a:lnTo>
                      <a:pt x="274" y="2008"/>
                    </a:lnTo>
                    <a:lnTo>
                      <a:pt x="232" y="1962"/>
                    </a:lnTo>
                    <a:lnTo>
                      <a:pt x="192" y="1908"/>
                    </a:lnTo>
                    <a:lnTo>
                      <a:pt x="154" y="1850"/>
                    </a:lnTo>
                    <a:lnTo>
                      <a:pt x="118" y="1785"/>
                    </a:lnTo>
                    <a:lnTo>
                      <a:pt x="85" y="1714"/>
                    </a:lnTo>
                    <a:lnTo>
                      <a:pt x="57" y="1640"/>
                    </a:lnTo>
                    <a:lnTo>
                      <a:pt x="34" y="1567"/>
                    </a:lnTo>
                    <a:lnTo>
                      <a:pt x="18" y="1492"/>
                    </a:lnTo>
                    <a:lnTo>
                      <a:pt x="6" y="1417"/>
                    </a:lnTo>
                    <a:lnTo>
                      <a:pt x="0" y="1341"/>
                    </a:lnTo>
                    <a:lnTo>
                      <a:pt x="0" y="1265"/>
                    </a:lnTo>
                    <a:lnTo>
                      <a:pt x="4" y="1189"/>
                    </a:lnTo>
                    <a:lnTo>
                      <a:pt x="14" y="1115"/>
                    </a:lnTo>
                    <a:lnTo>
                      <a:pt x="28" y="1040"/>
                    </a:lnTo>
                    <a:lnTo>
                      <a:pt x="48" y="967"/>
                    </a:lnTo>
                    <a:lnTo>
                      <a:pt x="72" y="896"/>
                    </a:lnTo>
                    <a:lnTo>
                      <a:pt x="102" y="826"/>
                    </a:lnTo>
                    <a:lnTo>
                      <a:pt x="137" y="756"/>
                    </a:lnTo>
                    <a:lnTo>
                      <a:pt x="175" y="690"/>
                    </a:lnTo>
                    <a:lnTo>
                      <a:pt x="219" y="627"/>
                    </a:lnTo>
                    <a:lnTo>
                      <a:pt x="268" y="565"/>
                    </a:lnTo>
                    <a:lnTo>
                      <a:pt x="320" y="506"/>
                    </a:lnTo>
                    <a:lnTo>
                      <a:pt x="377" y="451"/>
                    </a:lnTo>
                    <a:lnTo>
                      <a:pt x="440" y="400"/>
                    </a:lnTo>
                    <a:lnTo>
                      <a:pt x="849" y="104"/>
                    </a:lnTo>
                    <a:lnTo>
                      <a:pt x="888" y="78"/>
                    </a:lnTo>
                    <a:lnTo>
                      <a:pt x="929" y="54"/>
                    </a:lnTo>
                    <a:lnTo>
                      <a:pt x="972" y="35"/>
                    </a:lnTo>
                    <a:lnTo>
                      <a:pt x="1016" y="20"/>
                    </a:lnTo>
                    <a:lnTo>
                      <a:pt x="1062" y="9"/>
                    </a:lnTo>
                    <a:lnTo>
                      <a:pt x="1109" y="2"/>
                    </a:lnTo>
                    <a:lnTo>
                      <a:pt x="11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+mn-lt"/>
                  <a:ea typeface="Arial"/>
                  <a:sym typeface="Arial"/>
                </a:endParaRPr>
              </a:p>
            </p:txBody>
          </p:sp>
          <p:sp>
            <p:nvSpPr>
              <p:cNvPr id="116" name="Freeform 202"/>
              <p:cNvSpPr>
                <a:spLocks/>
              </p:cNvSpPr>
              <p:nvPr/>
            </p:nvSpPr>
            <p:spPr bwMode="auto">
              <a:xfrm>
                <a:off x="-938" y="313"/>
                <a:ext cx="128" cy="39"/>
              </a:xfrm>
              <a:custGeom>
                <a:avLst/>
                <a:gdLst>
                  <a:gd name="T0" fmla="*/ 752 w 1154"/>
                  <a:gd name="T1" fmla="*/ 0 h 354"/>
                  <a:gd name="T2" fmla="*/ 787 w 1154"/>
                  <a:gd name="T3" fmla="*/ 11 h 354"/>
                  <a:gd name="T4" fmla="*/ 807 w 1154"/>
                  <a:gd name="T5" fmla="*/ 39 h 354"/>
                  <a:gd name="T6" fmla="*/ 810 w 1154"/>
                  <a:gd name="T7" fmla="*/ 190 h 354"/>
                  <a:gd name="T8" fmla="*/ 860 w 1154"/>
                  <a:gd name="T9" fmla="*/ 223 h 354"/>
                  <a:gd name="T10" fmla="*/ 918 w 1154"/>
                  <a:gd name="T11" fmla="*/ 237 h 354"/>
                  <a:gd name="T12" fmla="*/ 977 w 1154"/>
                  <a:gd name="T13" fmla="*/ 231 h 354"/>
                  <a:gd name="T14" fmla="*/ 1032 w 1154"/>
                  <a:gd name="T15" fmla="*/ 208 h 354"/>
                  <a:gd name="T16" fmla="*/ 1067 w 1154"/>
                  <a:gd name="T17" fmla="*/ 179 h 354"/>
                  <a:gd name="T18" fmla="*/ 1096 w 1154"/>
                  <a:gd name="T19" fmla="*/ 172 h 354"/>
                  <a:gd name="T20" fmla="*/ 1124 w 1154"/>
                  <a:gd name="T21" fmla="*/ 179 h 354"/>
                  <a:gd name="T22" fmla="*/ 1147 w 1154"/>
                  <a:gd name="T23" fmla="*/ 201 h 354"/>
                  <a:gd name="T24" fmla="*/ 1154 w 1154"/>
                  <a:gd name="T25" fmla="*/ 229 h 354"/>
                  <a:gd name="T26" fmla="*/ 1147 w 1154"/>
                  <a:gd name="T27" fmla="*/ 258 h 354"/>
                  <a:gd name="T28" fmla="*/ 1108 w 1154"/>
                  <a:gd name="T29" fmla="*/ 295 h 354"/>
                  <a:gd name="T30" fmla="*/ 1044 w 1154"/>
                  <a:gd name="T31" fmla="*/ 332 h 354"/>
                  <a:gd name="T32" fmla="*/ 970 w 1154"/>
                  <a:gd name="T33" fmla="*/ 352 h 354"/>
                  <a:gd name="T34" fmla="*/ 892 w 1154"/>
                  <a:gd name="T35" fmla="*/ 351 h 354"/>
                  <a:gd name="T36" fmla="*/ 816 w 1154"/>
                  <a:gd name="T37" fmla="*/ 328 h 354"/>
                  <a:gd name="T38" fmla="*/ 748 w 1154"/>
                  <a:gd name="T39" fmla="*/ 287 h 354"/>
                  <a:gd name="T40" fmla="*/ 40 w 1154"/>
                  <a:gd name="T41" fmla="*/ 284 h 354"/>
                  <a:gd name="T42" fmla="*/ 11 w 1154"/>
                  <a:gd name="T43" fmla="*/ 263 h 354"/>
                  <a:gd name="T44" fmla="*/ 0 w 1154"/>
                  <a:gd name="T45" fmla="*/ 229 h 354"/>
                  <a:gd name="T46" fmla="*/ 11 w 1154"/>
                  <a:gd name="T47" fmla="*/ 195 h 354"/>
                  <a:gd name="T48" fmla="*/ 40 w 1154"/>
                  <a:gd name="T49" fmla="*/ 175 h 354"/>
                  <a:gd name="T50" fmla="*/ 694 w 1154"/>
                  <a:gd name="T51" fmla="*/ 172 h 354"/>
                  <a:gd name="T52" fmla="*/ 58 w 1154"/>
                  <a:gd name="T53" fmla="*/ 114 h 354"/>
                  <a:gd name="T54" fmla="*/ 23 w 1154"/>
                  <a:gd name="T55" fmla="*/ 104 h 354"/>
                  <a:gd name="T56" fmla="*/ 3 w 1154"/>
                  <a:gd name="T57" fmla="*/ 75 h 354"/>
                  <a:gd name="T58" fmla="*/ 3 w 1154"/>
                  <a:gd name="T59" fmla="*/ 39 h 354"/>
                  <a:gd name="T60" fmla="*/ 23 w 1154"/>
                  <a:gd name="T61" fmla="*/ 11 h 354"/>
                  <a:gd name="T62" fmla="*/ 58 w 1154"/>
                  <a:gd name="T63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4" h="354">
                    <a:moveTo>
                      <a:pt x="58" y="0"/>
                    </a:moveTo>
                    <a:lnTo>
                      <a:pt x="752" y="0"/>
                    </a:lnTo>
                    <a:lnTo>
                      <a:pt x="771" y="3"/>
                    </a:lnTo>
                    <a:lnTo>
                      <a:pt x="787" y="11"/>
                    </a:lnTo>
                    <a:lnTo>
                      <a:pt x="800" y="24"/>
                    </a:lnTo>
                    <a:lnTo>
                      <a:pt x="807" y="39"/>
                    </a:lnTo>
                    <a:lnTo>
                      <a:pt x="810" y="57"/>
                    </a:lnTo>
                    <a:lnTo>
                      <a:pt x="810" y="190"/>
                    </a:lnTo>
                    <a:lnTo>
                      <a:pt x="834" y="208"/>
                    </a:lnTo>
                    <a:lnTo>
                      <a:pt x="860" y="223"/>
                    </a:lnTo>
                    <a:lnTo>
                      <a:pt x="889" y="232"/>
                    </a:lnTo>
                    <a:lnTo>
                      <a:pt x="918" y="237"/>
                    </a:lnTo>
                    <a:lnTo>
                      <a:pt x="948" y="237"/>
                    </a:lnTo>
                    <a:lnTo>
                      <a:pt x="977" y="231"/>
                    </a:lnTo>
                    <a:lnTo>
                      <a:pt x="1006" y="222"/>
                    </a:lnTo>
                    <a:lnTo>
                      <a:pt x="1032" y="208"/>
                    </a:lnTo>
                    <a:lnTo>
                      <a:pt x="1055" y="189"/>
                    </a:lnTo>
                    <a:lnTo>
                      <a:pt x="1067" y="179"/>
                    </a:lnTo>
                    <a:lnTo>
                      <a:pt x="1081" y="174"/>
                    </a:lnTo>
                    <a:lnTo>
                      <a:pt x="1096" y="172"/>
                    </a:lnTo>
                    <a:lnTo>
                      <a:pt x="1110" y="174"/>
                    </a:lnTo>
                    <a:lnTo>
                      <a:pt x="1124" y="179"/>
                    </a:lnTo>
                    <a:lnTo>
                      <a:pt x="1137" y="189"/>
                    </a:lnTo>
                    <a:lnTo>
                      <a:pt x="1147" y="201"/>
                    </a:lnTo>
                    <a:lnTo>
                      <a:pt x="1152" y="214"/>
                    </a:lnTo>
                    <a:lnTo>
                      <a:pt x="1154" y="229"/>
                    </a:lnTo>
                    <a:lnTo>
                      <a:pt x="1152" y="244"/>
                    </a:lnTo>
                    <a:lnTo>
                      <a:pt x="1147" y="258"/>
                    </a:lnTo>
                    <a:lnTo>
                      <a:pt x="1137" y="270"/>
                    </a:lnTo>
                    <a:lnTo>
                      <a:pt x="1108" y="295"/>
                    </a:lnTo>
                    <a:lnTo>
                      <a:pt x="1077" y="315"/>
                    </a:lnTo>
                    <a:lnTo>
                      <a:pt x="1044" y="332"/>
                    </a:lnTo>
                    <a:lnTo>
                      <a:pt x="1008" y="344"/>
                    </a:lnTo>
                    <a:lnTo>
                      <a:pt x="970" y="352"/>
                    </a:lnTo>
                    <a:lnTo>
                      <a:pt x="932" y="354"/>
                    </a:lnTo>
                    <a:lnTo>
                      <a:pt x="892" y="351"/>
                    </a:lnTo>
                    <a:lnTo>
                      <a:pt x="853" y="342"/>
                    </a:lnTo>
                    <a:lnTo>
                      <a:pt x="816" y="328"/>
                    </a:lnTo>
                    <a:lnTo>
                      <a:pt x="780" y="310"/>
                    </a:lnTo>
                    <a:lnTo>
                      <a:pt x="748" y="287"/>
                    </a:lnTo>
                    <a:lnTo>
                      <a:pt x="58" y="287"/>
                    </a:lnTo>
                    <a:lnTo>
                      <a:pt x="40" y="284"/>
                    </a:lnTo>
                    <a:lnTo>
                      <a:pt x="23" y="275"/>
                    </a:lnTo>
                    <a:lnTo>
                      <a:pt x="11" y="263"/>
                    </a:lnTo>
                    <a:lnTo>
                      <a:pt x="3" y="247"/>
                    </a:lnTo>
                    <a:lnTo>
                      <a:pt x="0" y="229"/>
                    </a:lnTo>
                    <a:lnTo>
                      <a:pt x="3" y="211"/>
                    </a:lnTo>
                    <a:lnTo>
                      <a:pt x="11" y="195"/>
                    </a:lnTo>
                    <a:lnTo>
                      <a:pt x="23" y="182"/>
                    </a:lnTo>
                    <a:lnTo>
                      <a:pt x="40" y="175"/>
                    </a:lnTo>
                    <a:lnTo>
                      <a:pt x="58" y="172"/>
                    </a:lnTo>
                    <a:lnTo>
                      <a:pt x="694" y="172"/>
                    </a:lnTo>
                    <a:lnTo>
                      <a:pt x="694" y="114"/>
                    </a:lnTo>
                    <a:lnTo>
                      <a:pt x="58" y="114"/>
                    </a:lnTo>
                    <a:lnTo>
                      <a:pt x="40" y="112"/>
                    </a:lnTo>
                    <a:lnTo>
                      <a:pt x="23" y="104"/>
                    </a:lnTo>
                    <a:lnTo>
                      <a:pt x="11" y="91"/>
                    </a:lnTo>
                    <a:lnTo>
                      <a:pt x="3" y="75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4"/>
                    </a:lnTo>
                    <a:lnTo>
                      <a:pt x="23" y="11"/>
                    </a:lnTo>
                    <a:lnTo>
                      <a:pt x="40" y="3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+mn-lt"/>
                  <a:ea typeface="Arial"/>
                  <a:sym typeface="Arial"/>
                </a:endParaRPr>
              </a:p>
            </p:txBody>
          </p:sp>
          <p:sp>
            <p:nvSpPr>
              <p:cNvPr id="117" name="Freeform 203"/>
              <p:cNvSpPr>
                <a:spLocks/>
              </p:cNvSpPr>
              <p:nvPr/>
            </p:nvSpPr>
            <p:spPr bwMode="auto">
              <a:xfrm>
                <a:off x="-964" y="230"/>
                <a:ext cx="132" cy="76"/>
              </a:xfrm>
              <a:custGeom>
                <a:avLst/>
                <a:gdLst>
                  <a:gd name="T0" fmla="*/ 333 w 1191"/>
                  <a:gd name="T1" fmla="*/ 1 h 687"/>
                  <a:gd name="T2" fmla="*/ 431 w 1191"/>
                  <a:gd name="T3" fmla="*/ 19 h 687"/>
                  <a:gd name="T4" fmla="*/ 519 w 1191"/>
                  <a:gd name="T5" fmla="*/ 60 h 687"/>
                  <a:gd name="T6" fmla="*/ 574 w 1191"/>
                  <a:gd name="T7" fmla="*/ 96 h 687"/>
                  <a:gd name="T8" fmla="*/ 603 w 1191"/>
                  <a:gd name="T9" fmla="*/ 99 h 687"/>
                  <a:gd name="T10" fmla="*/ 631 w 1191"/>
                  <a:gd name="T11" fmla="*/ 87 h 687"/>
                  <a:gd name="T12" fmla="*/ 714 w 1191"/>
                  <a:gd name="T13" fmla="*/ 36 h 687"/>
                  <a:gd name="T14" fmla="*/ 808 w 1191"/>
                  <a:gd name="T15" fmla="*/ 7 h 687"/>
                  <a:gd name="T16" fmla="*/ 910 w 1191"/>
                  <a:gd name="T17" fmla="*/ 0 h 687"/>
                  <a:gd name="T18" fmla="*/ 1019 w 1191"/>
                  <a:gd name="T19" fmla="*/ 16 h 687"/>
                  <a:gd name="T20" fmla="*/ 1104 w 1191"/>
                  <a:gd name="T21" fmla="*/ 44 h 687"/>
                  <a:gd name="T22" fmla="*/ 1150 w 1191"/>
                  <a:gd name="T23" fmla="*/ 80 h 687"/>
                  <a:gd name="T24" fmla="*/ 1180 w 1191"/>
                  <a:gd name="T25" fmla="*/ 129 h 687"/>
                  <a:gd name="T26" fmla="*/ 1191 w 1191"/>
                  <a:gd name="T27" fmla="*/ 187 h 687"/>
                  <a:gd name="T28" fmla="*/ 1181 w 1191"/>
                  <a:gd name="T29" fmla="*/ 246 h 687"/>
                  <a:gd name="T30" fmla="*/ 1151 w 1191"/>
                  <a:gd name="T31" fmla="*/ 298 h 687"/>
                  <a:gd name="T32" fmla="*/ 1112 w 1191"/>
                  <a:gd name="T33" fmla="*/ 336 h 687"/>
                  <a:gd name="T34" fmla="*/ 1078 w 1191"/>
                  <a:gd name="T35" fmla="*/ 383 h 687"/>
                  <a:gd name="T36" fmla="*/ 1043 w 1191"/>
                  <a:gd name="T37" fmla="*/ 440 h 687"/>
                  <a:gd name="T38" fmla="*/ 1013 w 1191"/>
                  <a:gd name="T39" fmla="*/ 500 h 687"/>
                  <a:gd name="T40" fmla="*/ 990 w 1191"/>
                  <a:gd name="T41" fmla="*/ 553 h 687"/>
                  <a:gd name="T42" fmla="*/ 969 w 1191"/>
                  <a:gd name="T43" fmla="*/ 602 h 687"/>
                  <a:gd name="T44" fmla="*/ 932 w 1191"/>
                  <a:gd name="T45" fmla="*/ 648 h 687"/>
                  <a:gd name="T46" fmla="*/ 881 w 1191"/>
                  <a:gd name="T47" fmla="*/ 678 h 687"/>
                  <a:gd name="T48" fmla="*/ 823 w 1191"/>
                  <a:gd name="T49" fmla="*/ 687 h 687"/>
                  <a:gd name="T50" fmla="*/ 363 w 1191"/>
                  <a:gd name="T51" fmla="*/ 685 h 687"/>
                  <a:gd name="T52" fmla="*/ 308 w 1191"/>
                  <a:gd name="T53" fmla="*/ 665 h 687"/>
                  <a:gd name="T54" fmla="*/ 264 w 1191"/>
                  <a:gd name="T55" fmla="*/ 626 h 687"/>
                  <a:gd name="T56" fmla="*/ 235 w 1191"/>
                  <a:gd name="T57" fmla="*/ 574 h 687"/>
                  <a:gd name="T58" fmla="*/ 220 w 1191"/>
                  <a:gd name="T59" fmla="*/ 542 h 687"/>
                  <a:gd name="T60" fmla="*/ 196 w 1191"/>
                  <a:gd name="T61" fmla="*/ 499 h 687"/>
                  <a:gd name="T62" fmla="*/ 165 w 1191"/>
                  <a:gd name="T63" fmla="*/ 449 h 687"/>
                  <a:gd name="T64" fmla="*/ 130 w 1191"/>
                  <a:gd name="T65" fmla="*/ 399 h 687"/>
                  <a:gd name="T66" fmla="*/ 94 w 1191"/>
                  <a:gd name="T67" fmla="*/ 353 h 687"/>
                  <a:gd name="T68" fmla="*/ 61 w 1191"/>
                  <a:gd name="T69" fmla="*/ 320 h 687"/>
                  <a:gd name="T70" fmla="*/ 22 w 1191"/>
                  <a:gd name="T71" fmla="*/ 273 h 687"/>
                  <a:gd name="T72" fmla="*/ 2 w 1191"/>
                  <a:gd name="T73" fmla="*/ 217 h 687"/>
                  <a:gd name="T74" fmla="*/ 2 w 1191"/>
                  <a:gd name="T75" fmla="*/ 157 h 687"/>
                  <a:gd name="T76" fmla="*/ 23 w 1191"/>
                  <a:gd name="T77" fmla="*/ 103 h 687"/>
                  <a:gd name="T78" fmla="*/ 62 w 1191"/>
                  <a:gd name="T79" fmla="*/ 60 h 687"/>
                  <a:gd name="T80" fmla="*/ 114 w 1191"/>
                  <a:gd name="T81" fmla="*/ 32 h 687"/>
                  <a:gd name="T82" fmla="*/ 226 w 1191"/>
                  <a:gd name="T83" fmla="*/ 5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91" h="687">
                    <a:moveTo>
                      <a:pt x="280" y="0"/>
                    </a:moveTo>
                    <a:lnTo>
                      <a:pt x="333" y="1"/>
                    </a:lnTo>
                    <a:lnTo>
                      <a:pt x="382" y="7"/>
                    </a:lnTo>
                    <a:lnTo>
                      <a:pt x="431" y="19"/>
                    </a:lnTo>
                    <a:lnTo>
                      <a:pt x="476" y="36"/>
                    </a:lnTo>
                    <a:lnTo>
                      <a:pt x="519" y="60"/>
                    </a:lnTo>
                    <a:lnTo>
                      <a:pt x="560" y="87"/>
                    </a:lnTo>
                    <a:lnTo>
                      <a:pt x="574" y="96"/>
                    </a:lnTo>
                    <a:lnTo>
                      <a:pt x="588" y="99"/>
                    </a:lnTo>
                    <a:lnTo>
                      <a:pt x="603" y="99"/>
                    </a:lnTo>
                    <a:lnTo>
                      <a:pt x="617" y="96"/>
                    </a:lnTo>
                    <a:lnTo>
                      <a:pt x="631" y="87"/>
                    </a:lnTo>
                    <a:lnTo>
                      <a:pt x="671" y="60"/>
                    </a:lnTo>
                    <a:lnTo>
                      <a:pt x="714" y="36"/>
                    </a:lnTo>
                    <a:lnTo>
                      <a:pt x="760" y="19"/>
                    </a:lnTo>
                    <a:lnTo>
                      <a:pt x="808" y="7"/>
                    </a:lnTo>
                    <a:lnTo>
                      <a:pt x="857" y="1"/>
                    </a:lnTo>
                    <a:lnTo>
                      <a:pt x="910" y="0"/>
                    </a:lnTo>
                    <a:lnTo>
                      <a:pt x="964" y="5"/>
                    </a:lnTo>
                    <a:lnTo>
                      <a:pt x="1019" y="16"/>
                    </a:lnTo>
                    <a:lnTo>
                      <a:pt x="1077" y="32"/>
                    </a:lnTo>
                    <a:lnTo>
                      <a:pt x="1104" y="44"/>
                    </a:lnTo>
                    <a:lnTo>
                      <a:pt x="1128" y="60"/>
                    </a:lnTo>
                    <a:lnTo>
                      <a:pt x="1150" y="80"/>
                    </a:lnTo>
                    <a:lnTo>
                      <a:pt x="1167" y="103"/>
                    </a:lnTo>
                    <a:lnTo>
                      <a:pt x="1180" y="129"/>
                    </a:lnTo>
                    <a:lnTo>
                      <a:pt x="1187" y="157"/>
                    </a:lnTo>
                    <a:lnTo>
                      <a:pt x="1191" y="187"/>
                    </a:lnTo>
                    <a:lnTo>
                      <a:pt x="1188" y="217"/>
                    </a:lnTo>
                    <a:lnTo>
                      <a:pt x="1181" y="246"/>
                    </a:lnTo>
                    <a:lnTo>
                      <a:pt x="1168" y="273"/>
                    </a:lnTo>
                    <a:lnTo>
                      <a:pt x="1151" y="298"/>
                    </a:lnTo>
                    <a:lnTo>
                      <a:pt x="1129" y="320"/>
                    </a:lnTo>
                    <a:lnTo>
                      <a:pt x="1112" y="336"/>
                    </a:lnTo>
                    <a:lnTo>
                      <a:pt x="1095" y="357"/>
                    </a:lnTo>
                    <a:lnTo>
                      <a:pt x="1078" y="383"/>
                    </a:lnTo>
                    <a:lnTo>
                      <a:pt x="1059" y="411"/>
                    </a:lnTo>
                    <a:lnTo>
                      <a:pt x="1043" y="440"/>
                    </a:lnTo>
                    <a:lnTo>
                      <a:pt x="1027" y="470"/>
                    </a:lnTo>
                    <a:lnTo>
                      <a:pt x="1013" y="500"/>
                    </a:lnTo>
                    <a:lnTo>
                      <a:pt x="1000" y="528"/>
                    </a:lnTo>
                    <a:lnTo>
                      <a:pt x="990" y="553"/>
                    </a:lnTo>
                    <a:lnTo>
                      <a:pt x="981" y="574"/>
                    </a:lnTo>
                    <a:lnTo>
                      <a:pt x="969" y="602"/>
                    </a:lnTo>
                    <a:lnTo>
                      <a:pt x="952" y="626"/>
                    </a:lnTo>
                    <a:lnTo>
                      <a:pt x="932" y="648"/>
                    </a:lnTo>
                    <a:lnTo>
                      <a:pt x="908" y="665"/>
                    </a:lnTo>
                    <a:lnTo>
                      <a:pt x="881" y="678"/>
                    </a:lnTo>
                    <a:lnTo>
                      <a:pt x="853" y="685"/>
                    </a:lnTo>
                    <a:lnTo>
                      <a:pt x="823" y="687"/>
                    </a:lnTo>
                    <a:lnTo>
                      <a:pt x="393" y="687"/>
                    </a:lnTo>
                    <a:lnTo>
                      <a:pt x="363" y="685"/>
                    </a:lnTo>
                    <a:lnTo>
                      <a:pt x="335" y="678"/>
                    </a:lnTo>
                    <a:lnTo>
                      <a:pt x="308" y="665"/>
                    </a:lnTo>
                    <a:lnTo>
                      <a:pt x="284" y="648"/>
                    </a:lnTo>
                    <a:lnTo>
                      <a:pt x="264" y="626"/>
                    </a:lnTo>
                    <a:lnTo>
                      <a:pt x="247" y="602"/>
                    </a:lnTo>
                    <a:lnTo>
                      <a:pt x="235" y="574"/>
                    </a:lnTo>
                    <a:lnTo>
                      <a:pt x="229" y="561"/>
                    </a:lnTo>
                    <a:lnTo>
                      <a:pt x="220" y="542"/>
                    </a:lnTo>
                    <a:lnTo>
                      <a:pt x="209" y="522"/>
                    </a:lnTo>
                    <a:lnTo>
                      <a:pt x="196" y="499"/>
                    </a:lnTo>
                    <a:lnTo>
                      <a:pt x="181" y="474"/>
                    </a:lnTo>
                    <a:lnTo>
                      <a:pt x="165" y="449"/>
                    </a:lnTo>
                    <a:lnTo>
                      <a:pt x="148" y="423"/>
                    </a:lnTo>
                    <a:lnTo>
                      <a:pt x="130" y="399"/>
                    </a:lnTo>
                    <a:lnTo>
                      <a:pt x="113" y="375"/>
                    </a:lnTo>
                    <a:lnTo>
                      <a:pt x="94" y="353"/>
                    </a:lnTo>
                    <a:lnTo>
                      <a:pt x="77" y="335"/>
                    </a:lnTo>
                    <a:lnTo>
                      <a:pt x="61" y="320"/>
                    </a:lnTo>
                    <a:lnTo>
                      <a:pt x="39" y="298"/>
                    </a:lnTo>
                    <a:lnTo>
                      <a:pt x="22" y="273"/>
                    </a:lnTo>
                    <a:lnTo>
                      <a:pt x="9" y="246"/>
                    </a:lnTo>
                    <a:lnTo>
                      <a:pt x="2" y="217"/>
                    </a:lnTo>
                    <a:lnTo>
                      <a:pt x="0" y="187"/>
                    </a:lnTo>
                    <a:lnTo>
                      <a:pt x="2" y="157"/>
                    </a:lnTo>
                    <a:lnTo>
                      <a:pt x="10" y="129"/>
                    </a:lnTo>
                    <a:lnTo>
                      <a:pt x="23" y="103"/>
                    </a:lnTo>
                    <a:lnTo>
                      <a:pt x="40" y="80"/>
                    </a:lnTo>
                    <a:lnTo>
                      <a:pt x="62" y="60"/>
                    </a:lnTo>
                    <a:lnTo>
                      <a:pt x="87" y="44"/>
                    </a:lnTo>
                    <a:lnTo>
                      <a:pt x="114" y="32"/>
                    </a:lnTo>
                    <a:lnTo>
                      <a:pt x="171" y="16"/>
                    </a:lnTo>
                    <a:lnTo>
                      <a:pt x="226" y="5"/>
                    </a:lnTo>
                    <a:lnTo>
                      <a:pt x="2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+mn-lt"/>
                  <a:ea typeface="Arial"/>
                  <a:sym typeface="Arial"/>
                </a:endParaRPr>
              </a:p>
            </p:txBody>
          </p:sp>
        </p:grpSp>
        <p:grpSp>
          <p:nvGrpSpPr>
            <p:cNvPr id="86" name="Group 9"/>
            <p:cNvGrpSpPr>
              <a:grpSpLocks noChangeAspect="1"/>
            </p:cNvGrpSpPr>
            <p:nvPr/>
          </p:nvGrpSpPr>
          <p:grpSpPr bwMode="auto">
            <a:xfrm>
              <a:off x="8763918" y="5454875"/>
              <a:ext cx="398127" cy="398127"/>
              <a:chOff x="1791" y="111"/>
              <a:chExt cx="4098" cy="4098"/>
            </a:xfrm>
            <a:solidFill>
              <a:srgbClr val="5B9BD5"/>
            </a:solidFill>
          </p:grpSpPr>
          <p:sp>
            <p:nvSpPr>
              <p:cNvPr id="92" name="Freeform 11"/>
              <p:cNvSpPr>
                <a:spLocks noEditPoints="1"/>
              </p:cNvSpPr>
              <p:nvPr/>
            </p:nvSpPr>
            <p:spPr bwMode="auto">
              <a:xfrm>
                <a:off x="1791" y="111"/>
                <a:ext cx="4098" cy="4098"/>
              </a:xfrm>
              <a:custGeom>
                <a:avLst/>
                <a:gdLst>
                  <a:gd name="T0" fmla="*/ 2639 w 4098"/>
                  <a:gd name="T1" fmla="*/ 2268 h 4098"/>
                  <a:gd name="T2" fmla="*/ 2305 w 4098"/>
                  <a:gd name="T3" fmla="*/ 2572 h 4098"/>
                  <a:gd name="T4" fmla="*/ 2177 w 4098"/>
                  <a:gd name="T5" fmla="*/ 3018 h 4098"/>
                  <a:gd name="T6" fmla="*/ 2305 w 4098"/>
                  <a:gd name="T7" fmla="*/ 3463 h 4098"/>
                  <a:gd name="T8" fmla="*/ 2639 w 4098"/>
                  <a:gd name="T9" fmla="*/ 3768 h 4098"/>
                  <a:gd name="T10" fmla="*/ 3098 w 4098"/>
                  <a:gd name="T11" fmla="*/ 3855 h 4098"/>
                  <a:gd name="T12" fmla="*/ 3526 w 4098"/>
                  <a:gd name="T13" fmla="*/ 3687 h 4098"/>
                  <a:gd name="T14" fmla="*/ 3799 w 4098"/>
                  <a:gd name="T15" fmla="*/ 3327 h 4098"/>
                  <a:gd name="T16" fmla="*/ 3842 w 4098"/>
                  <a:gd name="T17" fmla="*/ 2857 h 4098"/>
                  <a:gd name="T18" fmla="*/ 3637 w 4098"/>
                  <a:gd name="T19" fmla="*/ 2451 h 4098"/>
                  <a:gd name="T20" fmla="*/ 3254 w 4098"/>
                  <a:gd name="T21" fmla="*/ 2210 h 4098"/>
                  <a:gd name="T22" fmla="*/ 1999 w 4098"/>
                  <a:gd name="T23" fmla="*/ 3378 h 4098"/>
                  <a:gd name="T24" fmla="*/ 1765 w 4098"/>
                  <a:gd name="T25" fmla="*/ 3126 h 4098"/>
                  <a:gd name="T26" fmla="*/ 1700 w 4098"/>
                  <a:gd name="T27" fmla="*/ 2990 h 4098"/>
                  <a:gd name="T28" fmla="*/ 1817 w 4098"/>
                  <a:gd name="T29" fmla="*/ 2897 h 4098"/>
                  <a:gd name="T30" fmla="*/ 1789 w 4098"/>
                  <a:gd name="T31" fmla="*/ 2654 h 4098"/>
                  <a:gd name="T32" fmla="*/ 1696 w 4098"/>
                  <a:gd name="T33" fmla="*/ 2537 h 4098"/>
                  <a:gd name="T34" fmla="*/ 1789 w 4098"/>
                  <a:gd name="T35" fmla="*/ 2420 h 4098"/>
                  <a:gd name="T36" fmla="*/ 2209 w 4098"/>
                  <a:gd name="T37" fmla="*/ 2301 h 4098"/>
                  <a:gd name="T38" fmla="*/ 2605 w 4098"/>
                  <a:gd name="T39" fmla="*/ 2019 h 4098"/>
                  <a:gd name="T40" fmla="*/ 3100 w 4098"/>
                  <a:gd name="T41" fmla="*/ 1940 h 4098"/>
                  <a:gd name="T42" fmla="*/ 3552 w 4098"/>
                  <a:gd name="T43" fmla="*/ 2079 h 4098"/>
                  <a:gd name="T44" fmla="*/ 3617 w 4098"/>
                  <a:gd name="T45" fmla="*/ 969 h 4098"/>
                  <a:gd name="T46" fmla="*/ 3103 w 4098"/>
                  <a:gd name="T47" fmla="*/ 683 h 4098"/>
                  <a:gd name="T48" fmla="*/ 2957 w 4098"/>
                  <a:gd name="T49" fmla="*/ 717 h 4098"/>
                  <a:gd name="T50" fmla="*/ 2890 w 4098"/>
                  <a:gd name="T51" fmla="*/ 488 h 4098"/>
                  <a:gd name="T52" fmla="*/ 2364 w 4098"/>
                  <a:gd name="T53" fmla="*/ 702 h 4098"/>
                  <a:gd name="T54" fmla="*/ 2214 w 4098"/>
                  <a:gd name="T55" fmla="*/ 702 h 4098"/>
                  <a:gd name="T56" fmla="*/ 1689 w 4098"/>
                  <a:gd name="T57" fmla="*/ 488 h 4098"/>
                  <a:gd name="T58" fmla="*/ 1622 w 4098"/>
                  <a:gd name="T59" fmla="*/ 717 h 4098"/>
                  <a:gd name="T60" fmla="*/ 1475 w 4098"/>
                  <a:gd name="T61" fmla="*/ 683 h 4098"/>
                  <a:gd name="T62" fmla="*/ 969 w 4098"/>
                  <a:gd name="T63" fmla="*/ 608 h 4098"/>
                  <a:gd name="T64" fmla="*/ 875 w 4098"/>
                  <a:gd name="T65" fmla="*/ 725 h 4098"/>
                  <a:gd name="T66" fmla="*/ 740 w 4098"/>
                  <a:gd name="T67" fmla="*/ 661 h 4098"/>
                  <a:gd name="T68" fmla="*/ 875 w 4098"/>
                  <a:gd name="T69" fmla="*/ 4 h 4098"/>
                  <a:gd name="T70" fmla="*/ 969 w 4098"/>
                  <a:gd name="T71" fmla="*/ 120 h 4098"/>
                  <a:gd name="T72" fmla="*/ 1475 w 4098"/>
                  <a:gd name="T73" fmla="*/ 45 h 4098"/>
                  <a:gd name="T74" fmla="*/ 1622 w 4098"/>
                  <a:gd name="T75" fmla="*/ 12 h 4098"/>
                  <a:gd name="T76" fmla="*/ 1689 w 4098"/>
                  <a:gd name="T77" fmla="*/ 248 h 4098"/>
                  <a:gd name="T78" fmla="*/ 2214 w 4098"/>
                  <a:gd name="T79" fmla="*/ 26 h 4098"/>
                  <a:gd name="T80" fmla="*/ 2364 w 4098"/>
                  <a:gd name="T81" fmla="*/ 26 h 4098"/>
                  <a:gd name="T82" fmla="*/ 2890 w 4098"/>
                  <a:gd name="T83" fmla="*/ 248 h 4098"/>
                  <a:gd name="T84" fmla="*/ 2957 w 4098"/>
                  <a:gd name="T85" fmla="*/ 12 h 4098"/>
                  <a:gd name="T86" fmla="*/ 3103 w 4098"/>
                  <a:gd name="T87" fmla="*/ 45 h 4098"/>
                  <a:gd name="T88" fmla="*/ 3765 w 4098"/>
                  <a:gd name="T89" fmla="*/ 251 h 4098"/>
                  <a:gd name="T90" fmla="*/ 3858 w 4098"/>
                  <a:gd name="T91" fmla="*/ 368 h 4098"/>
                  <a:gd name="T92" fmla="*/ 4047 w 4098"/>
                  <a:gd name="T93" fmla="*/ 2690 h 4098"/>
                  <a:gd name="T94" fmla="*/ 4082 w 4098"/>
                  <a:gd name="T95" fmla="*/ 3201 h 4098"/>
                  <a:gd name="T96" fmla="*/ 3868 w 4098"/>
                  <a:gd name="T97" fmla="*/ 3683 h 4098"/>
                  <a:gd name="T98" fmla="*/ 3458 w 4098"/>
                  <a:gd name="T99" fmla="*/ 4004 h 4098"/>
                  <a:gd name="T100" fmla="*/ 2924 w 4098"/>
                  <a:gd name="T101" fmla="*/ 4094 h 4098"/>
                  <a:gd name="T102" fmla="*/ 2427 w 4098"/>
                  <a:gd name="T103" fmla="*/ 3922 h 4098"/>
                  <a:gd name="T104" fmla="*/ 120 w 4098"/>
                  <a:gd name="T105" fmla="*/ 3617 h 4098"/>
                  <a:gd name="T106" fmla="*/ 4 w 4098"/>
                  <a:gd name="T107" fmla="*/ 3526 h 4098"/>
                  <a:gd name="T108" fmla="*/ 45 w 4098"/>
                  <a:gd name="T109" fmla="*/ 274 h 4098"/>
                  <a:gd name="T110" fmla="*/ 731 w 4098"/>
                  <a:gd name="T111" fmla="*/ 93 h 4098"/>
                  <a:gd name="T112" fmla="*/ 848 w 4098"/>
                  <a:gd name="T113" fmla="*/ 0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098" h="4098">
                    <a:moveTo>
                      <a:pt x="3018" y="2177"/>
                    </a:moveTo>
                    <a:lnTo>
                      <a:pt x="2937" y="2181"/>
                    </a:lnTo>
                    <a:lnTo>
                      <a:pt x="2857" y="2192"/>
                    </a:lnTo>
                    <a:lnTo>
                      <a:pt x="2782" y="2210"/>
                    </a:lnTo>
                    <a:lnTo>
                      <a:pt x="2708" y="2235"/>
                    </a:lnTo>
                    <a:lnTo>
                      <a:pt x="2639" y="2268"/>
                    </a:lnTo>
                    <a:lnTo>
                      <a:pt x="2572" y="2305"/>
                    </a:lnTo>
                    <a:lnTo>
                      <a:pt x="2510" y="2348"/>
                    </a:lnTo>
                    <a:lnTo>
                      <a:pt x="2451" y="2397"/>
                    </a:lnTo>
                    <a:lnTo>
                      <a:pt x="2397" y="2451"/>
                    </a:lnTo>
                    <a:lnTo>
                      <a:pt x="2348" y="2510"/>
                    </a:lnTo>
                    <a:lnTo>
                      <a:pt x="2305" y="2572"/>
                    </a:lnTo>
                    <a:lnTo>
                      <a:pt x="2268" y="2639"/>
                    </a:lnTo>
                    <a:lnTo>
                      <a:pt x="2235" y="2708"/>
                    </a:lnTo>
                    <a:lnTo>
                      <a:pt x="2210" y="2782"/>
                    </a:lnTo>
                    <a:lnTo>
                      <a:pt x="2192" y="2857"/>
                    </a:lnTo>
                    <a:lnTo>
                      <a:pt x="2181" y="2937"/>
                    </a:lnTo>
                    <a:lnTo>
                      <a:pt x="2177" y="3018"/>
                    </a:lnTo>
                    <a:lnTo>
                      <a:pt x="2181" y="3098"/>
                    </a:lnTo>
                    <a:lnTo>
                      <a:pt x="2192" y="3177"/>
                    </a:lnTo>
                    <a:lnTo>
                      <a:pt x="2210" y="3254"/>
                    </a:lnTo>
                    <a:lnTo>
                      <a:pt x="2235" y="3327"/>
                    </a:lnTo>
                    <a:lnTo>
                      <a:pt x="2268" y="3396"/>
                    </a:lnTo>
                    <a:lnTo>
                      <a:pt x="2305" y="3463"/>
                    </a:lnTo>
                    <a:lnTo>
                      <a:pt x="2348" y="3526"/>
                    </a:lnTo>
                    <a:lnTo>
                      <a:pt x="2397" y="3584"/>
                    </a:lnTo>
                    <a:lnTo>
                      <a:pt x="2451" y="3637"/>
                    </a:lnTo>
                    <a:lnTo>
                      <a:pt x="2510" y="3687"/>
                    </a:lnTo>
                    <a:lnTo>
                      <a:pt x="2572" y="3729"/>
                    </a:lnTo>
                    <a:lnTo>
                      <a:pt x="2639" y="3768"/>
                    </a:lnTo>
                    <a:lnTo>
                      <a:pt x="2708" y="3799"/>
                    </a:lnTo>
                    <a:lnTo>
                      <a:pt x="2782" y="3825"/>
                    </a:lnTo>
                    <a:lnTo>
                      <a:pt x="2857" y="3842"/>
                    </a:lnTo>
                    <a:lnTo>
                      <a:pt x="2937" y="3855"/>
                    </a:lnTo>
                    <a:lnTo>
                      <a:pt x="3018" y="3858"/>
                    </a:lnTo>
                    <a:lnTo>
                      <a:pt x="3098" y="3855"/>
                    </a:lnTo>
                    <a:lnTo>
                      <a:pt x="3177" y="3842"/>
                    </a:lnTo>
                    <a:lnTo>
                      <a:pt x="3254" y="3825"/>
                    </a:lnTo>
                    <a:lnTo>
                      <a:pt x="3327" y="3799"/>
                    </a:lnTo>
                    <a:lnTo>
                      <a:pt x="3396" y="3768"/>
                    </a:lnTo>
                    <a:lnTo>
                      <a:pt x="3463" y="3729"/>
                    </a:lnTo>
                    <a:lnTo>
                      <a:pt x="3526" y="3687"/>
                    </a:lnTo>
                    <a:lnTo>
                      <a:pt x="3584" y="3637"/>
                    </a:lnTo>
                    <a:lnTo>
                      <a:pt x="3637" y="3584"/>
                    </a:lnTo>
                    <a:lnTo>
                      <a:pt x="3687" y="3526"/>
                    </a:lnTo>
                    <a:lnTo>
                      <a:pt x="3729" y="3463"/>
                    </a:lnTo>
                    <a:lnTo>
                      <a:pt x="3768" y="3396"/>
                    </a:lnTo>
                    <a:lnTo>
                      <a:pt x="3799" y="3327"/>
                    </a:lnTo>
                    <a:lnTo>
                      <a:pt x="3825" y="3254"/>
                    </a:lnTo>
                    <a:lnTo>
                      <a:pt x="3842" y="3177"/>
                    </a:lnTo>
                    <a:lnTo>
                      <a:pt x="3855" y="3098"/>
                    </a:lnTo>
                    <a:lnTo>
                      <a:pt x="3858" y="3018"/>
                    </a:lnTo>
                    <a:lnTo>
                      <a:pt x="3855" y="2937"/>
                    </a:lnTo>
                    <a:lnTo>
                      <a:pt x="3842" y="2857"/>
                    </a:lnTo>
                    <a:lnTo>
                      <a:pt x="3825" y="2782"/>
                    </a:lnTo>
                    <a:lnTo>
                      <a:pt x="3799" y="2708"/>
                    </a:lnTo>
                    <a:lnTo>
                      <a:pt x="3768" y="2639"/>
                    </a:lnTo>
                    <a:lnTo>
                      <a:pt x="3729" y="2572"/>
                    </a:lnTo>
                    <a:lnTo>
                      <a:pt x="3687" y="2510"/>
                    </a:lnTo>
                    <a:lnTo>
                      <a:pt x="3637" y="2451"/>
                    </a:lnTo>
                    <a:lnTo>
                      <a:pt x="3584" y="2397"/>
                    </a:lnTo>
                    <a:lnTo>
                      <a:pt x="3526" y="2348"/>
                    </a:lnTo>
                    <a:lnTo>
                      <a:pt x="3463" y="2305"/>
                    </a:lnTo>
                    <a:lnTo>
                      <a:pt x="3396" y="2268"/>
                    </a:lnTo>
                    <a:lnTo>
                      <a:pt x="3327" y="2235"/>
                    </a:lnTo>
                    <a:lnTo>
                      <a:pt x="3254" y="2210"/>
                    </a:lnTo>
                    <a:lnTo>
                      <a:pt x="3177" y="2192"/>
                    </a:lnTo>
                    <a:lnTo>
                      <a:pt x="3098" y="2181"/>
                    </a:lnTo>
                    <a:lnTo>
                      <a:pt x="3018" y="2177"/>
                    </a:lnTo>
                    <a:close/>
                    <a:moveTo>
                      <a:pt x="240" y="1208"/>
                    </a:moveTo>
                    <a:lnTo>
                      <a:pt x="240" y="3378"/>
                    </a:lnTo>
                    <a:lnTo>
                      <a:pt x="1999" y="3378"/>
                    </a:lnTo>
                    <a:lnTo>
                      <a:pt x="1974" y="3300"/>
                    </a:lnTo>
                    <a:lnTo>
                      <a:pt x="1956" y="3220"/>
                    </a:lnTo>
                    <a:lnTo>
                      <a:pt x="1943" y="3138"/>
                    </a:lnTo>
                    <a:lnTo>
                      <a:pt x="1817" y="3138"/>
                    </a:lnTo>
                    <a:lnTo>
                      <a:pt x="1789" y="3134"/>
                    </a:lnTo>
                    <a:lnTo>
                      <a:pt x="1765" y="3126"/>
                    </a:lnTo>
                    <a:lnTo>
                      <a:pt x="1742" y="3111"/>
                    </a:lnTo>
                    <a:lnTo>
                      <a:pt x="1724" y="3092"/>
                    </a:lnTo>
                    <a:lnTo>
                      <a:pt x="1709" y="3070"/>
                    </a:lnTo>
                    <a:lnTo>
                      <a:pt x="1700" y="3045"/>
                    </a:lnTo>
                    <a:lnTo>
                      <a:pt x="1696" y="3018"/>
                    </a:lnTo>
                    <a:lnTo>
                      <a:pt x="1700" y="2990"/>
                    </a:lnTo>
                    <a:lnTo>
                      <a:pt x="1709" y="2964"/>
                    </a:lnTo>
                    <a:lnTo>
                      <a:pt x="1724" y="2942"/>
                    </a:lnTo>
                    <a:lnTo>
                      <a:pt x="1742" y="2923"/>
                    </a:lnTo>
                    <a:lnTo>
                      <a:pt x="1765" y="2910"/>
                    </a:lnTo>
                    <a:lnTo>
                      <a:pt x="1789" y="2901"/>
                    </a:lnTo>
                    <a:lnTo>
                      <a:pt x="1817" y="2897"/>
                    </a:lnTo>
                    <a:lnTo>
                      <a:pt x="1943" y="2897"/>
                    </a:lnTo>
                    <a:lnTo>
                      <a:pt x="1956" y="2815"/>
                    </a:lnTo>
                    <a:lnTo>
                      <a:pt x="1974" y="2734"/>
                    </a:lnTo>
                    <a:lnTo>
                      <a:pt x="1999" y="2657"/>
                    </a:lnTo>
                    <a:lnTo>
                      <a:pt x="1817" y="2657"/>
                    </a:lnTo>
                    <a:lnTo>
                      <a:pt x="1789" y="2654"/>
                    </a:lnTo>
                    <a:lnTo>
                      <a:pt x="1765" y="2645"/>
                    </a:lnTo>
                    <a:lnTo>
                      <a:pt x="1742" y="2631"/>
                    </a:lnTo>
                    <a:lnTo>
                      <a:pt x="1724" y="2613"/>
                    </a:lnTo>
                    <a:lnTo>
                      <a:pt x="1709" y="2590"/>
                    </a:lnTo>
                    <a:lnTo>
                      <a:pt x="1700" y="2564"/>
                    </a:lnTo>
                    <a:lnTo>
                      <a:pt x="1696" y="2537"/>
                    </a:lnTo>
                    <a:lnTo>
                      <a:pt x="1700" y="2510"/>
                    </a:lnTo>
                    <a:lnTo>
                      <a:pt x="1709" y="2485"/>
                    </a:lnTo>
                    <a:lnTo>
                      <a:pt x="1724" y="2463"/>
                    </a:lnTo>
                    <a:lnTo>
                      <a:pt x="1742" y="2444"/>
                    </a:lnTo>
                    <a:lnTo>
                      <a:pt x="1765" y="2429"/>
                    </a:lnTo>
                    <a:lnTo>
                      <a:pt x="1789" y="2420"/>
                    </a:lnTo>
                    <a:lnTo>
                      <a:pt x="1817" y="2417"/>
                    </a:lnTo>
                    <a:lnTo>
                      <a:pt x="2056" y="2417"/>
                    </a:lnTo>
                    <a:lnTo>
                      <a:pt x="2085" y="2420"/>
                    </a:lnTo>
                    <a:lnTo>
                      <a:pt x="2111" y="2430"/>
                    </a:lnTo>
                    <a:lnTo>
                      <a:pt x="2158" y="2363"/>
                    </a:lnTo>
                    <a:lnTo>
                      <a:pt x="2209" y="2301"/>
                    </a:lnTo>
                    <a:lnTo>
                      <a:pt x="2266" y="2241"/>
                    </a:lnTo>
                    <a:lnTo>
                      <a:pt x="2326" y="2188"/>
                    </a:lnTo>
                    <a:lnTo>
                      <a:pt x="2391" y="2137"/>
                    </a:lnTo>
                    <a:lnTo>
                      <a:pt x="2459" y="2092"/>
                    </a:lnTo>
                    <a:lnTo>
                      <a:pt x="2531" y="2053"/>
                    </a:lnTo>
                    <a:lnTo>
                      <a:pt x="2605" y="2019"/>
                    </a:lnTo>
                    <a:lnTo>
                      <a:pt x="2682" y="1989"/>
                    </a:lnTo>
                    <a:lnTo>
                      <a:pt x="2763" y="1967"/>
                    </a:lnTo>
                    <a:lnTo>
                      <a:pt x="2846" y="1951"/>
                    </a:lnTo>
                    <a:lnTo>
                      <a:pt x="2931" y="1941"/>
                    </a:lnTo>
                    <a:lnTo>
                      <a:pt x="3018" y="1937"/>
                    </a:lnTo>
                    <a:lnTo>
                      <a:pt x="3100" y="1940"/>
                    </a:lnTo>
                    <a:lnTo>
                      <a:pt x="3180" y="1950"/>
                    </a:lnTo>
                    <a:lnTo>
                      <a:pt x="3260" y="1965"/>
                    </a:lnTo>
                    <a:lnTo>
                      <a:pt x="3337" y="1984"/>
                    </a:lnTo>
                    <a:lnTo>
                      <a:pt x="3411" y="2011"/>
                    </a:lnTo>
                    <a:lnTo>
                      <a:pt x="3483" y="2043"/>
                    </a:lnTo>
                    <a:lnTo>
                      <a:pt x="3552" y="2079"/>
                    </a:lnTo>
                    <a:lnTo>
                      <a:pt x="3617" y="2120"/>
                    </a:lnTo>
                    <a:lnTo>
                      <a:pt x="3617" y="1208"/>
                    </a:lnTo>
                    <a:lnTo>
                      <a:pt x="240" y="1208"/>
                    </a:lnTo>
                    <a:close/>
                    <a:moveTo>
                      <a:pt x="240" y="488"/>
                    </a:moveTo>
                    <a:lnTo>
                      <a:pt x="240" y="969"/>
                    </a:lnTo>
                    <a:lnTo>
                      <a:pt x="3617" y="969"/>
                    </a:lnTo>
                    <a:lnTo>
                      <a:pt x="3617" y="488"/>
                    </a:lnTo>
                    <a:lnTo>
                      <a:pt x="3129" y="488"/>
                    </a:lnTo>
                    <a:lnTo>
                      <a:pt x="3129" y="608"/>
                    </a:lnTo>
                    <a:lnTo>
                      <a:pt x="3127" y="636"/>
                    </a:lnTo>
                    <a:lnTo>
                      <a:pt x="3117" y="661"/>
                    </a:lnTo>
                    <a:lnTo>
                      <a:pt x="3103" y="683"/>
                    </a:lnTo>
                    <a:lnTo>
                      <a:pt x="3085" y="702"/>
                    </a:lnTo>
                    <a:lnTo>
                      <a:pt x="3062" y="717"/>
                    </a:lnTo>
                    <a:lnTo>
                      <a:pt x="3037" y="725"/>
                    </a:lnTo>
                    <a:lnTo>
                      <a:pt x="3009" y="729"/>
                    </a:lnTo>
                    <a:lnTo>
                      <a:pt x="2982" y="725"/>
                    </a:lnTo>
                    <a:lnTo>
                      <a:pt x="2957" y="717"/>
                    </a:lnTo>
                    <a:lnTo>
                      <a:pt x="2934" y="702"/>
                    </a:lnTo>
                    <a:lnTo>
                      <a:pt x="2916" y="683"/>
                    </a:lnTo>
                    <a:lnTo>
                      <a:pt x="2902" y="661"/>
                    </a:lnTo>
                    <a:lnTo>
                      <a:pt x="2892" y="636"/>
                    </a:lnTo>
                    <a:lnTo>
                      <a:pt x="2890" y="608"/>
                    </a:lnTo>
                    <a:lnTo>
                      <a:pt x="2890" y="488"/>
                    </a:lnTo>
                    <a:lnTo>
                      <a:pt x="2409" y="488"/>
                    </a:lnTo>
                    <a:lnTo>
                      <a:pt x="2409" y="608"/>
                    </a:lnTo>
                    <a:lnTo>
                      <a:pt x="2405" y="636"/>
                    </a:lnTo>
                    <a:lnTo>
                      <a:pt x="2397" y="661"/>
                    </a:lnTo>
                    <a:lnTo>
                      <a:pt x="2383" y="683"/>
                    </a:lnTo>
                    <a:lnTo>
                      <a:pt x="2364" y="702"/>
                    </a:lnTo>
                    <a:lnTo>
                      <a:pt x="2342" y="717"/>
                    </a:lnTo>
                    <a:lnTo>
                      <a:pt x="2317" y="725"/>
                    </a:lnTo>
                    <a:lnTo>
                      <a:pt x="2289" y="729"/>
                    </a:lnTo>
                    <a:lnTo>
                      <a:pt x="2261" y="725"/>
                    </a:lnTo>
                    <a:lnTo>
                      <a:pt x="2237" y="717"/>
                    </a:lnTo>
                    <a:lnTo>
                      <a:pt x="2214" y="702"/>
                    </a:lnTo>
                    <a:lnTo>
                      <a:pt x="2196" y="683"/>
                    </a:lnTo>
                    <a:lnTo>
                      <a:pt x="2182" y="661"/>
                    </a:lnTo>
                    <a:lnTo>
                      <a:pt x="2172" y="636"/>
                    </a:lnTo>
                    <a:lnTo>
                      <a:pt x="2169" y="608"/>
                    </a:lnTo>
                    <a:lnTo>
                      <a:pt x="2169" y="488"/>
                    </a:lnTo>
                    <a:lnTo>
                      <a:pt x="1689" y="488"/>
                    </a:lnTo>
                    <a:lnTo>
                      <a:pt x="1689" y="608"/>
                    </a:lnTo>
                    <a:lnTo>
                      <a:pt x="1685" y="636"/>
                    </a:lnTo>
                    <a:lnTo>
                      <a:pt x="1676" y="661"/>
                    </a:lnTo>
                    <a:lnTo>
                      <a:pt x="1663" y="683"/>
                    </a:lnTo>
                    <a:lnTo>
                      <a:pt x="1644" y="702"/>
                    </a:lnTo>
                    <a:lnTo>
                      <a:pt x="1622" y="717"/>
                    </a:lnTo>
                    <a:lnTo>
                      <a:pt x="1596" y="725"/>
                    </a:lnTo>
                    <a:lnTo>
                      <a:pt x="1568" y="729"/>
                    </a:lnTo>
                    <a:lnTo>
                      <a:pt x="1541" y="725"/>
                    </a:lnTo>
                    <a:lnTo>
                      <a:pt x="1516" y="717"/>
                    </a:lnTo>
                    <a:lnTo>
                      <a:pt x="1494" y="702"/>
                    </a:lnTo>
                    <a:lnTo>
                      <a:pt x="1475" y="683"/>
                    </a:lnTo>
                    <a:lnTo>
                      <a:pt x="1460" y="661"/>
                    </a:lnTo>
                    <a:lnTo>
                      <a:pt x="1452" y="636"/>
                    </a:lnTo>
                    <a:lnTo>
                      <a:pt x="1449" y="608"/>
                    </a:lnTo>
                    <a:lnTo>
                      <a:pt x="1449" y="488"/>
                    </a:lnTo>
                    <a:lnTo>
                      <a:pt x="969" y="488"/>
                    </a:lnTo>
                    <a:lnTo>
                      <a:pt x="969" y="608"/>
                    </a:lnTo>
                    <a:lnTo>
                      <a:pt x="965" y="636"/>
                    </a:lnTo>
                    <a:lnTo>
                      <a:pt x="956" y="661"/>
                    </a:lnTo>
                    <a:lnTo>
                      <a:pt x="943" y="683"/>
                    </a:lnTo>
                    <a:lnTo>
                      <a:pt x="924" y="702"/>
                    </a:lnTo>
                    <a:lnTo>
                      <a:pt x="902" y="717"/>
                    </a:lnTo>
                    <a:lnTo>
                      <a:pt x="875" y="725"/>
                    </a:lnTo>
                    <a:lnTo>
                      <a:pt x="848" y="729"/>
                    </a:lnTo>
                    <a:lnTo>
                      <a:pt x="821" y="725"/>
                    </a:lnTo>
                    <a:lnTo>
                      <a:pt x="796" y="717"/>
                    </a:lnTo>
                    <a:lnTo>
                      <a:pt x="774" y="702"/>
                    </a:lnTo>
                    <a:lnTo>
                      <a:pt x="755" y="683"/>
                    </a:lnTo>
                    <a:lnTo>
                      <a:pt x="740" y="661"/>
                    </a:lnTo>
                    <a:lnTo>
                      <a:pt x="731" y="636"/>
                    </a:lnTo>
                    <a:lnTo>
                      <a:pt x="729" y="608"/>
                    </a:lnTo>
                    <a:lnTo>
                      <a:pt x="729" y="488"/>
                    </a:lnTo>
                    <a:lnTo>
                      <a:pt x="240" y="488"/>
                    </a:lnTo>
                    <a:close/>
                    <a:moveTo>
                      <a:pt x="848" y="0"/>
                    </a:moveTo>
                    <a:lnTo>
                      <a:pt x="875" y="4"/>
                    </a:lnTo>
                    <a:lnTo>
                      <a:pt x="902" y="12"/>
                    </a:lnTo>
                    <a:lnTo>
                      <a:pt x="924" y="26"/>
                    </a:lnTo>
                    <a:lnTo>
                      <a:pt x="943" y="45"/>
                    </a:lnTo>
                    <a:lnTo>
                      <a:pt x="956" y="67"/>
                    </a:lnTo>
                    <a:lnTo>
                      <a:pt x="965" y="93"/>
                    </a:lnTo>
                    <a:lnTo>
                      <a:pt x="969" y="120"/>
                    </a:lnTo>
                    <a:lnTo>
                      <a:pt x="969" y="248"/>
                    </a:lnTo>
                    <a:lnTo>
                      <a:pt x="1449" y="248"/>
                    </a:lnTo>
                    <a:lnTo>
                      <a:pt x="1449" y="120"/>
                    </a:lnTo>
                    <a:lnTo>
                      <a:pt x="1452" y="93"/>
                    </a:lnTo>
                    <a:lnTo>
                      <a:pt x="1460" y="67"/>
                    </a:lnTo>
                    <a:lnTo>
                      <a:pt x="1475" y="45"/>
                    </a:lnTo>
                    <a:lnTo>
                      <a:pt x="1494" y="26"/>
                    </a:lnTo>
                    <a:lnTo>
                      <a:pt x="1516" y="12"/>
                    </a:lnTo>
                    <a:lnTo>
                      <a:pt x="1541" y="4"/>
                    </a:lnTo>
                    <a:lnTo>
                      <a:pt x="1568" y="0"/>
                    </a:lnTo>
                    <a:lnTo>
                      <a:pt x="1596" y="4"/>
                    </a:lnTo>
                    <a:lnTo>
                      <a:pt x="1622" y="12"/>
                    </a:lnTo>
                    <a:lnTo>
                      <a:pt x="1644" y="26"/>
                    </a:lnTo>
                    <a:lnTo>
                      <a:pt x="1663" y="45"/>
                    </a:lnTo>
                    <a:lnTo>
                      <a:pt x="1676" y="67"/>
                    </a:lnTo>
                    <a:lnTo>
                      <a:pt x="1685" y="93"/>
                    </a:lnTo>
                    <a:lnTo>
                      <a:pt x="1689" y="120"/>
                    </a:lnTo>
                    <a:lnTo>
                      <a:pt x="1689" y="248"/>
                    </a:lnTo>
                    <a:lnTo>
                      <a:pt x="2169" y="248"/>
                    </a:lnTo>
                    <a:lnTo>
                      <a:pt x="2169" y="120"/>
                    </a:lnTo>
                    <a:lnTo>
                      <a:pt x="2172" y="93"/>
                    </a:lnTo>
                    <a:lnTo>
                      <a:pt x="2182" y="67"/>
                    </a:lnTo>
                    <a:lnTo>
                      <a:pt x="2196" y="45"/>
                    </a:lnTo>
                    <a:lnTo>
                      <a:pt x="2214" y="26"/>
                    </a:lnTo>
                    <a:lnTo>
                      <a:pt x="2237" y="12"/>
                    </a:lnTo>
                    <a:lnTo>
                      <a:pt x="2261" y="4"/>
                    </a:lnTo>
                    <a:lnTo>
                      <a:pt x="2289" y="0"/>
                    </a:lnTo>
                    <a:lnTo>
                      <a:pt x="2317" y="4"/>
                    </a:lnTo>
                    <a:lnTo>
                      <a:pt x="2342" y="12"/>
                    </a:lnTo>
                    <a:lnTo>
                      <a:pt x="2364" y="26"/>
                    </a:lnTo>
                    <a:lnTo>
                      <a:pt x="2383" y="45"/>
                    </a:lnTo>
                    <a:lnTo>
                      <a:pt x="2397" y="67"/>
                    </a:lnTo>
                    <a:lnTo>
                      <a:pt x="2405" y="93"/>
                    </a:lnTo>
                    <a:lnTo>
                      <a:pt x="2409" y="120"/>
                    </a:lnTo>
                    <a:lnTo>
                      <a:pt x="2409" y="248"/>
                    </a:lnTo>
                    <a:lnTo>
                      <a:pt x="2890" y="248"/>
                    </a:lnTo>
                    <a:lnTo>
                      <a:pt x="2890" y="120"/>
                    </a:lnTo>
                    <a:lnTo>
                      <a:pt x="2892" y="93"/>
                    </a:lnTo>
                    <a:lnTo>
                      <a:pt x="2902" y="67"/>
                    </a:lnTo>
                    <a:lnTo>
                      <a:pt x="2916" y="45"/>
                    </a:lnTo>
                    <a:lnTo>
                      <a:pt x="2934" y="26"/>
                    </a:lnTo>
                    <a:lnTo>
                      <a:pt x="2957" y="12"/>
                    </a:lnTo>
                    <a:lnTo>
                      <a:pt x="2982" y="4"/>
                    </a:lnTo>
                    <a:lnTo>
                      <a:pt x="3009" y="0"/>
                    </a:lnTo>
                    <a:lnTo>
                      <a:pt x="3037" y="4"/>
                    </a:lnTo>
                    <a:lnTo>
                      <a:pt x="3062" y="12"/>
                    </a:lnTo>
                    <a:lnTo>
                      <a:pt x="3085" y="26"/>
                    </a:lnTo>
                    <a:lnTo>
                      <a:pt x="3103" y="45"/>
                    </a:lnTo>
                    <a:lnTo>
                      <a:pt x="3117" y="67"/>
                    </a:lnTo>
                    <a:lnTo>
                      <a:pt x="3127" y="93"/>
                    </a:lnTo>
                    <a:lnTo>
                      <a:pt x="3129" y="120"/>
                    </a:lnTo>
                    <a:lnTo>
                      <a:pt x="3129" y="248"/>
                    </a:lnTo>
                    <a:lnTo>
                      <a:pt x="3738" y="248"/>
                    </a:lnTo>
                    <a:lnTo>
                      <a:pt x="3765" y="251"/>
                    </a:lnTo>
                    <a:lnTo>
                      <a:pt x="3790" y="261"/>
                    </a:lnTo>
                    <a:lnTo>
                      <a:pt x="3812" y="274"/>
                    </a:lnTo>
                    <a:lnTo>
                      <a:pt x="3831" y="293"/>
                    </a:lnTo>
                    <a:lnTo>
                      <a:pt x="3846" y="315"/>
                    </a:lnTo>
                    <a:lnTo>
                      <a:pt x="3855" y="340"/>
                    </a:lnTo>
                    <a:lnTo>
                      <a:pt x="3858" y="368"/>
                    </a:lnTo>
                    <a:lnTo>
                      <a:pt x="3858" y="2340"/>
                    </a:lnTo>
                    <a:lnTo>
                      <a:pt x="3906" y="2403"/>
                    </a:lnTo>
                    <a:lnTo>
                      <a:pt x="3949" y="2470"/>
                    </a:lnTo>
                    <a:lnTo>
                      <a:pt x="3986" y="2541"/>
                    </a:lnTo>
                    <a:lnTo>
                      <a:pt x="4020" y="2614"/>
                    </a:lnTo>
                    <a:lnTo>
                      <a:pt x="4047" y="2690"/>
                    </a:lnTo>
                    <a:lnTo>
                      <a:pt x="4069" y="2769"/>
                    </a:lnTo>
                    <a:lnTo>
                      <a:pt x="4086" y="2850"/>
                    </a:lnTo>
                    <a:lnTo>
                      <a:pt x="4094" y="2933"/>
                    </a:lnTo>
                    <a:lnTo>
                      <a:pt x="4098" y="3018"/>
                    </a:lnTo>
                    <a:lnTo>
                      <a:pt x="4094" y="3111"/>
                    </a:lnTo>
                    <a:lnTo>
                      <a:pt x="4082" y="3201"/>
                    </a:lnTo>
                    <a:lnTo>
                      <a:pt x="4063" y="3290"/>
                    </a:lnTo>
                    <a:lnTo>
                      <a:pt x="4037" y="3375"/>
                    </a:lnTo>
                    <a:lnTo>
                      <a:pt x="4004" y="3458"/>
                    </a:lnTo>
                    <a:lnTo>
                      <a:pt x="3965" y="3537"/>
                    </a:lnTo>
                    <a:lnTo>
                      <a:pt x="3919" y="3612"/>
                    </a:lnTo>
                    <a:lnTo>
                      <a:pt x="3868" y="3683"/>
                    </a:lnTo>
                    <a:lnTo>
                      <a:pt x="3811" y="3749"/>
                    </a:lnTo>
                    <a:lnTo>
                      <a:pt x="3749" y="3811"/>
                    </a:lnTo>
                    <a:lnTo>
                      <a:pt x="3683" y="3868"/>
                    </a:lnTo>
                    <a:lnTo>
                      <a:pt x="3612" y="3919"/>
                    </a:lnTo>
                    <a:lnTo>
                      <a:pt x="3537" y="3965"/>
                    </a:lnTo>
                    <a:lnTo>
                      <a:pt x="3458" y="4004"/>
                    </a:lnTo>
                    <a:lnTo>
                      <a:pt x="3375" y="4037"/>
                    </a:lnTo>
                    <a:lnTo>
                      <a:pt x="3290" y="4063"/>
                    </a:lnTo>
                    <a:lnTo>
                      <a:pt x="3201" y="4082"/>
                    </a:lnTo>
                    <a:lnTo>
                      <a:pt x="3111" y="4094"/>
                    </a:lnTo>
                    <a:lnTo>
                      <a:pt x="3018" y="4098"/>
                    </a:lnTo>
                    <a:lnTo>
                      <a:pt x="2924" y="4094"/>
                    </a:lnTo>
                    <a:lnTo>
                      <a:pt x="2835" y="4083"/>
                    </a:lnTo>
                    <a:lnTo>
                      <a:pt x="2747" y="4063"/>
                    </a:lnTo>
                    <a:lnTo>
                      <a:pt x="2661" y="4038"/>
                    </a:lnTo>
                    <a:lnTo>
                      <a:pt x="2579" y="4005"/>
                    </a:lnTo>
                    <a:lnTo>
                      <a:pt x="2501" y="3966"/>
                    </a:lnTo>
                    <a:lnTo>
                      <a:pt x="2427" y="3922"/>
                    </a:lnTo>
                    <a:lnTo>
                      <a:pt x="2356" y="3871"/>
                    </a:lnTo>
                    <a:lnTo>
                      <a:pt x="2289" y="3815"/>
                    </a:lnTo>
                    <a:lnTo>
                      <a:pt x="2228" y="3754"/>
                    </a:lnTo>
                    <a:lnTo>
                      <a:pt x="2171" y="3688"/>
                    </a:lnTo>
                    <a:lnTo>
                      <a:pt x="2120" y="3617"/>
                    </a:lnTo>
                    <a:lnTo>
                      <a:pt x="120" y="3617"/>
                    </a:lnTo>
                    <a:lnTo>
                      <a:pt x="93" y="3615"/>
                    </a:lnTo>
                    <a:lnTo>
                      <a:pt x="67" y="3605"/>
                    </a:lnTo>
                    <a:lnTo>
                      <a:pt x="45" y="3591"/>
                    </a:lnTo>
                    <a:lnTo>
                      <a:pt x="26" y="3573"/>
                    </a:lnTo>
                    <a:lnTo>
                      <a:pt x="12" y="3550"/>
                    </a:lnTo>
                    <a:lnTo>
                      <a:pt x="4" y="3526"/>
                    </a:lnTo>
                    <a:lnTo>
                      <a:pt x="0" y="3498"/>
                    </a:lnTo>
                    <a:lnTo>
                      <a:pt x="0" y="368"/>
                    </a:lnTo>
                    <a:lnTo>
                      <a:pt x="4" y="340"/>
                    </a:lnTo>
                    <a:lnTo>
                      <a:pt x="12" y="315"/>
                    </a:lnTo>
                    <a:lnTo>
                      <a:pt x="26" y="293"/>
                    </a:lnTo>
                    <a:lnTo>
                      <a:pt x="45" y="274"/>
                    </a:lnTo>
                    <a:lnTo>
                      <a:pt x="67" y="261"/>
                    </a:lnTo>
                    <a:lnTo>
                      <a:pt x="93" y="251"/>
                    </a:lnTo>
                    <a:lnTo>
                      <a:pt x="120" y="248"/>
                    </a:lnTo>
                    <a:lnTo>
                      <a:pt x="729" y="248"/>
                    </a:lnTo>
                    <a:lnTo>
                      <a:pt x="729" y="120"/>
                    </a:lnTo>
                    <a:lnTo>
                      <a:pt x="731" y="93"/>
                    </a:lnTo>
                    <a:lnTo>
                      <a:pt x="740" y="67"/>
                    </a:lnTo>
                    <a:lnTo>
                      <a:pt x="755" y="45"/>
                    </a:lnTo>
                    <a:lnTo>
                      <a:pt x="774" y="26"/>
                    </a:lnTo>
                    <a:lnTo>
                      <a:pt x="796" y="12"/>
                    </a:lnTo>
                    <a:lnTo>
                      <a:pt x="821" y="4"/>
                    </a:lnTo>
                    <a:lnTo>
                      <a:pt x="8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" name="Freeform 12"/>
              <p:cNvSpPr>
                <a:spLocks/>
              </p:cNvSpPr>
              <p:nvPr/>
            </p:nvSpPr>
            <p:spPr bwMode="auto">
              <a:xfrm>
                <a:off x="4688" y="2528"/>
                <a:ext cx="720" cy="721"/>
              </a:xfrm>
              <a:custGeom>
                <a:avLst/>
                <a:gdLst>
                  <a:gd name="T0" fmla="*/ 121 w 720"/>
                  <a:gd name="T1" fmla="*/ 0 h 721"/>
                  <a:gd name="T2" fmla="*/ 148 w 720"/>
                  <a:gd name="T3" fmla="*/ 3 h 721"/>
                  <a:gd name="T4" fmla="*/ 173 w 720"/>
                  <a:gd name="T5" fmla="*/ 12 h 721"/>
                  <a:gd name="T6" fmla="*/ 195 w 720"/>
                  <a:gd name="T7" fmla="*/ 27 h 721"/>
                  <a:gd name="T8" fmla="*/ 214 w 720"/>
                  <a:gd name="T9" fmla="*/ 46 h 721"/>
                  <a:gd name="T10" fmla="*/ 229 w 720"/>
                  <a:gd name="T11" fmla="*/ 68 h 721"/>
                  <a:gd name="T12" fmla="*/ 237 w 720"/>
                  <a:gd name="T13" fmla="*/ 93 h 721"/>
                  <a:gd name="T14" fmla="*/ 241 w 720"/>
                  <a:gd name="T15" fmla="*/ 120 h 721"/>
                  <a:gd name="T16" fmla="*/ 241 w 720"/>
                  <a:gd name="T17" fmla="*/ 480 h 721"/>
                  <a:gd name="T18" fmla="*/ 601 w 720"/>
                  <a:gd name="T19" fmla="*/ 480 h 721"/>
                  <a:gd name="T20" fmla="*/ 629 w 720"/>
                  <a:gd name="T21" fmla="*/ 484 h 721"/>
                  <a:gd name="T22" fmla="*/ 653 w 720"/>
                  <a:gd name="T23" fmla="*/ 493 h 721"/>
                  <a:gd name="T24" fmla="*/ 676 w 720"/>
                  <a:gd name="T25" fmla="*/ 506 h 721"/>
                  <a:gd name="T26" fmla="*/ 694 w 720"/>
                  <a:gd name="T27" fmla="*/ 525 h 721"/>
                  <a:gd name="T28" fmla="*/ 708 w 720"/>
                  <a:gd name="T29" fmla="*/ 547 h 721"/>
                  <a:gd name="T30" fmla="*/ 718 w 720"/>
                  <a:gd name="T31" fmla="*/ 573 h 721"/>
                  <a:gd name="T32" fmla="*/ 720 w 720"/>
                  <a:gd name="T33" fmla="*/ 601 h 721"/>
                  <a:gd name="T34" fmla="*/ 718 w 720"/>
                  <a:gd name="T35" fmla="*/ 628 h 721"/>
                  <a:gd name="T36" fmla="*/ 708 w 720"/>
                  <a:gd name="T37" fmla="*/ 653 h 721"/>
                  <a:gd name="T38" fmla="*/ 694 w 720"/>
                  <a:gd name="T39" fmla="*/ 675 h 721"/>
                  <a:gd name="T40" fmla="*/ 676 w 720"/>
                  <a:gd name="T41" fmla="*/ 694 h 721"/>
                  <a:gd name="T42" fmla="*/ 653 w 720"/>
                  <a:gd name="T43" fmla="*/ 709 h 721"/>
                  <a:gd name="T44" fmla="*/ 629 w 720"/>
                  <a:gd name="T45" fmla="*/ 717 h 721"/>
                  <a:gd name="T46" fmla="*/ 601 w 720"/>
                  <a:gd name="T47" fmla="*/ 721 h 721"/>
                  <a:gd name="T48" fmla="*/ 121 w 720"/>
                  <a:gd name="T49" fmla="*/ 721 h 721"/>
                  <a:gd name="T50" fmla="*/ 93 w 720"/>
                  <a:gd name="T51" fmla="*/ 717 h 721"/>
                  <a:gd name="T52" fmla="*/ 67 w 720"/>
                  <a:gd name="T53" fmla="*/ 709 h 721"/>
                  <a:gd name="T54" fmla="*/ 45 w 720"/>
                  <a:gd name="T55" fmla="*/ 694 h 721"/>
                  <a:gd name="T56" fmla="*/ 26 w 720"/>
                  <a:gd name="T57" fmla="*/ 675 h 721"/>
                  <a:gd name="T58" fmla="*/ 13 w 720"/>
                  <a:gd name="T59" fmla="*/ 653 h 721"/>
                  <a:gd name="T60" fmla="*/ 4 w 720"/>
                  <a:gd name="T61" fmla="*/ 628 h 721"/>
                  <a:gd name="T62" fmla="*/ 0 w 720"/>
                  <a:gd name="T63" fmla="*/ 601 h 721"/>
                  <a:gd name="T64" fmla="*/ 0 w 720"/>
                  <a:gd name="T65" fmla="*/ 120 h 721"/>
                  <a:gd name="T66" fmla="*/ 4 w 720"/>
                  <a:gd name="T67" fmla="*/ 93 h 721"/>
                  <a:gd name="T68" fmla="*/ 13 w 720"/>
                  <a:gd name="T69" fmla="*/ 68 h 721"/>
                  <a:gd name="T70" fmla="*/ 26 w 720"/>
                  <a:gd name="T71" fmla="*/ 46 h 721"/>
                  <a:gd name="T72" fmla="*/ 45 w 720"/>
                  <a:gd name="T73" fmla="*/ 27 h 721"/>
                  <a:gd name="T74" fmla="*/ 67 w 720"/>
                  <a:gd name="T75" fmla="*/ 12 h 721"/>
                  <a:gd name="T76" fmla="*/ 93 w 720"/>
                  <a:gd name="T77" fmla="*/ 3 h 721"/>
                  <a:gd name="T78" fmla="*/ 121 w 720"/>
                  <a:gd name="T79" fmla="*/ 0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20" h="721">
                    <a:moveTo>
                      <a:pt x="121" y="0"/>
                    </a:moveTo>
                    <a:lnTo>
                      <a:pt x="148" y="3"/>
                    </a:lnTo>
                    <a:lnTo>
                      <a:pt x="173" y="12"/>
                    </a:lnTo>
                    <a:lnTo>
                      <a:pt x="195" y="27"/>
                    </a:lnTo>
                    <a:lnTo>
                      <a:pt x="214" y="46"/>
                    </a:lnTo>
                    <a:lnTo>
                      <a:pt x="229" y="68"/>
                    </a:lnTo>
                    <a:lnTo>
                      <a:pt x="237" y="93"/>
                    </a:lnTo>
                    <a:lnTo>
                      <a:pt x="241" y="120"/>
                    </a:lnTo>
                    <a:lnTo>
                      <a:pt x="241" y="480"/>
                    </a:lnTo>
                    <a:lnTo>
                      <a:pt x="601" y="480"/>
                    </a:lnTo>
                    <a:lnTo>
                      <a:pt x="629" y="484"/>
                    </a:lnTo>
                    <a:lnTo>
                      <a:pt x="653" y="493"/>
                    </a:lnTo>
                    <a:lnTo>
                      <a:pt x="676" y="506"/>
                    </a:lnTo>
                    <a:lnTo>
                      <a:pt x="694" y="525"/>
                    </a:lnTo>
                    <a:lnTo>
                      <a:pt x="708" y="547"/>
                    </a:lnTo>
                    <a:lnTo>
                      <a:pt x="718" y="573"/>
                    </a:lnTo>
                    <a:lnTo>
                      <a:pt x="720" y="601"/>
                    </a:lnTo>
                    <a:lnTo>
                      <a:pt x="718" y="628"/>
                    </a:lnTo>
                    <a:lnTo>
                      <a:pt x="708" y="653"/>
                    </a:lnTo>
                    <a:lnTo>
                      <a:pt x="694" y="675"/>
                    </a:lnTo>
                    <a:lnTo>
                      <a:pt x="676" y="694"/>
                    </a:lnTo>
                    <a:lnTo>
                      <a:pt x="653" y="709"/>
                    </a:lnTo>
                    <a:lnTo>
                      <a:pt x="629" y="717"/>
                    </a:lnTo>
                    <a:lnTo>
                      <a:pt x="601" y="721"/>
                    </a:lnTo>
                    <a:lnTo>
                      <a:pt x="121" y="721"/>
                    </a:lnTo>
                    <a:lnTo>
                      <a:pt x="93" y="717"/>
                    </a:lnTo>
                    <a:lnTo>
                      <a:pt x="67" y="709"/>
                    </a:lnTo>
                    <a:lnTo>
                      <a:pt x="45" y="694"/>
                    </a:lnTo>
                    <a:lnTo>
                      <a:pt x="26" y="675"/>
                    </a:lnTo>
                    <a:lnTo>
                      <a:pt x="13" y="653"/>
                    </a:lnTo>
                    <a:lnTo>
                      <a:pt x="4" y="628"/>
                    </a:lnTo>
                    <a:lnTo>
                      <a:pt x="0" y="601"/>
                    </a:lnTo>
                    <a:lnTo>
                      <a:pt x="0" y="120"/>
                    </a:lnTo>
                    <a:lnTo>
                      <a:pt x="4" y="93"/>
                    </a:lnTo>
                    <a:lnTo>
                      <a:pt x="13" y="68"/>
                    </a:lnTo>
                    <a:lnTo>
                      <a:pt x="26" y="46"/>
                    </a:lnTo>
                    <a:lnTo>
                      <a:pt x="45" y="27"/>
                    </a:lnTo>
                    <a:lnTo>
                      <a:pt x="67" y="12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" name="Freeform 13"/>
              <p:cNvSpPr>
                <a:spLocks/>
              </p:cNvSpPr>
              <p:nvPr/>
            </p:nvSpPr>
            <p:spPr bwMode="auto">
              <a:xfrm>
                <a:off x="2520" y="1568"/>
                <a:ext cx="479" cy="239"/>
              </a:xfrm>
              <a:custGeom>
                <a:avLst/>
                <a:gdLst>
                  <a:gd name="T0" fmla="*/ 119 w 479"/>
                  <a:gd name="T1" fmla="*/ 0 h 239"/>
                  <a:gd name="T2" fmla="*/ 360 w 479"/>
                  <a:gd name="T3" fmla="*/ 0 h 239"/>
                  <a:gd name="T4" fmla="*/ 387 w 479"/>
                  <a:gd name="T5" fmla="*/ 3 h 239"/>
                  <a:gd name="T6" fmla="*/ 412 w 479"/>
                  <a:gd name="T7" fmla="*/ 12 h 239"/>
                  <a:gd name="T8" fmla="*/ 435 w 479"/>
                  <a:gd name="T9" fmla="*/ 26 h 239"/>
                  <a:gd name="T10" fmla="*/ 453 w 479"/>
                  <a:gd name="T11" fmla="*/ 44 h 239"/>
                  <a:gd name="T12" fmla="*/ 467 w 479"/>
                  <a:gd name="T13" fmla="*/ 67 h 239"/>
                  <a:gd name="T14" fmla="*/ 477 w 479"/>
                  <a:gd name="T15" fmla="*/ 93 h 239"/>
                  <a:gd name="T16" fmla="*/ 479 w 479"/>
                  <a:gd name="T17" fmla="*/ 120 h 239"/>
                  <a:gd name="T18" fmla="*/ 477 w 479"/>
                  <a:gd name="T19" fmla="*/ 147 h 239"/>
                  <a:gd name="T20" fmla="*/ 467 w 479"/>
                  <a:gd name="T21" fmla="*/ 172 h 239"/>
                  <a:gd name="T22" fmla="*/ 453 w 479"/>
                  <a:gd name="T23" fmla="*/ 195 h 239"/>
                  <a:gd name="T24" fmla="*/ 435 w 479"/>
                  <a:gd name="T25" fmla="*/ 213 h 239"/>
                  <a:gd name="T26" fmla="*/ 412 w 479"/>
                  <a:gd name="T27" fmla="*/ 228 h 239"/>
                  <a:gd name="T28" fmla="*/ 387 w 479"/>
                  <a:gd name="T29" fmla="*/ 237 h 239"/>
                  <a:gd name="T30" fmla="*/ 360 w 479"/>
                  <a:gd name="T31" fmla="*/ 239 h 239"/>
                  <a:gd name="T32" fmla="*/ 119 w 479"/>
                  <a:gd name="T33" fmla="*/ 239 h 239"/>
                  <a:gd name="T34" fmla="*/ 92 w 479"/>
                  <a:gd name="T35" fmla="*/ 237 h 239"/>
                  <a:gd name="T36" fmla="*/ 67 w 479"/>
                  <a:gd name="T37" fmla="*/ 228 h 239"/>
                  <a:gd name="T38" fmla="*/ 45 w 479"/>
                  <a:gd name="T39" fmla="*/ 213 h 239"/>
                  <a:gd name="T40" fmla="*/ 26 w 479"/>
                  <a:gd name="T41" fmla="*/ 195 h 239"/>
                  <a:gd name="T42" fmla="*/ 11 w 479"/>
                  <a:gd name="T43" fmla="*/ 172 h 239"/>
                  <a:gd name="T44" fmla="*/ 2 w 479"/>
                  <a:gd name="T45" fmla="*/ 147 h 239"/>
                  <a:gd name="T46" fmla="*/ 0 w 479"/>
                  <a:gd name="T47" fmla="*/ 120 h 239"/>
                  <a:gd name="T48" fmla="*/ 2 w 479"/>
                  <a:gd name="T49" fmla="*/ 93 h 239"/>
                  <a:gd name="T50" fmla="*/ 11 w 479"/>
                  <a:gd name="T51" fmla="*/ 67 h 239"/>
                  <a:gd name="T52" fmla="*/ 26 w 479"/>
                  <a:gd name="T53" fmla="*/ 44 h 239"/>
                  <a:gd name="T54" fmla="*/ 45 w 479"/>
                  <a:gd name="T55" fmla="*/ 26 h 239"/>
                  <a:gd name="T56" fmla="*/ 67 w 479"/>
                  <a:gd name="T57" fmla="*/ 12 h 239"/>
                  <a:gd name="T58" fmla="*/ 92 w 479"/>
                  <a:gd name="T59" fmla="*/ 3 h 239"/>
                  <a:gd name="T60" fmla="*/ 119 w 479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39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2"/>
                    </a:lnTo>
                    <a:lnTo>
                      <a:pt x="435" y="26"/>
                    </a:lnTo>
                    <a:lnTo>
                      <a:pt x="453" y="44"/>
                    </a:lnTo>
                    <a:lnTo>
                      <a:pt x="467" y="67"/>
                    </a:lnTo>
                    <a:lnTo>
                      <a:pt x="477" y="93"/>
                    </a:lnTo>
                    <a:lnTo>
                      <a:pt x="479" y="120"/>
                    </a:lnTo>
                    <a:lnTo>
                      <a:pt x="477" y="147"/>
                    </a:lnTo>
                    <a:lnTo>
                      <a:pt x="467" y="172"/>
                    </a:lnTo>
                    <a:lnTo>
                      <a:pt x="453" y="195"/>
                    </a:lnTo>
                    <a:lnTo>
                      <a:pt x="435" y="213"/>
                    </a:lnTo>
                    <a:lnTo>
                      <a:pt x="412" y="228"/>
                    </a:lnTo>
                    <a:lnTo>
                      <a:pt x="387" y="237"/>
                    </a:lnTo>
                    <a:lnTo>
                      <a:pt x="360" y="239"/>
                    </a:lnTo>
                    <a:lnTo>
                      <a:pt x="119" y="239"/>
                    </a:lnTo>
                    <a:lnTo>
                      <a:pt x="92" y="237"/>
                    </a:lnTo>
                    <a:lnTo>
                      <a:pt x="67" y="228"/>
                    </a:lnTo>
                    <a:lnTo>
                      <a:pt x="45" y="213"/>
                    </a:lnTo>
                    <a:lnTo>
                      <a:pt x="26" y="195"/>
                    </a:lnTo>
                    <a:lnTo>
                      <a:pt x="11" y="172"/>
                    </a:lnTo>
                    <a:lnTo>
                      <a:pt x="2" y="147"/>
                    </a:lnTo>
                    <a:lnTo>
                      <a:pt x="0" y="120"/>
                    </a:lnTo>
                    <a:lnTo>
                      <a:pt x="2" y="93"/>
                    </a:lnTo>
                    <a:lnTo>
                      <a:pt x="11" y="67"/>
                    </a:lnTo>
                    <a:lnTo>
                      <a:pt x="26" y="44"/>
                    </a:lnTo>
                    <a:lnTo>
                      <a:pt x="45" y="26"/>
                    </a:lnTo>
                    <a:lnTo>
                      <a:pt x="67" y="12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" name="Freeform 14"/>
              <p:cNvSpPr>
                <a:spLocks/>
              </p:cNvSpPr>
              <p:nvPr/>
            </p:nvSpPr>
            <p:spPr bwMode="auto">
              <a:xfrm>
                <a:off x="2520" y="2048"/>
                <a:ext cx="479" cy="240"/>
              </a:xfrm>
              <a:custGeom>
                <a:avLst/>
                <a:gdLst>
                  <a:gd name="T0" fmla="*/ 119 w 479"/>
                  <a:gd name="T1" fmla="*/ 0 h 240"/>
                  <a:gd name="T2" fmla="*/ 360 w 479"/>
                  <a:gd name="T3" fmla="*/ 0 h 240"/>
                  <a:gd name="T4" fmla="*/ 387 w 479"/>
                  <a:gd name="T5" fmla="*/ 3 h 240"/>
                  <a:gd name="T6" fmla="*/ 412 w 479"/>
                  <a:gd name="T7" fmla="*/ 13 h 240"/>
                  <a:gd name="T8" fmla="*/ 435 w 479"/>
                  <a:gd name="T9" fmla="*/ 26 h 240"/>
                  <a:gd name="T10" fmla="*/ 453 w 479"/>
                  <a:gd name="T11" fmla="*/ 45 h 240"/>
                  <a:gd name="T12" fmla="*/ 467 w 479"/>
                  <a:gd name="T13" fmla="*/ 67 h 240"/>
                  <a:gd name="T14" fmla="*/ 477 w 479"/>
                  <a:gd name="T15" fmla="*/ 92 h 240"/>
                  <a:gd name="T16" fmla="*/ 479 w 479"/>
                  <a:gd name="T17" fmla="*/ 119 h 240"/>
                  <a:gd name="T18" fmla="*/ 477 w 479"/>
                  <a:gd name="T19" fmla="*/ 148 h 240"/>
                  <a:gd name="T20" fmla="*/ 467 w 479"/>
                  <a:gd name="T21" fmla="*/ 173 h 240"/>
                  <a:gd name="T22" fmla="*/ 453 w 479"/>
                  <a:gd name="T23" fmla="*/ 195 h 240"/>
                  <a:gd name="T24" fmla="*/ 435 w 479"/>
                  <a:gd name="T25" fmla="*/ 214 h 240"/>
                  <a:gd name="T26" fmla="*/ 412 w 479"/>
                  <a:gd name="T27" fmla="*/ 227 h 240"/>
                  <a:gd name="T28" fmla="*/ 387 w 479"/>
                  <a:gd name="T29" fmla="*/ 237 h 240"/>
                  <a:gd name="T30" fmla="*/ 360 w 479"/>
                  <a:gd name="T31" fmla="*/ 240 h 240"/>
                  <a:gd name="T32" fmla="*/ 119 w 479"/>
                  <a:gd name="T33" fmla="*/ 240 h 240"/>
                  <a:gd name="T34" fmla="*/ 92 w 479"/>
                  <a:gd name="T35" fmla="*/ 237 h 240"/>
                  <a:gd name="T36" fmla="*/ 67 w 479"/>
                  <a:gd name="T37" fmla="*/ 227 h 240"/>
                  <a:gd name="T38" fmla="*/ 45 w 479"/>
                  <a:gd name="T39" fmla="*/ 214 h 240"/>
                  <a:gd name="T40" fmla="*/ 26 w 479"/>
                  <a:gd name="T41" fmla="*/ 195 h 240"/>
                  <a:gd name="T42" fmla="*/ 11 w 479"/>
                  <a:gd name="T43" fmla="*/ 173 h 240"/>
                  <a:gd name="T44" fmla="*/ 2 w 479"/>
                  <a:gd name="T45" fmla="*/ 148 h 240"/>
                  <a:gd name="T46" fmla="*/ 0 w 479"/>
                  <a:gd name="T47" fmla="*/ 119 h 240"/>
                  <a:gd name="T48" fmla="*/ 2 w 479"/>
                  <a:gd name="T49" fmla="*/ 92 h 240"/>
                  <a:gd name="T50" fmla="*/ 11 w 479"/>
                  <a:gd name="T51" fmla="*/ 67 h 240"/>
                  <a:gd name="T52" fmla="*/ 26 w 479"/>
                  <a:gd name="T53" fmla="*/ 45 h 240"/>
                  <a:gd name="T54" fmla="*/ 45 w 479"/>
                  <a:gd name="T55" fmla="*/ 26 h 240"/>
                  <a:gd name="T56" fmla="*/ 67 w 479"/>
                  <a:gd name="T57" fmla="*/ 13 h 240"/>
                  <a:gd name="T58" fmla="*/ 92 w 479"/>
                  <a:gd name="T59" fmla="*/ 3 h 240"/>
                  <a:gd name="T60" fmla="*/ 119 w 479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0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3"/>
                    </a:lnTo>
                    <a:lnTo>
                      <a:pt x="435" y="26"/>
                    </a:lnTo>
                    <a:lnTo>
                      <a:pt x="453" y="45"/>
                    </a:lnTo>
                    <a:lnTo>
                      <a:pt x="467" y="67"/>
                    </a:lnTo>
                    <a:lnTo>
                      <a:pt x="477" y="92"/>
                    </a:lnTo>
                    <a:lnTo>
                      <a:pt x="479" y="119"/>
                    </a:lnTo>
                    <a:lnTo>
                      <a:pt x="477" y="148"/>
                    </a:lnTo>
                    <a:lnTo>
                      <a:pt x="467" y="173"/>
                    </a:lnTo>
                    <a:lnTo>
                      <a:pt x="453" y="195"/>
                    </a:lnTo>
                    <a:lnTo>
                      <a:pt x="435" y="214"/>
                    </a:lnTo>
                    <a:lnTo>
                      <a:pt x="412" y="227"/>
                    </a:lnTo>
                    <a:lnTo>
                      <a:pt x="387" y="237"/>
                    </a:lnTo>
                    <a:lnTo>
                      <a:pt x="360" y="240"/>
                    </a:lnTo>
                    <a:lnTo>
                      <a:pt x="119" y="240"/>
                    </a:lnTo>
                    <a:lnTo>
                      <a:pt x="92" y="237"/>
                    </a:lnTo>
                    <a:lnTo>
                      <a:pt x="67" y="227"/>
                    </a:lnTo>
                    <a:lnTo>
                      <a:pt x="45" y="214"/>
                    </a:lnTo>
                    <a:lnTo>
                      <a:pt x="26" y="195"/>
                    </a:lnTo>
                    <a:lnTo>
                      <a:pt x="11" y="173"/>
                    </a:lnTo>
                    <a:lnTo>
                      <a:pt x="2" y="148"/>
                    </a:lnTo>
                    <a:lnTo>
                      <a:pt x="0" y="119"/>
                    </a:lnTo>
                    <a:lnTo>
                      <a:pt x="2" y="92"/>
                    </a:lnTo>
                    <a:lnTo>
                      <a:pt x="11" y="67"/>
                    </a:lnTo>
                    <a:lnTo>
                      <a:pt x="26" y="45"/>
                    </a:lnTo>
                    <a:lnTo>
                      <a:pt x="45" y="26"/>
                    </a:lnTo>
                    <a:lnTo>
                      <a:pt x="67" y="13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" name="Freeform 15"/>
              <p:cNvSpPr>
                <a:spLocks/>
              </p:cNvSpPr>
              <p:nvPr/>
            </p:nvSpPr>
            <p:spPr bwMode="auto">
              <a:xfrm>
                <a:off x="2520" y="2528"/>
                <a:ext cx="479" cy="240"/>
              </a:xfrm>
              <a:custGeom>
                <a:avLst/>
                <a:gdLst>
                  <a:gd name="T0" fmla="*/ 119 w 479"/>
                  <a:gd name="T1" fmla="*/ 0 h 240"/>
                  <a:gd name="T2" fmla="*/ 360 w 479"/>
                  <a:gd name="T3" fmla="*/ 0 h 240"/>
                  <a:gd name="T4" fmla="*/ 387 w 479"/>
                  <a:gd name="T5" fmla="*/ 3 h 240"/>
                  <a:gd name="T6" fmla="*/ 412 w 479"/>
                  <a:gd name="T7" fmla="*/ 12 h 240"/>
                  <a:gd name="T8" fmla="*/ 435 w 479"/>
                  <a:gd name="T9" fmla="*/ 27 h 240"/>
                  <a:gd name="T10" fmla="*/ 453 w 479"/>
                  <a:gd name="T11" fmla="*/ 46 h 240"/>
                  <a:gd name="T12" fmla="*/ 467 w 479"/>
                  <a:gd name="T13" fmla="*/ 68 h 240"/>
                  <a:gd name="T14" fmla="*/ 477 w 479"/>
                  <a:gd name="T15" fmla="*/ 93 h 240"/>
                  <a:gd name="T16" fmla="*/ 479 w 479"/>
                  <a:gd name="T17" fmla="*/ 120 h 240"/>
                  <a:gd name="T18" fmla="*/ 477 w 479"/>
                  <a:gd name="T19" fmla="*/ 147 h 240"/>
                  <a:gd name="T20" fmla="*/ 467 w 479"/>
                  <a:gd name="T21" fmla="*/ 173 h 240"/>
                  <a:gd name="T22" fmla="*/ 453 w 479"/>
                  <a:gd name="T23" fmla="*/ 196 h 240"/>
                  <a:gd name="T24" fmla="*/ 435 w 479"/>
                  <a:gd name="T25" fmla="*/ 214 h 240"/>
                  <a:gd name="T26" fmla="*/ 412 w 479"/>
                  <a:gd name="T27" fmla="*/ 228 h 240"/>
                  <a:gd name="T28" fmla="*/ 387 w 479"/>
                  <a:gd name="T29" fmla="*/ 237 h 240"/>
                  <a:gd name="T30" fmla="*/ 360 w 479"/>
                  <a:gd name="T31" fmla="*/ 240 h 240"/>
                  <a:gd name="T32" fmla="*/ 119 w 479"/>
                  <a:gd name="T33" fmla="*/ 240 h 240"/>
                  <a:gd name="T34" fmla="*/ 92 w 479"/>
                  <a:gd name="T35" fmla="*/ 237 h 240"/>
                  <a:gd name="T36" fmla="*/ 67 w 479"/>
                  <a:gd name="T37" fmla="*/ 228 h 240"/>
                  <a:gd name="T38" fmla="*/ 45 w 479"/>
                  <a:gd name="T39" fmla="*/ 214 h 240"/>
                  <a:gd name="T40" fmla="*/ 26 w 479"/>
                  <a:gd name="T41" fmla="*/ 196 h 240"/>
                  <a:gd name="T42" fmla="*/ 11 w 479"/>
                  <a:gd name="T43" fmla="*/ 173 h 240"/>
                  <a:gd name="T44" fmla="*/ 2 w 479"/>
                  <a:gd name="T45" fmla="*/ 147 h 240"/>
                  <a:gd name="T46" fmla="*/ 0 w 479"/>
                  <a:gd name="T47" fmla="*/ 120 h 240"/>
                  <a:gd name="T48" fmla="*/ 2 w 479"/>
                  <a:gd name="T49" fmla="*/ 93 h 240"/>
                  <a:gd name="T50" fmla="*/ 11 w 479"/>
                  <a:gd name="T51" fmla="*/ 68 h 240"/>
                  <a:gd name="T52" fmla="*/ 26 w 479"/>
                  <a:gd name="T53" fmla="*/ 46 h 240"/>
                  <a:gd name="T54" fmla="*/ 45 w 479"/>
                  <a:gd name="T55" fmla="*/ 27 h 240"/>
                  <a:gd name="T56" fmla="*/ 67 w 479"/>
                  <a:gd name="T57" fmla="*/ 12 h 240"/>
                  <a:gd name="T58" fmla="*/ 92 w 479"/>
                  <a:gd name="T59" fmla="*/ 3 h 240"/>
                  <a:gd name="T60" fmla="*/ 119 w 479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0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2"/>
                    </a:lnTo>
                    <a:lnTo>
                      <a:pt x="435" y="27"/>
                    </a:lnTo>
                    <a:lnTo>
                      <a:pt x="453" y="46"/>
                    </a:lnTo>
                    <a:lnTo>
                      <a:pt x="467" y="68"/>
                    </a:lnTo>
                    <a:lnTo>
                      <a:pt x="477" y="93"/>
                    </a:lnTo>
                    <a:lnTo>
                      <a:pt x="479" y="120"/>
                    </a:lnTo>
                    <a:lnTo>
                      <a:pt x="477" y="147"/>
                    </a:lnTo>
                    <a:lnTo>
                      <a:pt x="467" y="173"/>
                    </a:lnTo>
                    <a:lnTo>
                      <a:pt x="453" y="196"/>
                    </a:lnTo>
                    <a:lnTo>
                      <a:pt x="435" y="214"/>
                    </a:lnTo>
                    <a:lnTo>
                      <a:pt x="412" y="228"/>
                    </a:lnTo>
                    <a:lnTo>
                      <a:pt x="387" y="237"/>
                    </a:lnTo>
                    <a:lnTo>
                      <a:pt x="360" y="240"/>
                    </a:lnTo>
                    <a:lnTo>
                      <a:pt x="119" y="240"/>
                    </a:lnTo>
                    <a:lnTo>
                      <a:pt x="92" y="237"/>
                    </a:lnTo>
                    <a:lnTo>
                      <a:pt x="67" y="228"/>
                    </a:lnTo>
                    <a:lnTo>
                      <a:pt x="45" y="214"/>
                    </a:lnTo>
                    <a:lnTo>
                      <a:pt x="26" y="196"/>
                    </a:lnTo>
                    <a:lnTo>
                      <a:pt x="11" y="173"/>
                    </a:lnTo>
                    <a:lnTo>
                      <a:pt x="2" y="147"/>
                    </a:lnTo>
                    <a:lnTo>
                      <a:pt x="0" y="120"/>
                    </a:lnTo>
                    <a:lnTo>
                      <a:pt x="2" y="93"/>
                    </a:lnTo>
                    <a:lnTo>
                      <a:pt x="11" y="68"/>
                    </a:lnTo>
                    <a:lnTo>
                      <a:pt x="26" y="46"/>
                    </a:lnTo>
                    <a:lnTo>
                      <a:pt x="45" y="27"/>
                    </a:lnTo>
                    <a:lnTo>
                      <a:pt x="67" y="12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" name="Freeform 16"/>
              <p:cNvSpPr>
                <a:spLocks/>
              </p:cNvSpPr>
              <p:nvPr/>
            </p:nvSpPr>
            <p:spPr bwMode="auto">
              <a:xfrm>
                <a:off x="3487" y="1568"/>
                <a:ext cx="481" cy="239"/>
              </a:xfrm>
              <a:custGeom>
                <a:avLst/>
                <a:gdLst>
                  <a:gd name="T0" fmla="*/ 121 w 481"/>
                  <a:gd name="T1" fmla="*/ 0 h 239"/>
                  <a:gd name="T2" fmla="*/ 360 w 481"/>
                  <a:gd name="T3" fmla="*/ 0 h 239"/>
                  <a:gd name="T4" fmla="*/ 389 w 481"/>
                  <a:gd name="T5" fmla="*/ 3 h 239"/>
                  <a:gd name="T6" fmla="*/ 414 w 481"/>
                  <a:gd name="T7" fmla="*/ 12 h 239"/>
                  <a:gd name="T8" fmla="*/ 436 w 481"/>
                  <a:gd name="T9" fmla="*/ 26 h 239"/>
                  <a:gd name="T10" fmla="*/ 455 w 481"/>
                  <a:gd name="T11" fmla="*/ 44 h 239"/>
                  <a:gd name="T12" fmla="*/ 468 w 481"/>
                  <a:gd name="T13" fmla="*/ 67 h 239"/>
                  <a:gd name="T14" fmla="*/ 478 w 481"/>
                  <a:gd name="T15" fmla="*/ 93 h 239"/>
                  <a:gd name="T16" fmla="*/ 481 w 481"/>
                  <a:gd name="T17" fmla="*/ 120 h 239"/>
                  <a:gd name="T18" fmla="*/ 478 w 481"/>
                  <a:gd name="T19" fmla="*/ 147 h 239"/>
                  <a:gd name="T20" fmla="*/ 468 w 481"/>
                  <a:gd name="T21" fmla="*/ 172 h 239"/>
                  <a:gd name="T22" fmla="*/ 455 w 481"/>
                  <a:gd name="T23" fmla="*/ 195 h 239"/>
                  <a:gd name="T24" fmla="*/ 436 w 481"/>
                  <a:gd name="T25" fmla="*/ 213 h 239"/>
                  <a:gd name="T26" fmla="*/ 414 w 481"/>
                  <a:gd name="T27" fmla="*/ 228 h 239"/>
                  <a:gd name="T28" fmla="*/ 389 w 481"/>
                  <a:gd name="T29" fmla="*/ 237 h 239"/>
                  <a:gd name="T30" fmla="*/ 360 w 481"/>
                  <a:gd name="T31" fmla="*/ 239 h 239"/>
                  <a:gd name="T32" fmla="*/ 121 w 481"/>
                  <a:gd name="T33" fmla="*/ 239 h 239"/>
                  <a:gd name="T34" fmla="*/ 93 w 481"/>
                  <a:gd name="T35" fmla="*/ 237 h 239"/>
                  <a:gd name="T36" fmla="*/ 69 w 481"/>
                  <a:gd name="T37" fmla="*/ 228 h 239"/>
                  <a:gd name="T38" fmla="*/ 46 w 481"/>
                  <a:gd name="T39" fmla="*/ 213 h 239"/>
                  <a:gd name="T40" fmla="*/ 28 w 481"/>
                  <a:gd name="T41" fmla="*/ 195 h 239"/>
                  <a:gd name="T42" fmla="*/ 13 w 481"/>
                  <a:gd name="T43" fmla="*/ 172 h 239"/>
                  <a:gd name="T44" fmla="*/ 4 w 481"/>
                  <a:gd name="T45" fmla="*/ 147 h 239"/>
                  <a:gd name="T46" fmla="*/ 0 w 481"/>
                  <a:gd name="T47" fmla="*/ 120 h 239"/>
                  <a:gd name="T48" fmla="*/ 4 w 481"/>
                  <a:gd name="T49" fmla="*/ 93 h 239"/>
                  <a:gd name="T50" fmla="*/ 13 w 481"/>
                  <a:gd name="T51" fmla="*/ 67 h 239"/>
                  <a:gd name="T52" fmla="*/ 28 w 481"/>
                  <a:gd name="T53" fmla="*/ 44 h 239"/>
                  <a:gd name="T54" fmla="*/ 46 w 481"/>
                  <a:gd name="T55" fmla="*/ 26 h 239"/>
                  <a:gd name="T56" fmla="*/ 69 w 481"/>
                  <a:gd name="T57" fmla="*/ 12 h 239"/>
                  <a:gd name="T58" fmla="*/ 93 w 481"/>
                  <a:gd name="T59" fmla="*/ 3 h 239"/>
                  <a:gd name="T60" fmla="*/ 121 w 481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39">
                    <a:moveTo>
                      <a:pt x="121" y="0"/>
                    </a:moveTo>
                    <a:lnTo>
                      <a:pt x="360" y="0"/>
                    </a:lnTo>
                    <a:lnTo>
                      <a:pt x="389" y="3"/>
                    </a:lnTo>
                    <a:lnTo>
                      <a:pt x="414" y="12"/>
                    </a:lnTo>
                    <a:lnTo>
                      <a:pt x="436" y="26"/>
                    </a:lnTo>
                    <a:lnTo>
                      <a:pt x="455" y="44"/>
                    </a:lnTo>
                    <a:lnTo>
                      <a:pt x="468" y="67"/>
                    </a:lnTo>
                    <a:lnTo>
                      <a:pt x="478" y="93"/>
                    </a:lnTo>
                    <a:lnTo>
                      <a:pt x="481" y="120"/>
                    </a:lnTo>
                    <a:lnTo>
                      <a:pt x="478" y="147"/>
                    </a:lnTo>
                    <a:lnTo>
                      <a:pt x="468" y="172"/>
                    </a:lnTo>
                    <a:lnTo>
                      <a:pt x="455" y="195"/>
                    </a:lnTo>
                    <a:lnTo>
                      <a:pt x="436" y="213"/>
                    </a:lnTo>
                    <a:lnTo>
                      <a:pt x="414" y="228"/>
                    </a:lnTo>
                    <a:lnTo>
                      <a:pt x="389" y="237"/>
                    </a:lnTo>
                    <a:lnTo>
                      <a:pt x="360" y="239"/>
                    </a:lnTo>
                    <a:lnTo>
                      <a:pt x="121" y="239"/>
                    </a:lnTo>
                    <a:lnTo>
                      <a:pt x="93" y="237"/>
                    </a:lnTo>
                    <a:lnTo>
                      <a:pt x="69" y="228"/>
                    </a:lnTo>
                    <a:lnTo>
                      <a:pt x="46" y="213"/>
                    </a:lnTo>
                    <a:lnTo>
                      <a:pt x="28" y="195"/>
                    </a:lnTo>
                    <a:lnTo>
                      <a:pt x="13" y="172"/>
                    </a:lnTo>
                    <a:lnTo>
                      <a:pt x="4" y="147"/>
                    </a:lnTo>
                    <a:lnTo>
                      <a:pt x="0" y="120"/>
                    </a:lnTo>
                    <a:lnTo>
                      <a:pt x="4" y="93"/>
                    </a:lnTo>
                    <a:lnTo>
                      <a:pt x="13" y="67"/>
                    </a:lnTo>
                    <a:lnTo>
                      <a:pt x="28" y="44"/>
                    </a:lnTo>
                    <a:lnTo>
                      <a:pt x="46" y="26"/>
                    </a:lnTo>
                    <a:lnTo>
                      <a:pt x="69" y="12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" name="Freeform 17"/>
              <p:cNvSpPr>
                <a:spLocks/>
              </p:cNvSpPr>
              <p:nvPr/>
            </p:nvSpPr>
            <p:spPr bwMode="auto">
              <a:xfrm>
                <a:off x="3487" y="2048"/>
                <a:ext cx="481" cy="240"/>
              </a:xfrm>
              <a:custGeom>
                <a:avLst/>
                <a:gdLst>
                  <a:gd name="T0" fmla="*/ 121 w 481"/>
                  <a:gd name="T1" fmla="*/ 0 h 240"/>
                  <a:gd name="T2" fmla="*/ 360 w 481"/>
                  <a:gd name="T3" fmla="*/ 0 h 240"/>
                  <a:gd name="T4" fmla="*/ 389 w 481"/>
                  <a:gd name="T5" fmla="*/ 3 h 240"/>
                  <a:gd name="T6" fmla="*/ 414 w 481"/>
                  <a:gd name="T7" fmla="*/ 13 h 240"/>
                  <a:gd name="T8" fmla="*/ 436 w 481"/>
                  <a:gd name="T9" fmla="*/ 26 h 240"/>
                  <a:gd name="T10" fmla="*/ 455 w 481"/>
                  <a:gd name="T11" fmla="*/ 45 h 240"/>
                  <a:gd name="T12" fmla="*/ 468 w 481"/>
                  <a:gd name="T13" fmla="*/ 67 h 240"/>
                  <a:gd name="T14" fmla="*/ 478 w 481"/>
                  <a:gd name="T15" fmla="*/ 92 h 240"/>
                  <a:gd name="T16" fmla="*/ 481 w 481"/>
                  <a:gd name="T17" fmla="*/ 119 h 240"/>
                  <a:gd name="T18" fmla="*/ 478 w 481"/>
                  <a:gd name="T19" fmla="*/ 148 h 240"/>
                  <a:gd name="T20" fmla="*/ 468 w 481"/>
                  <a:gd name="T21" fmla="*/ 173 h 240"/>
                  <a:gd name="T22" fmla="*/ 455 w 481"/>
                  <a:gd name="T23" fmla="*/ 195 h 240"/>
                  <a:gd name="T24" fmla="*/ 436 w 481"/>
                  <a:gd name="T25" fmla="*/ 214 h 240"/>
                  <a:gd name="T26" fmla="*/ 414 w 481"/>
                  <a:gd name="T27" fmla="*/ 227 h 240"/>
                  <a:gd name="T28" fmla="*/ 389 w 481"/>
                  <a:gd name="T29" fmla="*/ 237 h 240"/>
                  <a:gd name="T30" fmla="*/ 360 w 481"/>
                  <a:gd name="T31" fmla="*/ 240 h 240"/>
                  <a:gd name="T32" fmla="*/ 121 w 481"/>
                  <a:gd name="T33" fmla="*/ 240 h 240"/>
                  <a:gd name="T34" fmla="*/ 93 w 481"/>
                  <a:gd name="T35" fmla="*/ 237 h 240"/>
                  <a:gd name="T36" fmla="*/ 69 w 481"/>
                  <a:gd name="T37" fmla="*/ 227 h 240"/>
                  <a:gd name="T38" fmla="*/ 46 w 481"/>
                  <a:gd name="T39" fmla="*/ 214 h 240"/>
                  <a:gd name="T40" fmla="*/ 28 w 481"/>
                  <a:gd name="T41" fmla="*/ 195 h 240"/>
                  <a:gd name="T42" fmla="*/ 13 w 481"/>
                  <a:gd name="T43" fmla="*/ 173 h 240"/>
                  <a:gd name="T44" fmla="*/ 4 w 481"/>
                  <a:gd name="T45" fmla="*/ 148 h 240"/>
                  <a:gd name="T46" fmla="*/ 0 w 481"/>
                  <a:gd name="T47" fmla="*/ 119 h 240"/>
                  <a:gd name="T48" fmla="*/ 4 w 481"/>
                  <a:gd name="T49" fmla="*/ 92 h 240"/>
                  <a:gd name="T50" fmla="*/ 13 w 481"/>
                  <a:gd name="T51" fmla="*/ 67 h 240"/>
                  <a:gd name="T52" fmla="*/ 28 w 481"/>
                  <a:gd name="T53" fmla="*/ 45 h 240"/>
                  <a:gd name="T54" fmla="*/ 46 w 481"/>
                  <a:gd name="T55" fmla="*/ 26 h 240"/>
                  <a:gd name="T56" fmla="*/ 69 w 481"/>
                  <a:gd name="T57" fmla="*/ 13 h 240"/>
                  <a:gd name="T58" fmla="*/ 93 w 481"/>
                  <a:gd name="T59" fmla="*/ 3 h 240"/>
                  <a:gd name="T60" fmla="*/ 121 w 481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40">
                    <a:moveTo>
                      <a:pt x="121" y="0"/>
                    </a:moveTo>
                    <a:lnTo>
                      <a:pt x="360" y="0"/>
                    </a:lnTo>
                    <a:lnTo>
                      <a:pt x="389" y="3"/>
                    </a:lnTo>
                    <a:lnTo>
                      <a:pt x="414" y="13"/>
                    </a:lnTo>
                    <a:lnTo>
                      <a:pt x="436" y="26"/>
                    </a:lnTo>
                    <a:lnTo>
                      <a:pt x="455" y="45"/>
                    </a:lnTo>
                    <a:lnTo>
                      <a:pt x="468" y="67"/>
                    </a:lnTo>
                    <a:lnTo>
                      <a:pt x="478" y="92"/>
                    </a:lnTo>
                    <a:lnTo>
                      <a:pt x="481" y="119"/>
                    </a:lnTo>
                    <a:lnTo>
                      <a:pt x="478" y="148"/>
                    </a:lnTo>
                    <a:lnTo>
                      <a:pt x="468" y="173"/>
                    </a:lnTo>
                    <a:lnTo>
                      <a:pt x="455" y="195"/>
                    </a:lnTo>
                    <a:lnTo>
                      <a:pt x="436" y="214"/>
                    </a:lnTo>
                    <a:lnTo>
                      <a:pt x="414" y="227"/>
                    </a:lnTo>
                    <a:lnTo>
                      <a:pt x="389" y="237"/>
                    </a:lnTo>
                    <a:lnTo>
                      <a:pt x="360" y="240"/>
                    </a:lnTo>
                    <a:lnTo>
                      <a:pt x="121" y="240"/>
                    </a:lnTo>
                    <a:lnTo>
                      <a:pt x="93" y="237"/>
                    </a:lnTo>
                    <a:lnTo>
                      <a:pt x="69" y="227"/>
                    </a:lnTo>
                    <a:lnTo>
                      <a:pt x="46" y="214"/>
                    </a:lnTo>
                    <a:lnTo>
                      <a:pt x="28" y="195"/>
                    </a:lnTo>
                    <a:lnTo>
                      <a:pt x="13" y="173"/>
                    </a:lnTo>
                    <a:lnTo>
                      <a:pt x="4" y="148"/>
                    </a:lnTo>
                    <a:lnTo>
                      <a:pt x="0" y="119"/>
                    </a:lnTo>
                    <a:lnTo>
                      <a:pt x="4" y="92"/>
                    </a:lnTo>
                    <a:lnTo>
                      <a:pt x="13" y="67"/>
                    </a:lnTo>
                    <a:lnTo>
                      <a:pt x="28" y="45"/>
                    </a:lnTo>
                    <a:lnTo>
                      <a:pt x="46" y="26"/>
                    </a:lnTo>
                    <a:lnTo>
                      <a:pt x="69" y="13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" name="Freeform 18"/>
              <p:cNvSpPr>
                <a:spLocks/>
              </p:cNvSpPr>
              <p:nvPr/>
            </p:nvSpPr>
            <p:spPr bwMode="auto">
              <a:xfrm>
                <a:off x="2520" y="3008"/>
                <a:ext cx="479" cy="241"/>
              </a:xfrm>
              <a:custGeom>
                <a:avLst/>
                <a:gdLst>
                  <a:gd name="T0" fmla="*/ 119 w 479"/>
                  <a:gd name="T1" fmla="*/ 0 h 241"/>
                  <a:gd name="T2" fmla="*/ 360 w 479"/>
                  <a:gd name="T3" fmla="*/ 0 h 241"/>
                  <a:gd name="T4" fmla="*/ 387 w 479"/>
                  <a:gd name="T5" fmla="*/ 4 h 241"/>
                  <a:gd name="T6" fmla="*/ 412 w 479"/>
                  <a:gd name="T7" fmla="*/ 13 h 241"/>
                  <a:gd name="T8" fmla="*/ 435 w 479"/>
                  <a:gd name="T9" fmla="*/ 26 h 241"/>
                  <a:gd name="T10" fmla="*/ 453 w 479"/>
                  <a:gd name="T11" fmla="*/ 45 h 241"/>
                  <a:gd name="T12" fmla="*/ 467 w 479"/>
                  <a:gd name="T13" fmla="*/ 67 h 241"/>
                  <a:gd name="T14" fmla="*/ 477 w 479"/>
                  <a:gd name="T15" fmla="*/ 93 h 241"/>
                  <a:gd name="T16" fmla="*/ 479 w 479"/>
                  <a:gd name="T17" fmla="*/ 121 h 241"/>
                  <a:gd name="T18" fmla="*/ 477 w 479"/>
                  <a:gd name="T19" fmla="*/ 148 h 241"/>
                  <a:gd name="T20" fmla="*/ 467 w 479"/>
                  <a:gd name="T21" fmla="*/ 173 h 241"/>
                  <a:gd name="T22" fmla="*/ 453 w 479"/>
                  <a:gd name="T23" fmla="*/ 195 h 241"/>
                  <a:gd name="T24" fmla="*/ 435 w 479"/>
                  <a:gd name="T25" fmla="*/ 214 h 241"/>
                  <a:gd name="T26" fmla="*/ 412 w 479"/>
                  <a:gd name="T27" fmla="*/ 229 h 241"/>
                  <a:gd name="T28" fmla="*/ 387 w 479"/>
                  <a:gd name="T29" fmla="*/ 237 h 241"/>
                  <a:gd name="T30" fmla="*/ 360 w 479"/>
                  <a:gd name="T31" fmla="*/ 241 h 241"/>
                  <a:gd name="T32" fmla="*/ 119 w 479"/>
                  <a:gd name="T33" fmla="*/ 241 h 241"/>
                  <a:gd name="T34" fmla="*/ 92 w 479"/>
                  <a:gd name="T35" fmla="*/ 237 h 241"/>
                  <a:gd name="T36" fmla="*/ 67 w 479"/>
                  <a:gd name="T37" fmla="*/ 229 h 241"/>
                  <a:gd name="T38" fmla="*/ 45 w 479"/>
                  <a:gd name="T39" fmla="*/ 214 h 241"/>
                  <a:gd name="T40" fmla="*/ 26 w 479"/>
                  <a:gd name="T41" fmla="*/ 195 h 241"/>
                  <a:gd name="T42" fmla="*/ 11 w 479"/>
                  <a:gd name="T43" fmla="*/ 173 h 241"/>
                  <a:gd name="T44" fmla="*/ 2 w 479"/>
                  <a:gd name="T45" fmla="*/ 148 h 241"/>
                  <a:gd name="T46" fmla="*/ 0 w 479"/>
                  <a:gd name="T47" fmla="*/ 121 h 241"/>
                  <a:gd name="T48" fmla="*/ 2 w 479"/>
                  <a:gd name="T49" fmla="*/ 93 h 241"/>
                  <a:gd name="T50" fmla="*/ 11 w 479"/>
                  <a:gd name="T51" fmla="*/ 67 h 241"/>
                  <a:gd name="T52" fmla="*/ 26 w 479"/>
                  <a:gd name="T53" fmla="*/ 45 h 241"/>
                  <a:gd name="T54" fmla="*/ 45 w 479"/>
                  <a:gd name="T55" fmla="*/ 26 h 241"/>
                  <a:gd name="T56" fmla="*/ 67 w 479"/>
                  <a:gd name="T57" fmla="*/ 13 h 241"/>
                  <a:gd name="T58" fmla="*/ 92 w 479"/>
                  <a:gd name="T59" fmla="*/ 4 h 241"/>
                  <a:gd name="T60" fmla="*/ 119 w 479"/>
                  <a:gd name="T6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1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4"/>
                    </a:lnTo>
                    <a:lnTo>
                      <a:pt x="412" y="13"/>
                    </a:lnTo>
                    <a:lnTo>
                      <a:pt x="435" y="26"/>
                    </a:lnTo>
                    <a:lnTo>
                      <a:pt x="453" y="45"/>
                    </a:lnTo>
                    <a:lnTo>
                      <a:pt x="467" y="67"/>
                    </a:lnTo>
                    <a:lnTo>
                      <a:pt x="477" y="93"/>
                    </a:lnTo>
                    <a:lnTo>
                      <a:pt x="479" y="121"/>
                    </a:lnTo>
                    <a:lnTo>
                      <a:pt x="477" y="148"/>
                    </a:lnTo>
                    <a:lnTo>
                      <a:pt x="467" y="173"/>
                    </a:lnTo>
                    <a:lnTo>
                      <a:pt x="453" y="195"/>
                    </a:lnTo>
                    <a:lnTo>
                      <a:pt x="435" y="214"/>
                    </a:lnTo>
                    <a:lnTo>
                      <a:pt x="412" y="229"/>
                    </a:lnTo>
                    <a:lnTo>
                      <a:pt x="387" y="237"/>
                    </a:lnTo>
                    <a:lnTo>
                      <a:pt x="360" y="241"/>
                    </a:lnTo>
                    <a:lnTo>
                      <a:pt x="119" y="241"/>
                    </a:lnTo>
                    <a:lnTo>
                      <a:pt x="92" y="237"/>
                    </a:lnTo>
                    <a:lnTo>
                      <a:pt x="67" y="229"/>
                    </a:lnTo>
                    <a:lnTo>
                      <a:pt x="45" y="214"/>
                    </a:lnTo>
                    <a:lnTo>
                      <a:pt x="26" y="195"/>
                    </a:lnTo>
                    <a:lnTo>
                      <a:pt x="11" y="173"/>
                    </a:lnTo>
                    <a:lnTo>
                      <a:pt x="2" y="148"/>
                    </a:lnTo>
                    <a:lnTo>
                      <a:pt x="0" y="121"/>
                    </a:lnTo>
                    <a:lnTo>
                      <a:pt x="2" y="93"/>
                    </a:lnTo>
                    <a:lnTo>
                      <a:pt x="11" y="67"/>
                    </a:lnTo>
                    <a:lnTo>
                      <a:pt x="26" y="45"/>
                    </a:lnTo>
                    <a:lnTo>
                      <a:pt x="45" y="26"/>
                    </a:lnTo>
                    <a:lnTo>
                      <a:pt x="67" y="13"/>
                    </a:lnTo>
                    <a:lnTo>
                      <a:pt x="92" y="4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" name="Freeform 19"/>
              <p:cNvSpPr>
                <a:spLocks/>
              </p:cNvSpPr>
              <p:nvPr/>
            </p:nvSpPr>
            <p:spPr bwMode="auto">
              <a:xfrm>
                <a:off x="4448" y="1568"/>
                <a:ext cx="481" cy="239"/>
              </a:xfrm>
              <a:custGeom>
                <a:avLst/>
                <a:gdLst>
                  <a:gd name="T0" fmla="*/ 121 w 481"/>
                  <a:gd name="T1" fmla="*/ 0 h 239"/>
                  <a:gd name="T2" fmla="*/ 361 w 481"/>
                  <a:gd name="T3" fmla="*/ 0 h 239"/>
                  <a:gd name="T4" fmla="*/ 388 w 481"/>
                  <a:gd name="T5" fmla="*/ 3 h 239"/>
                  <a:gd name="T6" fmla="*/ 413 w 481"/>
                  <a:gd name="T7" fmla="*/ 12 h 239"/>
                  <a:gd name="T8" fmla="*/ 435 w 481"/>
                  <a:gd name="T9" fmla="*/ 26 h 239"/>
                  <a:gd name="T10" fmla="*/ 454 w 481"/>
                  <a:gd name="T11" fmla="*/ 44 h 239"/>
                  <a:gd name="T12" fmla="*/ 469 w 481"/>
                  <a:gd name="T13" fmla="*/ 67 h 239"/>
                  <a:gd name="T14" fmla="*/ 477 w 481"/>
                  <a:gd name="T15" fmla="*/ 93 h 239"/>
                  <a:gd name="T16" fmla="*/ 481 w 481"/>
                  <a:gd name="T17" fmla="*/ 120 h 239"/>
                  <a:gd name="T18" fmla="*/ 477 w 481"/>
                  <a:gd name="T19" fmla="*/ 147 h 239"/>
                  <a:gd name="T20" fmla="*/ 469 w 481"/>
                  <a:gd name="T21" fmla="*/ 172 h 239"/>
                  <a:gd name="T22" fmla="*/ 454 w 481"/>
                  <a:gd name="T23" fmla="*/ 195 h 239"/>
                  <a:gd name="T24" fmla="*/ 435 w 481"/>
                  <a:gd name="T25" fmla="*/ 213 h 239"/>
                  <a:gd name="T26" fmla="*/ 413 w 481"/>
                  <a:gd name="T27" fmla="*/ 228 h 239"/>
                  <a:gd name="T28" fmla="*/ 388 w 481"/>
                  <a:gd name="T29" fmla="*/ 237 h 239"/>
                  <a:gd name="T30" fmla="*/ 361 w 481"/>
                  <a:gd name="T31" fmla="*/ 239 h 239"/>
                  <a:gd name="T32" fmla="*/ 121 w 481"/>
                  <a:gd name="T33" fmla="*/ 239 h 239"/>
                  <a:gd name="T34" fmla="*/ 92 w 481"/>
                  <a:gd name="T35" fmla="*/ 237 h 239"/>
                  <a:gd name="T36" fmla="*/ 68 w 481"/>
                  <a:gd name="T37" fmla="*/ 228 h 239"/>
                  <a:gd name="T38" fmla="*/ 45 w 481"/>
                  <a:gd name="T39" fmla="*/ 213 h 239"/>
                  <a:gd name="T40" fmla="*/ 27 w 481"/>
                  <a:gd name="T41" fmla="*/ 195 h 239"/>
                  <a:gd name="T42" fmla="*/ 13 w 481"/>
                  <a:gd name="T43" fmla="*/ 172 h 239"/>
                  <a:gd name="T44" fmla="*/ 3 w 481"/>
                  <a:gd name="T45" fmla="*/ 147 h 239"/>
                  <a:gd name="T46" fmla="*/ 0 w 481"/>
                  <a:gd name="T47" fmla="*/ 120 h 239"/>
                  <a:gd name="T48" fmla="*/ 3 w 481"/>
                  <a:gd name="T49" fmla="*/ 93 h 239"/>
                  <a:gd name="T50" fmla="*/ 13 w 481"/>
                  <a:gd name="T51" fmla="*/ 67 h 239"/>
                  <a:gd name="T52" fmla="*/ 27 w 481"/>
                  <a:gd name="T53" fmla="*/ 44 h 239"/>
                  <a:gd name="T54" fmla="*/ 45 w 481"/>
                  <a:gd name="T55" fmla="*/ 26 h 239"/>
                  <a:gd name="T56" fmla="*/ 68 w 481"/>
                  <a:gd name="T57" fmla="*/ 12 h 239"/>
                  <a:gd name="T58" fmla="*/ 92 w 481"/>
                  <a:gd name="T59" fmla="*/ 3 h 239"/>
                  <a:gd name="T60" fmla="*/ 121 w 481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39">
                    <a:moveTo>
                      <a:pt x="121" y="0"/>
                    </a:moveTo>
                    <a:lnTo>
                      <a:pt x="361" y="0"/>
                    </a:lnTo>
                    <a:lnTo>
                      <a:pt x="388" y="3"/>
                    </a:lnTo>
                    <a:lnTo>
                      <a:pt x="413" y="12"/>
                    </a:lnTo>
                    <a:lnTo>
                      <a:pt x="435" y="26"/>
                    </a:lnTo>
                    <a:lnTo>
                      <a:pt x="454" y="44"/>
                    </a:lnTo>
                    <a:lnTo>
                      <a:pt x="469" y="67"/>
                    </a:lnTo>
                    <a:lnTo>
                      <a:pt x="477" y="93"/>
                    </a:lnTo>
                    <a:lnTo>
                      <a:pt x="481" y="120"/>
                    </a:lnTo>
                    <a:lnTo>
                      <a:pt x="477" y="147"/>
                    </a:lnTo>
                    <a:lnTo>
                      <a:pt x="469" y="172"/>
                    </a:lnTo>
                    <a:lnTo>
                      <a:pt x="454" y="195"/>
                    </a:lnTo>
                    <a:lnTo>
                      <a:pt x="435" y="213"/>
                    </a:lnTo>
                    <a:lnTo>
                      <a:pt x="413" y="228"/>
                    </a:lnTo>
                    <a:lnTo>
                      <a:pt x="388" y="237"/>
                    </a:lnTo>
                    <a:lnTo>
                      <a:pt x="361" y="239"/>
                    </a:lnTo>
                    <a:lnTo>
                      <a:pt x="121" y="239"/>
                    </a:lnTo>
                    <a:lnTo>
                      <a:pt x="92" y="237"/>
                    </a:lnTo>
                    <a:lnTo>
                      <a:pt x="68" y="228"/>
                    </a:lnTo>
                    <a:lnTo>
                      <a:pt x="45" y="213"/>
                    </a:lnTo>
                    <a:lnTo>
                      <a:pt x="27" y="195"/>
                    </a:lnTo>
                    <a:lnTo>
                      <a:pt x="13" y="172"/>
                    </a:lnTo>
                    <a:lnTo>
                      <a:pt x="3" y="147"/>
                    </a:lnTo>
                    <a:lnTo>
                      <a:pt x="0" y="120"/>
                    </a:lnTo>
                    <a:lnTo>
                      <a:pt x="3" y="93"/>
                    </a:lnTo>
                    <a:lnTo>
                      <a:pt x="13" y="67"/>
                    </a:lnTo>
                    <a:lnTo>
                      <a:pt x="27" y="44"/>
                    </a:lnTo>
                    <a:lnTo>
                      <a:pt x="45" y="26"/>
                    </a:lnTo>
                    <a:lnTo>
                      <a:pt x="68" y="12"/>
                    </a:lnTo>
                    <a:lnTo>
                      <a:pt x="92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7" name="Freeform 24"/>
            <p:cNvSpPr>
              <a:spLocks/>
            </p:cNvSpPr>
            <p:nvPr/>
          </p:nvSpPr>
          <p:spPr bwMode="auto">
            <a:xfrm>
              <a:off x="8766175" y="4595813"/>
              <a:ext cx="401638" cy="369887"/>
            </a:xfrm>
            <a:custGeom>
              <a:avLst/>
              <a:gdLst>
                <a:gd name="T0" fmla="*/ 1873 w 3282"/>
                <a:gd name="T1" fmla="*/ 67 h 3012"/>
                <a:gd name="T2" fmla="*/ 2047 w 3282"/>
                <a:gd name="T3" fmla="*/ 286 h 3012"/>
                <a:gd name="T4" fmla="*/ 2050 w 3282"/>
                <a:gd name="T5" fmla="*/ 567 h 3012"/>
                <a:gd name="T6" fmla="*/ 2056 w 3282"/>
                <a:gd name="T7" fmla="*/ 723 h 3012"/>
                <a:gd name="T8" fmla="*/ 2196 w 3282"/>
                <a:gd name="T9" fmla="*/ 840 h 3012"/>
                <a:gd name="T10" fmla="*/ 2277 w 3282"/>
                <a:gd name="T11" fmla="*/ 1210 h 3012"/>
                <a:gd name="T12" fmla="*/ 2324 w 3282"/>
                <a:gd name="T13" fmla="*/ 1090 h 3012"/>
                <a:gd name="T14" fmla="*/ 2297 w 3282"/>
                <a:gd name="T15" fmla="*/ 814 h 3012"/>
                <a:gd name="T16" fmla="*/ 2447 w 3282"/>
                <a:gd name="T17" fmla="*/ 577 h 3012"/>
                <a:gd name="T18" fmla="*/ 2716 w 3282"/>
                <a:gd name="T19" fmla="*/ 482 h 3012"/>
                <a:gd name="T20" fmla="*/ 2985 w 3282"/>
                <a:gd name="T21" fmla="*/ 577 h 3012"/>
                <a:gd name="T22" fmla="*/ 3134 w 3282"/>
                <a:gd name="T23" fmla="*/ 814 h 3012"/>
                <a:gd name="T24" fmla="*/ 3108 w 3282"/>
                <a:gd name="T25" fmla="*/ 1090 h 3012"/>
                <a:gd name="T26" fmla="*/ 3161 w 3282"/>
                <a:gd name="T27" fmla="*/ 1213 h 3012"/>
                <a:gd name="T28" fmla="*/ 3279 w 3282"/>
                <a:gd name="T29" fmla="*/ 1352 h 3012"/>
                <a:gd name="T30" fmla="*/ 3242 w 3282"/>
                <a:gd name="T31" fmla="*/ 2025 h 3012"/>
                <a:gd name="T32" fmla="*/ 3110 w 3282"/>
                <a:gd name="T33" fmla="*/ 2790 h 3012"/>
                <a:gd name="T34" fmla="*/ 3019 w 3282"/>
                <a:gd name="T35" fmla="*/ 2969 h 3012"/>
                <a:gd name="T36" fmla="*/ 2821 w 3282"/>
                <a:gd name="T37" fmla="*/ 3002 h 3012"/>
                <a:gd name="T38" fmla="*/ 2667 w 3282"/>
                <a:gd name="T39" fmla="*/ 2973 h 3012"/>
                <a:gd name="T40" fmla="*/ 2471 w 3282"/>
                <a:gd name="T41" fmla="*/ 3001 h 3012"/>
                <a:gd name="T42" fmla="*/ 2331 w 3282"/>
                <a:gd name="T43" fmla="*/ 2860 h 3012"/>
                <a:gd name="T44" fmla="*/ 2232 w 3282"/>
                <a:gd name="T45" fmla="*/ 2066 h 3012"/>
                <a:gd name="T46" fmla="*/ 2147 w 3282"/>
                <a:gd name="T47" fmla="*/ 1911 h 3012"/>
                <a:gd name="T48" fmla="*/ 2036 w 3282"/>
                <a:gd name="T49" fmla="*/ 2308 h 3012"/>
                <a:gd name="T50" fmla="*/ 1945 w 3282"/>
                <a:gd name="T51" fmla="*/ 2488 h 3012"/>
                <a:gd name="T52" fmla="*/ 1747 w 3282"/>
                <a:gd name="T53" fmla="*/ 2520 h 3012"/>
                <a:gd name="T54" fmla="*/ 1593 w 3282"/>
                <a:gd name="T55" fmla="*/ 2492 h 3012"/>
                <a:gd name="T56" fmla="*/ 1398 w 3282"/>
                <a:gd name="T57" fmla="*/ 2519 h 3012"/>
                <a:gd name="T58" fmla="*/ 1258 w 3282"/>
                <a:gd name="T59" fmla="*/ 2378 h 3012"/>
                <a:gd name="T60" fmla="*/ 1159 w 3282"/>
                <a:gd name="T61" fmla="*/ 1584 h 3012"/>
                <a:gd name="T62" fmla="*/ 1094 w 3282"/>
                <a:gd name="T63" fmla="*/ 2025 h 3012"/>
                <a:gd name="T64" fmla="*/ 962 w 3282"/>
                <a:gd name="T65" fmla="*/ 2790 h 3012"/>
                <a:gd name="T66" fmla="*/ 871 w 3282"/>
                <a:gd name="T67" fmla="*/ 2969 h 3012"/>
                <a:gd name="T68" fmla="*/ 673 w 3282"/>
                <a:gd name="T69" fmla="*/ 3002 h 3012"/>
                <a:gd name="T70" fmla="*/ 520 w 3282"/>
                <a:gd name="T71" fmla="*/ 2973 h 3012"/>
                <a:gd name="T72" fmla="*/ 324 w 3282"/>
                <a:gd name="T73" fmla="*/ 3001 h 3012"/>
                <a:gd name="T74" fmla="*/ 184 w 3282"/>
                <a:gd name="T75" fmla="*/ 2860 h 3012"/>
                <a:gd name="T76" fmla="*/ 85 w 3282"/>
                <a:gd name="T77" fmla="*/ 2066 h 3012"/>
                <a:gd name="T78" fmla="*/ 0 w 3282"/>
                <a:gd name="T79" fmla="*/ 1911 h 3012"/>
                <a:gd name="T80" fmla="*/ 66 w 3282"/>
                <a:gd name="T81" fmla="*/ 1244 h 3012"/>
                <a:gd name="T82" fmla="*/ 221 w 3282"/>
                <a:gd name="T83" fmla="*/ 1167 h 3012"/>
                <a:gd name="T84" fmla="*/ 139 w 3282"/>
                <a:gd name="T85" fmla="*/ 913 h 3012"/>
                <a:gd name="T86" fmla="*/ 233 w 3282"/>
                <a:gd name="T87" fmla="*/ 643 h 3012"/>
                <a:gd name="T88" fmla="*/ 470 w 3282"/>
                <a:gd name="T89" fmla="*/ 493 h 3012"/>
                <a:gd name="T90" fmla="*/ 758 w 3282"/>
                <a:gd name="T91" fmla="*/ 526 h 3012"/>
                <a:gd name="T92" fmla="*/ 955 w 3282"/>
                <a:gd name="T93" fmla="*/ 723 h 3012"/>
                <a:gd name="T94" fmla="*/ 988 w 3282"/>
                <a:gd name="T95" fmla="*/ 1005 h 3012"/>
                <a:gd name="T96" fmla="*/ 950 w 3282"/>
                <a:gd name="T97" fmla="*/ 1201 h 3012"/>
                <a:gd name="T98" fmla="*/ 1074 w 3282"/>
                <a:gd name="T99" fmla="*/ 904 h 3012"/>
                <a:gd name="T100" fmla="*/ 1165 w 3282"/>
                <a:gd name="T101" fmla="*/ 744 h 3012"/>
                <a:gd name="T102" fmla="*/ 1271 w 3282"/>
                <a:gd name="T103" fmla="*/ 648 h 3012"/>
                <a:gd name="T104" fmla="*/ 1215 w 3282"/>
                <a:gd name="T105" fmla="*/ 381 h 3012"/>
                <a:gd name="T106" fmla="*/ 1338 w 3282"/>
                <a:gd name="T107" fmla="*/ 127 h 3012"/>
                <a:gd name="T108" fmla="*/ 1592 w 3282"/>
                <a:gd name="T109" fmla="*/ 3 h 3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82" h="3012">
                  <a:moveTo>
                    <a:pt x="1642" y="0"/>
                  </a:moveTo>
                  <a:lnTo>
                    <a:pt x="1692" y="3"/>
                  </a:lnTo>
                  <a:lnTo>
                    <a:pt x="1741" y="11"/>
                  </a:lnTo>
                  <a:lnTo>
                    <a:pt x="1787" y="26"/>
                  </a:lnTo>
                  <a:lnTo>
                    <a:pt x="1832" y="44"/>
                  </a:lnTo>
                  <a:lnTo>
                    <a:pt x="1873" y="67"/>
                  </a:lnTo>
                  <a:lnTo>
                    <a:pt x="1911" y="95"/>
                  </a:lnTo>
                  <a:lnTo>
                    <a:pt x="1946" y="127"/>
                  </a:lnTo>
                  <a:lnTo>
                    <a:pt x="1978" y="161"/>
                  </a:lnTo>
                  <a:lnTo>
                    <a:pt x="2005" y="200"/>
                  </a:lnTo>
                  <a:lnTo>
                    <a:pt x="2029" y="242"/>
                  </a:lnTo>
                  <a:lnTo>
                    <a:pt x="2047" y="286"/>
                  </a:lnTo>
                  <a:lnTo>
                    <a:pt x="2061" y="332"/>
                  </a:lnTo>
                  <a:lnTo>
                    <a:pt x="2070" y="381"/>
                  </a:lnTo>
                  <a:lnTo>
                    <a:pt x="2073" y="431"/>
                  </a:lnTo>
                  <a:lnTo>
                    <a:pt x="2070" y="478"/>
                  </a:lnTo>
                  <a:lnTo>
                    <a:pt x="2062" y="523"/>
                  </a:lnTo>
                  <a:lnTo>
                    <a:pt x="2050" y="567"/>
                  </a:lnTo>
                  <a:lnTo>
                    <a:pt x="2034" y="608"/>
                  </a:lnTo>
                  <a:lnTo>
                    <a:pt x="2013" y="648"/>
                  </a:lnTo>
                  <a:lnTo>
                    <a:pt x="1989" y="685"/>
                  </a:lnTo>
                  <a:lnTo>
                    <a:pt x="1961" y="720"/>
                  </a:lnTo>
                  <a:lnTo>
                    <a:pt x="2023" y="720"/>
                  </a:lnTo>
                  <a:lnTo>
                    <a:pt x="2056" y="723"/>
                  </a:lnTo>
                  <a:lnTo>
                    <a:pt x="2087" y="731"/>
                  </a:lnTo>
                  <a:lnTo>
                    <a:pt x="2117" y="744"/>
                  </a:lnTo>
                  <a:lnTo>
                    <a:pt x="2142" y="763"/>
                  </a:lnTo>
                  <a:lnTo>
                    <a:pt x="2164" y="785"/>
                  </a:lnTo>
                  <a:lnTo>
                    <a:pt x="2183" y="810"/>
                  </a:lnTo>
                  <a:lnTo>
                    <a:pt x="2196" y="840"/>
                  </a:lnTo>
                  <a:lnTo>
                    <a:pt x="2205" y="871"/>
                  </a:lnTo>
                  <a:lnTo>
                    <a:pt x="2208" y="904"/>
                  </a:lnTo>
                  <a:lnTo>
                    <a:pt x="2208" y="1249"/>
                  </a:lnTo>
                  <a:lnTo>
                    <a:pt x="2229" y="1233"/>
                  </a:lnTo>
                  <a:lnTo>
                    <a:pt x="2252" y="1220"/>
                  </a:lnTo>
                  <a:lnTo>
                    <a:pt x="2277" y="1210"/>
                  </a:lnTo>
                  <a:lnTo>
                    <a:pt x="2304" y="1203"/>
                  </a:lnTo>
                  <a:lnTo>
                    <a:pt x="2332" y="1201"/>
                  </a:lnTo>
                  <a:lnTo>
                    <a:pt x="2397" y="1201"/>
                  </a:lnTo>
                  <a:lnTo>
                    <a:pt x="2368" y="1167"/>
                  </a:lnTo>
                  <a:lnTo>
                    <a:pt x="2345" y="1130"/>
                  </a:lnTo>
                  <a:lnTo>
                    <a:pt x="2324" y="1090"/>
                  </a:lnTo>
                  <a:lnTo>
                    <a:pt x="2307" y="1048"/>
                  </a:lnTo>
                  <a:lnTo>
                    <a:pt x="2295" y="1005"/>
                  </a:lnTo>
                  <a:lnTo>
                    <a:pt x="2288" y="960"/>
                  </a:lnTo>
                  <a:lnTo>
                    <a:pt x="2286" y="913"/>
                  </a:lnTo>
                  <a:lnTo>
                    <a:pt x="2288" y="863"/>
                  </a:lnTo>
                  <a:lnTo>
                    <a:pt x="2297" y="814"/>
                  </a:lnTo>
                  <a:lnTo>
                    <a:pt x="2310" y="768"/>
                  </a:lnTo>
                  <a:lnTo>
                    <a:pt x="2330" y="723"/>
                  </a:lnTo>
                  <a:lnTo>
                    <a:pt x="2352" y="682"/>
                  </a:lnTo>
                  <a:lnTo>
                    <a:pt x="2380" y="643"/>
                  </a:lnTo>
                  <a:lnTo>
                    <a:pt x="2411" y="608"/>
                  </a:lnTo>
                  <a:lnTo>
                    <a:pt x="2447" y="577"/>
                  </a:lnTo>
                  <a:lnTo>
                    <a:pt x="2485" y="549"/>
                  </a:lnTo>
                  <a:lnTo>
                    <a:pt x="2527" y="526"/>
                  </a:lnTo>
                  <a:lnTo>
                    <a:pt x="2570" y="507"/>
                  </a:lnTo>
                  <a:lnTo>
                    <a:pt x="2617" y="493"/>
                  </a:lnTo>
                  <a:lnTo>
                    <a:pt x="2665" y="485"/>
                  </a:lnTo>
                  <a:lnTo>
                    <a:pt x="2716" y="482"/>
                  </a:lnTo>
                  <a:lnTo>
                    <a:pt x="2766" y="485"/>
                  </a:lnTo>
                  <a:lnTo>
                    <a:pt x="2814" y="493"/>
                  </a:lnTo>
                  <a:lnTo>
                    <a:pt x="2861" y="507"/>
                  </a:lnTo>
                  <a:lnTo>
                    <a:pt x="2905" y="526"/>
                  </a:lnTo>
                  <a:lnTo>
                    <a:pt x="2947" y="549"/>
                  </a:lnTo>
                  <a:lnTo>
                    <a:pt x="2985" y="577"/>
                  </a:lnTo>
                  <a:lnTo>
                    <a:pt x="3020" y="608"/>
                  </a:lnTo>
                  <a:lnTo>
                    <a:pt x="3052" y="643"/>
                  </a:lnTo>
                  <a:lnTo>
                    <a:pt x="3079" y="682"/>
                  </a:lnTo>
                  <a:lnTo>
                    <a:pt x="3102" y="723"/>
                  </a:lnTo>
                  <a:lnTo>
                    <a:pt x="3121" y="768"/>
                  </a:lnTo>
                  <a:lnTo>
                    <a:pt x="3134" y="814"/>
                  </a:lnTo>
                  <a:lnTo>
                    <a:pt x="3143" y="863"/>
                  </a:lnTo>
                  <a:lnTo>
                    <a:pt x="3146" y="913"/>
                  </a:lnTo>
                  <a:lnTo>
                    <a:pt x="3144" y="960"/>
                  </a:lnTo>
                  <a:lnTo>
                    <a:pt x="3135" y="1005"/>
                  </a:lnTo>
                  <a:lnTo>
                    <a:pt x="3124" y="1048"/>
                  </a:lnTo>
                  <a:lnTo>
                    <a:pt x="3108" y="1090"/>
                  </a:lnTo>
                  <a:lnTo>
                    <a:pt x="3087" y="1130"/>
                  </a:lnTo>
                  <a:lnTo>
                    <a:pt x="3062" y="1167"/>
                  </a:lnTo>
                  <a:lnTo>
                    <a:pt x="3035" y="1201"/>
                  </a:lnTo>
                  <a:lnTo>
                    <a:pt x="3096" y="1201"/>
                  </a:lnTo>
                  <a:lnTo>
                    <a:pt x="3129" y="1203"/>
                  </a:lnTo>
                  <a:lnTo>
                    <a:pt x="3161" y="1213"/>
                  </a:lnTo>
                  <a:lnTo>
                    <a:pt x="3191" y="1226"/>
                  </a:lnTo>
                  <a:lnTo>
                    <a:pt x="3216" y="1244"/>
                  </a:lnTo>
                  <a:lnTo>
                    <a:pt x="3239" y="1267"/>
                  </a:lnTo>
                  <a:lnTo>
                    <a:pt x="3257" y="1292"/>
                  </a:lnTo>
                  <a:lnTo>
                    <a:pt x="3270" y="1322"/>
                  </a:lnTo>
                  <a:lnTo>
                    <a:pt x="3279" y="1352"/>
                  </a:lnTo>
                  <a:lnTo>
                    <a:pt x="3282" y="1386"/>
                  </a:lnTo>
                  <a:lnTo>
                    <a:pt x="3282" y="1911"/>
                  </a:lnTo>
                  <a:lnTo>
                    <a:pt x="3279" y="1942"/>
                  </a:lnTo>
                  <a:lnTo>
                    <a:pt x="3271" y="1973"/>
                  </a:lnTo>
                  <a:lnTo>
                    <a:pt x="3259" y="2001"/>
                  </a:lnTo>
                  <a:lnTo>
                    <a:pt x="3242" y="2025"/>
                  </a:lnTo>
                  <a:lnTo>
                    <a:pt x="3221" y="2048"/>
                  </a:lnTo>
                  <a:lnTo>
                    <a:pt x="3197" y="2066"/>
                  </a:lnTo>
                  <a:lnTo>
                    <a:pt x="3170" y="2080"/>
                  </a:lnTo>
                  <a:lnTo>
                    <a:pt x="3141" y="2089"/>
                  </a:lnTo>
                  <a:lnTo>
                    <a:pt x="3110" y="2095"/>
                  </a:lnTo>
                  <a:lnTo>
                    <a:pt x="3110" y="2790"/>
                  </a:lnTo>
                  <a:lnTo>
                    <a:pt x="3107" y="2825"/>
                  </a:lnTo>
                  <a:lnTo>
                    <a:pt x="3099" y="2860"/>
                  </a:lnTo>
                  <a:lnTo>
                    <a:pt x="3084" y="2892"/>
                  </a:lnTo>
                  <a:lnTo>
                    <a:pt x="3067" y="2921"/>
                  </a:lnTo>
                  <a:lnTo>
                    <a:pt x="3045" y="2947"/>
                  </a:lnTo>
                  <a:lnTo>
                    <a:pt x="3019" y="2969"/>
                  </a:lnTo>
                  <a:lnTo>
                    <a:pt x="2990" y="2988"/>
                  </a:lnTo>
                  <a:lnTo>
                    <a:pt x="2958" y="3001"/>
                  </a:lnTo>
                  <a:lnTo>
                    <a:pt x="2923" y="3009"/>
                  </a:lnTo>
                  <a:lnTo>
                    <a:pt x="2888" y="3012"/>
                  </a:lnTo>
                  <a:lnTo>
                    <a:pt x="2853" y="3009"/>
                  </a:lnTo>
                  <a:lnTo>
                    <a:pt x="2821" y="3002"/>
                  </a:lnTo>
                  <a:lnTo>
                    <a:pt x="2791" y="2990"/>
                  </a:lnTo>
                  <a:lnTo>
                    <a:pt x="2762" y="2973"/>
                  </a:lnTo>
                  <a:lnTo>
                    <a:pt x="2737" y="2953"/>
                  </a:lnTo>
                  <a:lnTo>
                    <a:pt x="2715" y="2930"/>
                  </a:lnTo>
                  <a:lnTo>
                    <a:pt x="2693" y="2953"/>
                  </a:lnTo>
                  <a:lnTo>
                    <a:pt x="2667" y="2973"/>
                  </a:lnTo>
                  <a:lnTo>
                    <a:pt x="2639" y="2990"/>
                  </a:lnTo>
                  <a:lnTo>
                    <a:pt x="2608" y="3002"/>
                  </a:lnTo>
                  <a:lnTo>
                    <a:pt x="2577" y="3009"/>
                  </a:lnTo>
                  <a:lnTo>
                    <a:pt x="2542" y="3012"/>
                  </a:lnTo>
                  <a:lnTo>
                    <a:pt x="2506" y="3009"/>
                  </a:lnTo>
                  <a:lnTo>
                    <a:pt x="2471" y="3001"/>
                  </a:lnTo>
                  <a:lnTo>
                    <a:pt x="2440" y="2988"/>
                  </a:lnTo>
                  <a:lnTo>
                    <a:pt x="2410" y="2969"/>
                  </a:lnTo>
                  <a:lnTo>
                    <a:pt x="2385" y="2947"/>
                  </a:lnTo>
                  <a:lnTo>
                    <a:pt x="2362" y="2921"/>
                  </a:lnTo>
                  <a:lnTo>
                    <a:pt x="2345" y="2892"/>
                  </a:lnTo>
                  <a:lnTo>
                    <a:pt x="2331" y="2860"/>
                  </a:lnTo>
                  <a:lnTo>
                    <a:pt x="2323" y="2825"/>
                  </a:lnTo>
                  <a:lnTo>
                    <a:pt x="2319" y="2790"/>
                  </a:lnTo>
                  <a:lnTo>
                    <a:pt x="2319" y="2095"/>
                  </a:lnTo>
                  <a:lnTo>
                    <a:pt x="2289" y="2089"/>
                  </a:lnTo>
                  <a:lnTo>
                    <a:pt x="2259" y="2080"/>
                  </a:lnTo>
                  <a:lnTo>
                    <a:pt x="2232" y="2066"/>
                  </a:lnTo>
                  <a:lnTo>
                    <a:pt x="2208" y="2048"/>
                  </a:lnTo>
                  <a:lnTo>
                    <a:pt x="2188" y="2025"/>
                  </a:lnTo>
                  <a:lnTo>
                    <a:pt x="2171" y="2001"/>
                  </a:lnTo>
                  <a:lnTo>
                    <a:pt x="2158" y="1973"/>
                  </a:lnTo>
                  <a:lnTo>
                    <a:pt x="2150" y="1942"/>
                  </a:lnTo>
                  <a:lnTo>
                    <a:pt x="2147" y="1911"/>
                  </a:lnTo>
                  <a:lnTo>
                    <a:pt x="2147" y="1565"/>
                  </a:lnTo>
                  <a:lnTo>
                    <a:pt x="2124" y="1584"/>
                  </a:lnTo>
                  <a:lnTo>
                    <a:pt x="2096" y="1598"/>
                  </a:lnTo>
                  <a:lnTo>
                    <a:pt x="2068" y="1608"/>
                  </a:lnTo>
                  <a:lnTo>
                    <a:pt x="2036" y="1613"/>
                  </a:lnTo>
                  <a:lnTo>
                    <a:pt x="2036" y="2308"/>
                  </a:lnTo>
                  <a:lnTo>
                    <a:pt x="2033" y="2344"/>
                  </a:lnTo>
                  <a:lnTo>
                    <a:pt x="2025" y="2378"/>
                  </a:lnTo>
                  <a:lnTo>
                    <a:pt x="2011" y="2410"/>
                  </a:lnTo>
                  <a:lnTo>
                    <a:pt x="1993" y="2440"/>
                  </a:lnTo>
                  <a:lnTo>
                    <a:pt x="1971" y="2465"/>
                  </a:lnTo>
                  <a:lnTo>
                    <a:pt x="1945" y="2488"/>
                  </a:lnTo>
                  <a:lnTo>
                    <a:pt x="1916" y="2505"/>
                  </a:lnTo>
                  <a:lnTo>
                    <a:pt x="1884" y="2519"/>
                  </a:lnTo>
                  <a:lnTo>
                    <a:pt x="1850" y="2527"/>
                  </a:lnTo>
                  <a:lnTo>
                    <a:pt x="1814" y="2530"/>
                  </a:lnTo>
                  <a:lnTo>
                    <a:pt x="1780" y="2527"/>
                  </a:lnTo>
                  <a:lnTo>
                    <a:pt x="1747" y="2520"/>
                  </a:lnTo>
                  <a:lnTo>
                    <a:pt x="1717" y="2508"/>
                  </a:lnTo>
                  <a:lnTo>
                    <a:pt x="1688" y="2492"/>
                  </a:lnTo>
                  <a:lnTo>
                    <a:pt x="1663" y="2471"/>
                  </a:lnTo>
                  <a:lnTo>
                    <a:pt x="1641" y="2448"/>
                  </a:lnTo>
                  <a:lnTo>
                    <a:pt x="1619" y="2471"/>
                  </a:lnTo>
                  <a:lnTo>
                    <a:pt x="1593" y="2492"/>
                  </a:lnTo>
                  <a:lnTo>
                    <a:pt x="1566" y="2508"/>
                  </a:lnTo>
                  <a:lnTo>
                    <a:pt x="1535" y="2520"/>
                  </a:lnTo>
                  <a:lnTo>
                    <a:pt x="1502" y="2527"/>
                  </a:lnTo>
                  <a:lnTo>
                    <a:pt x="1468" y="2530"/>
                  </a:lnTo>
                  <a:lnTo>
                    <a:pt x="1432" y="2527"/>
                  </a:lnTo>
                  <a:lnTo>
                    <a:pt x="1398" y="2519"/>
                  </a:lnTo>
                  <a:lnTo>
                    <a:pt x="1366" y="2506"/>
                  </a:lnTo>
                  <a:lnTo>
                    <a:pt x="1337" y="2488"/>
                  </a:lnTo>
                  <a:lnTo>
                    <a:pt x="1311" y="2465"/>
                  </a:lnTo>
                  <a:lnTo>
                    <a:pt x="1289" y="2440"/>
                  </a:lnTo>
                  <a:lnTo>
                    <a:pt x="1271" y="2410"/>
                  </a:lnTo>
                  <a:lnTo>
                    <a:pt x="1258" y="2378"/>
                  </a:lnTo>
                  <a:lnTo>
                    <a:pt x="1248" y="2344"/>
                  </a:lnTo>
                  <a:lnTo>
                    <a:pt x="1246" y="2308"/>
                  </a:lnTo>
                  <a:lnTo>
                    <a:pt x="1246" y="1613"/>
                  </a:lnTo>
                  <a:lnTo>
                    <a:pt x="1215" y="1608"/>
                  </a:lnTo>
                  <a:lnTo>
                    <a:pt x="1185" y="1598"/>
                  </a:lnTo>
                  <a:lnTo>
                    <a:pt x="1159" y="1584"/>
                  </a:lnTo>
                  <a:lnTo>
                    <a:pt x="1134" y="1565"/>
                  </a:lnTo>
                  <a:lnTo>
                    <a:pt x="1134" y="1911"/>
                  </a:lnTo>
                  <a:lnTo>
                    <a:pt x="1132" y="1942"/>
                  </a:lnTo>
                  <a:lnTo>
                    <a:pt x="1124" y="1973"/>
                  </a:lnTo>
                  <a:lnTo>
                    <a:pt x="1112" y="2001"/>
                  </a:lnTo>
                  <a:lnTo>
                    <a:pt x="1094" y="2025"/>
                  </a:lnTo>
                  <a:lnTo>
                    <a:pt x="1074" y="2048"/>
                  </a:lnTo>
                  <a:lnTo>
                    <a:pt x="1050" y="2066"/>
                  </a:lnTo>
                  <a:lnTo>
                    <a:pt x="1023" y="2080"/>
                  </a:lnTo>
                  <a:lnTo>
                    <a:pt x="993" y="2089"/>
                  </a:lnTo>
                  <a:lnTo>
                    <a:pt x="962" y="2095"/>
                  </a:lnTo>
                  <a:lnTo>
                    <a:pt x="962" y="2790"/>
                  </a:lnTo>
                  <a:lnTo>
                    <a:pt x="960" y="2825"/>
                  </a:lnTo>
                  <a:lnTo>
                    <a:pt x="951" y="2860"/>
                  </a:lnTo>
                  <a:lnTo>
                    <a:pt x="937" y="2892"/>
                  </a:lnTo>
                  <a:lnTo>
                    <a:pt x="919" y="2921"/>
                  </a:lnTo>
                  <a:lnTo>
                    <a:pt x="898" y="2947"/>
                  </a:lnTo>
                  <a:lnTo>
                    <a:pt x="871" y="2969"/>
                  </a:lnTo>
                  <a:lnTo>
                    <a:pt x="843" y="2987"/>
                  </a:lnTo>
                  <a:lnTo>
                    <a:pt x="810" y="3001"/>
                  </a:lnTo>
                  <a:lnTo>
                    <a:pt x="776" y="3009"/>
                  </a:lnTo>
                  <a:lnTo>
                    <a:pt x="741" y="3012"/>
                  </a:lnTo>
                  <a:lnTo>
                    <a:pt x="706" y="3009"/>
                  </a:lnTo>
                  <a:lnTo>
                    <a:pt x="673" y="3002"/>
                  </a:lnTo>
                  <a:lnTo>
                    <a:pt x="643" y="2990"/>
                  </a:lnTo>
                  <a:lnTo>
                    <a:pt x="615" y="2973"/>
                  </a:lnTo>
                  <a:lnTo>
                    <a:pt x="590" y="2953"/>
                  </a:lnTo>
                  <a:lnTo>
                    <a:pt x="567" y="2930"/>
                  </a:lnTo>
                  <a:lnTo>
                    <a:pt x="545" y="2953"/>
                  </a:lnTo>
                  <a:lnTo>
                    <a:pt x="520" y="2973"/>
                  </a:lnTo>
                  <a:lnTo>
                    <a:pt x="492" y="2990"/>
                  </a:lnTo>
                  <a:lnTo>
                    <a:pt x="461" y="3002"/>
                  </a:lnTo>
                  <a:lnTo>
                    <a:pt x="428" y="3009"/>
                  </a:lnTo>
                  <a:lnTo>
                    <a:pt x="395" y="3012"/>
                  </a:lnTo>
                  <a:lnTo>
                    <a:pt x="358" y="3009"/>
                  </a:lnTo>
                  <a:lnTo>
                    <a:pt x="324" y="3001"/>
                  </a:lnTo>
                  <a:lnTo>
                    <a:pt x="293" y="2987"/>
                  </a:lnTo>
                  <a:lnTo>
                    <a:pt x="263" y="2969"/>
                  </a:lnTo>
                  <a:lnTo>
                    <a:pt x="238" y="2947"/>
                  </a:lnTo>
                  <a:lnTo>
                    <a:pt x="215" y="2921"/>
                  </a:lnTo>
                  <a:lnTo>
                    <a:pt x="197" y="2892"/>
                  </a:lnTo>
                  <a:lnTo>
                    <a:pt x="184" y="2860"/>
                  </a:lnTo>
                  <a:lnTo>
                    <a:pt x="175" y="2825"/>
                  </a:lnTo>
                  <a:lnTo>
                    <a:pt x="172" y="2790"/>
                  </a:lnTo>
                  <a:lnTo>
                    <a:pt x="172" y="2095"/>
                  </a:lnTo>
                  <a:lnTo>
                    <a:pt x="141" y="2089"/>
                  </a:lnTo>
                  <a:lnTo>
                    <a:pt x="112" y="2080"/>
                  </a:lnTo>
                  <a:lnTo>
                    <a:pt x="85" y="2066"/>
                  </a:lnTo>
                  <a:lnTo>
                    <a:pt x="61" y="2048"/>
                  </a:lnTo>
                  <a:lnTo>
                    <a:pt x="41" y="2025"/>
                  </a:lnTo>
                  <a:lnTo>
                    <a:pt x="23" y="2001"/>
                  </a:lnTo>
                  <a:lnTo>
                    <a:pt x="10" y="1973"/>
                  </a:lnTo>
                  <a:lnTo>
                    <a:pt x="3" y="1942"/>
                  </a:lnTo>
                  <a:lnTo>
                    <a:pt x="0" y="1911"/>
                  </a:lnTo>
                  <a:lnTo>
                    <a:pt x="0" y="1386"/>
                  </a:lnTo>
                  <a:lnTo>
                    <a:pt x="3" y="1352"/>
                  </a:lnTo>
                  <a:lnTo>
                    <a:pt x="11" y="1322"/>
                  </a:lnTo>
                  <a:lnTo>
                    <a:pt x="26" y="1292"/>
                  </a:lnTo>
                  <a:lnTo>
                    <a:pt x="44" y="1267"/>
                  </a:lnTo>
                  <a:lnTo>
                    <a:pt x="66" y="1244"/>
                  </a:lnTo>
                  <a:lnTo>
                    <a:pt x="92" y="1226"/>
                  </a:lnTo>
                  <a:lnTo>
                    <a:pt x="120" y="1213"/>
                  </a:lnTo>
                  <a:lnTo>
                    <a:pt x="152" y="1203"/>
                  </a:lnTo>
                  <a:lnTo>
                    <a:pt x="186" y="1201"/>
                  </a:lnTo>
                  <a:lnTo>
                    <a:pt x="250" y="1201"/>
                  </a:lnTo>
                  <a:lnTo>
                    <a:pt x="221" y="1167"/>
                  </a:lnTo>
                  <a:lnTo>
                    <a:pt x="198" y="1130"/>
                  </a:lnTo>
                  <a:lnTo>
                    <a:pt x="176" y="1090"/>
                  </a:lnTo>
                  <a:lnTo>
                    <a:pt x="160" y="1048"/>
                  </a:lnTo>
                  <a:lnTo>
                    <a:pt x="148" y="1005"/>
                  </a:lnTo>
                  <a:lnTo>
                    <a:pt x="141" y="960"/>
                  </a:lnTo>
                  <a:lnTo>
                    <a:pt x="139" y="913"/>
                  </a:lnTo>
                  <a:lnTo>
                    <a:pt x="141" y="863"/>
                  </a:lnTo>
                  <a:lnTo>
                    <a:pt x="150" y="814"/>
                  </a:lnTo>
                  <a:lnTo>
                    <a:pt x="163" y="768"/>
                  </a:lnTo>
                  <a:lnTo>
                    <a:pt x="183" y="723"/>
                  </a:lnTo>
                  <a:lnTo>
                    <a:pt x="205" y="682"/>
                  </a:lnTo>
                  <a:lnTo>
                    <a:pt x="233" y="643"/>
                  </a:lnTo>
                  <a:lnTo>
                    <a:pt x="264" y="608"/>
                  </a:lnTo>
                  <a:lnTo>
                    <a:pt x="300" y="577"/>
                  </a:lnTo>
                  <a:lnTo>
                    <a:pt x="338" y="549"/>
                  </a:lnTo>
                  <a:lnTo>
                    <a:pt x="379" y="526"/>
                  </a:lnTo>
                  <a:lnTo>
                    <a:pt x="423" y="507"/>
                  </a:lnTo>
                  <a:lnTo>
                    <a:pt x="470" y="493"/>
                  </a:lnTo>
                  <a:lnTo>
                    <a:pt x="518" y="485"/>
                  </a:lnTo>
                  <a:lnTo>
                    <a:pt x="569" y="482"/>
                  </a:lnTo>
                  <a:lnTo>
                    <a:pt x="619" y="485"/>
                  </a:lnTo>
                  <a:lnTo>
                    <a:pt x="667" y="493"/>
                  </a:lnTo>
                  <a:lnTo>
                    <a:pt x="714" y="507"/>
                  </a:lnTo>
                  <a:lnTo>
                    <a:pt x="758" y="526"/>
                  </a:lnTo>
                  <a:lnTo>
                    <a:pt x="800" y="549"/>
                  </a:lnTo>
                  <a:lnTo>
                    <a:pt x="837" y="577"/>
                  </a:lnTo>
                  <a:lnTo>
                    <a:pt x="873" y="608"/>
                  </a:lnTo>
                  <a:lnTo>
                    <a:pt x="905" y="643"/>
                  </a:lnTo>
                  <a:lnTo>
                    <a:pt x="932" y="682"/>
                  </a:lnTo>
                  <a:lnTo>
                    <a:pt x="955" y="723"/>
                  </a:lnTo>
                  <a:lnTo>
                    <a:pt x="974" y="768"/>
                  </a:lnTo>
                  <a:lnTo>
                    <a:pt x="987" y="814"/>
                  </a:lnTo>
                  <a:lnTo>
                    <a:pt x="996" y="863"/>
                  </a:lnTo>
                  <a:lnTo>
                    <a:pt x="999" y="913"/>
                  </a:lnTo>
                  <a:lnTo>
                    <a:pt x="997" y="960"/>
                  </a:lnTo>
                  <a:lnTo>
                    <a:pt x="988" y="1005"/>
                  </a:lnTo>
                  <a:lnTo>
                    <a:pt x="977" y="1048"/>
                  </a:lnTo>
                  <a:lnTo>
                    <a:pt x="960" y="1090"/>
                  </a:lnTo>
                  <a:lnTo>
                    <a:pt x="939" y="1130"/>
                  </a:lnTo>
                  <a:lnTo>
                    <a:pt x="915" y="1167"/>
                  </a:lnTo>
                  <a:lnTo>
                    <a:pt x="887" y="1201"/>
                  </a:lnTo>
                  <a:lnTo>
                    <a:pt x="950" y="1201"/>
                  </a:lnTo>
                  <a:lnTo>
                    <a:pt x="977" y="1203"/>
                  </a:lnTo>
                  <a:lnTo>
                    <a:pt x="1005" y="1210"/>
                  </a:lnTo>
                  <a:lnTo>
                    <a:pt x="1029" y="1220"/>
                  </a:lnTo>
                  <a:lnTo>
                    <a:pt x="1053" y="1233"/>
                  </a:lnTo>
                  <a:lnTo>
                    <a:pt x="1074" y="1249"/>
                  </a:lnTo>
                  <a:lnTo>
                    <a:pt x="1074" y="904"/>
                  </a:lnTo>
                  <a:lnTo>
                    <a:pt x="1077" y="871"/>
                  </a:lnTo>
                  <a:lnTo>
                    <a:pt x="1085" y="840"/>
                  </a:lnTo>
                  <a:lnTo>
                    <a:pt x="1099" y="810"/>
                  </a:lnTo>
                  <a:lnTo>
                    <a:pt x="1117" y="785"/>
                  </a:lnTo>
                  <a:lnTo>
                    <a:pt x="1139" y="763"/>
                  </a:lnTo>
                  <a:lnTo>
                    <a:pt x="1165" y="744"/>
                  </a:lnTo>
                  <a:lnTo>
                    <a:pt x="1194" y="731"/>
                  </a:lnTo>
                  <a:lnTo>
                    <a:pt x="1225" y="723"/>
                  </a:lnTo>
                  <a:lnTo>
                    <a:pt x="1259" y="720"/>
                  </a:lnTo>
                  <a:lnTo>
                    <a:pt x="1324" y="720"/>
                  </a:lnTo>
                  <a:lnTo>
                    <a:pt x="1295" y="685"/>
                  </a:lnTo>
                  <a:lnTo>
                    <a:pt x="1271" y="648"/>
                  </a:lnTo>
                  <a:lnTo>
                    <a:pt x="1251" y="608"/>
                  </a:lnTo>
                  <a:lnTo>
                    <a:pt x="1234" y="567"/>
                  </a:lnTo>
                  <a:lnTo>
                    <a:pt x="1222" y="523"/>
                  </a:lnTo>
                  <a:lnTo>
                    <a:pt x="1215" y="478"/>
                  </a:lnTo>
                  <a:lnTo>
                    <a:pt x="1212" y="431"/>
                  </a:lnTo>
                  <a:lnTo>
                    <a:pt x="1215" y="381"/>
                  </a:lnTo>
                  <a:lnTo>
                    <a:pt x="1223" y="332"/>
                  </a:lnTo>
                  <a:lnTo>
                    <a:pt x="1237" y="286"/>
                  </a:lnTo>
                  <a:lnTo>
                    <a:pt x="1256" y="242"/>
                  </a:lnTo>
                  <a:lnTo>
                    <a:pt x="1279" y="200"/>
                  </a:lnTo>
                  <a:lnTo>
                    <a:pt x="1307" y="161"/>
                  </a:lnTo>
                  <a:lnTo>
                    <a:pt x="1338" y="127"/>
                  </a:lnTo>
                  <a:lnTo>
                    <a:pt x="1373" y="95"/>
                  </a:lnTo>
                  <a:lnTo>
                    <a:pt x="1412" y="67"/>
                  </a:lnTo>
                  <a:lnTo>
                    <a:pt x="1454" y="44"/>
                  </a:lnTo>
                  <a:lnTo>
                    <a:pt x="1497" y="26"/>
                  </a:lnTo>
                  <a:lnTo>
                    <a:pt x="1543" y="11"/>
                  </a:lnTo>
                  <a:lnTo>
                    <a:pt x="1592" y="3"/>
                  </a:lnTo>
                  <a:lnTo>
                    <a:pt x="1642" y="0"/>
                  </a:lnTo>
                  <a:close/>
                </a:path>
              </a:pathLst>
            </a:custGeom>
            <a:solidFill>
              <a:srgbClr val="5B9BD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TextBox 43"/>
            <p:cNvSpPr txBox="1">
              <a:spLocks noChangeArrowheads="1"/>
            </p:cNvSpPr>
            <p:nvPr/>
          </p:nvSpPr>
          <p:spPr bwMode="auto">
            <a:xfrm>
              <a:off x="6537325" y="5046663"/>
              <a:ext cx="920750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Виконано робіт</a:t>
              </a:r>
            </a:p>
          </p:txBody>
        </p:sp>
        <p:sp>
          <p:nvSpPr>
            <p:cNvPr id="89" name="TextBox 44"/>
            <p:cNvSpPr txBox="1">
              <a:spLocks noChangeArrowheads="1"/>
            </p:cNvSpPr>
            <p:nvPr/>
          </p:nvSpPr>
          <p:spPr bwMode="auto">
            <a:xfrm>
              <a:off x="7377113" y="5072063"/>
              <a:ext cx="868362" cy="379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600" dirty="0" smtClean="0">
                  <a:latin typeface="Calibri" panose="020F0502020204030204" pitchFamily="34" charset="0"/>
                </a:rPr>
                <a:t>5358,1</a:t>
              </a:r>
              <a:endParaRPr lang="uk-UA" altLang="uk-UA" sz="12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err="1">
                  <a:latin typeface="Calibri" panose="020F0502020204030204" pitchFamily="34" charset="0"/>
                </a:rPr>
                <a:t>тис.грн</a:t>
              </a:r>
              <a:endParaRPr lang="uk-UA" altLang="uk-UA" sz="1200" dirty="0">
                <a:latin typeface="Calibri" panose="020F0502020204030204" pitchFamily="34" charset="0"/>
              </a:endParaRPr>
            </a:p>
          </p:txBody>
        </p:sp>
        <p:cxnSp>
          <p:nvCxnSpPr>
            <p:cNvPr id="90" name="Straight Connector 8">
              <a:extLst/>
            </p:cNvPr>
            <p:cNvCxnSpPr/>
            <p:nvPr/>
          </p:nvCxnSpPr>
          <p:spPr>
            <a:xfrm>
              <a:off x="6635750" y="5884863"/>
              <a:ext cx="17653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Прямокутник 50"/>
            <p:cNvSpPr>
              <a:spLocks noChangeArrowheads="1"/>
            </p:cNvSpPr>
            <p:nvPr/>
          </p:nvSpPr>
          <p:spPr bwMode="auto">
            <a:xfrm>
              <a:off x="9127122" y="5000206"/>
              <a:ext cx="1646656" cy="229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0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smtClean="0"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190 ліжко- </a:t>
              </a:r>
              <a:r>
                <a:rPr lang="uk-UA" altLang="uk-UA" sz="1200" dirty="0"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місць</a:t>
              </a:r>
              <a:endParaRPr lang="uk-UA" altLang="uk-UA" sz="1200" dirty="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291" y="3710978"/>
            <a:ext cx="2475251" cy="23177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439" y="3710978"/>
            <a:ext cx="2857679" cy="2317751"/>
          </a:xfrm>
          <a:prstGeom prst="rect">
            <a:avLst/>
          </a:prstGeom>
        </p:spPr>
      </p:pic>
      <p:pic>
        <p:nvPicPr>
          <p:cNvPr id="81924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12" b="12666"/>
          <a:stretch>
            <a:fillRect/>
          </a:stretch>
        </p:blipFill>
        <p:spPr bwMode="auto">
          <a:xfrm>
            <a:off x="1003300" y="1415454"/>
            <a:ext cx="448945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5" name="Прямокутник 3"/>
          <p:cNvSpPr>
            <a:spLocks noChangeArrowheads="1"/>
          </p:cNvSpPr>
          <p:nvPr/>
        </p:nvSpPr>
        <p:spPr bwMode="auto">
          <a:xfrm>
            <a:off x="5492751" y="977900"/>
            <a:ext cx="6038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fontAlgn="t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ru-RU" altLang="uk-UA">
                <a:latin typeface="Calibri" panose="020F0502020204030204" pitchFamily="34" charset="0"/>
              </a:rPr>
              <a:t>Спортивний корпус по вул. Шкільній, м. Гнівань - будівництво</a:t>
            </a:r>
          </a:p>
        </p:txBody>
      </p:sp>
      <p:grpSp>
        <p:nvGrpSpPr>
          <p:cNvPr id="81926" name="Группа 39"/>
          <p:cNvGrpSpPr>
            <a:grpSpLocks/>
          </p:cNvGrpSpPr>
          <p:nvPr/>
        </p:nvGrpSpPr>
        <p:grpSpPr bwMode="auto">
          <a:xfrm flipH="1">
            <a:off x="2854325" y="3822504"/>
            <a:ext cx="3252788" cy="512762"/>
            <a:chOff x="5432694" y="-1050877"/>
            <a:chExt cx="3251869" cy="512721"/>
          </a:xfrm>
        </p:grpSpPr>
        <p:sp>
          <p:nvSpPr>
            <p:cNvPr id="13" name="Прямоугольник 40"/>
            <p:cNvSpPr/>
            <p:nvPr/>
          </p:nvSpPr>
          <p:spPr>
            <a:xfrm>
              <a:off x="5677100" y="-1050877"/>
              <a:ext cx="3007463" cy="512721"/>
            </a:xfrm>
            <a:prstGeom prst="rect">
              <a:avLst/>
            </a:prstGeom>
            <a:solidFill>
              <a:srgbClr val="53BA9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14" name="Трапеция 41"/>
            <p:cNvSpPr/>
            <p:nvPr/>
          </p:nvSpPr>
          <p:spPr>
            <a:xfrm rot="16200000" flipH="1">
              <a:off x="5300124" y="-915132"/>
              <a:ext cx="509546" cy="244406"/>
            </a:xfrm>
            <a:prstGeom prst="trapezoid">
              <a:avLst>
                <a:gd name="adj" fmla="val 43160"/>
              </a:avLst>
            </a:prstGeom>
            <a:solidFill>
              <a:srgbClr val="53BA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</p:grpSp>
      <p:sp>
        <p:nvSpPr>
          <p:cNvPr id="81927" name="Прямоугольник 42"/>
          <p:cNvSpPr>
            <a:spLocks noChangeArrowheads="1"/>
          </p:cNvSpPr>
          <p:nvPr/>
        </p:nvSpPr>
        <p:spPr bwMode="auto">
          <a:xfrm>
            <a:off x="3416202" y="3924996"/>
            <a:ext cx="185339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FFFFFF"/>
                </a:solidFill>
                <a:latin typeface="+mn-lt"/>
              </a:rPr>
              <a:t>Станом на </a:t>
            </a:r>
            <a:r>
              <a:rPr lang="uk-UA" altLang="uk-UA" b="1" dirty="0" smtClean="0">
                <a:solidFill>
                  <a:srgbClr val="FFFFFF"/>
                </a:solidFill>
                <a:latin typeface="+mn-lt"/>
              </a:rPr>
              <a:t>01.01.2021</a:t>
            </a:r>
            <a:endParaRPr lang="ru-RU" altLang="uk-UA" b="1" dirty="0">
              <a:solidFill>
                <a:srgbClr val="FFFFFF"/>
              </a:solidFill>
              <a:latin typeface="+mn-lt"/>
            </a:endParaRPr>
          </a:p>
        </p:txBody>
      </p:sp>
      <p:grpSp>
        <p:nvGrpSpPr>
          <p:cNvPr id="81928" name="Группа 30"/>
          <p:cNvGrpSpPr>
            <a:grpSpLocks/>
          </p:cNvGrpSpPr>
          <p:nvPr/>
        </p:nvGrpSpPr>
        <p:grpSpPr bwMode="auto">
          <a:xfrm>
            <a:off x="617537" y="1550391"/>
            <a:ext cx="1425575" cy="512763"/>
            <a:chOff x="5432694" y="-1050877"/>
            <a:chExt cx="1425726" cy="512721"/>
          </a:xfrm>
        </p:grpSpPr>
        <p:sp>
          <p:nvSpPr>
            <p:cNvPr id="20" name="Прямоугольник 31"/>
            <p:cNvSpPr/>
            <p:nvPr/>
          </p:nvSpPr>
          <p:spPr>
            <a:xfrm>
              <a:off x="5677195" y="-1050877"/>
              <a:ext cx="1181225" cy="512721"/>
            </a:xfrm>
            <a:prstGeom prst="rect">
              <a:avLst/>
            </a:prstGeom>
            <a:solidFill>
              <a:srgbClr val="227AA5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21" name="Трапеция 32"/>
            <p:cNvSpPr/>
            <p:nvPr/>
          </p:nvSpPr>
          <p:spPr>
            <a:xfrm rot="16200000" flipH="1">
              <a:off x="5300172" y="-915180"/>
              <a:ext cx="509546" cy="244501"/>
            </a:xfrm>
            <a:prstGeom prst="trapezoid">
              <a:avLst>
                <a:gd name="adj" fmla="val 43160"/>
              </a:avLst>
            </a:prstGeom>
            <a:solidFill>
              <a:srgbClr val="227A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</p:grpSp>
      <p:sp>
        <p:nvSpPr>
          <p:cNvPr id="81929" name="Прямоугольник 38"/>
          <p:cNvSpPr>
            <a:spLocks noChangeArrowheads="1"/>
          </p:cNvSpPr>
          <p:nvPr/>
        </p:nvSpPr>
        <p:spPr bwMode="auto">
          <a:xfrm>
            <a:off x="1180757" y="1668957"/>
            <a:ext cx="42306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FFFFFF"/>
                </a:solidFill>
                <a:latin typeface="+mn-lt"/>
              </a:rPr>
              <a:t>ДО</a:t>
            </a:r>
            <a:endParaRPr lang="ru-RU" altLang="uk-UA" b="1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81950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7"/>
          <a:stretch>
            <a:fillRect/>
          </a:stretch>
        </p:blipFill>
        <p:spPr bwMode="auto">
          <a:xfrm>
            <a:off x="6553303" y="1544638"/>
            <a:ext cx="4978298" cy="2553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" name="Группа 46"/>
          <p:cNvGrpSpPr/>
          <p:nvPr/>
        </p:nvGrpSpPr>
        <p:grpSpPr>
          <a:xfrm>
            <a:off x="6367365" y="4468377"/>
            <a:ext cx="4904426" cy="2065731"/>
            <a:chOff x="6212837" y="4554144"/>
            <a:chExt cx="4904426" cy="2065731"/>
          </a:xfrm>
        </p:grpSpPr>
        <p:sp>
          <p:nvSpPr>
            <p:cNvPr id="48" name="TextBox 23"/>
            <p:cNvSpPr txBox="1">
              <a:spLocks noChangeArrowheads="1"/>
            </p:cNvSpPr>
            <p:nvPr/>
          </p:nvSpPr>
          <p:spPr bwMode="auto">
            <a:xfrm>
              <a:off x="6591300" y="4603750"/>
              <a:ext cx="9096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>
                  <a:solidFill>
                    <a:srgbClr val="5B9BD5"/>
                  </a:solidFill>
                  <a:latin typeface="Calibri" panose="020F0502020204030204" pitchFamily="34" charset="0"/>
                </a:rPr>
                <a:t>ВАРТІСТЬ</a:t>
              </a:r>
            </a:p>
          </p:txBody>
        </p:sp>
        <p:sp>
          <p:nvSpPr>
            <p:cNvPr id="49" name="TextBox 24"/>
            <p:cNvSpPr txBox="1">
              <a:spLocks noChangeArrowheads="1"/>
            </p:cNvSpPr>
            <p:nvPr/>
          </p:nvSpPr>
          <p:spPr bwMode="auto">
            <a:xfrm>
              <a:off x="6467475" y="5467350"/>
              <a:ext cx="1033463" cy="37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Залишкова вартість</a:t>
              </a:r>
            </a:p>
          </p:txBody>
        </p:sp>
        <p:sp>
          <p:nvSpPr>
            <p:cNvPr id="51" name="TextBox 25"/>
            <p:cNvSpPr txBox="1">
              <a:spLocks noChangeArrowheads="1"/>
            </p:cNvSpPr>
            <p:nvPr/>
          </p:nvSpPr>
          <p:spPr bwMode="auto">
            <a:xfrm>
              <a:off x="9107488" y="4603750"/>
              <a:ext cx="119856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>
                  <a:solidFill>
                    <a:srgbClr val="5B9BD5"/>
                  </a:solidFill>
                  <a:latin typeface="Calibri" panose="020F0502020204030204" pitchFamily="34" charset="0"/>
                </a:rPr>
                <a:t>ПОТУЖНІСТЬ</a:t>
              </a:r>
            </a:p>
          </p:txBody>
        </p:sp>
        <p:sp>
          <p:nvSpPr>
            <p:cNvPr id="52" name="TextBox 26"/>
            <p:cNvSpPr txBox="1">
              <a:spLocks noChangeArrowheads="1"/>
            </p:cNvSpPr>
            <p:nvPr/>
          </p:nvSpPr>
          <p:spPr bwMode="auto">
            <a:xfrm>
              <a:off x="9107488" y="5462588"/>
              <a:ext cx="2009775" cy="26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>
                  <a:solidFill>
                    <a:srgbClr val="5B9BD5"/>
                  </a:solidFill>
                  <a:latin typeface="Calibri" panose="020F0502020204030204" pitchFamily="34" charset="0"/>
                </a:rPr>
                <a:t>ПЕРІОД РЕАЛІЗАЦІЇ</a:t>
              </a:r>
            </a:p>
          </p:txBody>
        </p:sp>
        <p:sp>
          <p:nvSpPr>
            <p:cNvPr id="53" name="TextBox 27"/>
            <p:cNvSpPr txBox="1">
              <a:spLocks noChangeArrowheads="1"/>
            </p:cNvSpPr>
            <p:nvPr/>
          </p:nvSpPr>
          <p:spPr bwMode="auto">
            <a:xfrm>
              <a:off x="9107488" y="5721351"/>
              <a:ext cx="72072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Початок</a:t>
              </a:r>
            </a:p>
          </p:txBody>
        </p:sp>
        <p:sp>
          <p:nvSpPr>
            <p:cNvPr id="54" name="TextBox 28"/>
            <p:cNvSpPr txBox="1">
              <a:spLocks noChangeArrowheads="1"/>
            </p:cNvSpPr>
            <p:nvPr/>
          </p:nvSpPr>
          <p:spPr bwMode="auto">
            <a:xfrm>
              <a:off x="9107488" y="5962651"/>
              <a:ext cx="987425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Завершення</a:t>
              </a:r>
            </a:p>
          </p:txBody>
        </p:sp>
        <p:sp>
          <p:nvSpPr>
            <p:cNvPr id="55" name="TextBox 29"/>
            <p:cNvSpPr txBox="1">
              <a:spLocks noChangeArrowheads="1"/>
            </p:cNvSpPr>
            <p:nvPr/>
          </p:nvSpPr>
          <p:spPr bwMode="auto">
            <a:xfrm>
              <a:off x="6889750" y="5937250"/>
              <a:ext cx="61118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>
                  <a:solidFill>
                    <a:srgbClr val="A6A6A6"/>
                  </a:solidFill>
                  <a:latin typeface="Calibri" panose="020F0502020204030204" pitchFamily="34" charset="0"/>
                </a:rPr>
                <a:t>ДФРР</a:t>
              </a:r>
            </a:p>
          </p:txBody>
        </p:sp>
        <p:sp>
          <p:nvSpPr>
            <p:cNvPr id="56" name="TextBox 30"/>
            <p:cNvSpPr txBox="1">
              <a:spLocks noChangeArrowheads="1"/>
            </p:cNvSpPr>
            <p:nvPr/>
          </p:nvSpPr>
          <p:spPr bwMode="auto">
            <a:xfrm>
              <a:off x="6670675" y="6240463"/>
              <a:ext cx="830263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A6A6A6"/>
                  </a:solidFill>
                  <a:latin typeface="Calibri" panose="020F0502020204030204" pitchFamily="34" charset="0"/>
                </a:rPr>
                <a:t>Місцеві бюджети</a:t>
              </a:r>
            </a:p>
          </p:txBody>
        </p:sp>
        <p:sp>
          <p:nvSpPr>
            <p:cNvPr id="57" name="TextBox 31"/>
            <p:cNvSpPr txBox="1">
              <a:spLocks noChangeArrowheads="1"/>
            </p:cNvSpPr>
            <p:nvPr/>
          </p:nvSpPr>
          <p:spPr bwMode="auto">
            <a:xfrm>
              <a:off x="7377113" y="4618038"/>
              <a:ext cx="944489" cy="37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800" dirty="0" smtClean="0">
                  <a:latin typeface="Calibri" panose="020F0502020204030204" pitchFamily="34" charset="0"/>
                </a:rPr>
                <a:t>18877,8</a:t>
              </a:r>
              <a:endParaRPr lang="uk-UA" altLang="uk-UA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err="1">
                  <a:latin typeface="Calibri" panose="020F0502020204030204" pitchFamily="34" charset="0"/>
                </a:rPr>
                <a:t>тис.грн</a:t>
              </a:r>
              <a:endParaRPr lang="uk-UA" altLang="uk-UA" dirty="0">
                <a:latin typeface="Calibri" panose="020F0502020204030204" pitchFamily="34" charset="0"/>
              </a:endParaRPr>
            </a:p>
          </p:txBody>
        </p:sp>
        <p:sp>
          <p:nvSpPr>
            <p:cNvPr id="58" name="TextBox 32"/>
            <p:cNvSpPr txBox="1">
              <a:spLocks noChangeArrowheads="1"/>
            </p:cNvSpPr>
            <p:nvPr/>
          </p:nvSpPr>
          <p:spPr bwMode="auto">
            <a:xfrm>
              <a:off x="7377113" y="5499100"/>
              <a:ext cx="861133" cy="37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600" dirty="0" smtClean="0">
                  <a:latin typeface="Calibri" panose="020F0502020204030204" pitchFamily="34" charset="0"/>
                </a:rPr>
                <a:t>11785,6</a:t>
              </a:r>
              <a:endParaRPr lang="uk-UA" altLang="uk-UA" sz="12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err="1">
                  <a:latin typeface="Calibri" panose="020F0502020204030204" pitchFamily="34" charset="0"/>
                </a:rPr>
                <a:t>тис.грн</a:t>
              </a:r>
              <a:endParaRPr lang="uk-UA" altLang="uk-UA" sz="1200" dirty="0">
                <a:latin typeface="Calibri" panose="020F0502020204030204" pitchFamily="34" charset="0"/>
              </a:endParaRPr>
            </a:p>
          </p:txBody>
        </p:sp>
        <p:sp>
          <p:nvSpPr>
            <p:cNvPr id="59" name="TextBox 33"/>
            <p:cNvSpPr txBox="1">
              <a:spLocks noChangeArrowheads="1"/>
            </p:cNvSpPr>
            <p:nvPr/>
          </p:nvSpPr>
          <p:spPr bwMode="auto">
            <a:xfrm>
              <a:off x="7377113" y="5981700"/>
              <a:ext cx="985837" cy="296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100,0</a:t>
              </a:r>
              <a:endParaRPr lang="uk-UA" altLang="uk-UA" sz="11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100" dirty="0" err="1">
                  <a:latin typeface="Calibri" panose="020F0502020204030204" pitchFamily="34" charset="0"/>
                </a:rPr>
                <a:t>тис.грн</a:t>
              </a:r>
              <a:endParaRPr lang="uk-UA" altLang="uk-UA" sz="1100" dirty="0">
                <a:latin typeface="Calibri" panose="020F0502020204030204" pitchFamily="34" charset="0"/>
              </a:endParaRPr>
            </a:p>
          </p:txBody>
        </p:sp>
        <p:sp>
          <p:nvSpPr>
            <p:cNvPr id="60" name="TextBox 34"/>
            <p:cNvSpPr txBox="1">
              <a:spLocks noChangeArrowheads="1"/>
            </p:cNvSpPr>
            <p:nvPr/>
          </p:nvSpPr>
          <p:spPr bwMode="auto">
            <a:xfrm>
              <a:off x="7377113" y="6311900"/>
              <a:ext cx="944562" cy="297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1600,0</a:t>
              </a:r>
              <a:endParaRPr lang="uk-UA" altLang="uk-UA" sz="11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100" dirty="0" err="1">
                  <a:latin typeface="Calibri" panose="020F0502020204030204" pitchFamily="34" charset="0"/>
                </a:rPr>
                <a:t>тис.грн</a:t>
              </a:r>
              <a:endParaRPr lang="uk-UA" altLang="uk-UA" sz="1100" dirty="0">
                <a:latin typeface="Calibri" panose="020F0502020204030204" pitchFamily="34" charset="0"/>
              </a:endParaRPr>
            </a:p>
          </p:txBody>
        </p:sp>
        <p:sp>
          <p:nvSpPr>
            <p:cNvPr id="61" name="TextBox 35"/>
            <p:cNvSpPr txBox="1">
              <a:spLocks noChangeArrowheads="1"/>
            </p:cNvSpPr>
            <p:nvPr/>
          </p:nvSpPr>
          <p:spPr bwMode="auto">
            <a:xfrm>
              <a:off x="9950450" y="5737226"/>
              <a:ext cx="685800" cy="233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>
                  <a:latin typeface="Calibri" panose="020F0502020204030204" pitchFamily="34" charset="0"/>
                </a:rPr>
                <a:t>2019 р</a:t>
              </a:r>
              <a:endParaRPr lang="uk-UA" altLang="uk-UA" sz="1100">
                <a:latin typeface="Calibri" panose="020F0502020204030204" pitchFamily="34" charset="0"/>
              </a:endParaRPr>
            </a:p>
          </p:txBody>
        </p:sp>
        <p:sp>
          <p:nvSpPr>
            <p:cNvPr id="62" name="TextBox 36"/>
            <p:cNvSpPr txBox="1">
              <a:spLocks noChangeArrowheads="1"/>
            </p:cNvSpPr>
            <p:nvPr/>
          </p:nvSpPr>
          <p:spPr bwMode="auto">
            <a:xfrm>
              <a:off x="9950450" y="5978526"/>
              <a:ext cx="6858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solidFill>
                    <a:srgbClr val="C00000"/>
                  </a:solidFill>
                  <a:latin typeface="Calibri" panose="020F0502020204030204" pitchFamily="34" charset="0"/>
                </a:rPr>
                <a:t>2022 </a:t>
              </a:r>
              <a:r>
                <a:rPr lang="uk-UA" altLang="uk-UA" dirty="0">
                  <a:solidFill>
                    <a:srgbClr val="C00000"/>
                  </a:solidFill>
                  <a:latin typeface="Calibri" panose="020F0502020204030204" pitchFamily="34" charset="0"/>
                </a:rPr>
                <a:t>р</a:t>
              </a:r>
              <a:endParaRPr lang="uk-UA" altLang="uk-UA" sz="1100" dirty="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63" name="Straight Connector 8">
              <a:extLst/>
            </p:cNvPr>
            <p:cNvCxnSpPr/>
            <p:nvPr/>
          </p:nvCxnSpPr>
          <p:spPr>
            <a:xfrm>
              <a:off x="6635750" y="4986338"/>
              <a:ext cx="17653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8">
              <a:extLst/>
            </p:cNvPr>
            <p:cNvCxnSpPr/>
            <p:nvPr/>
          </p:nvCxnSpPr>
          <p:spPr>
            <a:xfrm>
              <a:off x="9150350" y="4940300"/>
              <a:ext cx="18367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8">
              <a:extLst/>
            </p:cNvPr>
            <p:cNvCxnSpPr/>
            <p:nvPr/>
          </p:nvCxnSpPr>
          <p:spPr>
            <a:xfrm>
              <a:off x="9150350" y="5703888"/>
              <a:ext cx="16652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Group 199"/>
            <p:cNvGrpSpPr>
              <a:grpSpLocks noChangeAspect="1"/>
            </p:cNvGrpSpPr>
            <p:nvPr/>
          </p:nvGrpSpPr>
          <p:grpSpPr bwMode="auto">
            <a:xfrm>
              <a:off x="6212837" y="4554144"/>
              <a:ext cx="423481" cy="432539"/>
              <a:chOff x="-1048" y="230"/>
              <a:chExt cx="374" cy="382"/>
            </a:xfrm>
            <a:solidFill>
              <a:srgbClr val="5B9BD5"/>
            </a:solidFill>
          </p:grpSpPr>
          <p:sp>
            <p:nvSpPr>
              <p:cNvPr id="94" name="Freeform 201"/>
              <p:cNvSpPr>
                <a:spLocks noEditPoints="1"/>
              </p:cNvSpPr>
              <p:nvPr/>
            </p:nvSpPr>
            <p:spPr bwMode="auto">
              <a:xfrm>
                <a:off x="-1048" y="351"/>
                <a:ext cx="374" cy="261"/>
              </a:xfrm>
              <a:custGeom>
                <a:avLst/>
                <a:gdLst>
                  <a:gd name="T0" fmla="*/ 3088 w 3362"/>
                  <a:gd name="T1" fmla="*/ 2101 h 2350"/>
                  <a:gd name="T2" fmla="*/ 2703 w 3362"/>
                  <a:gd name="T3" fmla="*/ 2119 h 2350"/>
                  <a:gd name="T4" fmla="*/ 2492 w 3362"/>
                  <a:gd name="T5" fmla="*/ 2216 h 2350"/>
                  <a:gd name="T6" fmla="*/ 3143 w 3362"/>
                  <a:gd name="T7" fmla="*/ 2203 h 2350"/>
                  <a:gd name="T8" fmla="*/ 3199 w 3362"/>
                  <a:gd name="T9" fmla="*/ 1850 h 2350"/>
                  <a:gd name="T10" fmla="*/ 2928 w 3362"/>
                  <a:gd name="T11" fmla="*/ 1887 h 2350"/>
                  <a:gd name="T12" fmla="*/ 2551 w 3362"/>
                  <a:gd name="T13" fmla="*/ 1885 h 2350"/>
                  <a:gd name="T14" fmla="*/ 2673 w 3362"/>
                  <a:gd name="T15" fmla="*/ 2003 h 2350"/>
                  <a:gd name="T16" fmla="*/ 3031 w 3362"/>
                  <a:gd name="T17" fmla="*/ 1991 h 2350"/>
                  <a:gd name="T18" fmla="*/ 3196 w 3362"/>
                  <a:gd name="T19" fmla="*/ 1960 h 2350"/>
                  <a:gd name="T20" fmla="*/ 3238 w 3362"/>
                  <a:gd name="T21" fmla="*/ 1607 h 2350"/>
                  <a:gd name="T22" fmla="*/ 3026 w 3362"/>
                  <a:gd name="T23" fmla="*/ 1651 h 2350"/>
                  <a:gd name="T24" fmla="*/ 2563 w 3362"/>
                  <a:gd name="T25" fmla="*/ 1653 h 2350"/>
                  <a:gd name="T26" fmla="*/ 2709 w 3362"/>
                  <a:gd name="T27" fmla="*/ 1775 h 2350"/>
                  <a:gd name="T28" fmla="*/ 3031 w 3362"/>
                  <a:gd name="T29" fmla="*/ 1763 h 2350"/>
                  <a:gd name="T30" fmla="*/ 3176 w 3362"/>
                  <a:gd name="T31" fmla="*/ 1737 h 2350"/>
                  <a:gd name="T32" fmla="*/ 2072 w 3362"/>
                  <a:gd name="T33" fmla="*/ 1548 h 2350"/>
                  <a:gd name="T34" fmla="*/ 1919 w 3362"/>
                  <a:gd name="T35" fmla="*/ 1591 h 2350"/>
                  <a:gd name="T36" fmla="*/ 1757 w 3362"/>
                  <a:gd name="T37" fmla="*/ 1785 h 2350"/>
                  <a:gd name="T38" fmla="*/ 1747 w 3362"/>
                  <a:gd name="T39" fmla="*/ 1955 h 2350"/>
                  <a:gd name="T40" fmla="*/ 1954 w 3362"/>
                  <a:gd name="T41" fmla="*/ 2208 h 2350"/>
                  <a:gd name="T42" fmla="*/ 2388 w 3362"/>
                  <a:gd name="T43" fmla="*/ 2065 h 2350"/>
                  <a:gd name="T44" fmla="*/ 2309 w 3362"/>
                  <a:gd name="T45" fmla="*/ 1626 h 2350"/>
                  <a:gd name="T46" fmla="*/ 2078 w 3362"/>
                  <a:gd name="T47" fmla="*/ 1548 h 2350"/>
                  <a:gd name="T48" fmla="*/ 3088 w 3362"/>
                  <a:gd name="T49" fmla="*/ 1414 h 2350"/>
                  <a:gd name="T50" fmla="*/ 2623 w 3362"/>
                  <a:gd name="T51" fmla="*/ 1428 h 2350"/>
                  <a:gd name="T52" fmla="*/ 2517 w 3362"/>
                  <a:gd name="T53" fmla="*/ 1531 h 2350"/>
                  <a:gd name="T54" fmla="*/ 2960 w 3362"/>
                  <a:gd name="T55" fmla="*/ 1540 h 2350"/>
                  <a:gd name="T56" fmla="*/ 3153 w 3362"/>
                  <a:gd name="T57" fmla="*/ 1513 h 2350"/>
                  <a:gd name="T58" fmla="*/ 3246 w 3362"/>
                  <a:gd name="T59" fmla="*/ 1482 h 2350"/>
                  <a:gd name="T60" fmla="*/ 3143 w 3362"/>
                  <a:gd name="T61" fmla="*/ 1174 h 2350"/>
                  <a:gd name="T62" fmla="*/ 2829 w 3362"/>
                  <a:gd name="T63" fmla="*/ 1203 h 2350"/>
                  <a:gd name="T64" fmla="*/ 2357 w 3362"/>
                  <a:gd name="T65" fmla="*/ 1269 h 2350"/>
                  <a:gd name="T66" fmla="*/ 2875 w 3362"/>
                  <a:gd name="T67" fmla="*/ 1316 h 2350"/>
                  <a:gd name="T68" fmla="*/ 3096 w 3362"/>
                  <a:gd name="T69" fmla="*/ 1295 h 2350"/>
                  <a:gd name="T70" fmla="*/ 3213 w 3362"/>
                  <a:gd name="T71" fmla="*/ 1268 h 2350"/>
                  <a:gd name="T72" fmla="*/ 2514 w 3362"/>
                  <a:gd name="T73" fmla="*/ 952 h 2350"/>
                  <a:gd name="T74" fmla="*/ 2377 w 3362"/>
                  <a:gd name="T75" fmla="*/ 1046 h 2350"/>
                  <a:gd name="T76" fmla="*/ 2550 w 3362"/>
                  <a:gd name="T77" fmla="*/ 1077 h 2350"/>
                  <a:gd name="T78" fmla="*/ 2783 w 3362"/>
                  <a:gd name="T79" fmla="*/ 1088 h 2350"/>
                  <a:gd name="T80" fmla="*/ 3015 w 3362"/>
                  <a:gd name="T81" fmla="*/ 1077 h 2350"/>
                  <a:gd name="T82" fmla="*/ 3203 w 3362"/>
                  <a:gd name="T83" fmla="*/ 1041 h 2350"/>
                  <a:gd name="T84" fmla="*/ 3052 w 3362"/>
                  <a:gd name="T85" fmla="*/ 952 h 2350"/>
                  <a:gd name="T86" fmla="*/ 936 w 3362"/>
                  <a:gd name="T87" fmla="*/ 480 h 2350"/>
                  <a:gd name="T88" fmla="*/ 457 w 3362"/>
                  <a:gd name="T89" fmla="*/ 1020 h 2350"/>
                  <a:gd name="T90" fmla="*/ 501 w 3362"/>
                  <a:gd name="T91" fmla="*/ 1306 h 2350"/>
                  <a:gd name="T92" fmla="*/ 697 w 3362"/>
                  <a:gd name="T93" fmla="*/ 837 h 2350"/>
                  <a:gd name="T94" fmla="*/ 1219 w 3362"/>
                  <a:gd name="T95" fmla="*/ 516 h 2350"/>
                  <a:gd name="T96" fmla="*/ 1157 w 3362"/>
                  <a:gd name="T97" fmla="*/ 0 h 2350"/>
                  <a:gd name="T98" fmla="*/ 2387 w 3362"/>
                  <a:gd name="T99" fmla="*/ 444 h 2350"/>
                  <a:gd name="T100" fmla="*/ 2954 w 3362"/>
                  <a:gd name="T101" fmla="*/ 815 h 2350"/>
                  <a:gd name="T102" fmla="*/ 3358 w 3362"/>
                  <a:gd name="T103" fmla="*/ 1014 h 2350"/>
                  <a:gd name="T104" fmla="*/ 3303 w 3362"/>
                  <a:gd name="T105" fmla="*/ 2265 h 2350"/>
                  <a:gd name="T106" fmla="*/ 2856 w 3362"/>
                  <a:gd name="T107" fmla="*/ 2349 h 2350"/>
                  <a:gd name="T108" fmla="*/ 2228 w 3362"/>
                  <a:gd name="T109" fmla="*/ 2327 h 2350"/>
                  <a:gd name="T110" fmla="*/ 1739 w 3362"/>
                  <a:gd name="T111" fmla="*/ 2192 h 2350"/>
                  <a:gd name="T112" fmla="*/ 192 w 3362"/>
                  <a:gd name="T113" fmla="*/ 1908 h 2350"/>
                  <a:gd name="T114" fmla="*/ 14 w 3362"/>
                  <a:gd name="T115" fmla="*/ 1115 h 2350"/>
                  <a:gd name="T116" fmla="*/ 440 w 3362"/>
                  <a:gd name="T117" fmla="*/ 400 h 2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2" h="2350">
                    <a:moveTo>
                      <a:pt x="3246" y="2064"/>
                    </a:moveTo>
                    <a:lnTo>
                      <a:pt x="3244" y="2064"/>
                    </a:lnTo>
                    <a:lnTo>
                      <a:pt x="3238" y="2066"/>
                    </a:lnTo>
                    <a:lnTo>
                      <a:pt x="3232" y="2068"/>
                    </a:lnTo>
                    <a:lnTo>
                      <a:pt x="3206" y="2076"/>
                    </a:lnTo>
                    <a:lnTo>
                      <a:pt x="3199" y="2079"/>
                    </a:lnTo>
                    <a:lnTo>
                      <a:pt x="3190" y="2081"/>
                    </a:lnTo>
                    <a:lnTo>
                      <a:pt x="3162" y="2088"/>
                    </a:lnTo>
                    <a:lnTo>
                      <a:pt x="3143" y="2091"/>
                    </a:lnTo>
                    <a:lnTo>
                      <a:pt x="3112" y="2098"/>
                    </a:lnTo>
                    <a:lnTo>
                      <a:pt x="3088" y="2101"/>
                    </a:lnTo>
                    <a:lnTo>
                      <a:pt x="3052" y="2106"/>
                    </a:lnTo>
                    <a:lnTo>
                      <a:pt x="3026" y="2109"/>
                    </a:lnTo>
                    <a:lnTo>
                      <a:pt x="3004" y="2111"/>
                    </a:lnTo>
                    <a:lnTo>
                      <a:pt x="2983" y="2113"/>
                    </a:lnTo>
                    <a:lnTo>
                      <a:pt x="2954" y="2115"/>
                    </a:lnTo>
                    <a:lnTo>
                      <a:pt x="2928" y="2117"/>
                    </a:lnTo>
                    <a:lnTo>
                      <a:pt x="2900" y="2118"/>
                    </a:lnTo>
                    <a:lnTo>
                      <a:pt x="2873" y="2119"/>
                    </a:lnTo>
                    <a:lnTo>
                      <a:pt x="2829" y="2120"/>
                    </a:lnTo>
                    <a:lnTo>
                      <a:pt x="2783" y="2120"/>
                    </a:lnTo>
                    <a:lnTo>
                      <a:pt x="2703" y="2119"/>
                    </a:lnTo>
                    <a:lnTo>
                      <a:pt x="2679" y="2118"/>
                    </a:lnTo>
                    <a:lnTo>
                      <a:pt x="2626" y="2115"/>
                    </a:lnTo>
                    <a:lnTo>
                      <a:pt x="2599" y="2113"/>
                    </a:lnTo>
                    <a:lnTo>
                      <a:pt x="2552" y="2109"/>
                    </a:lnTo>
                    <a:lnTo>
                      <a:pt x="2526" y="2106"/>
                    </a:lnTo>
                    <a:lnTo>
                      <a:pt x="2517" y="2105"/>
                    </a:lnTo>
                    <a:lnTo>
                      <a:pt x="2510" y="2104"/>
                    </a:lnTo>
                    <a:lnTo>
                      <a:pt x="2491" y="2140"/>
                    </a:lnTo>
                    <a:lnTo>
                      <a:pt x="2469" y="2175"/>
                    </a:lnTo>
                    <a:lnTo>
                      <a:pt x="2443" y="2207"/>
                    </a:lnTo>
                    <a:lnTo>
                      <a:pt x="2492" y="2216"/>
                    </a:lnTo>
                    <a:lnTo>
                      <a:pt x="2543" y="2222"/>
                    </a:lnTo>
                    <a:lnTo>
                      <a:pt x="2599" y="2227"/>
                    </a:lnTo>
                    <a:lnTo>
                      <a:pt x="2658" y="2232"/>
                    </a:lnTo>
                    <a:lnTo>
                      <a:pt x="2719" y="2234"/>
                    </a:lnTo>
                    <a:lnTo>
                      <a:pt x="2783" y="2235"/>
                    </a:lnTo>
                    <a:lnTo>
                      <a:pt x="2859" y="2234"/>
                    </a:lnTo>
                    <a:lnTo>
                      <a:pt x="2929" y="2231"/>
                    </a:lnTo>
                    <a:lnTo>
                      <a:pt x="2992" y="2225"/>
                    </a:lnTo>
                    <a:lnTo>
                      <a:pt x="3049" y="2219"/>
                    </a:lnTo>
                    <a:lnTo>
                      <a:pt x="3099" y="2211"/>
                    </a:lnTo>
                    <a:lnTo>
                      <a:pt x="3143" y="2203"/>
                    </a:lnTo>
                    <a:lnTo>
                      <a:pt x="3179" y="2194"/>
                    </a:lnTo>
                    <a:lnTo>
                      <a:pt x="3209" y="2186"/>
                    </a:lnTo>
                    <a:lnTo>
                      <a:pt x="3231" y="2177"/>
                    </a:lnTo>
                    <a:lnTo>
                      <a:pt x="3246" y="2170"/>
                    </a:lnTo>
                    <a:lnTo>
                      <a:pt x="3246" y="2064"/>
                    </a:lnTo>
                    <a:close/>
                    <a:moveTo>
                      <a:pt x="3246" y="1834"/>
                    </a:moveTo>
                    <a:lnTo>
                      <a:pt x="3244" y="1835"/>
                    </a:lnTo>
                    <a:lnTo>
                      <a:pt x="3238" y="1837"/>
                    </a:lnTo>
                    <a:lnTo>
                      <a:pt x="3232" y="1839"/>
                    </a:lnTo>
                    <a:lnTo>
                      <a:pt x="3206" y="1847"/>
                    </a:lnTo>
                    <a:lnTo>
                      <a:pt x="3199" y="1850"/>
                    </a:lnTo>
                    <a:lnTo>
                      <a:pt x="3190" y="1852"/>
                    </a:lnTo>
                    <a:lnTo>
                      <a:pt x="3162" y="1858"/>
                    </a:lnTo>
                    <a:lnTo>
                      <a:pt x="3143" y="1863"/>
                    </a:lnTo>
                    <a:lnTo>
                      <a:pt x="3112" y="1868"/>
                    </a:lnTo>
                    <a:lnTo>
                      <a:pt x="3088" y="1872"/>
                    </a:lnTo>
                    <a:lnTo>
                      <a:pt x="3052" y="1876"/>
                    </a:lnTo>
                    <a:lnTo>
                      <a:pt x="3026" y="1880"/>
                    </a:lnTo>
                    <a:lnTo>
                      <a:pt x="3004" y="1882"/>
                    </a:lnTo>
                    <a:lnTo>
                      <a:pt x="2983" y="1884"/>
                    </a:lnTo>
                    <a:lnTo>
                      <a:pt x="2954" y="1886"/>
                    </a:lnTo>
                    <a:lnTo>
                      <a:pt x="2928" y="1887"/>
                    </a:lnTo>
                    <a:lnTo>
                      <a:pt x="2900" y="1888"/>
                    </a:lnTo>
                    <a:lnTo>
                      <a:pt x="2873" y="1889"/>
                    </a:lnTo>
                    <a:lnTo>
                      <a:pt x="2829" y="1890"/>
                    </a:lnTo>
                    <a:lnTo>
                      <a:pt x="2783" y="1891"/>
                    </a:lnTo>
                    <a:lnTo>
                      <a:pt x="2752" y="1890"/>
                    </a:lnTo>
                    <a:lnTo>
                      <a:pt x="2725" y="1890"/>
                    </a:lnTo>
                    <a:lnTo>
                      <a:pt x="2700" y="1888"/>
                    </a:lnTo>
                    <a:lnTo>
                      <a:pt x="2649" y="1887"/>
                    </a:lnTo>
                    <a:lnTo>
                      <a:pt x="2599" y="1884"/>
                    </a:lnTo>
                    <a:lnTo>
                      <a:pt x="2551" y="1880"/>
                    </a:lnTo>
                    <a:lnTo>
                      <a:pt x="2551" y="1885"/>
                    </a:lnTo>
                    <a:lnTo>
                      <a:pt x="2552" y="1891"/>
                    </a:lnTo>
                    <a:lnTo>
                      <a:pt x="2551" y="1896"/>
                    </a:lnTo>
                    <a:lnTo>
                      <a:pt x="2551" y="1901"/>
                    </a:lnTo>
                    <a:lnTo>
                      <a:pt x="2551" y="1907"/>
                    </a:lnTo>
                    <a:lnTo>
                      <a:pt x="2552" y="1914"/>
                    </a:lnTo>
                    <a:lnTo>
                      <a:pt x="2550" y="1953"/>
                    </a:lnTo>
                    <a:lnTo>
                      <a:pt x="2544" y="1992"/>
                    </a:lnTo>
                    <a:lnTo>
                      <a:pt x="2547" y="1993"/>
                    </a:lnTo>
                    <a:lnTo>
                      <a:pt x="2597" y="1998"/>
                    </a:lnTo>
                    <a:lnTo>
                      <a:pt x="2649" y="2001"/>
                    </a:lnTo>
                    <a:lnTo>
                      <a:pt x="2673" y="2003"/>
                    </a:lnTo>
                    <a:lnTo>
                      <a:pt x="2727" y="2004"/>
                    </a:lnTo>
                    <a:lnTo>
                      <a:pt x="2783" y="2005"/>
                    </a:lnTo>
                    <a:lnTo>
                      <a:pt x="2829" y="2005"/>
                    </a:lnTo>
                    <a:lnTo>
                      <a:pt x="2872" y="2004"/>
                    </a:lnTo>
                    <a:lnTo>
                      <a:pt x="2879" y="2003"/>
                    </a:lnTo>
                    <a:lnTo>
                      <a:pt x="2918" y="2002"/>
                    </a:lnTo>
                    <a:lnTo>
                      <a:pt x="2956" y="1999"/>
                    </a:lnTo>
                    <a:lnTo>
                      <a:pt x="2960" y="1999"/>
                    </a:lnTo>
                    <a:lnTo>
                      <a:pt x="2965" y="1999"/>
                    </a:lnTo>
                    <a:lnTo>
                      <a:pt x="2999" y="1996"/>
                    </a:lnTo>
                    <a:lnTo>
                      <a:pt x="3031" y="1991"/>
                    </a:lnTo>
                    <a:lnTo>
                      <a:pt x="3039" y="1991"/>
                    </a:lnTo>
                    <a:lnTo>
                      <a:pt x="3068" y="1987"/>
                    </a:lnTo>
                    <a:lnTo>
                      <a:pt x="3096" y="1983"/>
                    </a:lnTo>
                    <a:lnTo>
                      <a:pt x="3103" y="1982"/>
                    </a:lnTo>
                    <a:lnTo>
                      <a:pt x="3128" y="1976"/>
                    </a:lnTo>
                    <a:lnTo>
                      <a:pt x="3149" y="1972"/>
                    </a:lnTo>
                    <a:lnTo>
                      <a:pt x="3153" y="1971"/>
                    </a:lnTo>
                    <a:lnTo>
                      <a:pt x="3156" y="1971"/>
                    </a:lnTo>
                    <a:lnTo>
                      <a:pt x="3176" y="1966"/>
                    </a:lnTo>
                    <a:lnTo>
                      <a:pt x="3193" y="1962"/>
                    </a:lnTo>
                    <a:lnTo>
                      <a:pt x="3196" y="1960"/>
                    </a:lnTo>
                    <a:lnTo>
                      <a:pt x="3197" y="1960"/>
                    </a:lnTo>
                    <a:lnTo>
                      <a:pt x="3213" y="1955"/>
                    </a:lnTo>
                    <a:lnTo>
                      <a:pt x="3226" y="1950"/>
                    </a:lnTo>
                    <a:lnTo>
                      <a:pt x="3227" y="1950"/>
                    </a:lnTo>
                    <a:lnTo>
                      <a:pt x="3227" y="1950"/>
                    </a:lnTo>
                    <a:lnTo>
                      <a:pt x="3238" y="1944"/>
                    </a:lnTo>
                    <a:lnTo>
                      <a:pt x="3246" y="1940"/>
                    </a:lnTo>
                    <a:lnTo>
                      <a:pt x="3246" y="1834"/>
                    </a:lnTo>
                    <a:close/>
                    <a:moveTo>
                      <a:pt x="3246" y="1605"/>
                    </a:moveTo>
                    <a:lnTo>
                      <a:pt x="3244" y="1606"/>
                    </a:lnTo>
                    <a:lnTo>
                      <a:pt x="3238" y="1607"/>
                    </a:lnTo>
                    <a:lnTo>
                      <a:pt x="3232" y="1609"/>
                    </a:lnTo>
                    <a:lnTo>
                      <a:pt x="3206" y="1618"/>
                    </a:lnTo>
                    <a:lnTo>
                      <a:pt x="3199" y="1620"/>
                    </a:lnTo>
                    <a:lnTo>
                      <a:pt x="3190" y="1622"/>
                    </a:lnTo>
                    <a:lnTo>
                      <a:pt x="3177" y="1625"/>
                    </a:lnTo>
                    <a:lnTo>
                      <a:pt x="3162" y="1629"/>
                    </a:lnTo>
                    <a:lnTo>
                      <a:pt x="3143" y="1633"/>
                    </a:lnTo>
                    <a:lnTo>
                      <a:pt x="3112" y="1639"/>
                    </a:lnTo>
                    <a:lnTo>
                      <a:pt x="3088" y="1642"/>
                    </a:lnTo>
                    <a:lnTo>
                      <a:pt x="3052" y="1648"/>
                    </a:lnTo>
                    <a:lnTo>
                      <a:pt x="3026" y="1651"/>
                    </a:lnTo>
                    <a:lnTo>
                      <a:pt x="2983" y="1654"/>
                    </a:lnTo>
                    <a:lnTo>
                      <a:pt x="2954" y="1656"/>
                    </a:lnTo>
                    <a:lnTo>
                      <a:pt x="2928" y="1658"/>
                    </a:lnTo>
                    <a:lnTo>
                      <a:pt x="2900" y="1659"/>
                    </a:lnTo>
                    <a:lnTo>
                      <a:pt x="2873" y="1661"/>
                    </a:lnTo>
                    <a:lnTo>
                      <a:pt x="2829" y="1662"/>
                    </a:lnTo>
                    <a:lnTo>
                      <a:pt x="2783" y="1662"/>
                    </a:lnTo>
                    <a:lnTo>
                      <a:pt x="2722" y="1661"/>
                    </a:lnTo>
                    <a:lnTo>
                      <a:pt x="2664" y="1659"/>
                    </a:lnTo>
                    <a:lnTo>
                      <a:pt x="2611" y="1656"/>
                    </a:lnTo>
                    <a:lnTo>
                      <a:pt x="2563" y="1653"/>
                    </a:lnTo>
                    <a:lnTo>
                      <a:pt x="2517" y="1648"/>
                    </a:lnTo>
                    <a:lnTo>
                      <a:pt x="2477" y="1642"/>
                    </a:lnTo>
                    <a:lnTo>
                      <a:pt x="2499" y="1680"/>
                    </a:lnTo>
                    <a:lnTo>
                      <a:pt x="2517" y="1720"/>
                    </a:lnTo>
                    <a:lnTo>
                      <a:pt x="2532" y="1762"/>
                    </a:lnTo>
                    <a:lnTo>
                      <a:pt x="2543" y="1764"/>
                    </a:lnTo>
                    <a:lnTo>
                      <a:pt x="2569" y="1766"/>
                    </a:lnTo>
                    <a:lnTo>
                      <a:pt x="2612" y="1770"/>
                    </a:lnTo>
                    <a:lnTo>
                      <a:pt x="2638" y="1772"/>
                    </a:lnTo>
                    <a:lnTo>
                      <a:pt x="2686" y="1774"/>
                    </a:lnTo>
                    <a:lnTo>
                      <a:pt x="2709" y="1775"/>
                    </a:lnTo>
                    <a:lnTo>
                      <a:pt x="2783" y="1776"/>
                    </a:lnTo>
                    <a:lnTo>
                      <a:pt x="2829" y="1775"/>
                    </a:lnTo>
                    <a:lnTo>
                      <a:pt x="2872" y="1774"/>
                    </a:lnTo>
                    <a:lnTo>
                      <a:pt x="2875" y="1774"/>
                    </a:lnTo>
                    <a:lnTo>
                      <a:pt x="2879" y="1774"/>
                    </a:lnTo>
                    <a:lnTo>
                      <a:pt x="2918" y="1772"/>
                    </a:lnTo>
                    <a:lnTo>
                      <a:pt x="2956" y="1770"/>
                    </a:lnTo>
                    <a:lnTo>
                      <a:pt x="2960" y="1769"/>
                    </a:lnTo>
                    <a:lnTo>
                      <a:pt x="2965" y="1769"/>
                    </a:lnTo>
                    <a:lnTo>
                      <a:pt x="2999" y="1766"/>
                    </a:lnTo>
                    <a:lnTo>
                      <a:pt x="3031" y="1763"/>
                    </a:lnTo>
                    <a:lnTo>
                      <a:pt x="3034" y="1762"/>
                    </a:lnTo>
                    <a:lnTo>
                      <a:pt x="3039" y="1762"/>
                    </a:lnTo>
                    <a:lnTo>
                      <a:pt x="3068" y="1757"/>
                    </a:lnTo>
                    <a:lnTo>
                      <a:pt x="3096" y="1753"/>
                    </a:lnTo>
                    <a:lnTo>
                      <a:pt x="3099" y="1753"/>
                    </a:lnTo>
                    <a:lnTo>
                      <a:pt x="3103" y="1752"/>
                    </a:lnTo>
                    <a:lnTo>
                      <a:pt x="3128" y="1748"/>
                    </a:lnTo>
                    <a:lnTo>
                      <a:pt x="3149" y="1742"/>
                    </a:lnTo>
                    <a:lnTo>
                      <a:pt x="3153" y="1742"/>
                    </a:lnTo>
                    <a:lnTo>
                      <a:pt x="3156" y="1741"/>
                    </a:lnTo>
                    <a:lnTo>
                      <a:pt x="3176" y="1737"/>
                    </a:lnTo>
                    <a:lnTo>
                      <a:pt x="3193" y="1732"/>
                    </a:lnTo>
                    <a:lnTo>
                      <a:pt x="3196" y="1732"/>
                    </a:lnTo>
                    <a:lnTo>
                      <a:pt x="3197" y="1731"/>
                    </a:lnTo>
                    <a:lnTo>
                      <a:pt x="3213" y="1725"/>
                    </a:lnTo>
                    <a:lnTo>
                      <a:pt x="3226" y="1721"/>
                    </a:lnTo>
                    <a:lnTo>
                      <a:pt x="3227" y="1720"/>
                    </a:lnTo>
                    <a:lnTo>
                      <a:pt x="3238" y="1716"/>
                    </a:lnTo>
                    <a:lnTo>
                      <a:pt x="3246" y="1710"/>
                    </a:lnTo>
                    <a:lnTo>
                      <a:pt x="3246" y="1605"/>
                    </a:lnTo>
                    <a:close/>
                    <a:moveTo>
                      <a:pt x="2078" y="1548"/>
                    </a:moveTo>
                    <a:lnTo>
                      <a:pt x="2072" y="1548"/>
                    </a:lnTo>
                    <a:lnTo>
                      <a:pt x="2067" y="1548"/>
                    </a:lnTo>
                    <a:lnTo>
                      <a:pt x="2042" y="1550"/>
                    </a:lnTo>
                    <a:lnTo>
                      <a:pt x="2016" y="1554"/>
                    </a:lnTo>
                    <a:lnTo>
                      <a:pt x="2014" y="1555"/>
                    </a:lnTo>
                    <a:lnTo>
                      <a:pt x="2012" y="1555"/>
                    </a:lnTo>
                    <a:lnTo>
                      <a:pt x="1992" y="1561"/>
                    </a:lnTo>
                    <a:lnTo>
                      <a:pt x="1972" y="1567"/>
                    </a:lnTo>
                    <a:lnTo>
                      <a:pt x="1966" y="1569"/>
                    </a:lnTo>
                    <a:lnTo>
                      <a:pt x="1962" y="1571"/>
                    </a:lnTo>
                    <a:lnTo>
                      <a:pt x="1939" y="1581"/>
                    </a:lnTo>
                    <a:lnTo>
                      <a:pt x="1919" y="1591"/>
                    </a:lnTo>
                    <a:lnTo>
                      <a:pt x="1919" y="1591"/>
                    </a:lnTo>
                    <a:lnTo>
                      <a:pt x="1883" y="1614"/>
                    </a:lnTo>
                    <a:lnTo>
                      <a:pt x="1852" y="1639"/>
                    </a:lnTo>
                    <a:lnTo>
                      <a:pt x="1823" y="1669"/>
                    </a:lnTo>
                    <a:lnTo>
                      <a:pt x="1798" y="1702"/>
                    </a:lnTo>
                    <a:lnTo>
                      <a:pt x="1778" y="1737"/>
                    </a:lnTo>
                    <a:lnTo>
                      <a:pt x="1777" y="1739"/>
                    </a:lnTo>
                    <a:lnTo>
                      <a:pt x="1776" y="1741"/>
                    </a:lnTo>
                    <a:lnTo>
                      <a:pt x="1766" y="1762"/>
                    </a:lnTo>
                    <a:lnTo>
                      <a:pt x="1759" y="1783"/>
                    </a:lnTo>
                    <a:lnTo>
                      <a:pt x="1757" y="1785"/>
                    </a:lnTo>
                    <a:lnTo>
                      <a:pt x="1756" y="1787"/>
                    </a:lnTo>
                    <a:lnTo>
                      <a:pt x="1751" y="1809"/>
                    </a:lnTo>
                    <a:lnTo>
                      <a:pt x="1746" y="1832"/>
                    </a:lnTo>
                    <a:lnTo>
                      <a:pt x="1745" y="1842"/>
                    </a:lnTo>
                    <a:lnTo>
                      <a:pt x="1741" y="1869"/>
                    </a:lnTo>
                    <a:lnTo>
                      <a:pt x="1740" y="1896"/>
                    </a:lnTo>
                    <a:lnTo>
                      <a:pt x="1741" y="1899"/>
                    </a:lnTo>
                    <a:lnTo>
                      <a:pt x="1741" y="1902"/>
                    </a:lnTo>
                    <a:lnTo>
                      <a:pt x="1742" y="1927"/>
                    </a:lnTo>
                    <a:lnTo>
                      <a:pt x="1747" y="1953"/>
                    </a:lnTo>
                    <a:lnTo>
                      <a:pt x="1747" y="1955"/>
                    </a:lnTo>
                    <a:lnTo>
                      <a:pt x="1747" y="1957"/>
                    </a:lnTo>
                    <a:lnTo>
                      <a:pt x="1754" y="1984"/>
                    </a:lnTo>
                    <a:lnTo>
                      <a:pt x="1763" y="2010"/>
                    </a:lnTo>
                    <a:lnTo>
                      <a:pt x="1764" y="2015"/>
                    </a:lnTo>
                    <a:lnTo>
                      <a:pt x="1776" y="2041"/>
                    </a:lnTo>
                    <a:lnTo>
                      <a:pt x="1790" y="2067"/>
                    </a:lnTo>
                    <a:lnTo>
                      <a:pt x="1814" y="2103"/>
                    </a:lnTo>
                    <a:lnTo>
                      <a:pt x="1844" y="2135"/>
                    </a:lnTo>
                    <a:lnTo>
                      <a:pt x="1878" y="2164"/>
                    </a:lnTo>
                    <a:lnTo>
                      <a:pt x="1914" y="2188"/>
                    </a:lnTo>
                    <a:lnTo>
                      <a:pt x="1954" y="2208"/>
                    </a:lnTo>
                    <a:lnTo>
                      <a:pt x="1996" y="2222"/>
                    </a:lnTo>
                    <a:lnTo>
                      <a:pt x="2041" y="2232"/>
                    </a:lnTo>
                    <a:lnTo>
                      <a:pt x="2088" y="2235"/>
                    </a:lnTo>
                    <a:lnTo>
                      <a:pt x="2135" y="2232"/>
                    </a:lnTo>
                    <a:lnTo>
                      <a:pt x="2181" y="2222"/>
                    </a:lnTo>
                    <a:lnTo>
                      <a:pt x="2223" y="2207"/>
                    </a:lnTo>
                    <a:lnTo>
                      <a:pt x="2264" y="2188"/>
                    </a:lnTo>
                    <a:lnTo>
                      <a:pt x="2300" y="2163"/>
                    </a:lnTo>
                    <a:lnTo>
                      <a:pt x="2334" y="2134"/>
                    </a:lnTo>
                    <a:lnTo>
                      <a:pt x="2364" y="2101"/>
                    </a:lnTo>
                    <a:lnTo>
                      <a:pt x="2388" y="2065"/>
                    </a:lnTo>
                    <a:lnTo>
                      <a:pt x="2409" y="2024"/>
                    </a:lnTo>
                    <a:lnTo>
                      <a:pt x="2423" y="1982"/>
                    </a:lnTo>
                    <a:lnTo>
                      <a:pt x="2432" y="1937"/>
                    </a:lnTo>
                    <a:lnTo>
                      <a:pt x="2436" y="1891"/>
                    </a:lnTo>
                    <a:lnTo>
                      <a:pt x="2432" y="1846"/>
                    </a:lnTo>
                    <a:lnTo>
                      <a:pt x="2424" y="1803"/>
                    </a:lnTo>
                    <a:lnTo>
                      <a:pt x="2410" y="1762"/>
                    </a:lnTo>
                    <a:lnTo>
                      <a:pt x="2392" y="1723"/>
                    </a:lnTo>
                    <a:lnTo>
                      <a:pt x="2368" y="1687"/>
                    </a:lnTo>
                    <a:lnTo>
                      <a:pt x="2340" y="1655"/>
                    </a:lnTo>
                    <a:lnTo>
                      <a:pt x="2309" y="1626"/>
                    </a:lnTo>
                    <a:lnTo>
                      <a:pt x="2274" y="1601"/>
                    </a:lnTo>
                    <a:lnTo>
                      <a:pt x="2237" y="1581"/>
                    </a:lnTo>
                    <a:lnTo>
                      <a:pt x="2211" y="1569"/>
                    </a:lnTo>
                    <a:lnTo>
                      <a:pt x="2184" y="1561"/>
                    </a:lnTo>
                    <a:lnTo>
                      <a:pt x="2184" y="1561"/>
                    </a:lnTo>
                    <a:lnTo>
                      <a:pt x="2183" y="1561"/>
                    </a:lnTo>
                    <a:lnTo>
                      <a:pt x="2157" y="1554"/>
                    </a:lnTo>
                    <a:lnTo>
                      <a:pt x="2133" y="1550"/>
                    </a:lnTo>
                    <a:lnTo>
                      <a:pt x="2127" y="1550"/>
                    </a:lnTo>
                    <a:lnTo>
                      <a:pt x="2102" y="1548"/>
                    </a:lnTo>
                    <a:lnTo>
                      <a:pt x="2078" y="1548"/>
                    </a:lnTo>
                    <a:close/>
                    <a:moveTo>
                      <a:pt x="3246" y="1375"/>
                    </a:moveTo>
                    <a:lnTo>
                      <a:pt x="3244" y="1377"/>
                    </a:lnTo>
                    <a:lnTo>
                      <a:pt x="3238" y="1379"/>
                    </a:lnTo>
                    <a:lnTo>
                      <a:pt x="3232" y="1381"/>
                    </a:lnTo>
                    <a:lnTo>
                      <a:pt x="3206" y="1388"/>
                    </a:lnTo>
                    <a:lnTo>
                      <a:pt x="3199" y="1390"/>
                    </a:lnTo>
                    <a:lnTo>
                      <a:pt x="3190" y="1394"/>
                    </a:lnTo>
                    <a:lnTo>
                      <a:pt x="3162" y="1400"/>
                    </a:lnTo>
                    <a:lnTo>
                      <a:pt x="3143" y="1404"/>
                    </a:lnTo>
                    <a:lnTo>
                      <a:pt x="3112" y="1409"/>
                    </a:lnTo>
                    <a:lnTo>
                      <a:pt x="3088" y="1414"/>
                    </a:lnTo>
                    <a:lnTo>
                      <a:pt x="3052" y="1418"/>
                    </a:lnTo>
                    <a:lnTo>
                      <a:pt x="3026" y="1421"/>
                    </a:lnTo>
                    <a:lnTo>
                      <a:pt x="2983" y="1425"/>
                    </a:lnTo>
                    <a:lnTo>
                      <a:pt x="2954" y="1428"/>
                    </a:lnTo>
                    <a:lnTo>
                      <a:pt x="2928" y="1429"/>
                    </a:lnTo>
                    <a:lnTo>
                      <a:pt x="2900" y="1430"/>
                    </a:lnTo>
                    <a:lnTo>
                      <a:pt x="2873" y="1431"/>
                    </a:lnTo>
                    <a:lnTo>
                      <a:pt x="2829" y="1432"/>
                    </a:lnTo>
                    <a:lnTo>
                      <a:pt x="2783" y="1432"/>
                    </a:lnTo>
                    <a:lnTo>
                      <a:pt x="2701" y="1431"/>
                    </a:lnTo>
                    <a:lnTo>
                      <a:pt x="2623" y="1428"/>
                    </a:lnTo>
                    <a:lnTo>
                      <a:pt x="2547" y="1421"/>
                    </a:lnTo>
                    <a:lnTo>
                      <a:pt x="2472" y="1416"/>
                    </a:lnTo>
                    <a:lnTo>
                      <a:pt x="2396" y="1409"/>
                    </a:lnTo>
                    <a:lnTo>
                      <a:pt x="2320" y="1404"/>
                    </a:lnTo>
                    <a:lnTo>
                      <a:pt x="2320" y="1482"/>
                    </a:lnTo>
                    <a:lnTo>
                      <a:pt x="2335" y="1489"/>
                    </a:lnTo>
                    <a:lnTo>
                      <a:pt x="2357" y="1498"/>
                    </a:lnTo>
                    <a:lnTo>
                      <a:pt x="2386" y="1506"/>
                    </a:lnTo>
                    <a:lnTo>
                      <a:pt x="2423" y="1515"/>
                    </a:lnTo>
                    <a:lnTo>
                      <a:pt x="2467" y="1523"/>
                    </a:lnTo>
                    <a:lnTo>
                      <a:pt x="2517" y="1531"/>
                    </a:lnTo>
                    <a:lnTo>
                      <a:pt x="2574" y="1537"/>
                    </a:lnTo>
                    <a:lnTo>
                      <a:pt x="2638" y="1542"/>
                    </a:lnTo>
                    <a:lnTo>
                      <a:pt x="2707" y="1546"/>
                    </a:lnTo>
                    <a:lnTo>
                      <a:pt x="2783" y="1547"/>
                    </a:lnTo>
                    <a:lnTo>
                      <a:pt x="2829" y="1547"/>
                    </a:lnTo>
                    <a:lnTo>
                      <a:pt x="2872" y="1546"/>
                    </a:lnTo>
                    <a:lnTo>
                      <a:pt x="2875" y="1545"/>
                    </a:lnTo>
                    <a:lnTo>
                      <a:pt x="2879" y="1545"/>
                    </a:lnTo>
                    <a:lnTo>
                      <a:pt x="2918" y="1544"/>
                    </a:lnTo>
                    <a:lnTo>
                      <a:pt x="2956" y="1540"/>
                    </a:lnTo>
                    <a:lnTo>
                      <a:pt x="2960" y="1540"/>
                    </a:lnTo>
                    <a:lnTo>
                      <a:pt x="2965" y="1540"/>
                    </a:lnTo>
                    <a:lnTo>
                      <a:pt x="2999" y="1537"/>
                    </a:lnTo>
                    <a:lnTo>
                      <a:pt x="3031" y="1533"/>
                    </a:lnTo>
                    <a:lnTo>
                      <a:pt x="3034" y="1533"/>
                    </a:lnTo>
                    <a:lnTo>
                      <a:pt x="3039" y="1532"/>
                    </a:lnTo>
                    <a:lnTo>
                      <a:pt x="3068" y="1529"/>
                    </a:lnTo>
                    <a:lnTo>
                      <a:pt x="3096" y="1524"/>
                    </a:lnTo>
                    <a:lnTo>
                      <a:pt x="3103" y="1523"/>
                    </a:lnTo>
                    <a:lnTo>
                      <a:pt x="3128" y="1518"/>
                    </a:lnTo>
                    <a:lnTo>
                      <a:pt x="3149" y="1514"/>
                    </a:lnTo>
                    <a:lnTo>
                      <a:pt x="3153" y="1513"/>
                    </a:lnTo>
                    <a:lnTo>
                      <a:pt x="3156" y="1513"/>
                    </a:lnTo>
                    <a:lnTo>
                      <a:pt x="3176" y="1507"/>
                    </a:lnTo>
                    <a:lnTo>
                      <a:pt x="3193" y="1502"/>
                    </a:lnTo>
                    <a:lnTo>
                      <a:pt x="3196" y="1502"/>
                    </a:lnTo>
                    <a:lnTo>
                      <a:pt x="3197" y="1502"/>
                    </a:lnTo>
                    <a:lnTo>
                      <a:pt x="3213" y="1497"/>
                    </a:lnTo>
                    <a:lnTo>
                      <a:pt x="3226" y="1491"/>
                    </a:lnTo>
                    <a:lnTo>
                      <a:pt x="3227" y="1491"/>
                    </a:lnTo>
                    <a:lnTo>
                      <a:pt x="3227" y="1491"/>
                    </a:lnTo>
                    <a:lnTo>
                      <a:pt x="3238" y="1486"/>
                    </a:lnTo>
                    <a:lnTo>
                      <a:pt x="3246" y="1482"/>
                    </a:lnTo>
                    <a:lnTo>
                      <a:pt x="3246" y="1375"/>
                    </a:lnTo>
                    <a:close/>
                    <a:moveTo>
                      <a:pt x="3246" y="1147"/>
                    </a:moveTo>
                    <a:lnTo>
                      <a:pt x="3245" y="1147"/>
                    </a:lnTo>
                    <a:lnTo>
                      <a:pt x="3244" y="1148"/>
                    </a:lnTo>
                    <a:lnTo>
                      <a:pt x="3238" y="1150"/>
                    </a:lnTo>
                    <a:lnTo>
                      <a:pt x="3231" y="1152"/>
                    </a:lnTo>
                    <a:lnTo>
                      <a:pt x="3207" y="1160"/>
                    </a:lnTo>
                    <a:lnTo>
                      <a:pt x="3199" y="1162"/>
                    </a:lnTo>
                    <a:lnTo>
                      <a:pt x="3190" y="1164"/>
                    </a:lnTo>
                    <a:lnTo>
                      <a:pt x="3163" y="1170"/>
                    </a:lnTo>
                    <a:lnTo>
                      <a:pt x="3143" y="1174"/>
                    </a:lnTo>
                    <a:lnTo>
                      <a:pt x="3112" y="1181"/>
                    </a:lnTo>
                    <a:lnTo>
                      <a:pt x="3088" y="1184"/>
                    </a:lnTo>
                    <a:lnTo>
                      <a:pt x="3053" y="1189"/>
                    </a:lnTo>
                    <a:lnTo>
                      <a:pt x="3026" y="1193"/>
                    </a:lnTo>
                    <a:lnTo>
                      <a:pt x="2983" y="1196"/>
                    </a:lnTo>
                    <a:lnTo>
                      <a:pt x="2954" y="1198"/>
                    </a:lnTo>
                    <a:lnTo>
                      <a:pt x="2928" y="1200"/>
                    </a:lnTo>
                    <a:lnTo>
                      <a:pt x="2900" y="1201"/>
                    </a:lnTo>
                    <a:lnTo>
                      <a:pt x="2887" y="1201"/>
                    </a:lnTo>
                    <a:lnTo>
                      <a:pt x="2873" y="1202"/>
                    </a:lnTo>
                    <a:lnTo>
                      <a:pt x="2829" y="1203"/>
                    </a:lnTo>
                    <a:lnTo>
                      <a:pt x="2783" y="1203"/>
                    </a:lnTo>
                    <a:lnTo>
                      <a:pt x="2721" y="1203"/>
                    </a:lnTo>
                    <a:lnTo>
                      <a:pt x="2662" y="1201"/>
                    </a:lnTo>
                    <a:lnTo>
                      <a:pt x="2610" y="1198"/>
                    </a:lnTo>
                    <a:lnTo>
                      <a:pt x="2560" y="1194"/>
                    </a:lnTo>
                    <a:lnTo>
                      <a:pt x="2515" y="1189"/>
                    </a:lnTo>
                    <a:lnTo>
                      <a:pt x="2417" y="1182"/>
                    </a:lnTo>
                    <a:lnTo>
                      <a:pt x="2320" y="1174"/>
                    </a:lnTo>
                    <a:lnTo>
                      <a:pt x="2320" y="1253"/>
                    </a:lnTo>
                    <a:lnTo>
                      <a:pt x="2335" y="1261"/>
                    </a:lnTo>
                    <a:lnTo>
                      <a:pt x="2357" y="1269"/>
                    </a:lnTo>
                    <a:lnTo>
                      <a:pt x="2386" y="1278"/>
                    </a:lnTo>
                    <a:lnTo>
                      <a:pt x="2423" y="1286"/>
                    </a:lnTo>
                    <a:lnTo>
                      <a:pt x="2467" y="1295"/>
                    </a:lnTo>
                    <a:lnTo>
                      <a:pt x="2516" y="1302"/>
                    </a:lnTo>
                    <a:lnTo>
                      <a:pt x="2573" y="1308"/>
                    </a:lnTo>
                    <a:lnTo>
                      <a:pt x="2637" y="1314"/>
                    </a:lnTo>
                    <a:lnTo>
                      <a:pt x="2707" y="1317"/>
                    </a:lnTo>
                    <a:lnTo>
                      <a:pt x="2783" y="1318"/>
                    </a:lnTo>
                    <a:lnTo>
                      <a:pt x="2829" y="1317"/>
                    </a:lnTo>
                    <a:lnTo>
                      <a:pt x="2872" y="1316"/>
                    </a:lnTo>
                    <a:lnTo>
                      <a:pt x="2875" y="1316"/>
                    </a:lnTo>
                    <a:lnTo>
                      <a:pt x="2879" y="1316"/>
                    </a:lnTo>
                    <a:lnTo>
                      <a:pt x="2918" y="1314"/>
                    </a:lnTo>
                    <a:lnTo>
                      <a:pt x="2956" y="1312"/>
                    </a:lnTo>
                    <a:lnTo>
                      <a:pt x="2960" y="1312"/>
                    </a:lnTo>
                    <a:lnTo>
                      <a:pt x="2965" y="1311"/>
                    </a:lnTo>
                    <a:lnTo>
                      <a:pt x="2998" y="1307"/>
                    </a:lnTo>
                    <a:lnTo>
                      <a:pt x="3031" y="1304"/>
                    </a:lnTo>
                    <a:lnTo>
                      <a:pt x="3034" y="1303"/>
                    </a:lnTo>
                    <a:lnTo>
                      <a:pt x="3039" y="1303"/>
                    </a:lnTo>
                    <a:lnTo>
                      <a:pt x="3068" y="1299"/>
                    </a:lnTo>
                    <a:lnTo>
                      <a:pt x="3096" y="1295"/>
                    </a:lnTo>
                    <a:lnTo>
                      <a:pt x="3099" y="1295"/>
                    </a:lnTo>
                    <a:lnTo>
                      <a:pt x="3103" y="1294"/>
                    </a:lnTo>
                    <a:lnTo>
                      <a:pt x="3128" y="1289"/>
                    </a:lnTo>
                    <a:lnTo>
                      <a:pt x="3149" y="1285"/>
                    </a:lnTo>
                    <a:lnTo>
                      <a:pt x="3153" y="1284"/>
                    </a:lnTo>
                    <a:lnTo>
                      <a:pt x="3156" y="1283"/>
                    </a:lnTo>
                    <a:lnTo>
                      <a:pt x="3175" y="1279"/>
                    </a:lnTo>
                    <a:lnTo>
                      <a:pt x="3193" y="1273"/>
                    </a:lnTo>
                    <a:lnTo>
                      <a:pt x="3196" y="1273"/>
                    </a:lnTo>
                    <a:lnTo>
                      <a:pt x="3197" y="1272"/>
                    </a:lnTo>
                    <a:lnTo>
                      <a:pt x="3213" y="1268"/>
                    </a:lnTo>
                    <a:lnTo>
                      <a:pt x="3226" y="1263"/>
                    </a:lnTo>
                    <a:lnTo>
                      <a:pt x="3227" y="1262"/>
                    </a:lnTo>
                    <a:lnTo>
                      <a:pt x="3238" y="1257"/>
                    </a:lnTo>
                    <a:lnTo>
                      <a:pt x="3246" y="1253"/>
                    </a:lnTo>
                    <a:lnTo>
                      <a:pt x="3246" y="1147"/>
                    </a:lnTo>
                    <a:close/>
                    <a:moveTo>
                      <a:pt x="2783" y="917"/>
                    </a:moveTo>
                    <a:lnTo>
                      <a:pt x="2722" y="918"/>
                    </a:lnTo>
                    <a:lnTo>
                      <a:pt x="2665" y="923"/>
                    </a:lnTo>
                    <a:lnTo>
                      <a:pt x="2611" y="931"/>
                    </a:lnTo>
                    <a:lnTo>
                      <a:pt x="2560" y="941"/>
                    </a:lnTo>
                    <a:lnTo>
                      <a:pt x="2514" y="952"/>
                    </a:lnTo>
                    <a:lnTo>
                      <a:pt x="2472" y="965"/>
                    </a:lnTo>
                    <a:lnTo>
                      <a:pt x="2436" y="979"/>
                    </a:lnTo>
                    <a:lnTo>
                      <a:pt x="2402" y="993"/>
                    </a:lnTo>
                    <a:lnTo>
                      <a:pt x="2374" y="1006"/>
                    </a:lnTo>
                    <a:lnTo>
                      <a:pt x="2352" y="1019"/>
                    </a:lnTo>
                    <a:lnTo>
                      <a:pt x="2335" y="1031"/>
                    </a:lnTo>
                    <a:lnTo>
                      <a:pt x="2337" y="1032"/>
                    </a:lnTo>
                    <a:lnTo>
                      <a:pt x="2348" y="1036"/>
                    </a:lnTo>
                    <a:lnTo>
                      <a:pt x="2359" y="1040"/>
                    </a:lnTo>
                    <a:lnTo>
                      <a:pt x="2363" y="1041"/>
                    </a:lnTo>
                    <a:lnTo>
                      <a:pt x="2377" y="1046"/>
                    </a:lnTo>
                    <a:lnTo>
                      <a:pt x="2393" y="1050"/>
                    </a:lnTo>
                    <a:lnTo>
                      <a:pt x="2396" y="1051"/>
                    </a:lnTo>
                    <a:lnTo>
                      <a:pt x="2414" y="1055"/>
                    </a:lnTo>
                    <a:lnTo>
                      <a:pt x="2435" y="1060"/>
                    </a:lnTo>
                    <a:lnTo>
                      <a:pt x="2442" y="1061"/>
                    </a:lnTo>
                    <a:lnTo>
                      <a:pt x="2465" y="1065"/>
                    </a:lnTo>
                    <a:lnTo>
                      <a:pt x="2488" y="1068"/>
                    </a:lnTo>
                    <a:lnTo>
                      <a:pt x="2492" y="1069"/>
                    </a:lnTo>
                    <a:lnTo>
                      <a:pt x="2496" y="1069"/>
                    </a:lnTo>
                    <a:lnTo>
                      <a:pt x="2522" y="1073"/>
                    </a:lnTo>
                    <a:lnTo>
                      <a:pt x="2550" y="1077"/>
                    </a:lnTo>
                    <a:lnTo>
                      <a:pt x="2551" y="1077"/>
                    </a:lnTo>
                    <a:lnTo>
                      <a:pt x="2553" y="1077"/>
                    </a:lnTo>
                    <a:lnTo>
                      <a:pt x="2583" y="1080"/>
                    </a:lnTo>
                    <a:lnTo>
                      <a:pt x="2614" y="1083"/>
                    </a:lnTo>
                    <a:lnTo>
                      <a:pt x="2619" y="1083"/>
                    </a:lnTo>
                    <a:lnTo>
                      <a:pt x="2626" y="1083"/>
                    </a:lnTo>
                    <a:lnTo>
                      <a:pt x="2658" y="1085"/>
                    </a:lnTo>
                    <a:lnTo>
                      <a:pt x="2693" y="1087"/>
                    </a:lnTo>
                    <a:lnTo>
                      <a:pt x="2705" y="1087"/>
                    </a:lnTo>
                    <a:lnTo>
                      <a:pt x="2743" y="1088"/>
                    </a:lnTo>
                    <a:lnTo>
                      <a:pt x="2783" y="1088"/>
                    </a:lnTo>
                    <a:lnTo>
                      <a:pt x="2823" y="1088"/>
                    </a:lnTo>
                    <a:lnTo>
                      <a:pt x="2860" y="1087"/>
                    </a:lnTo>
                    <a:lnTo>
                      <a:pt x="2867" y="1087"/>
                    </a:lnTo>
                    <a:lnTo>
                      <a:pt x="2873" y="1087"/>
                    </a:lnTo>
                    <a:lnTo>
                      <a:pt x="2908" y="1085"/>
                    </a:lnTo>
                    <a:lnTo>
                      <a:pt x="2940" y="1083"/>
                    </a:lnTo>
                    <a:lnTo>
                      <a:pt x="2946" y="1083"/>
                    </a:lnTo>
                    <a:lnTo>
                      <a:pt x="2952" y="1083"/>
                    </a:lnTo>
                    <a:lnTo>
                      <a:pt x="2984" y="1080"/>
                    </a:lnTo>
                    <a:lnTo>
                      <a:pt x="3013" y="1077"/>
                    </a:lnTo>
                    <a:lnTo>
                      <a:pt x="3015" y="1077"/>
                    </a:lnTo>
                    <a:lnTo>
                      <a:pt x="3017" y="1077"/>
                    </a:lnTo>
                    <a:lnTo>
                      <a:pt x="3070" y="1069"/>
                    </a:lnTo>
                    <a:lnTo>
                      <a:pt x="3074" y="1069"/>
                    </a:lnTo>
                    <a:lnTo>
                      <a:pt x="3077" y="1068"/>
                    </a:lnTo>
                    <a:lnTo>
                      <a:pt x="3124" y="1061"/>
                    </a:lnTo>
                    <a:lnTo>
                      <a:pt x="3127" y="1060"/>
                    </a:lnTo>
                    <a:lnTo>
                      <a:pt x="3131" y="1060"/>
                    </a:lnTo>
                    <a:lnTo>
                      <a:pt x="3152" y="1055"/>
                    </a:lnTo>
                    <a:lnTo>
                      <a:pt x="3170" y="1051"/>
                    </a:lnTo>
                    <a:lnTo>
                      <a:pt x="3173" y="1050"/>
                    </a:lnTo>
                    <a:lnTo>
                      <a:pt x="3203" y="1041"/>
                    </a:lnTo>
                    <a:lnTo>
                      <a:pt x="3205" y="1040"/>
                    </a:lnTo>
                    <a:lnTo>
                      <a:pt x="3206" y="1040"/>
                    </a:lnTo>
                    <a:lnTo>
                      <a:pt x="3218" y="1036"/>
                    </a:lnTo>
                    <a:lnTo>
                      <a:pt x="3229" y="1032"/>
                    </a:lnTo>
                    <a:lnTo>
                      <a:pt x="3231" y="1031"/>
                    </a:lnTo>
                    <a:lnTo>
                      <a:pt x="3214" y="1019"/>
                    </a:lnTo>
                    <a:lnTo>
                      <a:pt x="3191" y="1006"/>
                    </a:lnTo>
                    <a:lnTo>
                      <a:pt x="3163" y="993"/>
                    </a:lnTo>
                    <a:lnTo>
                      <a:pt x="3131" y="979"/>
                    </a:lnTo>
                    <a:lnTo>
                      <a:pt x="3094" y="965"/>
                    </a:lnTo>
                    <a:lnTo>
                      <a:pt x="3052" y="952"/>
                    </a:lnTo>
                    <a:lnTo>
                      <a:pt x="3005" y="941"/>
                    </a:lnTo>
                    <a:lnTo>
                      <a:pt x="2955" y="931"/>
                    </a:lnTo>
                    <a:lnTo>
                      <a:pt x="2901" y="923"/>
                    </a:lnTo>
                    <a:lnTo>
                      <a:pt x="2844" y="918"/>
                    </a:lnTo>
                    <a:lnTo>
                      <a:pt x="2783" y="917"/>
                    </a:lnTo>
                    <a:close/>
                    <a:moveTo>
                      <a:pt x="1219" y="401"/>
                    </a:moveTo>
                    <a:lnTo>
                      <a:pt x="1163" y="404"/>
                    </a:lnTo>
                    <a:lnTo>
                      <a:pt x="1106" y="414"/>
                    </a:lnTo>
                    <a:lnTo>
                      <a:pt x="1049" y="431"/>
                    </a:lnTo>
                    <a:lnTo>
                      <a:pt x="992" y="452"/>
                    </a:lnTo>
                    <a:lnTo>
                      <a:pt x="936" y="480"/>
                    </a:lnTo>
                    <a:lnTo>
                      <a:pt x="880" y="512"/>
                    </a:lnTo>
                    <a:lnTo>
                      <a:pt x="827" y="549"/>
                    </a:lnTo>
                    <a:lnTo>
                      <a:pt x="774" y="590"/>
                    </a:lnTo>
                    <a:lnTo>
                      <a:pt x="722" y="635"/>
                    </a:lnTo>
                    <a:lnTo>
                      <a:pt x="675" y="683"/>
                    </a:lnTo>
                    <a:lnTo>
                      <a:pt x="629" y="734"/>
                    </a:lnTo>
                    <a:lnTo>
                      <a:pt x="587" y="788"/>
                    </a:lnTo>
                    <a:lnTo>
                      <a:pt x="548" y="844"/>
                    </a:lnTo>
                    <a:lnTo>
                      <a:pt x="514" y="901"/>
                    </a:lnTo>
                    <a:lnTo>
                      <a:pt x="483" y="961"/>
                    </a:lnTo>
                    <a:lnTo>
                      <a:pt x="457" y="1020"/>
                    </a:lnTo>
                    <a:lnTo>
                      <a:pt x="436" y="1081"/>
                    </a:lnTo>
                    <a:lnTo>
                      <a:pt x="421" y="1140"/>
                    </a:lnTo>
                    <a:lnTo>
                      <a:pt x="412" y="1201"/>
                    </a:lnTo>
                    <a:lnTo>
                      <a:pt x="408" y="1261"/>
                    </a:lnTo>
                    <a:lnTo>
                      <a:pt x="412" y="1279"/>
                    </a:lnTo>
                    <a:lnTo>
                      <a:pt x="419" y="1295"/>
                    </a:lnTo>
                    <a:lnTo>
                      <a:pt x="432" y="1306"/>
                    </a:lnTo>
                    <a:lnTo>
                      <a:pt x="448" y="1315"/>
                    </a:lnTo>
                    <a:lnTo>
                      <a:pt x="466" y="1318"/>
                    </a:lnTo>
                    <a:lnTo>
                      <a:pt x="485" y="1315"/>
                    </a:lnTo>
                    <a:lnTo>
                      <a:pt x="501" y="1306"/>
                    </a:lnTo>
                    <a:lnTo>
                      <a:pt x="513" y="1295"/>
                    </a:lnTo>
                    <a:lnTo>
                      <a:pt x="521" y="1279"/>
                    </a:lnTo>
                    <a:lnTo>
                      <a:pt x="525" y="1261"/>
                    </a:lnTo>
                    <a:lnTo>
                      <a:pt x="528" y="1208"/>
                    </a:lnTo>
                    <a:lnTo>
                      <a:pt x="536" y="1155"/>
                    </a:lnTo>
                    <a:lnTo>
                      <a:pt x="551" y="1101"/>
                    </a:lnTo>
                    <a:lnTo>
                      <a:pt x="572" y="1047"/>
                    </a:lnTo>
                    <a:lnTo>
                      <a:pt x="597" y="993"/>
                    </a:lnTo>
                    <a:lnTo>
                      <a:pt x="626" y="939"/>
                    </a:lnTo>
                    <a:lnTo>
                      <a:pt x="659" y="887"/>
                    </a:lnTo>
                    <a:lnTo>
                      <a:pt x="697" y="837"/>
                    </a:lnTo>
                    <a:lnTo>
                      <a:pt x="736" y="788"/>
                    </a:lnTo>
                    <a:lnTo>
                      <a:pt x="779" y="743"/>
                    </a:lnTo>
                    <a:lnTo>
                      <a:pt x="824" y="700"/>
                    </a:lnTo>
                    <a:lnTo>
                      <a:pt x="872" y="661"/>
                    </a:lnTo>
                    <a:lnTo>
                      <a:pt x="920" y="625"/>
                    </a:lnTo>
                    <a:lnTo>
                      <a:pt x="970" y="593"/>
                    </a:lnTo>
                    <a:lnTo>
                      <a:pt x="1020" y="566"/>
                    </a:lnTo>
                    <a:lnTo>
                      <a:pt x="1071" y="545"/>
                    </a:lnTo>
                    <a:lnTo>
                      <a:pt x="1121" y="529"/>
                    </a:lnTo>
                    <a:lnTo>
                      <a:pt x="1171" y="519"/>
                    </a:lnTo>
                    <a:lnTo>
                      <a:pt x="1219" y="516"/>
                    </a:lnTo>
                    <a:lnTo>
                      <a:pt x="1237" y="513"/>
                    </a:lnTo>
                    <a:lnTo>
                      <a:pt x="1253" y="504"/>
                    </a:lnTo>
                    <a:lnTo>
                      <a:pt x="1266" y="492"/>
                    </a:lnTo>
                    <a:lnTo>
                      <a:pt x="1274" y="477"/>
                    </a:lnTo>
                    <a:lnTo>
                      <a:pt x="1277" y="459"/>
                    </a:lnTo>
                    <a:lnTo>
                      <a:pt x="1274" y="441"/>
                    </a:lnTo>
                    <a:lnTo>
                      <a:pt x="1266" y="425"/>
                    </a:lnTo>
                    <a:lnTo>
                      <a:pt x="1253" y="412"/>
                    </a:lnTo>
                    <a:lnTo>
                      <a:pt x="1237" y="404"/>
                    </a:lnTo>
                    <a:lnTo>
                      <a:pt x="1219" y="401"/>
                    </a:lnTo>
                    <a:close/>
                    <a:moveTo>
                      <a:pt x="1157" y="0"/>
                    </a:moveTo>
                    <a:lnTo>
                      <a:pt x="1607" y="0"/>
                    </a:lnTo>
                    <a:lnTo>
                      <a:pt x="1653" y="2"/>
                    </a:lnTo>
                    <a:lnTo>
                      <a:pt x="1697" y="11"/>
                    </a:lnTo>
                    <a:lnTo>
                      <a:pt x="1740" y="23"/>
                    </a:lnTo>
                    <a:lnTo>
                      <a:pt x="1780" y="37"/>
                    </a:lnTo>
                    <a:lnTo>
                      <a:pt x="1818" y="55"/>
                    </a:lnTo>
                    <a:lnTo>
                      <a:pt x="1852" y="75"/>
                    </a:lnTo>
                    <a:lnTo>
                      <a:pt x="1883" y="95"/>
                    </a:lnTo>
                    <a:lnTo>
                      <a:pt x="1910" y="115"/>
                    </a:lnTo>
                    <a:lnTo>
                      <a:pt x="2327" y="395"/>
                    </a:lnTo>
                    <a:lnTo>
                      <a:pt x="2387" y="444"/>
                    </a:lnTo>
                    <a:lnTo>
                      <a:pt x="2444" y="497"/>
                    </a:lnTo>
                    <a:lnTo>
                      <a:pt x="2497" y="553"/>
                    </a:lnTo>
                    <a:lnTo>
                      <a:pt x="2546" y="613"/>
                    </a:lnTo>
                    <a:lnTo>
                      <a:pt x="2590" y="675"/>
                    </a:lnTo>
                    <a:lnTo>
                      <a:pt x="2631" y="740"/>
                    </a:lnTo>
                    <a:lnTo>
                      <a:pt x="2667" y="809"/>
                    </a:lnTo>
                    <a:lnTo>
                      <a:pt x="2725" y="803"/>
                    </a:lnTo>
                    <a:lnTo>
                      <a:pt x="2783" y="802"/>
                    </a:lnTo>
                    <a:lnTo>
                      <a:pt x="2840" y="803"/>
                    </a:lnTo>
                    <a:lnTo>
                      <a:pt x="2897" y="809"/>
                    </a:lnTo>
                    <a:lnTo>
                      <a:pt x="2954" y="815"/>
                    </a:lnTo>
                    <a:lnTo>
                      <a:pt x="3008" y="826"/>
                    </a:lnTo>
                    <a:lnTo>
                      <a:pt x="3060" y="837"/>
                    </a:lnTo>
                    <a:lnTo>
                      <a:pt x="3111" y="851"/>
                    </a:lnTo>
                    <a:lnTo>
                      <a:pt x="3158" y="867"/>
                    </a:lnTo>
                    <a:lnTo>
                      <a:pt x="3201" y="885"/>
                    </a:lnTo>
                    <a:lnTo>
                      <a:pt x="3241" y="904"/>
                    </a:lnTo>
                    <a:lnTo>
                      <a:pt x="3275" y="924"/>
                    </a:lnTo>
                    <a:lnTo>
                      <a:pt x="3305" y="946"/>
                    </a:lnTo>
                    <a:lnTo>
                      <a:pt x="3329" y="968"/>
                    </a:lnTo>
                    <a:lnTo>
                      <a:pt x="3347" y="990"/>
                    </a:lnTo>
                    <a:lnTo>
                      <a:pt x="3358" y="1014"/>
                    </a:lnTo>
                    <a:lnTo>
                      <a:pt x="3362" y="1037"/>
                    </a:lnTo>
                    <a:lnTo>
                      <a:pt x="3362" y="2183"/>
                    </a:lnTo>
                    <a:lnTo>
                      <a:pt x="3361" y="2189"/>
                    </a:lnTo>
                    <a:lnTo>
                      <a:pt x="3360" y="2197"/>
                    </a:lnTo>
                    <a:lnTo>
                      <a:pt x="3358" y="2204"/>
                    </a:lnTo>
                    <a:lnTo>
                      <a:pt x="3355" y="2214"/>
                    </a:lnTo>
                    <a:lnTo>
                      <a:pt x="3348" y="2223"/>
                    </a:lnTo>
                    <a:lnTo>
                      <a:pt x="3341" y="2233"/>
                    </a:lnTo>
                    <a:lnTo>
                      <a:pt x="3331" y="2243"/>
                    </a:lnTo>
                    <a:lnTo>
                      <a:pt x="3318" y="2254"/>
                    </a:lnTo>
                    <a:lnTo>
                      <a:pt x="3303" y="2265"/>
                    </a:lnTo>
                    <a:lnTo>
                      <a:pt x="3285" y="2275"/>
                    </a:lnTo>
                    <a:lnTo>
                      <a:pt x="3262" y="2286"/>
                    </a:lnTo>
                    <a:lnTo>
                      <a:pt x="3236" y="2297"/>
                    </a:lnTo>
                    <a:lnTo>
                      <a:pt x="3206" y="2306"/>
                    </a:lnTo>
                    <a:lnTo>
                      <a:pt x="3172" y="2315"/>
                    </a:lnTo>
                    <a:lnTo>
                      <a:pt x="3132" y="2323"/>
                    </a:lnTo>
                    <a:lnTo>
                      <a:pt x="3088" y="2331"/>
                    </a:lnTo>
                    <a:lnTo>
                      <a:pt x="3039" y="2337"/>
                    </a:lnTo>
                    <a:lnTo>
                      <a:pt x="2984" y="2342"/>
                    </a:lnTo>
                    <a:lnTo>
                      <a:pt x="2924" y="2347"/>
                    </a:lnTo>
                    <a:lnTo>
                      <a:pt x="2856" y="2349"/>
                    </a:lnTo>
                    <a:lnTo>
                      <a:pt x="2783" y="2350"/>
                    </a:lnTo>
                    <a:lnTo>
                      <a:pt x="2711" y="2349"/>
                    </a:lnTo>
                    <a:lnTo>
                      <a:pt x="2642" y="2345"/>
                    </a:lnTo>
                    <a:lnTo>
                      <a:pt x="2575" y="2340"/>
                    </a:lnTo>
                    <a:lnTo>
                      <a:pt x="2513" y="2334"/>
                    </a:lnTo>
                    <a:lnTo>
                      <a:pt x="2454" y="2325"/>
                    </a:lnTo>
                    <a:lnTo>
                      <a:pt x="2401" y="2316"/>
                    </a:lnTo>
                    <a:lnTo>
                      <a:pt x="2354" y="2304"/>
                    </a:lnTo>
                    <a:lnTo>
                      <a:pt x="2313" y="2291"/>
                    </a:lnTo>
                    <a:lnTo>
                      <a:pt x="2271" y="2311"/>
                    </a:lnTo>
                    <a:lnTo>
                      <a:pt x="2228" y="2327"/>
                    </a:lnTo>
                    <a:lnTo>
                      <a:pt x="2183" y="2340"/>
                    </a:lnTo>
                    <a:lnTo>
                      <a:pt x="2136" y="2347"/>
                    </a:lnTo>
                    <a:lnTo>
                      <a:pt x="2087" y="2350"/>
                    </a:lnTo>
                    <a:lnTo>
                      <a:pt x="2037" y="2347"/>
                    </a:lnTo>
                    <a:lnTo>
                      <a:pt x="1986" y="2338"/>
                    </a:lnTo>
                    <a:lnTo>
                      <a:pt x="1939" y="2325"/>
                    </a:lnTo>
                    <a:lnTo>
                      <a:pt x="1893" y="2307"/>
                    </a:lnTo>
                    <a:lnTo>
                      <a:pt x="1850" y="2284"/>
                    </a:lnTo>
                    <a:lnTo>
                      <a:pt x="1810" y="2257"/>
                    </a:lnTo>
                    <a:lnTo>
                      <a:pt x="1772" y="2226"/>
                    </a:lnTo>
                    <a:lnTo>
                      <a:pt x="1739" y="2192"/>
                    </a:lnTo>
                    <a:lnTo>
                      <a:pt x="1709" y="2154"/>
                    </a:lnTo>
                    <a:lnTo>
                      <a:pt x="600" y="2154"/>
                    </a:lnTo>
                    <a:lnTo>
                      <a:pt x="552" y="2153"/>
                    </a:lnTo>
                    <a:lnTo>
                      <a:pt x="503" y="2146"/>
                    </a:lnTo>
                    <a:lnTo>
                      <a:pt x="456" y="2132"/>
                    </a:lnTo>
                    <a:lnTo>
                      <a:pt x="408" y="2111"/>
                    </a:lnTo>
                    <a:lnTo>
                      <a:pt x="362" y="2084"/>
                    </a:lnTo>
                    <a:lnTo>
                      <a:pt x="317" y="2050"/>
                    </a:lnTo>
                    <a:lnTo>
                      <a:pt x="274" y="2008"/>
                    </a:lnTo>
                    <a:lnTo>
                      <a:pt x="232" y="1962"/>
                    </a:lnTo>
                    <a:lnTo>
                      <a:pt x="192" y="1908"/>
                    </a:lnTo>
                    <a:lnTo>
                      <a:pt x="154" y="1850"/>
                    </a:lnTo>
                    <a:lnTo>
                      <a:pt x="118" y="1785"/>
                    </a:lnTo>
                    <a:lnTo>
                      <a:pt x="85" y="1714"/>
                    </a:lnTo>
                    <a:lnTo>
                      <a:pt x="57" y="1640"/>
                    </a:lnTo>
                    <a:lnTo>
                      <a:pt x="34" y="1567"/>
                    </a:lnTo>
                    <a:lnTo>
                      <a:pt x="18" y="1492"/>
                    </a:lnTo>
                    <a:lnTo>
                      <a:pt x="6" y="1417"/>
                    </a:lnTo>
                    <a:lnTo>
                      <a:pt x="0" y="1341"/>
                    </a:lnTo>
                    <a:lnTo>
                      <a:pt x="0" y="1265"/>
                    </a:lnTo>
                    <a:lnTo>
                      <a:pt x="4" y="1189"/>
                    </a:lnTo>
                    <a:lnTo>
                      <a:pt x="14" y="1115"/>
                    </a:lnTo>
                    <a:lnTo>
                      <a:pt x="28" y="1040"/>
                    </a:lnTo>
                    <a:lnTo>
                      <a:pt x="48" y="967"/>
                    </a:lnTo>
                    <a:lnTo>
                      <a:pt x="72" y="896"/>
                    </a:lnTo>
                    <a:lnTo>
                      <a:pt x="102" y="826"/>
                    </a:lnTo>
                    <a:lnTo>
                      <a:pt x="137" y="756"/>
                    </a:lnTo>
                    <a:lnTo>
                      <a:pt x="175" y="690"/>
                    </a:lnTo>
                    <a:lnTo>
                      <a:pt x="219" y="627"/>
                    </a:lnTo>
                    <a:lnTo>
                      <a:pt x="268" y="565"/>
                    </a:lnTo>
                    <a:lnTo>
                      <a:pt x="320" y="506"/>
                    </a:lnTo>
                    <a:lnTo>
                      <a:pt x="377" y="451"/>
                    </a:lnTo>
                    <a:lnTo>
                      <a:pt x="440" y="400"/>
                    </a:lnTo>
                    <a:lnTo>
                      <a:pt x="849" y="104"/>
                    </a:lnTo>
                    <a:lnTo>
                      <a:pt x="888" y="78"/>
                    </a:lnTo>
                    <a:lnTo>
                      <a:pt x="929" y="54"/>
                    </a:lnTo>
                    <a:lnTo>
                      <a:pt x="972" y="35"/>
                    </a:lnTo>
                    <a:lnTo>
                      <a:pt x="1016" y="20"/>
                    </a:lnTo>
                    <a:lnTo>
                      <a:pt x="1062" y="9"/>
                    </a:lnTo>
                    <a:lnTo>
                      <a:pt x="1109" y="2"/>
                    </a:lnTo>
                    <a:lnTo>
                      <a:pt x="11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+mn-lt"/>
                  <a:ea typeface="Arial"/>
                  <a:sym typeface="Arial"/>
                </a:endParaRPr>
              </a:p>
            </p:txBody>
          </p:sp>
          <p:sp>
            <p:nvSpPr>
              <p:cNvPr id="95" name="Freeform 202"/>
              <p:cNvSpPr>
                <a:spLocks/>
              </p:cNvSpPr>
              <p:nvPr/>
            </p:nvSpPr>
            <p:spPr bwMode="auto">
              <a:xfrm>
                <a:off x="-938" y="313"/>
                <a:ext cx="128" cy="39"/>
              </a:xfrm>
              <a:custGeom>
                <a:avLst/>
                <a:gdLst>
                  <a:gd name="T0" fmla="*/ 752 w 1154"/>
                  <a:gd name="T1" fmla="*/ 0 h 354"/>
                  <a:gd name="T2" fmla="*/ 787 w 1154"/>
                  <a:gd name="T3" fmla="*/ 11 h 354"/>
                  <a:gd name="T4" fmla="*/ 807 w 1154"/>
                  <a:gd name="T5" fmla="*/ 39 h 354"/>
                  <a:gd name="T6" fmla="*/ 810 w 1154"/>
                  <a:gd name="T7" fmla="*/ 190 h 354"/>
                  <a:gd name="T8" fmla="*/ 860 w 1154"/>
                  <a:gd name="T9" fmla="*/ 223 h 354"/>
                  <a:gd name="T10" fmla="*/ 918 w 1154"/>
                  <a:gd name="T11" fmla="*/ 237 h 354"/>
                  <a:gd name="T12" fmla="*/ 977 w 1154"/>
                  <a:gd name="T13" fmla="*/ 231 h 354"/>
                  <a:gd name="T14" fmla="*/ 1032 w 1154"/>
                  <a:gd name="T15" fmla="*/ 208 h 354"/>
                  <a:gd name="T16" fmla="*/ 1067 w 1154"/>
                  <a:gd name="T17" fmla="*/ 179 h 354"/>
                  <a:gd name="T18" fmla="*/ 1096 w 1154"/>
                  <a:gd name="T19" fmla="*/ 172 h 354"/>
                  <a:gd name="T20" fmla="*/ 1124 w 1154"/>
                  <a:gd name="T21" fmla="*/ 179 h 354"/>
                  <a:gd name="T22" fmla="*/ 1147 w 1154"/>
                  <a:gd name="T23" fmla="*/ 201 h 354"/>
                  <a:gd name="T24" fmla="*/ 1154 w 1154"/>
                  <a:gd name="T25" fmla="*/ 229 h 354"/>
                  <a:gd name="T26" fmla="*/ 1147 w 1154"/>
                  <a:gd name="T27" fmla="*/ 258 h 354"/>
                  <a:gd name="T28" fmla="*/ 1108 w 1154"/>
                  <a:gd name="T29" fmla="*/ 295 h 354"/>
                  <a:gd name="T30" fmla="*/ 1044 w 1154"/>
                  <a:gd name="T31" fmla="*/ 332 h 354"/>
                  <a:gd name="T32" fmla="*/ 970 w 1154"/>
                  <a:gd name="T33" fmla="*/ 352 h 354"/>
                  <a:gd name="T34" fmla="*/ 892 w 1154"/>
                  <a:gd name="T35" fmla="*/ 351 h 354"/>
                  <a:gd name="T36" fmla="*/ 816 w 1154"/>
                  <a:gd name="T37" fmla="*/ 328 h 354"/>
                  <a:gd name="T38" fmla="*/ 748 w 1154"/>
                  <a:gd name="T39" fmla="*/ 287 h 354"/>
                  <a:gd name="T40" fmla="*/ 40 w 1154"/>
                  <a:gd name="T41" fmla="*/ 284 h 354"/>
                  <a:gd name="T42" fmla="*/ 11 w 1154"/>
                  <a:gd name="T43" fmla="*/ 263 h 354"/>
                  <a:gd name="T44" fmla="*/ 0 w 1154"/>
                  <a:gd name="T45" fmla="*/ 229 h 354"/>
                  <a:gd name="T46" fmla="*/ 11 w 1154"/>
                  <a:gd name="T47" fmla="*/ 195 h 354"/>
                  <a:gd name="T48" fmla="*/ 40 w 1154"/>
                  <a:gd name="T49" fmla="*/ 175 h 354"/>
                  <a:gd name="T50" fmla="*/ 694 w 1154"/>
                  <a:gd name="T51" fmla="*/ 172 h 354"/>
                  <a:gd name="T52" fmla="*/ 58 w 1154"/>
                  <a:gd name="T53" fmla="*/ 114 h 354"/>
                  <a:gd name="T54" fmla="*/ 23 w 1154"/>
                  <a:gd name="T55" fmla="*/ 104 h 354"/>
                  <a:gd name="T56" fmla="*/ 3 w 1154"/>
                  <a:gd name="T57" fmla="*/ 75 h 354"/>
                  <a:gd name="T58" fmla="*/ 3 w 1154"/>
                  <a:gd name="T59" fmla="*/ 39 h 354"/>
                  <a:gd name="T60" fmla="*/ 23 w 1154"/>
                  <a:gd name="T61" fmla="*/ 11 h 354"/>
                  <a:gd name="T62" fmla="*/ 58 w 1154"/>
                  <a:gd name="T63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4" h="354">
                    <a:moveTo>
                      <a:pt x="58" y="0"/>
                    </a:moveTo>
                    <a:lnTo>
                      <a:pt x="752" y="0"/>
                    </a:lnTo>
                    <a:lnTo>
                      <a:pt x="771" y="3"/>
                    </a:lnTo>
                    <a:lnTo>
                      <a:pt x="787" y="11"/>
                    </a:lnTo>
                    <a:lnTo>
                      <a:pt x="800" y="24"/>
                    </a:lnTo>
                    <a:lnTo>
                      <a:pt x="807" y="39"/>
                    </a:lnTo>
                    <a:lnTo>
                      <a:pt x="810" y="57"/>
                    </a:lnTo>
                    <a:lnTo>
                      <a:pt x="810" y="190"/>
                    </a:lnTo>
                    <a:lnTo>
                      <a:pt x="834" y="208"/>
                    </a:lnTo>
                    <a:lnTo>
                      <a:pt x="860" y="223"/>
                    </a:lnTo>
                    <a:lnTo>
                      <a:pt x="889" y="232"/>
                    </a:lnTo>
                    <a:lnTo>
                      <a:pt x="918" y="237"/>
                    </a:lnTo>
                    <a:lnTo>
                      <a:pt x="948" y="237"/>
                    </a:lnTo>
                    <a:lnTo>
                      <a:pt x="977" y="231"/>
                    </a:lnTo>
                    <a:lnTo>
                      <a:pt x="1006" y="222"/>
                    </a:lnTo>
                    <a:lnTo>
                      <a:pt x="1032" y="208"/>
                    </a:lnTo>
                    <a:lnTo>
                      <a:pt x="1055" y="189"/>
                    </a:lnTo>
                    <a:lnTo>
                      <a:pt x="1067" y="179"/>
                    </a:lnTo>
                    <a:lnTo>
                      <a:pt x="1081" y="174"/>
                    </a:lnTo>
                    <a:lnTo>
                      <a:pt x="1096" y="172"/>
                    </a:lnTo>
                    <a:lnTo>
                      <a:pt x="1110" y="174"/>
                    </a:lnTo>
                    <a:lnTo>
                      <a:pt x="1124" y="179"/>
                    </a:lnTo>
                    <a:lnTo>
                      <a:pt x="1137" y="189"/>
                    </a:lnTo>
                    <a:lnTo>
                      <a:pt x="1147" y="201"/>
                    </a:lnTo>
                    <a:lnTo>
                      <a:pt x="1152" y="214"/>
                    </a:lnTo>
                    <a:lnTo>
                      <a:pt x="1154" y="229"/>
                    </a:lnTo>
                    <a:lnTo>
                      <a:pt x="1152" y="244"/>
                    </a:lnTo>
                    <a:lnTo>
                      <a:pt x="1147" y="258"/>
                    </a:lnTo>
                    <a:lnTo>
                      <a:pt x="1137" y="270"/>
                    </a:lnTo>
                    <a:lnTo>
                      <a:pt x="1108" y="295"/>
                    </a:lnTo>
                    <a:lnTo>
                      <a:pt x="1077" y="315"/>
                    </a:lnTo>
                    <a:lnTo>
                      <a:pt x="1044" y="332"/>
                    </a:lnTo>
                    <a:lnTo>
                      <a:pt x="1008" y="344"/>
                    </a:lnTo>
                    <a:lnTo>
                      <a:pt x="970" y="352"/>
                    </a:lnTo>
                    <a:lnTo>
                      <a:pt x="932" y="354"/>
                    </a:lnTo>
                    <a:lnTo>
                      <a:pt x="892" y="351"/>
                    </a:lnTo>
                    <a:lnTo>
                      <a:pt x="853" y="342"/>
                    </a:lnTo>
                    <a:lnTo>
                      <a:pt x="816" y="328"/>
                    </a:lnTo>
                    <a:lnTo>
                      <a:pt x="780" y="310"/>
                    </a:lnTo>
                    <a:lnTo>
                      <a:pt x="748" y="287"/>
                    </a:lnTo>
                    <a:lnTo>
                      <a:pt x="58" y="287"/>
                    </a:lnTo>
                    <a:lnTo>
                      <a:pt x="40" y="284"/>
                    </a:lnTo>
                    <a:lnTo>
                      <a:pt x="23" y="275"/>
                    </a:lnTo>
                    <a:lnTo>
                      <a:pt x="11" y="263"/>
                    </a:lnTo>
                    <a:lnTo>
                      <a:pt x="3" y="247"/>
                    </a:lnTo>
                    <a:lnTo>
                      <a:pt x="0" y="229"/>
                    </a:lnTo>
                    <a:lnTo>
                      <a:pt x="3" y="211"/>
                    </a:lnTo>
                    <a:lnTo>
                      <a:pt x="11" y="195"/>
                    </a:lnTo>
                    <a:lnTo>
                      <a:pt x="23" y="182"/>
                    </a:lnTo>
                    <a:lnTo>
                      <a:pt x="40" y="175"/>
                    </a:lnTo>
                    <a:lnTo>
                      <a:pt x="58" y="172"/>
                    </a:lnTo>
                    <a:lnTo>
                      <a:pt x="694" y="172"/>
                    </a:lnTo>
                    <a:lnTo>
                      <a:pt x="694" y="114"/>
                    </a:lnTo>
                    <a:lnTo>
                      <a:pt x="58" y="114"/>
                    </a:lnTo>
                    <a:lnTo>
                      <a:pt x="40" y="112"/>
                    </a:lnTo>
                    <a:lnTo>
                      <a:pt x="23" y="104"/>
                    </a:lnTo>
                    <a:lnTo>
                      <a:pt x="11" y="91"/>
                    </a:lnTo>
                    <a:lnTo>
                      <a:pt x="3" y="75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4"/>
                    </a:lnTo>
                    <a:lnTo>
                      <a:pt x="23" y="11"/>
                    </a:lnTo>
                    <a:lnTo>
                      <a:pt x="40" y="3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+mn-lt"/>
                  <a:ea typeface="Arial"/>
                  <a:sym typeface="Arial"/>
                </a:endParaRPr>
              </a:p>
            </p:txBody>
          </p:sp>
          <p:sp>
            <p:nvSpPr>
              <p:cNvPr id="96" name="Freeform 203"/>
              <p:cNvSpPr>
                <a:spLocks/>
              </p:cNvSpPr>
              <p:nvPr/>
            </p:nvSpPr>
            <p:spPr bwMode="auto">
              <a:xfrm>
                <a:off x="-964" y="230"/>
                <a:ext cx="132" cy="76"/>
              </a:xfrm>
              <a:custGeom>
                <a:avLst/>
                <a:gdLst>
                  <a:gd name="T0" fmla="*/ 333 w 1191"/>
                  <a:gd name="T1" fmla="*/ 1 h 687"/>
                  <a:gd name="T2" fmla="*/ 431 w 1191"/>
                  <a:gd name="T3" fmla="*/ 19 h 687"/>
                  <a:gd name="T4" fmla="*/ 519 w 1191"/>
                  <a:gd name="T5" fmla="*/ 60 h 687"/>
                  <a:gd name="T6" fmla="*/ 574 w 1191"/>
                  <a:gd name="T7" fmla="*/ 96 h 687"/>
                  <a:gd name="T8" fmla="*/ 603 w 1191"/>
                  <a:gd name="T9" fmla="*/ 99 h 687"/>
                  <a:gd name="T10" fmla="*/ 631 w 1191"/>
                  <a:gd name="T11" fmla="*/ 87 h 687"/>
                  <a:gd name="T12" fmla="*/ 714 w 1191"/>
                  <a:gd name="T13" fmla="*/ 36 h 687"/>
                  <a:gd name="T14" fmla="*/ 808 w 1191"/>
                  <a:gd name="T15" fmla="*/ 7 h 687"/>
                  <a:gd name="T16" fmla="*/ 910 w 1191"/>
                  <a:gd name="T17" fmla="*/ 0 h 687"/>
                  <a:gd name="T18" fmla="*/ 1019 w 1191"/>
                  <a:gd name="T19" fmla="*/ 16 h 687"/>
                  <a:gd name="T20" fmla="*/ 1104 w 1191"/>
                  <a:gd name="T21" fmla="*/ 44 h 687"/>
                  <a:gd name="T22" fmla="*/ 1150 w 1191"/>
                  <a:gd name="T23" fmla="*/ 80 h 687"/>
                  <a:gd name="T24" fmla="*/ 1180 w 1191"/>
                  <a:gd name="T25" fmla="*/ 129 h 687"/>
                  <a:gd name="T26" fmla="*/ 1191 w 1191"/>
                  <a:gd name="T27" fmla="*/ 187 h 687"/>
                  <a:gd name="T28" fmla="*/ 1181 w 1191"/>
                  <a:gd name="T29" fmla="*/ 246 h 687"/>
                  <a:gd name="T30" fmla="*/ 1151 w 1191"/>
                  <a:gd name="T31" fmla="*/ 298 h 687"/>
                  <a:gd name="T32" fmla="*/ 1112 w 1191"/>
                  <a:gd name="T33" fmla="*/ 336 h 687"/>
                  <a:gd name="T34" fmla="*/ 1078 w 1191"/>
                  <a:gd name="T35" fmla="*/ 383 h 687"/>
                  <a:gd name="T36" fmla="*/ 1043 w 1191"/>
                  <a:gd name="T37" fmla="*/ 440 h 687"/>
                  <a:gd name="T38" fmla="*/ 1013 w 1191"/>
                  <a:gd name="T39" fmla="*/ 500 h 687"/>
                  <a:gd name="T40" fmla="*/ 990 w 1191"/>
                  <a:gd name="T41" fmla="*/ 553 h 687"/>
                  <a:gd name="T42" fmla="*/ 969 w 1191"/>
                  <a:gd name="T43" fmla="*/ 602 h 687"/>
                  <a:gd name="T44" fmla="*/ 932 w 1191"/>
                  <a:gd name="T45" fmla="*/ 648 h 687"/>
                  <a:gd name="T46" fmla="*/ 881 w 1191"/>
                  <a:gd name="T47" fmla="*/ 678 h 687"/>
                  <a:gd name="T48" fmla="*/ 823 w 1191"/>
                  <a:gd name="T49" fmla="*/ 687 h 687"/>
                  <a:gd name="T50" fmla="*/ 363 w 1191"/>
                  <a:gd name="T51" fmla="*/ 685 h 687"/>
                  <a:gd name="T52" fmla="*/ 308 w 1191"/>
                  <a:gd name="T53" fmla="*/ 665 h 687"/>
                  <a:gd name="T54" fmla="*/ 264 w 1191"/>
                  <a:gd name="T55" fmla="*/ 626 h 687"/>
                  <a:gd name="T56" fmla="*/ 235 w 1191"/>
                  <a:gd name="T57" fmla="*/ 574 h 687"/>
                  <a:gd name="T58" fmla="*/ 220 w 1191"/>
                  <a:gd name="T59" fmla="*/ 542 h 687"/>
                  <a:gd name="T60" fmla="*/ 196 w 1191"/>
                  <a:gd name="T61" fmla="*/ 499 h 687"/>
                  <a:gd name="T62" fmla="*/ 165 w 1191"/>
                  <a:gd name="T63" fmla="*/ 449 h 687"/>
                  <a:gd name="T64" fmla="*/ 130 w 1191"/>
                  <a:gd name="T65" fmla="*/ 399 h 687"/>
                  <a:gd name="T66" fmla="*/ 94 w 1191"/>
                  <a:gd name="T67" fmla="*/ 353 h 687"/>
                  <a:gd name="T68" fmla="*/ 61 w 1191"/>
                  <a:gd name="T69" fmla="*/ 320 h 687"/>
                  <a:gd name="T70" fmla="*/ 22 w 1191"/>
                  <a:gd name="T71" fmla="*/ 273 h 687"/>
                  <a:gd name="T72" fmla="*/ 2 w 1191"/>
                  <a:gd name="T73" fmla="*/ 217 h 687"/>
                  <a:gd name="T74" fmla="*/ 2 w 1191"/>
                  <a:gd name="T75" fmla="*/ 157 h 687"/>
                  <a:gd name="T76" fmla="*/ 23 w 1191"/>
                  <a:gd name="T77" fmla="*/ 103 h 687"/>
                  <a:gd name="T78" fmla="*/ 62 w 1191"/>
                  <a:gd name="T79" fmla="*/ 60 h 687"/>
                  <a:gd name="T80" fmla="*/ 114 w 1191"/>
                  <a:gd name="T81" fmla="*/ 32 h 687"/>
                  <a:gd name="T82" fmla="*/ 226 w 1191"/>
                  <a:gd name="T83" fmla="*/ 5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91" h="687">
                    <a:moveTo>
                      <a:pt x="280" y="0"/>
                    </a:moveTo>
                    <a:lnTo>
                      <a:pt x="333" y="1"/>
                    </a:lnTo>
                    <a:lnTo>
                      <a:pt x="382" y="7"/>
                    </a:lnTo>
                    <a:lnTo>
                      <a:pt x="431" y="19"/>
                    </a:lnTo>
                    <a:lnTo>
                      <a:pt x="476" y="36"/>
                    </a:lnTo>
                    <a:lnTo>
                      <a:pt x="519" y="60"/>
                    </a:lnTo>
                    <a:lnTo>
                      <a:pt x="560" y="87"/>
                    </a:lnTo>
                    <a:lnTo>
                      <a:pt x="574" y="96"/>
                    </a:lnTo>
                    <a:lnTo>
                      <a:pt x="588" y="99"/>
                    </a:lnTo>
                    <a:lnTo>
                      <a:pt x="603" y="99"/>
                    </a:lnTo>
                    <a:lnTo>
                      <a:pt x="617" y="96"/>
                    </a:lnTo>
                    <a:lnTo>
                      <a:pt x="631" y="87"/>
                    </a:lnTo>
                    <a:lnTo>
                      <a:pt x="671" y="60"/>
                    </a:lnTo>
                    <a:lnTo>
                      <a:pt x="714" y="36"/>
                    </a:lnTo>
                    <a:lnTo>
                      <a:pt x="760" y="19"/>
                    </a:lnTo>
                    <a:lnTo>
                      <a:pt x="808" y="7"/>
                    </a:lnTo>
                    <a:lnTo>
                      <a:pt x="857" y="1"/>
                    </a:lnTo>
                    <a:lnTo>
                      <a:pt x="910" y="0"/>
                    </a:lnTo>
                    <a:lnTo>
                      <a:pt x="964" y="5"/>
                    </a:lnTo>
                    <a:lnTo>
                      <a:pt x="1019" y="16"/>
                    </a:lnTo>
                    <a:lnTo>
                      <a:pt x="1077" y="32"/>
                    </a:lnTo>
                    <a:lnTo>
                      <a:pt x="1104" y="44"/>
                    </a:lnTo>
                    <a:lnTo>
                      <a:pt x="1128" y="60"/>
                    </a:lnTo>
                    <a:lnTo>
                      <a:pt x="1150" y="80"/>
                    </a:lnTo>
                    <a:lnTo>
                      <a:pt x="1167" y="103"/>
                    </a:lnTo>
                    <a:lnTo>
                      <a:pt x="1180" y="129"/>
                    </a:lnTo>
                    <a:lnTo>
                      <a:pt x="1187" y="157"/>
                    </a:lnTo>
                    <a:lnTo>
                      <a:pt x="1191" y="187"/>
                    </a:lnTo>
                    <a:lnTo>
                      <a:pt x="1188" y="217"/>
                    </a:lnTo>
                    <a:lnTo>
                      <a:pt x="1181" y="246"/>
                    </a:lnTo>
                    <a:lnTo>
                      <a:pt x="1168" y="273"/>
                    </a:lnTo>
                    <a:lnTo>
                      <a:pt x="1151" y="298"/>
                    </a:lnTo>
                    <a:lnTo>
                      <a:pt x="1129" y="320"/>
                    </a:lnTo>
                    <a:lnTo>
                      <a:pt x="1112" y="336"/>
                    </a:lnTo>
                    <a:lnTo>
                      <a:pt x="1095" y="357"/>
                    </a:lnTo>
                    <a:lnTo>
                      <a:pt x="1078" y="383"/>
                    </a:lnTo>
                    <a:lnTo>
                      <a:pt x="1059" y="411"/>
                    </a:lnTo>
                    <a:lnTo>
                      <a:pt x="1043" y="440"/>
                    </a:lnTo>
                    <a:lnTo>
                      <a:pt x="1027" y="470"/>
                    </a:lnTo>
                    <a:lnTo>
                      <a:pt x="1013" y="500"/>
                    </a:lnTo>
                    <a:lnTo>
                      <a:pt x="1000" y="528"/>
                    </a:lnTo>
                    <a:lnTo>
                      <a:pt x="990" y="553"/>
                    </a:lnTo>
                    <a:lnTo>
                      <a:pt x="981" y="574"/>
                    </a:lnTo>
                    <a:lnTo>
                      <a:pt x="969" y="602"/>
                    </a:lnTo>
                    <a:lnTo>
                      <a:pt x="952" y="626"/>
                    </a:lnTo>
                    <a:lnTo>
                      <a:pt x="932" y="648"/>
                    </a:lnTo>
                    <a:lnTo>
                      <a:pt x="908" y="665"/>
                    </a:lnTo>
                    <a:lnTo>
                      <a:pt x="881" y="678"/>
                    </a:lnTo>
                    <a:lnTo>
                      <a:pt x="853" y="685"/>
                    </a:lnTo>
                    <a:lnTo>
                      <a:pt x="823" y="687"/>
                    </a:lnTo>
                    <a:lnTo>
                      <a:pt x="393" y="687"/>
                    </a:lnTo>
                    <a:lnTo>
                      <a:pt x="363" y="685"/>
                    </a:lnTo>
                    <a:lnTo>
                      <a:pt x="335" y="678"/>
                    </a:lnTo>
                    <a:lnTo>
                      <a:pt x="308" y="665"/>
                    </a:lnTo>
                    <a:lnTo>
                      <a:pt x="284" y="648"/>
                    </a:lnTo>
                    <a:lnTo>
                      <a:pt x="264" y="626"/>
                    </a:lnTo>
                    <a:lnTo>
                      <a:pt x="247" y="602"/>
                    </a:lnTo>
                    <a:lnTo>
                      <a:pt x="235" y="574"/>
                    </a:lnTo>
                    <a:lnTo>
                      <a:pt x="229" y="561"/>
                    </a:lnTo>
                    <a:lnTo>
                      <a:pt x="220" y="542"/>
                    </a:lnTo>
                    <a:lnTo>
                      <a:pt x="209" y="522"/>
                    </a:lnTo>
                    <a:lnTo>
                      <a:pt x="196" y="499"/>
                    </a:lnTo>
                    <a:lnTo>
                      <a:pt x="181" y="474"/>
                    </a:lnTo>
                    <a:lnTo>
                      <a:pt x="165" y="449"/>
                    </a:lnTo>
                    <a:lnTo>
                      <a:pt x="148" y="423"/>
                    </a:lnTo>
                    <a:lnTo>
                      <a:pt x="130" y="399"/>
                    </a:lnTo>
                    <a:lnTo>
                      <a:pt x="113" y="375"/>
                    </a:lnTo>
                    <a:lnTo>
                      <a:pt x="94" y="353"/>
                    </a:lnTo>
                    <a:lnTo>
                      <a:pt x="77" y="335"/>
                    </a:lnTo>
                    <a:lnTo>
                      <a:pt x="61" y="320"/>
                    </a:lnTo>
                    <a:lnTo>
                      <a:pt x="39" y="298"/>
                    </a:lnTo>
                    <a:lnTo>
                      <a:pt x="22" y="273"/>
                    </a:lnTo>
                    <a:lnTo>
                      <a:pt x="9" y="246"/>
                    </a:lnTo>
                    <a:lnTo>
                      <a:pt x="2" y="217"/>
                    </a:lnTo>
                    <a:lnTo>
                      <a:pt x="0" y="187"/>
                    </a:lnTo>
                    <a:lnTo>
                      <a:pt x="2" y="157"/>
                    </a:lnTo>
                    <a:lnTo>
                      <a:pt x="10" y="129"/>
                    </a:lnTo>
                    <a:lnTo>
                      <a:pt x="23" y="103"/>
                    </a:lnTo>
                    <a:lnTo>
                      <a:pt x="40" y="80"/>
                    </a:lnTo>
                    <a:lnTo>
                      <a:pt x="62" y="60"/>
                    </a:lnTo>
                    <a:lnTo>
                      <a:pt x="87" y="44"/>
                    </a:lnTo>
                    <a:lnTo>
                      <a:pt x="114" y="32"/>
                    </a:lnTo>
                    <a:lnTo>
                      <a:pt x="171" y="16"/>
                    </a:lnTo>
                    <a:lnTo>
                      <a:pt x="226" y="5"/>
                    </a:lnTo>
                    <a:lnTo>
                      <a:pt x="2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+mn-lt"/>
                  <a:ea typeface="Arial"/>
                  <a:sym typeface="Arial"/>
                </a:endParaRPr>
              </a:p>
            </p:txBody>
          </p:sp>
        </p:grpSp>
        <p:grpSp>
          <p:nvGrpSpPr>
            <p:cNvPr id="67" name="Group 9"/>
            <p:cNvGrpSpPr>
              <a:grpSpLocks noChangeAspect="1"/>
            </p:cNvGrpSpPr>
            <p:nvPr/>
          </p:nvGrpSpPr>
          <p:grpSpPr bwMode="auto">
            <a:xfrm>
              <a:off x="8763918" y="5454875"/>
              <a:ext cx="398127" cy="398127"/>
              <a:chOff x="1791" y="111"/>
              <a:chExt cx="4098" cy="4098"/>
            </a:xfrm>
            <a:solidFill>
              <a:srgbClr val="5B9BD5"/>
            </a:solidFill>
          </p:grpSpPr>
          <p:sp>
            <p:nvSpPr>
              <p:cNvPr id="85" name="Freeform 11"/>
              <p:cNvSpPr>
                <a:spLocks noEditPoints="1"/>
              </p:cNvSpPr>
              <p:nvPr/>
            </p:nvSpPr>
            <p:spPr bwMode="auto">
              <a:xfrm>
                <a:off x="1791" y="111"/>
                <a:ext cx="4098" cy="4098"/>
              </a:xfrm>
              <a:custGeom>
                <a:avLst/>
                <a:gdLst>
                  <a:gd name="T0" fmla="*/ 2639 w 4098"/>
                  <a:gd name="T1" fmla="*/ 2268 h 4098"/>
                  <a:gd name="T2" fmla="*/ 2305 w 4098"/>
                  <a:gd name="T3" fmla="*/ 2572 h 4098"/>
                  <a:gd name="T4" fmla="*/ 2177 w 4098"/>
                  <a:gd name="T5" fmla="*/ 3018 h 4098"/>
                  <a:gd name="T6" fmla="*/ 2305 w 4098"/>
                  <a:gd name="T7" fmla="*/ 3463 h 4098"/>
                  <a:gd name="T8" fmla="*/ 2639 w 4098"/>
                  <a:gd name="T9" fmla="*/ 3768 h 4098"/>
                  <a:gd name="T10" fmla="*/ 3098 w 4098"/>
                  <a:gd name="T11" fmla="*/ 3855 h 4098"/>
                  <a:gd name="T12" fmla="*/ 3526 w 4098"/>
                  <a:gd name="T13" fmla="*/ 3687 h 4098"/>
                  <a:gd name="T14" fmla="*/ 3799 w 4098"/>
                  <a:gd name="T15" fmla="*/ 3327 h 4098"/>
                  <a:gd name="T16" fmla="*/ 3842 w 4098"/>
                  <a:gd name="T17" fmla="*/ 2857 h 4098"/>
                  <a:gd name="T18" fmla="*/ 3637 w 4098"/>
                  <a:gd name="T19" fmla="*/ 2451 h 4098"/>
                  <a:gd name="T20" fmla="*/ 3254 w 4098"/>
                  <a:gd name="T21" fmla="*/ 2210 h 4098"/>
                  <a:gd name="T22" fmla="*/ 1999 w 4098"/>
                  <a:gd name="T23" fmla="*/ 3378 h 4098"/>
                  <a:gd name="T24" fmla="*/ 1765 w 4098"/>
                  <a:gd name="T25" fmla="*/ 3126 h 4098"/>
                  <a:gd name="T26" fmla="*/ 1700 w 4098"/>
                  <a:gd name="T27" fmla="*/ 2990 h 4098"/>
                  <a:gd name="T28" fmla="*/ 1817 w 4098"/>
                  <a:gd name="T29" fmla="*/ 2897 h 4098"/>
                  <a:gd name="T30" fmla="*/ 1789 w 4098"/>
                  <a:gd name="T31" fmla="*/ 2654 h 4098"/>
                  <a:gd name="T32" fmla="*/ 1696 w 4098"/>
                  <a:gd name="T33" fmla="*/ 2537 h 4098"/>
                  <a:gd name="T34" fmla="*/ 1789 w 4098"/>
                  <a:gd name="T35" fmla="*/ 2420 h 4098"/>
                  <a:gd name="T36" fmla="*/ 2209 w 4098"/>
                  <a:gd name="T37" fmla="*/ 2301 h 4098"/>
                  <a:gd name="T38" fmla="*/ 2605 w 4098"/>
                  <a:gd name="T39" fmla="*/ 2019 h 4098"/>
                  <a:gd name="T40" fmla="*/ 3100 w 4098"/>
                  <a:gd name="T41" fmla="*/ 1940 h 4098"/>
                  <a:gd name="T42" fmla="*/ 3552 w 4098"/>
                  <a:gd name="T43" fmla="*/ 2079 h 4098"/>
                  <a:gd name="T44" fmla="*/ 3617 w 4098"/>
                  <a:gd name="T45" fmla="*/ 969 h 4098"/>
                  <a:gd name="T46" fmla="*/ 3103 w 4098"/>
                  <a:gd name="T47" fmla="*/ 683 h 4098"/>
                  <a:gd name="T48" fmla="*/ 2957 w 4098"/>
                  <a:gd name="T49" fmla="*/ 717 h 4098"/>
                  <a:gd name="T50" fmla="*/ 2890 w 4098"/>
                  <a:gd name="T51" fmla="*/ 488 h 4098"/>
                  <a:gd name="T52" fmla="*/ 2364 w 4098"/>
                  <a:gd name="T53" fmla="*/ 702 h 4098"/>
                  <a:gd name="T54" fmla="*/ 2214 w 4098"/>
                  <a:gd name="T55" fmla="*/ 702 h 4098"/>
                  <a:gd name="T56" fmla="*/ 1689 w 4098"/>
                  <a:gd name="T57" fmla="*/ 488 h 4098"/>
                  <a:gd name="T58" fmla="*/ 1622 w 4098"/>
                  <a:gd name="T59" fmla="*/ 717 h 4098"/>
                  <a:gd name="T60" fmla="*/ 1475 w 4098"/>
                  <a:gd name="T61" fmla="*/ 683 h 4098"/>
                  <a:gd name="T62" fmla="*/ 969 w 4098"/>
                  <a:gd name="T63" fmla="*/ 608 h 4098"/>
                  <a:gd name="T64" fmla="*/ 875 w 4098"/>
                  <a:gd name="T65" fmla="*/ 725 h 4098"/>
                  <a:gd name="T66" fmla="*/ 740 w 4098"/>
                  <a:gd name="T67" fmla="*/ 661 h 4098"/>
                  <a:gd name="T68" fmla="*/ 875 w 4098"/>
                  <a:gd name="T69" fmla="*/ 4 h 4098"/>
                  <a:gd name="T70" fmla="*/ 969 w 4098"/>
                  <a:gd name="T71" fmla="*/ 120 h 4098"/>
                  <a:gd name="T72" fmla="*/ 1475 w 4098"/>
                  <a:gd name="T73" fmla="*/ 45 h 4098"/>
                  <a:gd name="T74" fmla="*/ 1622 w 4098"/>
                  <a:gd name="T75" fmla="*/ 12 h 4098"/>
                  <a:gd name="T76" fmla="*/ 1689 w 4098"/>
                  <a:gd name="T77" fmla="*/ 248 h 4098"/>
                  <a:gd name="T78" fmla="*/ 2214 w 4098"/>
                  <a:gd name="T79" fmla="*/ 26 h 4098"/>
                  <a:gd name="T80" fmla="*/ 2364 w 4098"/>
                  <a:gd name="T81" fmla="*/ 26 h 4098"/>
                  <a:gd name="T82" fmla="*/ 2890 w 4098"/>
                  <a:gd name="T83" fmla="*/ 248 h 4098"/>
                  <a:gd name="T84" fmla="*/ 2957 w 4098"/>
                  <a:gd name="T85" fmla="*/ 12 h 4098"/>
                  <a:gd name="T86" fmla="*/ 3103 w 4098"/>
                  <a:gd name="T87" fmla="*/ 45 h 4098"/>
                  <a:gd name="T88" fmla="*/ 3765 w 4098"/>
                  <a:gd name="T89" fmla="*/ 251 h 4098"/>
                  <a:gd name="T90" fmla="*/ 3858 w 4098"/>
                  <a:gd name="T91" fmla="*/ 368 h 4098"/>
                  <a:gd name="T92" fmla="*/ 4047 w 4098"/>
                  <a:gd name="T93" fmla="*/ 2690 h 4098"/>
                  <a:gd name="T94" fmla="*/ 4082 w 4098"/>
                  <a:gd name="T95" fmla="*/ 3201 h 4098"/>
                  <a:gd name="T96" fmla="*/ 3868 w 4098"/>
                  <a:gd name="T97" fmla="*/ 3683 h 4098"/>
                  <a:gd name="T98" fmla="*/ 3458 w 4098"/>
                  <a:gd name="T99" fmla="*/ 4004 h 4098"/>
                  <a:gd name="T100" fmla="*/ 2924 w 4098"/>
                  <a:gd name="T101" fmla="*/ 4094 h 4098"/>
                  <a:gd name="T102" fmla="*/ 2427 w 4098"/>
                  <a:gd name="T103" fmla="*/ 3922 h 4098"/>
                  <a:gd name="T104" fmla="*/ 120 w 4098"/>
                  <a:gd name="T105" fmla="*/ 3617 h 4098"/>
                  <a:gd name="T106" fmla="*/ 4 w 4098"/>
                  <a:gd name="T107" fmla="*/ 3526 h 4098"/>
                  <a:gd name="T108" fmla="*/ 45 w 4098"/>
                  <a:gd name="T109" fmla="*/ 274 h 4098"/>
                  <a:gd name="T110" fmla="*/ 731 w 4098"/>
                  <a:gd name="T111" fmla="*/ 93 h 4098"/>
                  <a:gd name="T112" fmla="*/ 848 w 4098"/>
                  <a:gd name="T113" fmla="*/ 0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098" h="4098">
                    <a:moveTo>
                      <a:pt x="3018" y="2177"/>
                    </a:moveTo>
                    <a:lnTo>
                      <a:pt x="2937" y="2181"/>
                    </a:lnTo>
                    <a:lnTo>
                      <a:pt x="2857" y="2192"/>
                    </a:lnTo>
                    <a:lnTo>
                      <a:pt x="2782" y="2210"/>
                    </a:lnTo>
                    <a:lnTo>
                      <a:pt x="2708" y="2235"/>
                    </a:lnTo>
                    <a:lnTo>
                      <a:pt x="2639" y="2268"/>
                    </a:lnTo>
                    <a:lnTo>
                      <a:pt x="2572" y="2305"/>
                    </a:lnTo>
                    <a:lnTo>
                      <a:pt x="2510" y="2348"/>
                    </a:lnTo>
                    <a:lnTo>
                      <a:pt x="2451" y="2397"/>
                    </a:lnTo>
                    <a:lnTo>
                      <a:pt x="2397" y="2451"/>
                    </a:lnTo>
                    <a:lnTo>
                      <a:pt x="2348" y="2510"/>
                    </a:lnTo>
                    <a:lnTo>
                      <a:pt x="2305" y="2572"/>
                    </a:lnTo>
                    <a:lnTo>
                      <a:pt x="2268" y="2639"/>
                    </a:lnTo>
                    <a:lnTo>
                      <a:pt x="2235" y="2708"/>
                    </a:lnTo>
                    <a:lnTo>
                      <a:pt x="2210" y="2782"/>
                    </a:lnTo>
                    <a:lnTo>
                      <a:pt x="2192" y="2857"/>
                    </a:lnTo>
                    <a:lnTo>
                      <a:pt x="2181" y="2937"/>
                    </a:lnTo>
                    <a:lnTo>
                      <a:pt x="2177" y="3018"/>
                    </a:lnTo>
                    <a:lnTo>
                      <a:pt x="2181" y="3098"/>
                    </a:lnTo>
                    <a:lnTo>
                      <a:pt x="2192" y="3177"/>
                    </a:lnTo>
                    <a:lnTo>
                      <a:pt x="2210" y="3254"/>
                    </a:lnTo>
                    <a:lnTo>
                      <a:pt x="2235" y="3327"/>
                    </a:lnTo>
                    <a:lnTo>
                      <a:pt x="2268" y="3396"/>
                    </a:lnTo>
                    <a:lnTo>
                      <a:pt x="2305" y="3463"/>
                    </a:lnTo>
                    <a:lnTo>
                      <a:pt x="2348" y="3526"/>
                    </a:lnTo>
                    <a:lnTo>
                      <a:pt x="2397" y="3584"/>
                    </a:lnTo>
                    <a:lnTo>
                      <a:pt x="2451" y="3637"/>
                    </a:lnTo>
                    <a:lnTo>
                      <a:pt x="2510" y="3687"/>
                    </a:lnTo>
                    <a:lnTo>
                      <a:pt x="2572" y="3729"/>
                    </a:lnTo>
                    <a:lnTo>
                      <a:pt x="2639" y="3768"/>
                    </a:lnTo>
                    <a:lnTo>
                      <a:pt x="2708" y="3799"/>
                    </a:lnTo>
                    <a:lnTo>
                      <a:pt x="2782" y="3825"/>
                    </a:lnTo>
                    <a:lnTo>
                      <a:pt x="2857" y="3842"/>
                    </a:lnTo>
                    <a:lnTo>
                      <a:pt x="2937" y="3855"/>
                    </a:lnTo>
                    <a:lnTo>
                      <a:pt x="3018" y="3858"/>
                    </a:lnTo>
                    <a:lnTo>
                      <a:pt x="3098" y="3855"/>
                    </a:lnTo>
                    <a:lnTo>
                      <a:pt x="3177" y="3842"/>
                    </a:lnTo>
                    <a:lnTo>
                      <a:pt x="3254" y="3825"/>
                    </a:lnTo>
                    <a:lnTo>
                      <a:pt x="3327" y="3799"/>
                    </a:lnTo>
                    <a:lnTo>
                      <a:pt x="3396" y="3768"/>
                    </a:lnTo>
                    <a:lnTo>
                      <a:pt x="3463" y="3729"/>
                    </a:lnTo>
                    <a:lnTo>
                      <a:pt x="3526" y="3687"/>
                    </a:lnTo>
                    <a:lnTo>
                      <a:pt x="3584" y="3637"/>
                    </a:lnTo>
                    <a:lnTo>
                      <a:pt x="3637" y="3584"/>
                    </a:lnTo>
                    <a:lnTo>
                      <a:pt x="3687" y="3526"/>
                    </a:lnTo>
                    <a:lnTo>
                      <a:pt x="3729" y="3463"/>
                    </a:lnTo>
                    <a:lnTo>
                      <a:pt x="3768" y="3396"/>
                    </a:lnTo>
                    <a:lnTo>
                      <a:pt x="3799" y="3327"/>
                    </a:lnTo>
                    <a:lnTo>
                      <a:pt x="3825" y="3254"/>
                    </a:lnTo>
                    <a:lnTo>
                      <a:pt x="3842" y="3177"/>
                    </a:lnTo>
                    <a:lnTo>
                      <a:pt x="3855" y="3098"/>
                    </a:lnTo>
                    <a:lnTo>
                      <a:pt x="3858" y="3018"/>
                    </a:lnTo>
                    <a:lnTo>
                      <a:pt x="3855" y="2937"/>
                    </a:lnTo>
                    <a:lnTo>
                      <a:pt x="3842" y="2857"/>
                    </a:lnTo>
                    <a:lnTo>
                      <a:pt x="3825" y="2782"/>
                    </a:lnTo>
                    <a:lnTo>
                      <a:pt x="3799" y="2708"/>
                    </a:lnTo>
                    <a:lnTo>
                      <a:pt x="3768" y="2639"/>
                    </a:lnTo>
                    <a:lnTo>
                      <a:pt x="3729" y="2572"/>
                    </a:lnTo>
                    <a:lnTo>
                      <a:pt x="3687" y="2510"/>
                    </a:lnTo>
                    <a:lnTo>
                      <a:pt x="3637" y="2451"/>
                    </a:lnTo>
                    <a:lnTo>
                      <a:pt x="3584" y="2397"/>
                    </a:lnTo>
                    <a:lnTo>
                      <a:pt x="3526" y="2348"/>
                    </a:lnTo>
                    <a:lnTo>
                      <a:pt x="3463" y="2305"/>
                    </a:lnTo>
                    <a:lnTo>
                      <a:pt x="3396" y="2268"/>
                    </a:lnTo>
                    <a:lnTo>
                      <a:pt x="3327" y="2235"/>
                    </a:lnTo>
                    <a:lnTo>
                      <a:pt x="3254" y="2210"/>
                    </a:lnTo>
                    <a:lnTo>
                      <a:pt x="3177" y="2192"/>
                    </a:lnTo>
                    <a:lnTo>
                      <a:pt x="3098" y="2181"/>
                    </a:lnTo>
                    <a:lnTo>
                      <a:pt x="3018" y="2177"/>
                    </a:lnTo>
                    <a:close/>
                    <a:moveTo>
                      <a:pt x="240" y="1208"/>
                    </a:moveTo>
                    <a:lnTo>
                      <a:pt x="240" y="3378"/>
                    </a:lnTo>
                    <a:lnTo>
                      <a:pt x="1999" y="3378"/>
                    </a:lnTo>
                    <a:lnTo>
                      <a:pt x="1974" y="3300"/>
                    </a:lnTo>
                    <a:lnTo>
                      <a:pt x="1956" y="3220"/>
                    </a:lnTo>
                    <a:lnTo>
                      <a:pt x="1943" y="3138"/>
                    </a:lnTo>
                    <a:lnTo>
                      <a:pt x="1817" y="3138"/>
                    </a:lnTo>
                    <a:lnTo>
                      <a:pt x="1789" y="3134"/>
                    </a:lnTo>
                    <a:lnTo>
                      <a:pt x="1765" y="3126"/>
                    </a:lnTo>
                    <a:lnTo>
                      <a:pt x="1742" y="3111"/>
                    </a:lnTo>
                    <a:lnTo>
                      <a:pt x="1724" y="3092"/>
                    </a:lnTo>
                    <a:lnTo>
                      <a:pt x="1709" y="3070"/>
                    </a:lnTo>
                    <a:lnTo>
                      <a:pt x="1700" y="3045"/>
                    </a:lnTo>
                    <a:lnTo>
                      <a:pt x="1696" y="3018"/>
                    </a:lnTo>
                    <a:lnTo>
                      <a:pt x="1700" y="2990"/>
                    </a:lnTo>
                    <a:lnTo>
                      <a:pt x="1709" y="2964"/>
                    </a:lnTo>
                    <a:lnTo>
                      <a:pt x="1724" y="2942"/>
                    </a:lnTo>
                    <a:lnTo>
                      <a:pt x="1742" y="2923"/>
                    </a:lnTo>
                    <a:lnTo>
                      <a:pt x="1765" y="2910"/>
                    </a:lnTo>
                    <a:lnTo>
                      <a:pt x="1789" y="2901"/>
                    </a:lnTo>
                    <a:lnTo>
                      <a:pt x="1817" y="2897"/>
                    </a:lnTo>
                    <a:lnTo>
                      <a:pt x="1943" y="2897"/>
                    </a:lnTo>
                    <a:lnTo>
                      <a:pt x="1956" y="2815"/>
                    </a:lnTo>
                    <a:lnTo>
                      <a:pt x="1974" y="2734"/>
                    </a:lnTo>
                    <a:lnTo>
                      <a:pt x="1999" y="2657"/>
                    </a:lnTo>
                    <a:lnTo>
                      <a:pt x="1817" y="2657"/>
                    </a:lnTo>
                    <a:lnTo>
                      <a:pt x="1789" y="2654"/>
                    </a:lnTo>
                    <a:lnTo>
                      <a:pt x="1765" y="2645"/>
                    </a:lnTo>
                    <a:lnTo>
                      <a:pt x="1742" y="2631"/>
                    </a:lnTo>
                    <a:lnTo>
                      <a:pt x="1724" y="2613"/>
                    </a:lnTo>
                    <a:lnTo>
                      <a:pt x="1709" y="2590"/>
                    </a:lnTo>
                    <a:lnTo>
                      <a:pt x="1700" y="2564"/>
                    </a:lnTo>
                    <a:lnTo>
                      <a:pt x="1696" y="2537"/>
                    </a:lnTo>
                    <a:lnTo>
                      <a:pt x="1700" y="2510"/>
                    </a:lnTo>
                    <a:lnTo>
                      <a:pt x="1709" y="2485"/>
                    </a:lnTo>
                    <a:lnTo>
                      <a:pt x="1724" y="2463"/>
                    </a:lnTo>
                    <a:lnTo>
                      <a:pt x="1742" y="2444"/>
                    </a:lnTo>
                    <a:lnTo>
                      <a:pt x="1765" y="2429"/>
                    </a:lnTo>
                    <a:lnTo>
                      <a:pt x="1789" y="2420"/>
                    </a:lnTo>
                    <a:lnTo>
                      <a:pt x="1817" y="2417"/>
                    </a:lnTo>
                    <a:lnTo>
                      <a:pt x="2056" y="2417"/>
                    </a:lnTo>
                    <a:lnTo>
                      <a:pt x="2085" y="2420"/>
                    </a:lnTo>
                    <a:lnTo>
                      <a:pt x="2111" y="2430"/>
                    </a:lnTo>
                    <a:lnTo>
                      <a:pt x="2158" y="2363"/>
                    </a:lnTo>
                    <a:lnTo>
                      <a:pt x="2209" y="2301"/>
                    </a:lnTo>
                    <a:lnTo>
                      <a:pt x="2266" y="2241"/>
                    </a:lnTo>
                    <a:lnTo>
                      <a:pt x="2326" y="2188"/>
                    </a:lnTo>
                    <a:lnTo>
                      <a:pt x="2391" y="2137"/>
                    </a:lnTo>
                    <a:lnTo>
                      <a:pt x="2459" y="2092"/>
                    </a:lnTo>
                    <a:lnTo>
                      <a:pt x="2531" y="2053"/>
                    </a:lnTo>
                    <a:lnTo>
                      <a:pt x="2605" y="2019"/>
                    </a:lnTo>
                    <a:lnTo>
                      <a:pt x="2682" y="1989"/>
                    </a:lnTo>
                    <a:lnTo>
                      <a:pt x="2763" y="1967"/>
                    </a:lnTo>
                    <a:lnTo>
                      <a:pt x="2846" y="1951"/>
                    </a:lnTo>
                    <a:lnTo>
                      <a:pt x="2931" y="1941"/>
                    </a:lnTo>
                    <a:lnTo>
                      <a:pt x="3018" y="1937"/>
                    </a:lnTo>
                    <a:lnTo>
                      <a:pt x="3100" y="1940"/>
                    </a:lnTo>
                    <a:lnTo>
                      <a:pt x="3180" y="1950"/>
                    </a:lnTo>
                    <a:lnTo>
                      <a:pt x="3260" y="1965"/>
                    </a:lnTo>
                    <a:lnTo>
                      <a:pt x="3337" y="1984"/>
                    </a:lnTo>
                    <a:lnTo>
                      <a:pt x="3411" y="2011"/>
                    </a:lnTo>
                    <a:lnTo>
                      <a:pt x="3483" y="2043"/>
                    </a:lnTo>
                    <a:lnTo>
                      <a:pt x="3552" y="2079"/>
                    </a:lnTo>
                    <a:lnTo>
                      <a:pt x="3617" y="2120"/>
                    </a:lnTo>
                    <a:lnTo>
                      <a:pt x="3617" y="1208"/>
                    </a:lnTo>
                    <a:lnTo>
                      <a:pt x="240" y="1208"/>
                    </a:lnTo>
                    <a:close/>
                    <a:moveTo>
                      <a:pt x="240" y="488"/>
                    </a:moveTo>
                    <a:lnTo>
                      <a:pt x="240" y="969"/>
                    </a:lnTo>
                    <a:lnTo>
                      <a:pt x="3617" y="969"/>
                    </a:lnTo>
                    <a:lnTo>
                      <a:pt x="3617" y="488"/>
                    </a:lnTo>
                    <a:lnTo>
                      <a:pt x="3129" y="488"/>
                    </a:lnTo>
                    <a:lnTo>
                      <a:pt x="3129" y="608"/>
                    </a:lnTo>
                    <a:lnTo>
                      <a:pt x="3127" y="636"/>
                    </a:lnTo>
                    <a:lnTo>
                      <a:pt x="3117" y="661"/>
                    </a:lnTo>
                    <a:lnTo>
                      <a:pt x="3103" y="683"/>
                    </a:lnTo>
                    <a:lnTo>
                      <a:pt x="3085" y="702"/>
                    </a:lnTo>
                    <a:lnTo>
                      <a:pt x="3062" y="717"/>
                    </a:lnTo>
                    <a:lnTo>
                      <a:pt x="3037" y="725"/>
                    </a:lnTo>
                    <a:lnTo>
                      <a:pt x="3009" y="729"/>
                    </a:lnTo>
                    <a:lnTo>
                      <a:pt x="2982" y="725"/>
                    </a:lnTo>
                    <a:lnTo>
                      <a:pt x="2957" y="717"/>
                    </a:lnTo>
                    <a:lnTo>
                      <a:pt x="2934" y="702"/>
                    </a:lnTo>
                    <a:lnTo>
                      <a:pt x="2916" y="683"/>
                    </a:lnTo>
                    <a:lnTo>
                      <a:pt x="2902" y="661"/>
                    </a:lnTo>
                    <a:lnTo>
                      <a:pt x="2892" y="636"/>
                    </a:lnTo>
                    <a:lnTo>
                      <a:pt x="2890" y="608"/>
                    </a:lnTo>
                    <a:lnTo>
                      <a:pt x="2890" y="488"/>
                    </a:lnTo>
                    <a:lnTo>
                      <a:pt x="2409" y="488"/>
                    </a:lnTo>
                    <a:lnTo>
                      <a:pt x="2409" y="608"/>
                    </a:lnTo>
                    <a:lnTo>
                      <a:pt x="2405" y="636"/>
                    </a:lnTo>
                    <a:lnTo>
                      <a:pt x="2397" y="661"/>
                    </a:lnTo>
                    <a:lnTo>
                      <a:pt x="2383" y="683"/>
                    </a:lnTo>
                    <a:lnTo>
                      <a:pt x="2364" y="702"/>
                    </a:lnTo>
                    <a:lnTo>
                      <a:pt x="2342" y="717"/>
                    </a:lnTo>
                    <a:lnTo>
                      <a:pt x="2317" y="725"/>
                    </a:lnTo>
                    <a:lnTo>
                      <a:pt x="2289" y="729"/>
                    </a:lnTo>
                    <a:lnTo>
                      <a:pt x="2261" y="725"/>
                    </a:lnTo>
                    <a:lnTo>
                      <a:pt x="2237" y="717"/>
                    </a:lnTo>
                    <a:lnTo>
                      <a:pt x="2214" y="702"/>
                    </a:lnTo>
                    <a:lnTo>
                      <a:pt x="2196" y="683"/>
                    </a:lnTo>
                    <a:lnTo>
                      <a:pt x="2182" y="661"/>
                    </a:lnTo>
                    <a:lnTo>
                      <a:pt x="2172" y="636"/>
                    </a:lnTo>
                    <a:lnTo>
                      <a:pt x="2169" y="608"/>
                    </a:lnTo>
                    <a:lnTo>
                      <a:pt x="2169" y="488"/>
                    </a:lnTo>
                    <a:lnTo>
                      <a:pt x="1689" y="488"/>
                    </a:lnTo>
                    <a:lnTo>
                      <a:pt x="1689" y="608"/>
                    </a:lnTo>
                    <a:lnTo>
                      <a:pt x="1685" y="636"/>
                    </a:lnTo>
                    <a:lnTo>
                      <a:pt x="1676" y="661"/>
                    </a:lnTo>
                    <a:lnTo>
                      <a:pt x="1663" y="683"/>
                    </a:lnTo>
                    <a:lnTo>
                      <a:pt x="1644" y="702"/>
                    </a:lnTo>
                    <a:lnTo>
                      <a:pt x="1622" y="717"/>
                    </a:lnTo>
                    <a:lnTo>
                      <a:pt x="1596" y="725"/>
                    </a:lnTo>
                    <a:lnTo>
                      <a:pt x="1568" y="729"/>
                    </a:lnTo>
                    <a:lnTo>
                      <a:pt x="1541" y="725"/>
                    </a:lnTo>
                    <a:lnTo>
                      <a:pt x="1516" y="717"/>
                    </a:lnTo>
                    <a:lnTo>
                      <a:pt x="1494" y="702"/>
                    </a:lnTo>
                    <a:lnTo>
                      <a:pt x="1475" y="683"/>
                    </a:lnTo>
                    <a:lnTo>
                      <a:pt x="1460" y="661"/>
                    </a:lnTo>
                    <a:lnTo>
                      <a:pt x="1452" y="636"/>
                    </a:lnTo>
                    <a:lnTo>
                      <a:pt x="1449" y="608"/>
                    </a:lnTo>
                    <a:lnTo>
                      <a:pt x="1449" y="488"/>
                    </a:lnTo>
                    <a:lnTo>
                      <a:pt x="969" y="488"/>
                    </a:lnTo>
                    <a:lnTo>
                      <a:pt x="969" y="608"/>
                    </a:lnTo>
                    <a:lnTo>
                      <a:pt x="965" y="636"/>
                    </a:lnTo>
                    <a:lnTo>
                      <a:pt x="956" y="661"/>
                    </a:lnTo>
                    <a:lnTo>
                      <a:pt x="943" y="683"/>
                    </a:lnTo>
                    <a:lnTo>
                      <a:pt x="924" y="702"/>
                    </a:lnTo>
                    <a:lnTo>
                      <a:pt x="902" y="717"/>
                    </a:lnTo>
                    <a:lnTo>
                      <a:pt x="875" y="725"/>
                    </a:lnTo>
                    <a:lnTo>
                      <a:pt x="848" y="729"/>
                    </a:lnTo>
                    <a:lnTo>
                      <a:pt x="821" y="725"/>
                    </a:lnTo>
                    <a:lnTo>
                      <a:pt x="796" y="717"/>
                    </a:lnTo>
                    <a:lnTo>
                      <a:pt x="774" y="702"/>
                    </a:lnTo>
                    <a:lnTo>
                      <a:pt x="755" y="683"/>
                    </a:lnTo>
                    <a:lnTo>
                      <a:pt x="740" y="661"/>
                    </a:lnTo>
                    <a:lnTo>
                      <a:pt x="731" y="636"/>
                    </a:lnTo>
                    <a:lnTo>
                      <a:pt x="729" y="608"/>
                    </a:lnTo>
                    <a:lnTo>
                      <a:pt x="729" y="488"/>
                    </a:lnTo>
                    <a:lnTo>
                      <a:pt x="240" y="488"/>
                    </a:lnTo>
                    <a:close/>
                    <a:moveTo>
                      <a:pt x="848" y="0"/>
                    </a:moveTo>
                    <a:lnTo>
                      <a:pt x="875" y="4"/>
                    </a:lnTo>
                    <a:lnTo>
                      <a:pt x="902" y="12"/>
                    </a:lnTo>
                    <a:lnTo>
                      <a:pt x="924" y="26"/>
                    </a:lnTo>
                    <a:lnTo>
                      <a:pt x="943" y="45"/>
                    </a:lnTo>
                    <a:lnTo>
                      <a:pt x="956" y="67"/>
                    </a:lnTo>
                    <a:lnTo>
                      <a:pt x="965" y="93"/>
                    </a:lnTo>
                    <a:lnTo>
                      <a:pt x="969" y="120"/>
                    </a:lnTo>
                    <a:lnTo>
                      <a:pt x="969" y="248"/>
                    </a:lnTo>
                    <a:lnTo>
                      <a:pt x="1449" y="248"/>
                    </a:lnTo>
                    <a:lnTo>
                      <a:pt x="1449" y="120"/>
                    </a:lnTo>
                    <a:lnTo>
                      <a:pt x="1452" y="93"/>
                    </a:lnTo>
                    <a:lnTo>
                      <a:pt x="1460" y="67"/>
                    </a:lnTo>
                    <a:lnTo>
                      <a:pt x="1475" y="45"/>
                    </a:lnTo>
                    <a:lnTo>
                      <a:pt x="1494" y="26"/>
                    </a:lnTo>
                    <a:lnTo>
                      <a:pt x="1516" y="12"/>
                    </a:lnTo>
                    <a:lnTo>
                      <a:pt x="1541" y="4"/>
                    </a:lnTo>
                    <a:lnTo>
                      <a:pt x="1568" y="0"/>
                    </a:lnTo>
                    <a:lnTo>
                      <a:pt x="1596" y="4"/>
                    </a:lnTo>
                    <a:lnTo>
                      <a:pt x="1622" y="12"/>
                    </a:lnTo>
                    <a:lnTo>
                      <a:pt x="1644" y="26"/>
                    </a:lnTo>
                    <a:lnTo>
                      <a:pt x="1663" y="45"/>
                    </a:lnTo>
                    <a:lnTo>
                      <a:pt x="1676" y="67"/>
                    </a:lnTo>
                    <a:lnTo>
                      <a:pt x="1685" y="93"/>
                    </a:lnTo>
                    <a:lnTo>
                      <a:pt x="1689" y="120"/>
                    </a:lnTo>
                    <a:lnTo>
                      <a:pt x="1689" y="248"/>
                    </a:lnTo>
                    <a:lnTo>
                      <a:pt x="2169" y="248"/>
                    </a:lnTo>
                    <a:lnTo>
                      <a:pt x="2169" y="120"/>
                    </a:lnTo>
                    <a:lnTo>
                      <a:pt x="2172" y="93"/>
                    </a:lnTo>
                    <a:lnTo>
                      <a:pt x="2182" y="67"/>
                    </a:lnTo>
                    <a:lnTo>
                      <a:pt x="2196" y="45"/>
                    </a:lnTo>
                    <a:lnTo>
                      <a:pt x="2214" y="26"/>
                    </a:lnTo>
                    <a:lnTo>
                      <a:pt x="2237" y="12"/>
                    </a:lnTo>
                    <a:lnTo>
                      <a:pt x="2261" y="4"/>
                    </a:lnTo>
                    <a:lnTo>
                      <a:pt x="2289" y="0"/>
                    </a:lnTo>
                    <a:lnTo>
                      <a:pt x="2317" y="4"/>
                    </a:lnTo>
                    <a:lnTo>
                      <a:pt x="2342" y="12"/>
                    </a:lnTo>
                    <a:lnTo>
                      <a:pt x="2364" y="26"/>
                    </a:lnTo>
                    <a:lnTo>
                      <a:pt x="2383" y="45"/>
                    </a:lnTo>
                    <a:lnTo>
                      <a:pt x="2397" y="67"/>
                    </a:lnTo>
                    <a:lnTo>
                      <a:pt x="2405" y="93"/>
                    </a:lnTo>
                    <a:lnTo>
                      <a:pt x="2409" y="120"/>
                    </a:lnTo>
                    <a:lnTo>
                      <a:pt x="2409" y="248"/>
                    </a:lnTo>
                    <a:lnTo>
                      <a:pt x="2890" y="248"/>
                    </a:lnTo>
                    <a:lnTo>
                      <a:pt x="2890" y="120"/>
                    </a:lnTo>
                    <a:lnTo>
                      <a:pt x="2892" y="93"/>
                    </a:lnTo>
                    <a:lnTo>
                      <a:pt x="2902" y="67"/>
                    </a:lnTo>
                    <a:lnTo>
                      <a:pt x="2916" y="45"/>
                    </a:lnTo>
                    <a:lnTo>
                      <a:pt x="2934" y="26"/>
                    </a:lnTo>
                    <a:lnTo>
                      <a:pt x="2957" y="12"/>
                    </a:lnTo>
                    <a:lnTo>
                      <a:pt x="2982" y="4"/>
                    </a:lnTo>
                    <a:lnTo>
                      <a:pt x="3009" y="0"/>
                    </a:lnTo>
                    <a:lnTo>
                      <a:pt x="3037" y="4"/>
                    </a:lnTo>
                    <a:lnTo>
                      <a:pt x="3062" y="12"/>
                    </a:lnTo>
                    <a:lnTo>
                      <a:pt x="3085" y="26"/>
                    </a:lnTo>
                    <a:lnTo>
                      <a:pt x="3103" y="45"/>
                    </a:lnTo>
                    <a:lnTo>
                      <a:pt x="3117" y="67"/>
                    </a:lnTo>
                    <a:lnTo>
                      <a:pt x="3127" y="93"/>
                    </a:lnTo>
                    <a:lnTo>
                      <a:pt x="3129" y="120"/>
                    </a:lnTo>
                    <a:lnTo>
                      <a:pt x="3129" y="248"/>
                    </a:lnTo>
                    <a:lnTo>
                      <a:pt x="3738" y="248"/>
                    </a:lnTo>
                    <a:lnTo>
                      <a:pt x="3765" y="251"/>
                    </a:lnTo>
                    <a:lnTo>
                      <a:pt x="3790" y="261"/>
                    </a:lnTo>
                    <a:lnTo>
                      <a:pt x="3812" y="274"/>
                    </a:lnTo>
                    <a:lnTo>
                      <a:pt x="3831" y="293"/>
                    </a:lnTo>
                    <a:lnTo>
                      <a:pt x="3846" y="315"/>
                    </a:lnTo>
                    <a:lnTo>
                      <a:pt x="3855" y="340"/>
                    </a:lnTo>
                    <a:lnTo>
                      <a:pt x="3858" y="368"/>
                    </a:lnTo>
                    <a:lnTo>
                      <a:pt x="3858" y="2340"/>
                    </a:lnTo>
                    <a:lnTo>
                      <a:pt x="3906" y="2403"/>
                    </a:lnTo>
                    <a:lnTo>
                      <a:pt x="3949" y="2470"/>
                    </a:lnTo>
                    <a:lnTo>
                      <a:pt x="3986" y="2541"/>
                    </a:lnTo>
                    <a:lnTo>
                      <a:pt x="4020" y="2614"/>
                    </a:lnTo>
                    <a:lnTo>
                      <a:pt x="4047" y="2690"/>
                    </a:lnTo>
                    <a:lnTo>
                      <a:pt x="4069" y="2769"/>
                    </a:lnTo>
                    <a:lnTo>
                      <a:pt x="4086" y="2850"/>
                    </a:lnTo>
                    <a:lnTo>
                      <a:pt x="4094" y="2933"/>
                    </a:lnTo>
                    <a:lnTo>
                      <a:pt x="4098" y="3018"/>
                    </a:lnTo>
                    <a:lnTo>
                      <a:pt x="4094" y="3111"/>
                    </a:lnTo>
                    <a:lnTo>
                      <a:pt x="4082" y="3201"/>
                    </a:lnTo>
                    <a:lnTo>
                      <a:pt x="4063" y="3290"/>
                    </a:lnTo>
                    <a:lnTo>
                      <a:pt x="4037" y="3375"/>
                    </a:lnTo>
                    <a:lnTo>
                      <a:pt x="4004" y="3458"/>
                    </a:lnTo>
                    <a:lnTo>
                      <a:pt x="3965" y="3537"/>
                    </a:lnTo>
                    <a:lnTo>
                      <a:pt x="3919" y="3612"/>
                    </a:lnTo>
                    <a:lnTo>
                      <a:pt x="3868" y="3683"/>
                    </a:lnTo>
                    <a:lnTo>
                      <a:pt x="3811" y="3749"/>
                    </a:lnTo>
                    <a:lnTo>
                      <a:pt x="3749" y="3811"/>
                    </a:lnTo>
                    <a:lnTo>
                      <a:pt x="3683" y="3868"/>
                    </a:lnTo>
                    <a:lnTo>
                      <a:pt x="3612" y="3919"/>
                    </a:lnTo>
                    <a:lnTo>
                      <a:pt x="3537" y="3965"/>
                    </a:lnTo>
                    <a:lnTo>
                      <a:pt x="3458" y="4004"/>
                    </a:lnTo>
                    <a:lnTo>
                      <a:pt x="3375" y="4037"/>
                    </a:lnTo>
                    <a:lnTo>
                      <a:pt x="3290" y="4063"/>
                    </a:lnTo>
                    <a:lnTo>
                      <a:pt x="3201" y="4082"/>
                    </a:lnTo>
                    <a:lnTo>
                      <a:pt x="3111" y="4094"/>
                    </a:lnTo>
                    <a:lnTo>
                      <a:pt x="3018" y="4098"/>
                    </a:lnTo>
                    <a:lnTo>
                      <a:pt x="2924" y="4094"/>
                    </a:lnTo>
                    <a:lnTo>
                      <a:pt x="2835" y="4083"/>
                    </a:lnTo>
                    <a:lnTo>
                      <a:pt x="2747" y="4063"/>
                    </a:lnTo>
                    <a:lnTo>
                      <a:pt x="2661" y="4038"/>
                    </a:lnTo>
                    <a:lnTo>
                      <a:pt x="2579" y="4005"/>
                    </a:lnTo>
                    <a:lnTo>
                      <a:pt x="2501" y="3966"/>
                    </a:lnTo>
                    <a:lnTo>
                      <a:pt x="2427" y="3922"/>
                    </a:lnTo>
                    <a:lnTo>
                      <a:pt x="2356" y="3871"/>
                    </a:lnTo>
                    <a:lnTo>
                      <a:pt x="2289" y="3815"/>
                    </a:lnTo>
                    <a:lnTo>
                      <a:pt x="2228" y="3754"/>
                    </a:lnTo>
                    <a:lnTo>
                      <a:pt x="2171" y="3688"/>
                    </a:lnTo>
                    <a:lnTo>
                      <a:pt x="2120" y="3617"/>
                    </a:lnTo>
                    <a:lnTo>
                      <a:pt x="120" y="3617"/>
                    </a:lnTo>
                    <a:lnTo>
                      <a:pt x="93" y="3615"/>
                    </a:lnTo>
                    <a:lnTo>
                      <a:pt x="67" y="3605"/>
                    </a:lnTo>
                    <a:lnTo>
                      <a:pt x="45" y="3591"/>
                    </a:lnTo>
                    <a:lnTo>
                      <a:pt x="26" y="3573"/>
                    </a:lnTo>
                    <a:lnTo>
                      <a:pt x="12" y="3550"/>
                    </a:lnTo>
                    <a:lnTo>
                      <a:pt x="4" y="3526"/>
                    </a:lnTo>
                    <a:lnTo>
                      <a:pt x="0" y="3498"/>
                    </a:lnTo>
                    <a:lnTo>
                      <a:pt x="0" y="368"/>
                    </a:lnTo>
                    <a:lnTo>
                      <a:pt x="4" y="340"/>
                    </a:lnTo>
                    <a:lnTo>
                      <a:pt x="12" y="315"/>
                    </a:lnTo>
                    <a:lnTo>
                      <a:pt x="26" y="293"/>
                    </a:lnTo>
                    <a:lnTo>
                      <a:pt x="45" y="274"/>
                    </a:lnTo>
                    <a:lnTo>
                      <a:pt x="67" y="261"/>
                    </a:lnTo>
                    <a:lnTo>
                      <a:pt x="93" y="251"/>
                    </a:lnTo>
                    <a:lnTo>
                      <a:pt x="120" y="248"/>
                    </a:lnTo>
                    <a:lnTo>
                      <a:pt x="729" y="248"/>
                    </a:lnTo>
                    <a:lnTo>
                      <a:pt x="729" y="120"/>
                    </a:lnTo>
                    <a:lnTo>
                      <a:pt x="731" y="93"/>
                    </a:lnTo>
                    <a:lnTo>
                      <a:pt x="740" y="67"/>
                    </a:lnTo>
                    <a:lnTo>
                      <a:pt x="755" y="45"/>
                    </a:lnTo>
                    <a:lnTo>
                      <a:pt x="774" y="26"/>
                    </a:lnTo>
                    <a:lnTo>
                      <a:pt x="796" y="12"/>
                    </a:lnTo>
                    <a:lnTo>
                      <a:pt x="821" y="4"/>
                    </a:lnTo>
                    <a:lnTo>
                      <a:pt x="8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" name="Freeform 12"/>
              <p:cNvSpPr>
                <a:spLocks/>
              </p:cNvSpPr>
              <p:nvPr/>
            </p:nvSpPr>
            <p:spPr bwMode="auto">
              <a:xfrm>
                <a:off x="4688" y="2528"/>
                <a:ext cx="720" cy="721"/>
              </a:xfrm>
              <a:custGeom>
                <a:avLst/>
                <a:gdLst>
                  <a:gd name="T0" fmla="*/ 121 w 720"/>
                  <a:gd name="T1" fmla="*/ 0 h 721"/>
                  <a:gd name="T2" fmla="*/ 148 w 720"/>
                  <a:gd name="T3" fmla="*/ 3 h 721"/>
                  <a:gd name="T4" fmla="*/ 173 w 720"/>
                  <a:gd name="T5" fmla="*/ 12 h 721"/>
                  <a:gd name="T6" fmla="*/ 195 w 720"/>
                  <a:gd name="T7" fmla="*/ 27 h 721"/>
                  <a:gd name="T8" fmla="*/ 214 w 720"/>
                  <a:gd name="T9" fmla="*/ 46 h 721"/>
                  <a:gd name="T10" fmla="*/ 229 w 720"/>
                  <a:gd name="T11" fmla="*/ 68 h 721"/>
                  <a:gd name="T12" fmla="*/ 237 w 720"/>
                  <a:gd name="T13" fmla="*/ 93 h 721"/>
                  <a:gd name="T14" fmla="*/ 241 w 720"/>
                  <a:gd name="T15" fmla="*/ 120 h 721"/>
                  <a:gd name="T16" fmla="*/ 241 w 720"/>
                  <a:gd name="T17" fmla="*/ 480 h 721"/>
                  <a:gd name="T18" fmla="*/ 601 w 720"/>
                  <a:gd name="T19" fmla="*/ 480 h 721"/>
                  <a:gd name="T20" fmla="*/ 629 w 720"/>
                  <a:gd name="T21" fmla="*/ 484 h 721"/>
                  <a:gd name="T22" fmla="*/ 653 w 720"/>
                  <a:gd name="T23" fmla="*/ 493 h 721"/>
                  <a:gd name="T24" fmla="*/ 676 w 720"/>
                  <a:gd name="T25" fmla="*/ 506 h 721"/>
                  <a:gd name="T26" fmla="*/ 694 w 720"/>
                  <a:gd name="T27" fmla="*/ 525 h 721"/>
                  <a:gd name="T28" fmla="*/ 708 w 720"/>
                  <a:gd name="T29" fmla="*/ 547 h 721"/>
                  <a:gd name="T30" fmla="*/ 718 w 720"/>
                  <a:gd name="T31" fmla="*/ 573 h 721"/>
                  <a:gd name="T32" fmla="*/ 720 w 720"/>
                  <a:gd name="T33" fmla="*/ 601 h 721"/>
                  <a:gd name="T34" fmla="*/ 718 w 720"/>
                  <a:gd name="T35" fmla="*/ 628 h 721"/>
                  <a:gd name="T36" fmla="*/ 708 w 720"/>
                  <a:gd name="T37" fmla="*/ 653 h 721"/>
                  <a:gd name="T38" fmla="*/ 694 w 720"/>
                  <a:gd name="T39" fmla="*/ 675 h 721"/>
                  <a:gd name="T40" fmla="*/ 676 w 720"/>
                  <a:gd name="T41" fmla="*/ 694 h 721"/>
                  <a:gd name="T42" fmla="*/ 653 w 720"/>
                  <a:gd name="T43" fmla="*/ 709 h 721"/>
                  <a:gd name="T44" fmla="*/ 629 w 720"/>
                  <a:gd name="T45" fmla="*/ 717 h 721"/>
                  <a:gd name="T46" fmla="*/ 601 w 720"/>
                  <a:gd name="T47" fmla="*/ 721 h 721"/>
                  <a:gd name="T48" fmla="*/ 121 w 720"/>
                  <a:gd name="T49" fmla="*/ 721 h 721"/>
                  <a:gd name="T50" fmla="*/ 93 w 720"/>
                  <a:gd name="T51" fmla="*/ 717 h 721"/>
                  <a:gd name="T52" fmla="*/ 67 w 720"/>
                  <a:gd name="T53" fmla="*/ 709 h 721"/>
                  <a:gd name="T54" fmla="*/ 45 w 720"/>
                  <a:gd name="T55" fmla="*/ 694 h 721"/>
                  <a:gd name="T56" fmla="*/ 26 w 720"/>
                  <a:gd name="T57" fmla="*/ 675 h 721"/>
                  <a:gd name="T58" fmla="*/ 13 w 720"/>
                  <a:gd name="T59" fmla="*/ 653 h 721"/>
                  <a:gd name="T60" fmla="*/ 4 w 720"/>
                  <a:gd name="T61" fmla="*/ 628 h 721"/>
                  <a:gd name="T62" fmla="*/ 0 w 720"/>
                  <a:gd name="T63" fmla="*/ 601 h 721"/>
                  <a:gd name="T64" fmla="*/ 0 w 720"/>
                  <a:gd name="T65" fmla="*/ 120 h 721"/>
                  <a:gd name="T66" fmla="*/ 4 w 720"/>
                  <a:gd name="T67" fmla="*/ 93 h 721"/>
                  <a:gd name="T68" fmla="*/ 13 w 720"/>
                  <a:gd name="T69" fmla="*/ 68 h 721"/>
                  <a:gd name="T70" fmla="*/ 26 w 720"/>
                  <a:gd name="T71" fmla="*/ 46 h 721"/>
                  <a:gd name="T72" fmla="*/ 45 w 720"/>
                  <a:gd name="T73" fmla="*/ 27 h 721"/>
                  <a:gd name="T74" fmla="*/ 67 w 720"/>
                  <a:gd name="T75" fmla="*/ 12 h 721"/>
                  <a:gd name="T76" fmla="*/ 93 w 720"/>
                  <a:gd name="T77" fmla="*/ 3 h 721"/>
                  <a:gd name="T78" fmla="*/ 121 w 720"/>
                  <a:gd name="T79" fmla="*/ 0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20" h="721">
                    <a:moveTo>
                      <a:pt x="121" y="0"/>
                    </a:moveTo>
                    <a:lnTo>
                      <a:pt x="148" y="3"/>
                    </a:lnTo>
                    <a:lnTo>
                      <a:pt x="173" y="12"/>
                    </a:lnTo>
                    <a:lnTo>
                      <a:pt x="195" y="27"/>
                    </a:lnTo>
                    <a:lnTo>
                      <a:pt x="214" y="46"/>
                    </a:lnTo>
                    <a:lnTo>
                      <a:pt x="229" y="68"/>
                    </a:lnTo>
                    <a:lnTo>
                      <a:pt x="237" y="93"/>
                    </a:lnTo>
                    <a:lnTo>
                      <a:pt x="241" y="120"/>
                    </a:lnTo>
                    <a:lnTo>
                      <a:pt x="241" y="480"/>
                    </a:lnTo>
                    <a:lnTo>
                      <a:pt x="601" y="480"/>
                    </a:lnTo>
                    <a:lnTo>
                      <a:pt x="629" y="484"/>
                    </a:lnTo>
                    <a:lnTo>
                      <a:pt x="653" y="493"/>
                    </a:lnTo>
                    <a:lnTo>
                      <a:pt x="676" y="506"/>
                    </a:lnTo>
                    <a:lnTo>
                      <a:pt x="694" y="525"/>
                    </a:lnTo>
                    <a:lnTo>
                      <a:pt x="708" y="547"/>
                    </a:lnTo>
                    <a:lnTo>
                      <a:pt x="718" y="573"/>
                    </a:lnTo>
                    <a:lnTo>
                      <a:pt x="720" y="601"/>
                    </a:lnTo>
                    <a:lnTo>
                      <a:pt x="718" y="628"/>
                    </a:lnTo>
                    <a:lnTo>
                      <a:pt x="708" y="653"/>
                    </a:lnTo>
                    <a:lnTo>
                      <a:pt x="694" y="675"/>
                    </a:lnTo>
                    <a:lnTo>
                      <a:pt x="676" y="694"/>
                    </a:lnTo>
                    <a:lnTo>
                      <a:pt x="653" y="709"/>
                    </a:lnTo>
                    <a:lnTo>
                      <a:pt x="629" y="717"/>
                    </a:lnTo>
                    <a:lnTo>
                      <a:pt x="601" y="721"/>
                    </a:lnTo>
                    <a:lnTo>
                      <a:pt x="121" y="721"/>
                    </a:lnTo>
                    <a:lnTo>
                      <a:pt x="93" y="717"/>
                    </a:lnTo>
                    <a:lnTo>
                      <a:pt x="67" y="709"/>
                    </a:lnTo>
                    <a:lnTo>
                      <a:pt x="45" y="694"/>
                    </a:lnTo>
                    <a:lnTo>
                      <a:pt x="26" y="675"/>
                    </a:lnTo>
                    <a:lnTo>
                      <a:pt x="13" y="653"/>
                    </a:lnTo>
                    <a:lnTo>
                      <a:pt x="4" y="628"/>
                    </a:lnTo>
                    <a:lnTo>
                      <a:pt x="0" y="601"/>
                    </a:lnTo>
                    <a:lnTo>
                      <a:pt x="0" y="120"/>
                    </a:lnTo>
                    <a:lnTo>
                      <a:pt x="4" y="93"/>
                    </a:lnTo>
                    <a:lnTo>
                      <a:pt x="13" y="68"/>
                    </a:lnTo>
                    <a:lnTo>
                      <a:pt x="26" y="46"/>
                    </a:lnTo>
                    <a:lnTo>
                      <a:pt x="45" y="27"/>
                    </a:lnTo>
                    <a:lnTo>
                      <a:pt x="67" y="12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" name="Freeform 13"/>
              <p:cNvSpPr>
                <a:spLocks/>
              </p:cNvSpPr>
              <p:nvPr/>
            </p:nvSpPr>
            <p:spPr bwMode="auto">
              <a:xfrm>
                <a:off x="2520" y="1568"/>
                <a:ext cx="479" cy="239"/>
              </a:xfrm>
              <a:custGeom>
                <a:avLst/>
                <a:gdLst>
                  <a:gd name="T0" fmla="*/ 119 w 479"/>
                  <a:gd name="T1" fmla="*/ 0 h 239"/>
                  <a:gd name="T2" fmla="*/ 360 w 479"/>
                  <a:gd name="T3" fmla="*/ 0 h 239"/>
                  <a:gd name="T4" fmla="*/ 387 w 479"/>
                  <a:gd name="T5" fmla="*/ 3 h 239"/>
                  <a:gd name="T6" fmla="*/ 412 w 479"/>
                  <a:gd name="T7" fmla="*/ 12 h 239"/>
                  <a:gd name="T8" fmla="*/ 435 w 479"/>
                  <a:gd name="T9" fmla="*/ 26 h 239"/>
                  <a:gd name="T10" fmla="*/ 453 w 479"/>
                  <a:gd name="T11" fmla="*/ 44 h 239"/>
                  <a:gd name="T12" fmla="*/ 467 w 479"/>
                  <a:gd name="T13" fmla="*/ 67 h 239"/>
                  <a:gd name="T14" fmla="*/ 477 w 479"/>
                  <a:gd name="T15" fmla="*/ 93 h 239"/>
                  <a:gd name="T16" fmla="*/ 479 w 479"/>
                  <a:gd name="T17" fmla="*/ 120 h 239"/>
                  <a:gd name="T18" fmla="*/ 477 w 479"/>
                  <a:gd name="T19" fmla="*/ 147 h 239"/>
                  <a:gd name="T20" fmla="*/ 467 w 479"/>
                  <a:gd name="T21" fmla="*/ 172 h 239"/>
                  <a:gd name="T22" fmla="*/ 453 w 479"/>
                  <a:gd name="T23" fmla="*/ 195 h 239"/>
                  <a:gd name="T24" fmla="*/ 435 w 479"/>
                  <a:gd name="T25" fmla="*/ 213 h 239"/>
                  <a:gd name="T26" fmla="*/ 412 w 479"/>
                  <a:gd name="T27" fmla="*/ 228 h 239"/>
                  <a:gd name="T28" fmla="*/ 387 w 479"/>
                  <a:gd name="T29" fmla="*/ 237 h 239"/>
                  <a:gd name="T30" fmla="*/ 360 w 479"/>
                  <a:gd name="T31" fmla="*/ 239 h 239"/>
                  <a:gd name="T32" fmla="*/ 119 w 479"/>
                  <a:gd name="T33" fmla="*/ 239 h 239"/>
                  <a:gd name="T34" fmla="*/ 92 w 479"/>
                  <a:gd name="T35" fmla="*/ 237 h 239"/>
                  <a:gd name="T36" fmla="*/ 67 w 479"/>
                  <a:gd name="T37" fmla="*/ 228 h 239"/>
                  <a:gd name="T38" fmla="*/ 45 w 479"/>
                  <a:gd name="T39" fmla="*/ 213 h 239"/>
                  <a:gd name="T40" fmla="*/ 26 w 479"/>
                  <a:gd name="T41" fmla="*/ 195 h 239"/>
                  <a:gd name="T42" fmla="*/ 11 w 479"/>
                  <a:gd name="T43" fmla="*/ 172 h 239"/>
                  <a:gd name="T44" fmla="*/ 2 w 479"/>
                  <a:gd name="T45" fmla="*/ 147 h 239"/>
                  <a:gd name="T46" fmla="*/ 0 w 479"/>
                  <a:gd name="T47" fmla="*/ 120 h 239"/>
                  <a:gd name="T48" fmla="*/ 2 w 479"/>
                  <a:gd name="T49" fmla="*/ 93 h 239"/>
                  <a:gd name="T50" fmla="*/ 11 w 479"/>
                  <a:gd name="T51" fmla="*/ 67 h 239"/>
                  <a:gd name="T52" fmla="*/ 26 w 479"/>
                  <a:gd name="T53" fmla="*/ 44 h 239"/>
                  <a:gd name="T54" fmla="*/ 45 w 479"/>
                  <a:gd name="T55" fmla="*/ 26 h 239"/>
                  <a:gd name="T56" fmla="*/ 67 w 479"/>
                  <a:gd name="T57" fmla="*/ 12 h 239"/>
                  <a:gd name="T58" fmla="*/ 92 w 479"/>
                  <a:gd name="T59" fmla="*/ 3 h 239"/>
                  <a:gd name="T60" fmla="*/ 119 w 479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39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2"/>
                    </a:lnTo>
                    <a:lnTo>
                      <a:pt x="435" y="26"/>
                    </a:lnTo>
                    <a:lnTo>
                      <a:pt x="453" y="44"/>
                    </a:lnTo>
                    <a:lnTo>
                      <a:pt x="467" y="67"/>
                    </a:lnTo>
                    <a:lnTo>
                      <a:pt x="477" y="93"/>
                    </a:lnTo>
                    <a:lnTo>
                      <a:pt x="479" y="120"/>
                    </a:lnTo>
                    <a:lnTo>
                      <a:pt x="477" y="147"/>
                    </a:lnTo>
                    <a:lnTo>
                      <a:pt x="467" y="172"/>
                    </a:lnTo>
                    <a:lnTo>
                      <a:pt x="453" y="195"/>
                    </a:lnTo>
                    <a:lnTo>
                      <a:pt x="435" y="213"/>
                    </a:lnTo>
                    <a:lnTo>
                      <a:pt x="412" y="228"/>
                    </a:lnTo>
                    <a:lnTo>
                      <a:pt x="387" y="237"/>
                    </a:lnTo>
                    <a:lnTo>
                      <a:pt x="360" y="239"/>
                    </a:lnTo>
                    <a:lnTo>
                      <a:pt x="119" y="239"/>
                    </a:lnTo>
                    <a:lnTo>
                      <a:pt x="92" y="237"/>
                    </a:lnTo>
                    <a:lnTo>
                      <a:pt x="67" y="228"/>
                    </a:lnTo>
                    <a:lnTo>
                      <a:pt x="45" y="213"/>
                    </a:lnTo>
                    <a:lnTo>
                      <a:pt x="26" y="195"/>
                    </a:lnTo>
                    <a:lnTo>
                      <a:pt x="11" y="172"/>
                    </a:lnTo>
                    <a:lnTo>
                      <a:pt x="2" y="147"/>
                    </a:lnTo>
                    <a:lnTo>
                      <a:pt x="0" y="120"/>
                    </a:lnTo>
                    <a:lnTo>
                      <a:pt x="2" y="93"/>
                    </a:lnTo>
                    <a:lnTo>
                      <a:pt x="11" y="67"/>
                    </a:lnTo>
                    <a:lnTo>
                      <a:pt x="26" y="44"/>
                    </a:lnTo>
                    <a:lnTo>
                      <a:pt x="45" y="26"/>
                    </a:lnTo>
                    <a:lnTo>
                      <a:pt x="67" y="12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" name="Freeform 14"/>
              <p:cNvSpPr>
                <a:spLocks/>
              </p:cNvSpPr>
              <p:nvPr/>
            </p:nvSpPr>
            <p:spPr bwMode="auto">
              <a:xfrm>
                <a:off x="2520" y="2048"/>
                <a:ext cx="479" cy="240"/>
              </a:xfrm>
              <a:custGeom>
                <a:avLst/>
                <a:gdLst>
                  <a:gd name="T0" fmla="*/ 119 w 479"/>
                  <a:gd name="T1" fmla="*/ 0 h 240"/>
                  <a:gd name="T2" fmla="*/ 360 w 479"/>
                  <a:gd name="T3" fmla="*/ 0 h 240"/>
                  <a:gd name="T4" fmla="*/ 387 w 479"/>
                  <a:gd name="T5" fmla="*/ 3 h 240"/>
                  <a:gd name="T6" fmla="*/ 412 w 479"/>
                  <a:gd name="T7" fmla="*/ 13 h 240"/>
                  <a:gd name="T8" fmla="*/ 435 w 479"/>
                  <a:gd name="T9" fmla="*/ 26 h 240"/>
                  <a:gd name="T10" fmla="*/ 453 w 479"/>
                  <a:gd name="T11" fmla="*/ 45 h 240"/>
                  <a:gd name="T12" fmla="*/ 467 w 479"/>
                  <a:gd name="T13" fmla="*/ 67 h 240"/>
                  <a:gd name="T14" fmla="*/ 477 w 479"/>
                  <a:gd name="T15" fmla="*/ 92 h 240"/>
                  <a:gd name="T16" fmla="*/ 479 w 479"/>
                  <a:gd name="T17" fmla="*/ 119 h 240"/>
                  <a:gd name="T18" fmla="*/ 477 w 479"/>
                  <a:gd name="T19" fmla="*/ 148 h 240"/>
                  <a:gd name="T20" fmla="*/ 467 w 479"/>
                  <a:gd name="T21" fmla="*/ 173 h 240"/>
                  <a:gd name="T22" fmla="*/ 453 w 479"/>
                  <a:gd name="T23" fmla="*/ 195 h 240"/>
                  <a:gd name="T24" fmla="*/ 435 w 479"/>
                  <a:gd name="T25" fmla="*/ 214 h 240"/>
                  <a:gd name="T26" fmla="*/ 412 w 479"/>
                  <a:gd name="T27" fmla="*/ 227 h 240"/>
                  <a:gd name="T28" fmla="*/ 387 w 479"/>
                  <a:gd name="T29" fmla="*/ 237 h 240"/>
                  <a:gd name="T30" fmla="*/ 360 w 479"/>
                  <a:gd name="T31" fmla="*/ 240 h 240"/>
                  <a:gd name="T32" fmla="*/ 119 w 479"/>
                  <a:gd name="T33" fmla="*/ 240 h 240"/>
                  <a:gd name="T34" fmla="*/ 92 w 479"/>
                  <a:gd name="T35" fmla="*/ 237 h 240"/>
                  <a:gd name="T36" fmla="*/ 67 w 479"/>
                  <a:gd name="T37" fmla="*/ 227 h 240"/>
                  <a:gd name="T38" fmla="*/ 45 w 479"/>
                  <a:gd name="T39" fmla="*/ 214 h 240"/>
                  <a:gd name="T40" fmla="*/ 26 w 479"/>
                  <a:gd name="T41" fmla="*/ 195 h 240"/>
                  <a:gd name="T42" fmla="*/ 11 w 479"/>
                  <a:gd name="T43" fmla="*/ 173 h 240"/>
                  <a:gd name="T44" fmla="*/ 2 w 479"/>
                  <a:gd name="T45" fmla="*/ 148 h 240"/>
                  <a:gd name="T46" fmla="*/ 0 w 479"/>
                  <a:gd name="T47" fmla="*/ 119 h 240"/>
                  <a:gd name="T48" fmla="*/ 2 w 479"/>
                  <a:gd name="T49" fmla="*/ 92 h 240"/>
                  <a:gd name="T50" fmla="*/ 11 w 479"/>
                  <a:gd name="T51" fmla="*/ 67 h 240"/>
                  <a:gd name="T52" fmla="*/ 26 w 479"/>
                  <a:gd name="T53" fmla="*/ 45 h 240"/>
                  <a:gd name="T54" fmla="*/ 45 w 479"/>
                  <a:gd name="T55" fmla="*/ 26 h 240"/>
                  <a:gd name="T56" fmla="*/ 67 w 479"/>
                  <a:gd name="T57" fmla="*/ 13 h 240"/>
                  <a:gd name="T58" fmla="*/ 92 w 479"/>
                  <a:gd name="T59" fmla="*/ 3 h 240"/>
                  <a:gd name="T60" fmla="*/ 119 w 479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0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3"/>
                    </a:lnTo>
                    <a:lnTo>
                      <a:pt x="435" y="26"/>
                    </a:lnTo>
                    <a:lnTo>
                      <a:pt x="453" y="45"/>
                    </a:lnTo>
                    <a:lnTo>
                      <a:pt x="467" y="67"/>
                    </a:lnTo>
                    <a:lnTo>
                      <a:pt x="477" y="92"/>
                    </a:lnTo>
                    <a:lnTo>
                      <a:pt x="479" y="119"/>
                    </a:lnTo>
                    <a:lnTo>
                      <a:pt x="477" y="148"/>
                    </a:lnTo>
                    <a:lnTo>
                      <a:pt x="467" y="173"/>
                    </a:lnTo>
                    <a:lnTo>
                      <a:pt x="453" y="195"/>
                    </a:lnTo>
                    <a:lnTo>
                      <a:pt x="435" y="214"/>
                    </a:lnTo>
                    <a:lnTo>
                      <a:pt x="412" y="227"/>
                    </a:lnTo>
                    <a:lnTo>
                      <a:pt x="387" y="237"/>
                    </a:lnTo>
                    <a:lnTo>
                      <a:pt x="360" y="240"/>
                    </a:lnTo>
                    <a:lnTo>
                      <a:pt x="119" y="240"/>
                    </a:lnTo>
                    <a:lnTo>
                      <a:pt x="92" y="237"/>
                    </a:lnTo>
                    <a:lnTo>
                      <a:pt x="67" y="227"/>
                    </a:lnTo>
                    <a:lnTo>
                      <a:pt x="45" y="214"/>
                    </a:lnTo>
                    <a:lnTo>
                      <a:pt x="26" y="195"/>
                    </a:lnTo>
                    <a:lnTo>
                      <a:pt x="11" y="173"/>
                    </a:lnTo>
                    <a:lnTo>
                      <a:pt x="2" y="148"/>
                    </a:lnTo>
                    <a:lnTo>
                      <a:pt x="0" y="119"/>
                    </a:lnTo>
                    <a:lnTo>
                      <a:pt x="2" y="92"/>
                    </a:lnTo>
                    <a:lnTo>
                      <a:pt x="11" y="67"/>
                    </a:lnTo>
                    <a:lnTo>
                      <a:pt x="26" y="45"/>
                    </a:lnTo>
                    <a:lnTo>
                      <a:pt x="45" y="26"/>
                    </a:lnTo>
                    <a:lnTo>
                      <a:pt x="67" y="13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" name="Freeform 15"/>
              <p:cNvSpPr>
                <a:spLocks/>
              </p:cNvSpPr>
              <p:nvPr/>
            </p:nvSpPr>
            <p:spPr bwMode="auto">
              <a:xfrm>
                <a:off x="2520" y="2528"/>
                <a:ext cx="479" cy="240"/>
              </a:xfrm>
              <a:custGeom>
                <a:avLst/>
                <a:gdLst>
                  <a:gd name="T0" fmla="*/ 119 w 479"/>
                  <a:gd name="T1" fmla="*/ 0 h 240"/>
                  <a:gd name="T2" fmla="*/ 360 w 479"/>
                  <a:gd name="T3" fmla="*/ 0 h 240"/>
                  <a:gd name="T4" fmla="*/ 387 w 479"/>
                  <a:gd name="T5" fmla="*/ 3 h 240"/>
                  <a:gd name="T6" fmla="*/ 412 w 479"/>
                  <a:gd name="T7" fmla="*/ 12 h 240"/>
                  <a:gd name="T8" fmla="*/ 435 w 479"/>
                  <a:gd name="T9" fmla="*/ 27 h 240"/>
                  <a:gd name="T10" fmla="*/ 453 w 479"/>
                  <a:gd name="T11" fmla="*/ 46 h 240"/>
                  <a:gd name="T12" fmla="*/ 467 w 479"/>
                  <a:gd name="T13" fmla="*/ 68 h 240"/>
                  <a:gd name="T14" fmla="*/ 477 w 479"/>
                  <a:gd name="T15" fmla="*/ 93 h 240"/>
                  <a:gd name="T16" fmla="*/ 479 w 479"/>
                  <a:gd name="T17" fmla="*/ 120 h 240"/>
                  <a:gd name="T18" fmla="*/ 477 w 479"/>
                  <a:gd name="T19" fmla="*/ 147 h 240"/>
                  <a:gd name="T20" fmla="*/ 467 w 479"/>
                  <a:gd name="T21" fmla="*/ 173 h 240"/>
                  <a:gd name="T22" fmla="*/ 453 w 479"/>
                  <a:gd name="T23" fmla="*/ 196 h 240"/>
                  <a:gd name="T24" fmla="*/ 435 w 479"/>
                  <a:gd name="T25" fmla="*/ 214 h 240"/>
                  <a:gd name="T26" fmla="*/ 412 w 479"/>
                  <a:gd name="T27" fmla="*/ 228 h 240"/>
                  <a:gd name="T28" fmla="*/ 387 w 479"/>
                  <a:gd name="T29" fmla="*/ 237 h 240"/>
                  <a:gd name="T30" fmla="*/ 360 w 479"/>
                  <a:gd name="T31" fmla="*/ 240 h 240"/>
                  <a:gd name="T32" fmla="*/ 119 w 479"/>
                  <a:gd name="T33" fmla="*/ 240 h 240"/>
                  <a:gd name="T34" fmla="*/ 92 w 479"/>
                  <a:gd name="T35" fmla="*/ 237 h 240"/>
                  <a:gd name="T36" fmla="*/ 67 w 479"/>
                  <a:gd name="T37" fmla="*/ 228 h 240"/>
                  <a:gd name="T38" fmla="*/ 45 w 479"/>
                  <a:gd name="T39" fmla="*/ 214 h 240"/>
                  <a:gd name="T40" fmla="*/ 26 w 479"/>
                  <a:gd name="T41" fmla="*/ 196 h 240"/>
                  <a:gd name="T42" fmla="*/ 11 w 479"/>
                  <a:gd name="T43" fmla="*/ 173 h 240"/>
                  <a:gd name="T44" fmla="*/ 2 w 479"/>
                  <a:gd name="T45" fmla="*/ 147 h 240"/>
                  <a:gd name="T46" fmla="*/ 0 w 479"/>
                  <a:gd name="T47" fmla="*/ 120 h 240"/>
                  <a:gd name="T48" fmla="*/ 2 w 479"/>
                  <a:gd name="T49" fmla="*/ 93 h 240"/>
                  <a:gd name="T50" fmla="*/ 11 w 479"/>
                  <a:gd name="T51" fmla="*/ 68 h 240"/>
                  <a:gd name="T52" fmla="*/ 26 w 479"/>
                  <a:gd name="T53" fmla="*/ 46 h 240"/>
                  <a:gd name="T54" fmla="*/ 45 w 479"/>
                  <a:gd name="T55" fmla="*/ 27 h 240"/>
                  <a:gd name="T56" fmla="*/ 67 w 479"/>
                  <a:gd name="T57" fmla="*/ 12 h 240"/>
                  <a:gd name="T58" fmla="*/ 92 w 479"/>
                  <a:gd name="T59" fmla="*/ 3 h 240"/>
                  <a:gd name="T60" fmla="*/ 119 w 479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0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2"/>
                    </a:lnTo>
                    <a:lnTo>
                      <a:pt x="435" y="27"/>
                    </a:lnTo>
                    <a:lnTo>
                      <a:pt x="453" y="46"/>
                    </a:lnTo>
                    <a:lnTo>
                      <a:pt x="467" y="68"/>
                    </a:lnTo>
                    <a:lnTo>
                      <a:pt x="477" y="93"/>
                    </a:lnTo>
                    <a:lnTo>
                      <a:pt x="479" y="120"/>
                    </a:lnTo>
                    <a:lnTo>
                      <a:pt x="477" y="147"/>
                    </a:lnTo>
                    <a:lnTo>
                      <a:pt x="467" y="173"/>
                    </a:lnTo>
                    <a:lnTo>
                      <a:pt x="453" y="196"/>
                    </a:lnTo>
                    <a:lnTo>
                      <a:pt x="435" y="214"/>
                    </a:lnTo>
                    <a:lnTo>
                      <a:pt x="412" y="228"/>
                    </a:lnTo>
                    <a:lnTo>
                      <a:pt x="387" y="237"/>
                    </a:lnTo>
                    <a:lnTo>
                      <a:pt x="360" y="240"/>
                    </a:lnTo>
                    <a:lnTo>
                      <a:pt x="119" y="240"/>
                    </a:lnTo>
                    <a:lnTo>
                      <a:pt x="92" y="237"/>
                    </a:lnTo>
                    <a:lnTo>
                      <a:pt x="67" y="228"/>
                    </a:lnTo>
                    <a:lnTo>
                      <a:pt x="45" y="214"/>
                    </a:lnTo>
                    <a:lnTo>
                      <a:pt x="26" y="196"/>
                    </a:lnTo>
                    <a:lnTo>
                      <a:pt x="11" y="173"/>
                    </a:lnTo>
                    <a:lnTo>
                      <a:pt x="2" y="147"/>
                    </a:lnTo>
                    <a:lnTo>
                      <a:pt x="0" y="120"/>
                    </a:lnTo>
                    <a:lnTo>
                      <a:pt x="2" y="93"/>
                    </a:lnTo>
                    <a:lnTo>
                      <a:pt x="11" y="68"/>
                    </a:lnTo>
                    <a:lnTo>
                      <a:pt x="26" y="46"/>
                    </a:lnTo>
                    <a:lnTo>
                      <a:pt x="45" y="27"/>
                    </a:lnTo>
                    <a:lnTo>
                      <a:pt x="67" y="12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" name="Freeform 16"/>
              <p:cNvSpPr>
                <a:spLocks/>
              </p:cNvSpPr>
              <p:nvPr/>
            </p:nvSpPr>
            <p:spPr bwMode="auto">
              <a:xfrm>
                <a:off x="3487" y="1568"/>
                <a:ext cx="481" cy="239"/>
              </a:xfrm>
              <a:custGeom>
                <a:avLst/>
                <a:gdLst>
                  <a:gd name="T0" fmla="*/ 121 w 481"/>
                  <a:gd name="T1" fmla="*/ 0 h 239"/>
                  <a:gd name="T2" fmla="*/ 360 w 481"/>
                  <a:gd name="T3" fmla="*/ 0 h 239"/>
                  <a:gd name="T4" fmla="*/ 389 w 481"/>
                  <a:gd name="T5" fmla="*/ 3 h 239"/>
                  <a:gd name="T6" fmla="*/ 414 w 481"/>
                  <a:gd name="T7" fmla="*/ 12 h 239"/>
                  <a:gd name="T8" fmla="*/ 436 w 481"/>
                  <a:gd name="T9" fmla="*/ 26 h 239"/>
                  <a:gd name="T10" fmla="*/ 455 w 481"/>
                  <a:gd name="T11" fmla="*/ 44 h 239"/>
                  <a:gd name="T12" fmla="*/ 468 w 481"/>
                  <a:gd name="T13" fmla="*/ 67 h 239"/>
                  <a:gd name="T14" fmla="*/ 478 w 481"/>
                  <a:gd name="T15" fmla="*/ 93 h 239"/>
                  <a:gd name="T16" fmla="*/ 481 w 481"/>
                  <a:gd name="T17" fmla="*/ 120 h 239"/>
                  <a:gd name="T18" fmla="*/ 478 w 481"/>
                  <a:gd name="T19" fmla="*/ 147 h 239"/>
                  <a:gd name="T20" fmla="*/ 468 w 481"/>
                  <a:gd name="T21" fmla="*/ 172 h 239"/>
                  <a:gd name="T22" fmla="*/ 455 w 481"/>
                  <a:gd name="T23" fmla="*/ 195 h 239"/>
                  <a:gd name="T24" fmla="*/ 436 w 481"/>
                  <a:gd name="T25" fmla="*/ 213 h 239"/>
                  <a:gd name="T26" fmla="*/ 414 w 481"/>
                  <a:gd name="T27" fmla="*/ 228 h 239"/>
                  <a:gd name="T28" fmla="*/ 389 w 481"/>
                  <a:gd name="T29" fmla="*/ 237 h 239"/>
                  <a:gd name="T30" fmla="*/ 360 w 481"/>
                  <a:gd name="T31" fmla="*/ 239 h 239"/>
                  <a:gd name="T32" fmla="*/ 121 w 481"/>
                  <a:gd name="T33" fmla="*/ 239 h 239"/>
                  <a:gd name="T34" fmla="*/ 93 w 481"/>
                  <a:gd name="T35" fmla="*/ 237 h 239"/>
                  <a:gd name="T36" fmla="*/ 69 w 481"/>
                  <a:gd name="T37" fmla="*/ 228 h 239"/>
                  <a:gd name="T38" fmla="*/ 46 w 481"/>
                  <a:gd name="T39" fmla="*/ 213 h 239"/>
                  <a:gd name="T40" fmla="*/ 28 w 481"/>
                  <a:gd name="T41" fmla="*/ 195 h 239"/>
                  <a:gd name="T42" fmla="*/ 13 w 481"/>
                  <a:gd name="T43" fmla="*/ 172 h 239"/>
                  <a:gd name="T44" fmla="*/ 4 w 481"/>
                  <a:gd name="T45" fmla="*/ 147 h 239"/>
                  <a:gd name="T46" fmla="*/ 0 w 481"/>
                  <a:gd name="T47" fmla="*/ 120 h 239"/>
                  <a:gd name="T48" fmla="*/ 4 w 481"/>
                  <a:gd name="T49" fmla="*/ 93 h 239"/>
                  <a:gd name="T50" fmla="*/ 13 w 481"/>
                  <a:gd name="T51" fmla="*/ 67 h 239"/>
                  <a:gd name="T52" fmla="*/ 28 w 481"/>
                  <a:gd name="T53" fmla="*/ 44 h 239"/>
                  <a:gd name="T54" fmla="*/ 46 w 481"/>
                  <a:gd name="T55" fmla="*/ 26 h 239"/>
                  <a:gd name="T56" fmla="*/ 69 w 481"/>
                  <a:gd name="T57" fmla="*/ 12 h 239"/>
                  <a:gd name="T58" fmla="*/ 93 w 481"/>
                  <a:gd name="T59" fmla="*/ 3 h 239"/>
                  <a:gd name="T60" fmla="*/ 121 w 481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39">
                    <a:moveTo>
                      <a:pt x="121" y="0"/>
                    </a:moveTo>
                    <a:lnTo>
                      <a:pt x="360" y="0"/>
                    </a:lnTo>
                    <a:lnTo>
                      <a:pt x="389" y="3"/>
                    </a:lnTo>
                    <a:lnTo>
                      <a:pt x="414" y="12"/>
                    </a:lnTo>
                    <a:lnTo>
                      <a:pt x="436" y="26"/>
                    </a:lnTo>
                    <a:lnTo>
                      <a:pt x="455" y="44"/>
                    </a:lnTo>
                    <a:lnTo>
                      <a:pt x="468" y="67"/>
                    </a:lnTo>
                    <a:lnTo>
                      <a:pt x="478" y="93"/>
                    </a:lnTo>
                    <a:lnTo>
                      <a:pt x="481" y="120"/>
                    </a:lnTo>
                    <a:lnTo>
                      <a:pt x="478" y="147"/>
                    </a:lnTo>
                    <a:lnTo>
                      <a:pt x="468" y="172"/>
                    </a:lnTo>
                    <a:lnTo>
                      <a:pt x="455" y="195"/>
                    </a:lnTo>
                    <a:lnTo>
                      <a:pt x="436" y="213"/>
                    </a:lnTo>
                    <a:lnTo>
                      <a:pt x="414" y="228"/>
                    </a:lnTo>
                    <a:lnTo>
                      <a:pt x="389" y="237"/>
                    </a:lnTo>
                    <a:lnTo>
                      <a:pt x="360" y="239"/>
                    </a:lnTo>
                    <a:lnTo>
                      <a:pt x="121" y="239"/>
                    </a:lnTo>
                    <a:lnTo>
                      <a:pt x="93" y="237"/>
                    </a:lnTo>
                    <a:lnTo>
                      <a:pt x="69" y="228"/>
                    </a:lnTo>
                    <a:lnTo>
                      <a:pt x="46" y="213"/>
                    </a:lnTo>
                    <a:lnTo>
                      <a:pt x="28" y="195"/>
                    </a:lnTo>
                    <a:lnTo>
                      <a:pt x="13" y="172"/>
                    </a:lnTo>
                    <a:lnTo>
                      <a:pt x="4" y="147"/>
                    </a:lnTo>
                    <a:lnTo>
                      <a:pt x="0" y="120"/>
                    </a:lnTo>
                    <a:lnTo>
                      <a:pt x="4" y="93"/>
                    </a:lnTo>
                    <a:lnTo>
                      <a:pt x="13" y="67"/>
                    </a:lnTo>
                    <a:lnTo>
                      <a:pt x="28" y="44"/>
                    </a:lnTo>
                    <a:lnTo>
                      <a:pt x="46" y="26"/>
                    </a:lnTo>
                    <a:lnTo>
                      <a:pt x="69" y="12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" name="Freeform 17"/>
              <p:cNvSpPr>
                <a:spLocks/>
              </p:cNvSpPr>
              <p:nvPr/>
            </p:nvSpPr>
            <p:spPr bwMode="auto">
              <a:xfrm>
                <a:off x="3487" y="2048"/>
                <a:ext cx="481" cy="240"/>
              </a:xfrm>
              <a:custGeom>
                <a:avLst/>
                <a:gdLst>
                  <a:gd name="T0" fmla="*/ 121 w 481"/>
                  <a:gd name="T1" fmla="*/ 0 h 240"/>
                  <a:gd name="T2" fmla="*/ 360 w 481"/>
                  <a:gd name="T3" fmla="*/ 0 h 240"/>
                  <a:gd name="T4" fmla="*/ 389 w 481"/>
                  <a:gd name="T5" fmla="*/ 3 h 240"/>
                  <a:gd name="T6" fmla="*/ 414 w 481"/>
                  <a:gd name="T7" fmla="*/ 13 h 240"/>
                  <a:gd name="T8" fmla="*/ 436 w 481"/>
                  <a:gd name="T9" fmla="*/ 26 h 240"/>
                  <a:gd name="T10" fmla="*/ 455 w 481"/>
                  <a:gd name="T11" fmla="*/ 45 h 240"/>
                  <a:gd name="T12" fmla="*/ 468 w 481"/>
                  <a:gd name="T13" fmla="*/ 67 h 240"/>
                  <a:gd name="T14" fmla="*/ 478 w 481"/>
                  <a:gd name="T15" fmla="*/ 92 h 240"/>
                  <a:gd name="T16" fmla="*/ 481 w 481"/>
                  <a:gd name="T17" fmla="*/ 119 h 240"/>
                  <a:gd name="T18" fmla="*/ 478 w 481"/>
                  <a:gd name="T19" fmla="*/ 148 h 240"/>
                  <a:gd name="T20" fmla="*/ 468 w 481"/>
                  <a:gd name="T21" fmla="*/ 173 h 240"/>
                  <a:gd name="T22" fmla="*/ 455 w 481"/>
                  <a:gd name="T23" fmla="*/ 195 h 240"/>
                  <a:gd name="T24" fmla="*/ 436 w 481"/>
                  <a:gd name="T25" fmla="*/ 214 h 240"/>
                  <a:gd name="T26" fmla="*/ 414 w 481"/>
                  <a:gd name="T27" fmla="*/ 227 h 240"/>
                  <a:gd name="T28" fmla="*/ 389 w 481"/>
                  <a:gd name="T29" fmla="*/ 237 h 240"/>
                  <a:gd name="T30" fmla="*/ 360 w 481"/>
                  <a:gd name="T31" fmla="*/ 240 h 240"/>
                  <a:gd name="T32" fmla="*/ 121 w 481"/>
                  <a:gd name="T33" fmla="*/ 240 h 240"/>
                  <a:gd name="T34" fmla="*/ 93 w 481"/>
                  <a:gd name="T35" fmla="*/ 237 h 240"/>
                  <a:gd name="T36" fmla="*/ 69 w 481"/>
                  <a:gd name="T37" fmla="*/ 227 h 240"/>
                  <a:gd name="T38" fmla="*/ 46 w 481"/>
                  <a:gd name="T39" fmla="*/ 214 h 240"/>
                  <a:gd name="T40" fmla="*/ 28 w 481"/>
                  <a:gd name="T41" fmla="*/ 195 h 240"/>
                  <a:gd name="T42" fmla="*/ 13 w 481"/>
                  <a:gd name="T43" fmla="*/ 173 h 240"/>
                  <a:gd name="T44" fmla="*/ 4 w 481"/>
                  <a:gd name="T45" fmla="*/ 148 h 240"/>
                  <a:gd name="T46" fmla="*/ 0 w 481"/>
                  <a:gd name="T47" fmla="*/ 119 h 240"/>
                  <a:gd name="T48" fmla="*/ 4 w 481"/>
                  <a:gd name="T49" fmla="*/ 92 h 240"/>
                  <a:gd name="T50" fmla="*/ 13 w 481"/>
                  <a:gd name="T51" fmla="*/ 67 h 240"/>
                  <a:gd name="T52" fmla="*/ 28 w 481"/>
                  <a:gd name="T53" fmla="*/ 45 h 240"/>
                  <a:gd name="T54" fmla="*/ 46 w 481"/>
                  <a:gd name="T55" fmla="*/ 26 h 240"/>
                  <a:gd name="T56" fmla="*/ 69 w 481"/>
                  <a:gd name="T57" fmla="*/ 13 h 240"/>
                  <a:gd name="T58" fmla="*/ 93 w 481"/>
                  <a:gd name="T59" fmla="*/ 3 h 240"/>
                  <a:gd name="T60" fmla="*/ 121 w 481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40">
                    <a:moveTo>
                      <a:pt x="121" y="0"/>
                    </a:moveTo>
                    <a:lnTo>
                      <a:pt x="360" y="0"/>
                    </a:lnTo>
                    <a:lnTo>
                      <a:pt x="389" y="3"/>
                    </a:lnTo>
                    <a:lnTo>
                      <a:pt x="414" y="13"/>
                    </a:lnTo>
                    <a:lnTo>
                      <a:pt x="436" y="26"/>
                    </a:lnTo>
                    <a:lnTo>
                      <a:pt x="455" y="45"/>
                    </a:lnTo>
                    <a:lnTo>
                      <a:pt x="468" y="67"/>
                    </a:lnTo>
                    <a:lnTo>
                      <a:pt x="478" y="92"/>
                    </a:lnTo>
                    <a:lnTo>
                      <a:pt x="481" y="119"/>
                    </a:lnTo>
                    <a:lnTo>
                      <a:pt x="478" y="148"/>
                    </a:lnTo>
                    <a:lnTo>
                      <a:pt x="468" y="173"/>
                    </a:lnTo>
                    <a:lnTo>
                      <a:pt x="455" y="195"/>
                    </a:lnTo>
                    <a:lnTo>
                      <a:pt x="436" y="214"/>
                    </a:lnTo>
                    <a:lnTo>
                      <a:pt x="414" y="227"/>
                    </a:lnTo>
                    <a:lnTo>
                      <a:pt x="389" y="237"/>
                    </a:lnTo>
                    <a:lnTo>
                      <a:pt x="360" y="240"/>
                    </a:lnTo>
                    <a:lnTo>
                      <a:pt x="121" y="240"/>
                    </a:lnTo>
                    <a:lnTo>
                      <a:pt x="93" y="237"/>
                    </a:lnTo>
                    <a:lnTo>
                      <a:pt x="69" y="227"/>
                    </a:lnTo>
                    <a:lnTo>
                      <a:pt x="46" y="214"/>
                    </a:lnTo>
                    <a:lnTo>
                      <a:pt x="28" y="195"/>
                    </a:lnTo>
                    <a:lnTo>
                      <a:pt x="13" y="173"/>
                    </a:lnTo>
                    <a:lnTo>
                      <a:pt x="4" y="148"/>
                    </a:lnTo>
                    <a:lnTo>
                      <a:pt x="0" y="119"/>
                    </a:lnTo>
                    <a:lnTo>
                      <a:pt x="4" y="92"/>
                    </a:lnTo>
                    <a:lnTo>
                      <a:pt x="13" y="67"/>
                    </a:lnTo>
                    <a:lnTo>
                      <a:pt x="28" y="45"/>
                    </a:lnTo>
                    <a:lnTo>
                      <a:pt x="46" y="26"/>
                    </a:lnTo>
                    <a:lnTo>
                      <a:pt x="69" y="13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" name="Freeform 18"/>
              <p:cNvSpPr>
                <a:spLocks/>
              </p:cNvSpPr>
              <p:nvPr/>
            </p:nvSpPr>
            <p:spPr bwMode="auto">
              <a:xfrm>
                <a:off x="2520" y="3008"/>
                <a:ext cx="479" cy="241"/>
              </a:xfrm>
              <a:custGeom>
                <a:avLst/>
                <a:gdLst>
                  <a:gd name="T0" fmla="*/ 119 w 479"/>
                  <a:gd name="T1" fmla="*/ 0 h 241"/>
                  <a:gd name="T2" fmla="*/ 360 w 479"/>
                  <a:gd name="T3" fmla="*/ 0 h 241"/>
                  <a:gd name="T4" fmla="*/ 387 w 479"/>
                  <a:gd name="T5" fmla="*/ 4 h 241"/>
                  <a:gd name="T6" fmla="*/ 412 w 479"/>
                  <a:gd name="T7" fmla="*/ 13 h 241"/>
                  <a:gd name="T8" fmla="*/ 435 w 479"/>
                  <a:gd name="T9" fmla="*/ 26 h 241"/>
                  <a:gd name="T10" fmla="*/ 453 w 479"/>
                  <a:gd name="T11" fmla="*/ 45 h 241"/>
                  <a:gd name="T12" fmla="*/ 467 w 479"/>
                  <a:gd name="T13" fmla="*/ 67 h 241"/>
                  <a:gd name="T14" fmla="*/ 477 w 479"/>
                  <a:gd name="T15" fmla="*/ 93 h 241"/>
                  <a:gd name="T16" fmla="*/ 479 w 479"/>
                  <a:gd name="T17" fmla="*/ 121 h 241"/>
                  <a:gd name="T18" fmla="*/ 477 w 479"/>
                  <a:gd name="T19" fmla="*/ 148 h 241"/>
                  <a:gd name="T20" fmla="*/ 467 w 479"/>
                  <a:gd name="T21" fmla="*/ 173 h 241"/>
                  <a:gd name="T22" fmla="*/ 453 w 479"/>
                  <a:gd name="T23" fmla="*/ 195 h 241"/>
                  <a:gd name="T24" fmla="*/ 435 w 479"/>
                  <a:gd name="T25" fmla="*/ 214 h 241"/>
                  <a:gd name="T26" fmla="*/ 412 w 479"/>
                  <a:gd name="T27" fmla="*/ 229 h 241"/>
                  <a:gd name="T28" fmla="*/ 387 w 479"/>
                  <a:gd name="T29" fmla="*/ 237 h 241"/>
                  <a:gd name="T30" fmla="*/ 360 w 479"/>
                  <a:gd name="T31" fmla="*/ 241 h 241"/>
                  <a:gd name="T32" fmla="*/ 119 w 479"/>
                  <a:gd name="T33" fmla="*/ 241 h 241"/>
                  <a:gd name="T34" fmla="*/ 92 w 479"/>
                  <a:gd name="T35" fmla="*/ 237 h 241"/>
                  <a:gd name="T36" fmla="*/ 67 w 479"/>
                  <a:gd name="T37" fmla="*/ 229 h 241"/>
                  <a:gd name="T38" fmla="*/ 45 w 479"/>
                  <a:gd name="T39" fmla="*/ 214 h 241"/>
                  <a:gd name="T40" fmla="*/ 26 w 479"/>
                  <a:gd name="T41" fmla="*/ 195 h 241"/>
                  <a:gd name="T42" fmla="*/ 11 w 479"/>
                  <a:gd name="T43" fmla="*/ 173 h 241"/>
                  <a:gd name="T44" fmla="*/ 2 w 479"/>
                  <a:gd name="T45" fmla="*/ 148 h 241"/>
                  <a:gd name="T46" fmla="*/ 0 w 479"/>
                  <a:gd name="T47" fmla="*/ 121 h 241"/>
                  <a:gd name="T48" fmla="*/ 2 w 479"/>
                  <a:gd name="T49" fmla="*/ 93 h 241"/>
                  <a:gd name="T50" fmla="*/ 11 w 479"/>
                  <a:gd name="T51" fmla="*/ 67 h 241"/>
                  <a:gd name="T52" fmla="*/ 26 w 479"/>
                  <a:gd name="T53" fmla="*/ 45 h 241"/>
                  <a:gd name="T54" fmla="*/ 45 w 479"/>
                  <a:gd name="T55" fmla="*/ 26 h 241"/>
                  <a:gd name="T56" fmla="*/ 67 w 479"/>
                  <a:gd name="T57" fmla="*/ 13 h 241"/>
                  <a:gd name="T58" fmla="*/ 92 w 479"/>
                  <a:gd name="T59" fmla="*/ 4 h 241"/>
                  <a:gd name="T60" fmla="*/ 119 w 479"/>
                  <a:gd name="T6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1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4"/>
                    </a:lnTo>
                    <a:lnTo>
                      <a:pt x="412" y="13"/>
                    </a:lnTo>
                    <a:lnTo>
                      <a:pt x="435" y="26"/>
                    </a:lnTo>
                    <a:lnTo>
                      <a:pt x="453" y="45"/>
                    </a:lnTo>
                    <a:lnTo>
                      <a:pt x="467" y="67"/>
                    </a:lnTo>
                    <a:lnTo>
                      <a:pt x="477" y="93"/>
                    </a:lnTo>
                    <a:lnTo>
                      <a:pt x="479" y="121"/>
                    </a:lnTo>
                    <a:lnTo>
                      <a:pt x="477" y="148"/>
                    </a:lnTo>
                    <a:lnTo>
                      <a:pt x="467" y="173"/>
                    </a:lnTo>
                    <a:lnTo>
                      <a:pt x="453" y="195"/>
                    </a:lnTo>
                    <a:lnTo>
                      <a:pt x="435" y="214"/>
                    </a:lnTo>
                    <a:lnTo>
                      <a:pt x="412" y="229"/>
                    </a:lnTo>
                    <a:lnTo>
                      <a:pt x="387" y="237"/>
                    </a:lnTo>
                    <a:lnTo>
                      <a:pt x="360" y="241"/>
                    </a:lnTo>
                    <a:lnTo>
                      <a:pt x="119" y="241"/>
                    </a:lnTo>
                    <a:lnTo>
                      <a:pt x="92" y="237"/>
                    </a:lnTo>
                    <a:lnTo>
                      <a:pt x="67" y="229"/>
                    </a:lnTo>
                    <a:lnTo>
                      <a:pt x="45" y="214"/>
                    </a:lnTo>
                    <a:lnTo>
                      <a:pt x="26" y="195"/>
                    </a:lnTo>
                    <a:lnTo>
                      <a:pt x="11" y="173"/>
                    </a:lnTo>
                    <a:lnTo>
                      <a:pt x="2" y="148"/>
                    </a:lnTo>
                    <a:lnTo>
                      <a:pt x="0" y="121"/>
                    </a:lnTo>
                    <a:lnTo>
                      <a:pt x="2" y="93"/>
                    </a:lnTo>
                    <a:lnTo>
                      <a:pt x="11" y="67"/>
                    </a:lnTo>
                    <a:lnTo>
                      <a:pt x="26" y="45"/>
                    </a:lnTo>
                    <a:lnTo>
                      <a:pt x="45" y="26"/>
                    </a:lnTo>
                    <a:lnTo>
                      <a:pt x="67" y="13"/>
                    </a:lnTo>
                    <a:lnTo>
                      <a:pt x="92" y="4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" name="Freeform 19"/>
              <p:cNvSpPr>
                <a:spLocks/>
              </p:cNvSpPr>
              <p:nvPr/>
            </p:nvSpPr>
            <p:spPr bwMode="auto">
              <a:xfrm>
                <a:off x="4448" y="1568"/>
                <a:ext cx="481" cy="239"/>
              </a:xfrm>
              <a:custGeom>
                <a:avLst/>
                <a:gdLst>
                  <a:gd name="T0" fmla="*/ 121 w 481"/>
                  <a:gd name="T1" fmla="*/ 0 h 239"/>
                  <a:gd name="T2" fmla="*/ 361 w 481"/>
                  <a:gd name="T3" fmla="*/ 0 h 239"/>
                  <a:gd name="T4" fmla="*/ 388 w 481"/>
                  <a:gd name="T5" fmla="*/ 3 h 239"/>
                  <a:gd name="T6" fmla="*/ 413 w 481"/>
                  <a:gd name="T7" fmla="*/ 12 h 239"/>
                  <a:gd name="T8" fmla="*/ 435 w 481"/>
                  <a:gd name="T9" fmla="*/ 26 h 239"/>
                  <a:gd name="T10" fmla="*/ 454 w 481"/>
                  <a:gd name="T11" fmla="*/ 44 h 239"/>
                  <a:gd name="T12" fmla="*/ 469 w 481"/>
                  <a:gd name="T13" fmla="*/ 67 h 239"/>
                  <a:gd name="T14" fmla="*/ 477 w 481"/>
                  <a:gd name="T15" fmla="*/ 93 h 239"/>
                  <a:gd name="T16" fmla="*/ 481 w 481"/>
                  <a:gd name="T17" fmla="*/ 120 h 239"/>
                  <a:gd name="T18" fmla="*/ 477 w 481"/>
                  <a:gd name="T19" fmla="*/ 147 h 239"/>
                  <a:gd name="T20" fmla="*/ 469 w 481"/>
                  <a:gd name="T21" fmla="*/ 172 h 239"/>
                  <a:gd name="T22" fmla="*/ 454 w 481"/>
                  <a:gd name="T23" fmla="*/ 195 h 239"/>
                  <a:gd name="T24" fmla="*/ 435 w 481"/>
                  <a:gd name="T25" fmla="*/ 213 h 239"/>
                  <a:gd name="T26" fmla="*/ 413 w 481"/>
                  <a:gd name="T27" fmla="*/ 228 h 239"/>
                  <a:gd name="T28" fmla="*/ 388 w 481"/>
                  <a:gd name="T29" fmla="*/ 237 h 239"/>
                  <a:gd name="T30" fmla="*/ 361 w 481"/>
                  <a:gd name="T31" fmla="*/ 239 h 239"/>
                  <a:gd name="T32" fmla="*/ 121 w 481"/>
                  <a:gd name="T33" fmla="*/ 239 h 239"/>
                  <a:gd name="T34" fmla="*/ 92 w 481"/>
                  <a:gd name="T35" fmla="*/ 237 h 239"/>
                  <a:gd name="T36" fmla="*/ 68 w 481"/>
                  <a:gd name="T37" fmla="*/ 228 h 239"/>
                  <a:gd name="T38" fmla="*/ 45 w 481"/>
                  <a:gd name="T39" fmla="*/ 213 h 239"/>
                  <a:gd name="T40" fmla="*/ 27 w 481"/>
                  <a:gd name="T41" fmla="*/ 195 h 239"/>
                  <a:gd name="T42" fmla="*/ 13 w 481"/>
                  <a:gd name="T43" fmla="*/ 172 h 239"/>
                  <a:gd name="T44" fmla="*/ 3 w 481"/>
                  <a:gd name="T45" fmla="*/ 147 h 239"/>
                  <a:gd name="T46" fmla="*/ 0 w 481"/>
                  <a:gd name="T47" fmla="*/ 120 h 239"/>
                  <a:gd name="T48" fmla="*/ 3 w 481"/>
                  <a:gd name="T49" fmla="*/ 93 h 239"/>
                  <a:gd name="T50" fmla="*/ 13 w 481"/>
                  <a:gd name="T51" fmla="*/ 67 h 239"/>
                  <a:gd name="T52" fmla="*/ 27 w 481"/>
                  <a:gd name="T53" fmla="*/ 44 h 239"/>
                  <a:gd name="T54" fmla="*/ 45 w 481"/>
                  <a:gd name="T55" fmla="*/ 26 h 239"/>
                  <a:gd name="T56" fmla="*/ 68 w 481"/>
                  <a:gd name="T57" fmla="*/ 12 h 239"/>
                  <a:gd name="T58" fmla="*/ 92 w 481"/>
                  <a:gd name="T59" fmla="*/ 3 h 239"/>
                  <a:gd name="T60" fmla="*/ 121 w 481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39">
                    <a:moveTo>
                      <a:pt x="121" y="0"/>
                    </a:moveTo>
                    <a:lnTo>
                      <a:pt x="361" y="0"/>
                    </a:lnTo>
                    <a:lnTo>
                      <a:pt x="388" y="3"/>
                    </a:lnTo>
                    <a:lnTo>
                      <a:pt x="413" y="12"/>
                    </a:lnTo>
                    <a:lnTo>
                      <a:pt x="435" y="26"/>
                    </a:lnTo>
                    <a:lnTo>
                      <a:pt x="454" y="44"/>
                    </a:lnTo>
                    <a:lnTo>
                      <a:pt x="469" y="67"/>
                    </a:lnTo>
                    <a:lnTo>
                      <a:pt x="477" y="93"/>
                    </a:lnTo>
                    <a:lnTo>
                      <a:pt x="481" y="120"/>
                    </a:lnTo>
                    <a:lnTo>
                      <a:pt x="477" y="147"/>
                    </a:lnTo>
                    <a:lnTo>
                      <a:pt x="469" y="172"/>
                    </a:lnTo>
                    <a:lnTo>
                      <a:pt x="454" y="195"/>
                    </a:lnTo>
                    <a:lnTo>
                      <a:pt x="435" y="213"/>
                    </a:lnTo>
                    <a:lnTo>
                      <a:pt x="413" y="228"/>
                    </a:lnTo>
                    <a:lnTo>
                      <a:pt x="388" y="237"/>
                    </a:lnTo>
                    <a:lnTo>
                      <a:pt x="361" y="239"/>
                    </a:lnTo>
                    <a:lnTo>
                      <a:pt x="121" y="239"/>
                    </a:lnTo>
                    <a:lnTo>
                      <a:pt x="92" y="237"/>
                    </a:lnTo>
                    <a:lnTo>
                      <a:pt x="68" y="228"/>
                    </a:lnTo>
                    <a:lnTo>
                      <a:pt x="45" y="213"/>
                    </a:lnTo>
                    <a:lnTo>
                      <a:pt x="27" y="195"/>
                    </a:lnTo>
                    <a:lnTo>
                      <a:pt x="13" y="172"/>
                    </a:lnTo>
                    <a:lnTo>
                      <a:pt x="3" y="147"/>
                    </a:lnTo>
                    <a:lnTo>
                      <a:pt x="0" y="120"/>
                    </a:lnTo>
                    <a:lnTo>
                      <a:pt x="3" y="93"/>
                    </a:lnTo>
                    <a:lnTo>
                      <a:pt x="13" y="67"/>
                    </a:lnTo>
                    <a:lnTo>
                      <a:pt x="27" y="44"/>
                    </a:lnTo>
                    <a:lnTo>
                      <a:pt x="45" y="26"/>
                    </a:lnTo>
                    <a:lnTo>
                      <a:pt x="68" y="12"/>
                    </a:lnTo>
                    <a:lnTo>
                      <a:pt x="92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8" name="Freeform 24"/>
            <p:cNvSpPr>
              <a:spLocks/>
            </p:cNvSpPr>
            <p:nvPr/>
          </p:nvSpPr>
          <p:spPr bwMode="auto">
            <a:xfrm>
              <a:off x="8766175" y="4595813"/>
              <a:ext cx="401638" cy="369887"/>
            </a:xfrm>
            <a:custGeom>
              <a:avLst/>
              <a:gdLst>
                <a:gd name="T0" fmla="*/ 1873 w 3282"/>
                <a:gd name="T1" fmla="*/ 67 h 3012"/>
                <a:gd name="T2" fmla="*/ 2047 w 3282"/>
                <a:gd name="T3" fmla="*/ 286 h 3012"/>
                <a:gd name="T4" fmla="*/ 2050 w 3282"/>
                <a:gd name="T5" fmla="*/ 567 h 3012"/>
                <a:gd name="T6" fmla="*/ 2056 w 3282"/>
                <a:gd name="T7" fmla="*/ 723 h 3012"/>
                <a:gd name="T8" fmla="*/ 2196 w 3282"/>
                <a:gd name="T9" fmla="*/ 840 h 3012"/>
                <a:gd name="T10" fmla="*/ 2277 w 3282"/>
                <a:gd name="T11" fmla="*/ 1210 h 3012"/>
                <a:gd name="T12" fmla="*/ 2324 w 3282"/>
                <a:gd name="T13" fmla="*/ 1090 h 3012"/>
                <a:gd name="T14" fmla="*/ 2297 w 3282"/>
                <a:gd name="T15" fmla="*/ 814 h 3012"/>
                <a:gd name="T16" fmla="*/ 2447 w 3282"/>
                <a:gd name="T17" fmla="*/ 577 h 3012"/>
                <a:gd name="T18" fmla="*/ 2716 w 3282"/>
                <a:gd name="T19" fmla="*/ 482 h 3012"/>
                <a:gd name="T20" fmla="*/ 2985 w 3282"/>
                <a:gd name="T21" fmla="*/ 577 h 3012"/>
                <a:gd name="T22" fmla="*/ 3134 w 3282"/>
                <a:gd name="T23" fmla="*/ 814 h 3012"/>
                <a:gd name="T24" fmla="*/ 3108 w 3282"/>
                <a:gd name="T25" fmla="*/ 1090 h 3012"/>
                <a:gd name="T26" fmla="*/ 3161 w 3282"/>
                <a:gd name="T27" fmla="*/ 1213 h 3012"/>
                <a:gd name="T28" fmla="*/ 3279 w 3282"/>
                <a:gd name="T29" fmla="*/ 1352 h 3012"/>
                <a:gd name="T30" fmla="*/ 3242 w 3282"/>
                <a:gd name="T31" fmla="*/ 2025 h 3012"/>
                <a:gd name="T32" fmla="*/ 3110 w 3282"/>
                <a:gd name="T33" fmla="*/ 2790 h 3012"/>
                <a:gd name="T34" fmla="*/ 3019 w 3282"/>
                <a:gd name="T35" fmla="*/ 2969 h 3012"/>
                <a:gd name="T36" fmla="*/ 2821 w 3282"/>
                <a:gd name="T37" fmla="*/ 3002 h 3012"/>
                <a:gd name="T38" fmla="*/ 2667 w 3282"/>
                <a:gd name="T39" fmla="*/ 2973 h 3012"/>
                <a:gd name="T40" fmla="*/ 2471 w 3282"/>
                <a:gd name="T41" fmla="*/ 3001 h 3012"/>
                <a:gd name="T42" fmla="*/ 2331 w 3282"/>
                <a:gd name="T43" fmla="*/ 2860 h 3012"/>
                <a:gd name="T44" fmla="*/ 2232 w 3282"/>
                <a:gd name="T45" fmla="*/ 2066 h 3012"/>
                <a:gd name="T46" fmla="*/ 2147 w 3282"/>
                <a:gd name="T47" fmla="*/ 1911 h 3012"/>
                <a:gd name="T48" fmla="*/ 2036 w 3282"/>
                <a:gd name="T49" fmla="*/ 2308 h 3012"/>
                <a:gd name="T50" fmla="*/ 1945 w 3282"/>
                <a:gd name="T51" fmla="*/ 2488 h 3012"/>
                <a:gd name="T52" fmla="*/ 1747 w 3282"/>
                <a:gd name="T53" fmla="*/ 2520 h 3012"/>
                <a:gd name="T54" fmla="*/ 1593 w 3282"/>
                <a:gd name="T55" fmla="*/ 2492 h 3012"/>
                <a:gd name="T56" fmla="*/ 1398 w 3282"/>
                <a:gd name="T57" fmla="*/ 2519 h 3012"/>
                <a:gd name="T58" fmla="*/ 1258 w 3282"/>
                <a:gd name="T59" fmla="*/ 2378 h 3012"/>
                <a:gd name="T60" fmla="*/ 1159 w 3282"/>
                <a:gd name="T61" fmla="*/ 1584 h 3012"/>
                <a:gd name="T62" fmla="*/ 1094 w 3282"/>
                <a:gd name="T63" fmla="*/ 2025 h 3012"/>
                <a:gd name="T64" fmla="*/ 962 w 3282"/>
                <a:gd name="T65" fmla="*/ 2790 h 3012"/>
                <a:gd name="T66" fmla="*/ 871 w 3282"/>
                <a:gd name="T67" fmla="*/ 2969 h 3012"/>
                <a:gd name="T68" fmla="*/ 673 w 3282"/>
                <a:gd name="T69" fmla="*/ 3002 h 3012"/>
                <a:gd name="T70" fmla="*/ 520 w 3282"/>
                <a:gd name="T71" fmla="*/ 2973 h 3012"/>
                <a:gd name="T72" fmla="*/ 324 w 3282"/>
                <a:gd name="T73" fmla="*/ 3001 h 3012"/>
                <a:gd name="T74" fmla="*/ 184 w 3282"/>
                <a:gd name="T75" fmla="*/ 2860 h 3012"/>
                <a:gd name="T76" fmla="*/ 85 w 3282"/>
                <a:gd name="T77" fmla="*/ 2066 h 3012"/>
                <a:gd name="T78" fmla="*/ 0 w 3282"/>
                <a:gd name="T79" fmla="*/ 1911 h 3012"/>
                <a:gd name="T80" fmla="*/ 66 w 3282"/>
                <a:gd name="T81" fmla="*/ 1244 h 3012"/>
                <a:gd name="T82" fmla="*/ 221 w 3282"/>
                <a:gd name="T83" fmla="*/ 1167 h 3012"/>
                <a:gd name="T84" fmla="*/ 139 w 3282"/>
                <a:gd name="T85" fmla="*/ 913 h 3012"/>
                <a:gd name="T86" fmla="*/ 233 w 3282"/>
                <a:gd name="T87" fmla="*/ 643 h 3012"/>
                <a:gd name="T88" fmla="*/ 470 w 3282"/>
                <a:gd name="T89" fmla="*/ 493 h 3012"/>
                <a:gd name="T90" fmla="*/ 758 w 3282"/>
                <a:gd name="T91" fmla="*/ 526 h 3012"/>
                <a:gd name="T92" fmla="*/ 955 w 3282"/>
                <a:gd name="T93" fmla="*/ 723 h 3012"/>
                <a:gd name="T94" fmla="*/ 988 w 3282"/>
                <a:gd name="T95" fmla="*/ 1005 h 3012"/>
                <a:gd name="T96" fmla="*/ 950 w 3282"/>
                <a:gd name="T97" fmla="*/ 1201 h 3012"/>
                <a:gd name="T98" fmla="*/ 1074 w 3282"/>
                <a:gd name="T99" fmla="*/ 904 h 3012"/>
                <a:gd name="T100" fmla="*/ 1165 w 3282"/>
                <a:gd name="T101" fmla="*/ 744 h 3012"/>
                <a:gd name="T102" fmla="*/ 1271 w 3282"/>
                <a:gd name="T103" fmla="*/ 648 h 3012"/>
                <a:gd name="T104" fmla="*/ 1215 w 3282"/>
                <a:gd name="T105" fmla="*/ 381 h 3012"/>
                <a:gd name="T106" fmla="*/ 1338 w 3282"/>
                <a:gd name="T107" fmla="*/ 127 h 3012"/>
                <a:gd name="T108" fmla="*/ 1592 w 3282"/>
                <a:gd name="T109" fmla="*/ 3 h 3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82" h="3012">
                  <a:moveTo>
                    <a:pt x="1642" y="0"/>
                  </a:moveTo>
                  <a:lnTo>
                    <a:pt x="1692" y="3"/>
                  </a:lnTo>
                  <a:lnTo>
                    <a:pt x="1741" y="11"/>
                  </a:lnTo>
                  <a:lnTo>
                    <a:pt x="1787" y="26"/>
                  </a:lnTo>
                  <a:lnTo>
                    <a:pt x="1832" y="44"/>
                  </a:lnTo>
                  <a:lnTo>
                    <a:pt x="1873" y="67"/>
                  </a:lnTo>
                  <a:lnTo>
                    <a:pt x="1911" y="95"/>
                  </a:lnTo>
                  <a:lnTo>
                    <a:pt x="1946" y="127"/>
                  </a:lnTo>
                  <a:lnTo>
                    <a:pt x="1978" y="161"/>
                  </a:lnTo>
                  <a:lnTo>
                    <a:pt x="2005" y="200"/>
                  </a:lnTo>
                  <a:lnTo>
                    <a:pt x="2029" y="242"/>
                  </a:lnTo>
                  <a:lnTo>
                    <a:pt x="2047" y="286"/>
                  </a:lnTo>
                  <a:lnTo>
                    <a:pt x="2061" y="332"/>
                  </a:lnTo>
                  <a:lnTo>
                    <a:pt x="2070" y="381"/>
                  </a:lnTo>
                  <a:lnTo>
                    <a:pt x="2073" y="431"/>
                  </a:lnTo>
                  <a:lnTo>
                    <a:pt x="2070" y="478"/>
                  </a:lnTo>
                  <a:lnTo>
                    <a:pt x="2062" y="523"/>
                  </a:lnTo>
                  <a:lnTo>
                    <a:pt x="2050" y="567"/>
                  </a:lnTo>
                  <a:lnTo>
                    <a:pt x="2034" y="608"/>
                  </a:lnTo>
                  <a:lnTo>
                    <a:pt x="2013" y="648"/>
                  </a:lnTo>
                  <a:lnTo>
                    <a:pt x="1989" y="685"/>
                  </a:lnTo>
                  <a:lnTo>
                    <a:pt x="1961" y="720"/>
                  </a:lnTo>
                  <a:lnTo>
                    <a:pt x="2023" y="720"/>
                  </a:lnTo>
                  <a:lnTo>
                    <a:pt x="2056" y="723"/>
                  </a:lnTo>
                  <a:lnTo>
                    <a:pt x="2087" y="731"/>
                  </a:lnTo>
                  <a:lnTo>
                    <a:pt x="2117" y="744"/>
                  </a:lnTo>
                  <a:lnTo>
                    <a:pt x="2142" y="763"/>
                  </a:lnTo>
                  <a:lnTo>
                    <a:pt x="2164" y="785"/>
                  </a:lnTo>
                  <a:lnTo>
                    <a:pt x="2183" y="810"/>
                  </a:lnTo>
                  <a:lnTo>
                    <a:pt x="2196" y="840"/>
                  </a:lnTo>
                  <a:lnTo>
                    <a:pt x="2205" y="871"/>
                  </a:lnTo>
                  <a:lnTo>
                    <a:pt x="2208" y="904"/>
                  </a:lnTo>
                  <a:lnTo>
                    <a:pt x="2208" y="1249"/>
                  </a:lnTo>
                  <a:lnTo>
                    <a:pt x="2229" y="1233"/>
                  </a:lnTo>
                  <a:lnTo>
                    <a:pt x="2252" y="1220"/>
                  </a:lnTo>
                  <a:lnTo>
                    <a:pt x="2277" y="1210"/>
                  </a:lnTo>
                  <a:lnTo>
                    <a:pt x="2304" y="1203"/>
                  </a:lnTo>
                  <a:lnTo>
                    <a:pt x="2332" y="1201"/>
                  </a:lnTo>
                  <a:lnTo>
                    <a:pt x="2397" y="1201"/>
                  </a:lnTo>
                  <a:lnTo>
                    <a:pt x="2368" y="1167"/>
                  </a:lnTo>
                  <a:lnTo>
                    <a:pt x="2345" y="1130"/>
                  </a:lnTo>
                  <a:lnTo>
                    <a:pt x="2324" y="1090"/>
                  </a:lnTo>
                  <a:lnTo>
                    <a:pt x="2307" y="1048"/>
                  </a:lnTo>
                  <a:lnTo>
                    <a:pt x="2295" y="1005"/>
                  </a:lnTo>
                  <a:lnTo>
                    <a:pt x="2288" y="960"/>
                  </a:lnTo>
                  <a:lnTo>
                    <a:pt x="2286" y="913"/>
                  </a:lnTo>
                  <a:lnTo>
                    <a:pt x="2288" y="863"/>
                  </a:lnTo>
                  <a:lnTo>
                    <a:pt x="2297" y="814"/>
                  </a:lnTo>
                  <a:lnTo>
                    <a:pt x="2310" y="768"/>
                  </a:lnTo>
                  <a:lnTo>
                    <a:pt x="2330" y="723"/>
                  </a:lnTo>
                  <a:lnTo>
                    <a:pt x="2352" y="682"/>
                  </a:lnTo>
                  <a:lnTo>
                    <a:pt x="2380" y="643"/>
                  </a:lnTo>
                  <a:lnTo>
                    <a:pt x="2411" y="608"/>
                  </a:lnTo>
                  <a:lnTo>
                    <a:pt x="2447" y="577"/>
                  </a:lnTo>
                  <a:lnTo>
                    <a:pt x="2485" y="549"/>
                  </a:lnTo>
                  <a:lnTo>
                    <a:pt x="2527" y="526"/>
                  </a:lnTo>
                  <a:lnTo>
                    <a:pt x="2570" y="507"/>
                  </a:lnTo>
                  <a:lnTo>
                    <a:pt x="2617" y="493"/>
                  </a:lnTo>
                  <a:lnTo>
                    <a:pt x="2665" y="485"/>
                  </a:lnTo>
                  <a:lnTo>
                    <a:pt x="2716" y="482"/>
                  </a:lnTo>
                  <a:lnTo>
                    <a:pt x="2766" y="485"/>
                  </a:lnTo>
                  <a:lnTo>
                    <a:pt x="2814" y="493"/>
                  </a:lnTo>
                  <a:lnTo>
                    <a:pt x="2861" y="507"/>
                  </a:lnTo>
                  <a:lnTo>
                    <a:pt x="2905" y="526"/>
                  </a:lnTo>
                  <a:lnTo>
                    <a:pt x="2947" y="549"/>
                  </a:lnTo>
                  <a:lnTo>
                    <a:pt x="2985" y="577"/>
                  </a:lnTo>
                  <a:lnTo>
                    <a:pt x="3020" y="608"/>
                  </a:lnTo>
                  <a:lnTo>
                    <a:pt x="3052" y="643"/>
                  </a:lnTo>
                  <a:lnTo>
                    <a:pt x="3079" y="682"/>
                  </a:lnTo>
                  <a:lnTo>
                    <a:pt x="3102" y="723"/>
                  </a:lnTo>
                  <a:lnTo>
                    <a:pt x="3121" y="768"/>
                  </a:lnTo>
                  <a:lnTo>
                    <a:pt x="3134" y="814"/>
                  </a:lnTo>
                  <a:lnTo>
                    <a:pt x="3143" y="863"/>
                  </a:lnTo>
                  <a:lnTo>
                    <a:pt x="3146" y="913"/>
                  </a:lnTo>
                  <a:lnTo>
                    <a:pt x="3144" y="960"/>
                  </a:lnTo>
                  <a:lnTo>
                    <a:pt x="3135" y="1005"/>
                  </a:lnTo>
                  <a:lnTo>
                    <a:pt x="3124" y="1048"/>
                  </a:lnTo>
                  <a:lnTo>
                    <a:pt x="3108" y="1090"/>
                  </a:lnTo>
                  <a:lnTo>
                    <a:pt x="3087" y="1130"/>
                  </a:lnTo>
                  <a:lnTo>
                    <a:pt x="3062" y="1167"/>
                  </a:lnTo>
                  <a:lnTo>
                    <a:pt x="3035" y="1201"/>
                  </a:lnTo>
                  <a:lnTo>
                    <a:pt x="3096" y="1201"/>
                  </a:lnTo>
                  <a:lnTo>
                    <a:pt x="3129" y="1203"/>
                  </a:lnTo>
                  <a:lnTo>
                    <a:pt x="3161" y="1213"/>
                  </a:lnTo>
                  <a:lnTo>
                    <a:pt x="3191" y="1226"/>
                  </a:lnTo>
                  <a:lnTo>
                    <a:pt x="3216" y="1244"/>
                  </a:lnTo>
                  <a:lnTo>
                    <a:pt x="3239" y="1267"/>
                  </a:lnTo>
                  <a:lnTo>
                    <a:pt x="3257" y="1292"/>
                  </a:lnTo>
                  <a:lnTo>
                    <a:pt x="3270" y="1322"/>
                  </a:lnTo>
                  <a:lnTo>
                    <a:pt x="3279" y="1352"/>
                  </a:lnTo>
                  <a:lnTo>
                    <a:pt x="3282" y="1386"/>
                  </a:lnTo>
                  <a:lnTo>
                    <a:pt x="3282" y="1911"/>
                  </a:lnTo>
                  <a:lnTo>
                    <a:pt x="3279" y="1942"/>
                  </a:lnTo>
                  <a:lnTo>
                    <a:pt x="3271" y="1973"/>
                  </a:lnTo>
                  <a:lnTo>
                    <a:pt x="3259" y="2001"/>
                  </a:lnTo>
                  <a:lnTo>
                    <a:pt x="3242" y="2025"/>
                  </a:lnTo>
                  <a:lnTo>
                    <a:pt x="3221" y="2048"/>
                  </a:lnTo>
                  <a:lnTo>
                    <a:pt x="3197" y="2066"/>
                  </a:lnTo>
                  <a:lnTo>
                    <a:pt x="3170" y="2080"/>
                  </a:lnTo>
                  <a:lnTo>
                    <a:pt x="3141" y="2089"/>
                  </a:lnTo>
                  <a:lnTo>
                    <a:pt x="3110" y="2095"/>
                  </a:lnTo>
                  <a:lnTo>
                    <a:pt x="3110" y="2790"/>
                  </a:lnTo>
                  <a:lnTo>
                    <a:pt x="3107" y="2825"/>
                  </a:lnTo>
                  <a:lnTo>
                    <a:pt x="3099" y="2860"/>
                  </a:lnTo>
                  <a:lnTo>
                    <a:pt x="3084" y="2892"/>
                  </a:lnTo>
                  <a:lnTo>
                    <a:pt x="3067" y="2921"/>
                  </a:lnTo>
                  <a:lnTo>
                    <a:pt x="3045" y="2947"/>
                  </a:lnTo>
                  <a:lnTo>
                    <a:pt x="3019" y="2969"/>
                  </a:lnTo>
                  <a:lnTo>
                    <a:pt x="2990" y="2988"/>
                  </a:lnTo>
                  <a:lnTo>
                    <a:pt x="2958" y="3001"/>
                  </a:lnTo>
                  <a:lnTo>
                    <a:pt x="2923" y="3009"/>
                  </a:lnTo>
                  <a:lnTo>
                    <a:pt x="2888" y="3012"/>
                  </a:lnTo>
                  <a:lnTo>
                    <a:pt x="2853" y="3009"/>
                  </a:lnTo>
                  <a:lnTo>
                    <a:pt x="2821" y="3002"/>
                  </a:lnTo>
                  <a:lnTo>
                    <a:pt x="2791" y="2990"/>
                  </a:lnTo>
                  <a:lnTo>
                    <a:pt x="2762" y="2973"/>
                  </a:lnTo>
                  <a:lnTo>
                    <a:pt x="2737" y="2953"/>
                  </a:lnTo>
                  <a:lnTo>
                    <a:pt x="2715" y="2930"/>
                  </a:lnTo>
                  <a:lnTo>
                    <a:pt x="2693" y="2953"/>
                  </a:lnTo>
                  <a:lnTo>
                    <a:pt x="2667" y="2973"/>
                  </a:lnTo>
                  <a:lnTo>
                    <a:pt x="2639" y="2990"/>
                  </a:lnTo>
                  <a:lnTo>
                    <a:pt x="2608" y="3002"/>
                  </a:lnTo>
                  <a:lnTo>
                    <a:pt x="2577" y="3009"/>
                  </a:lnTo>
                  <a:lnTo>
                    <a:pt x="2542" y="3012"/>
                  </a:lnTo>
                  <a:lnTo>
                    <a:pt x="2506" y="3009"/>
                  </a:lnTo>
                  <a:lnTo>
                    <a:pt x="2471" y="3001"/>
                  </a:lnTo>
                  <a:lnTo>
                    <a:pt x="2440" y="2988"/>
                  </a:lnTo>
                  <a:lnTo>
                    <a:pt x="2410" y="2969"/>
                  </a:lnTo>
                  <a:lnTo>
                    <a:pt x="2385" y="2947"/>
                  </a:lnTo>
                  <a:lnTo>
                    <a:pt x="2362" y="2921"/>
                  </a:lnTo>
                  <a:lnTo>
                    <a:pt x="2345" y="2892"/>
                  </a:lnTo>
                  <a:lnTo>
                    <a:pt x="2331" y="2860"/>
                  </a:lnTo>
                  <a:lnTo>
                    <a:pt x="2323" y="2825"/>
                  </a:lnTo>
                  <a:lnTo>
                    <a:pt x="2319" y="2790"/>
                  </a:lnTo>
                  <a:lnTo>
                    <a:pt x="2319" y="2095"/>
                  </a:lnTo>
                  <a:lnTo>
                    <a:pt x="2289" y="2089"/>
                  </a:lnTo>
                  <a:lnTo>
                    <a:pt x="2259" y="2080"/>
                  </a:lnTo>
                  <a:lnTo>
                    <a:pt x="2232" y="2066"/>
                  </a:lnTo>
                  <a:lnTo>
                    <a:pt x="2208" y="2048"/>
                  </a:lnTo>
                  <a:lnTo>
                    <a:pt x="2188" y="2025"/>
                  </a:lnTo>
                  <a:lnTo>
                    <a:pt x="2171" y="2001"/>
                  </a:lnTo>
                  <a:lnTo>
                    <a:pt x="2158" y="1973"/>
                  </a:lnTo>
                  <a:lnTo>
                    <a:pt x="2150" y="1942"/>
                  </a:lnTo>
                  <a:lnTo>
                    <a:pt x="2147" y="1911"/>
                  </a:lnTo>
                  <a:lnTo>
                    <a:pt x="2147" y="1565"/>
                  </a:lnTo>
                  <a:lnTo>
                    <a:pt x="2124" y="1584"/>
                  </a:lnTo>
                  <a:lnTo>
                    <a:pt x="2096" y="1598"/>
                  </a:lnTo>
                  <a:lnTo>
                    <a:pt x="2068" y="1608"/>
                  </a:lnTo>
                  <a:lnTo>
                    <a:pt x="2036" y="1613"/>
                  </a:lnTo>
                  <a:lnTo>
                    <a:pt x="2036" y="2308"/>
                  </a:lnTo>
                  <a:lnTo>
                    <a:pt x="2033" y="2344"/>
                  </a:lnTo>
                  <a:lnTo>
                    <a:pt x="2025" y="2378"/>
                  </a:lnTo>
                  <a:lnTo>
                    <a:pt x="2011" y="2410"/>
                  </a:lnTo>
                  <a:lnTo>
                    <a:pt x="1993" y="2440"/>
                  </a:lnTo>
                  <a:lnTo>
                    <a:pt x="1971" y="2465"/>
                  </a:lnTo>
                  <a:lnTo>
                    <a:pt x="1945" y="2488"/>
                  </a:lnTo>
                  <a:lnTo>
                    <a:pt x="1916" y="2505"/>
                  </a:lnTo>
                  <a:lnTo>
                    <a:pt x="1884" y="2519"/>
                  </a:lnTo>
                  <a:lnTo>
                    <a:pt x="1850" y="2527"/>
                  </a:lnTo>
                  <a:lnTo>
                    <a:pt x="1814" y="2530"/>
                  </a:lnTo>
                  <a:lnTo>
                    <a:pt x="1780" y="2527"/>
                  </a:lnTo>
                  <a:lnTo>
                    <a:pt x="1747" y="2520"/>
                  </a:lnTo>
                  <a:lnTo>
                    <a:pt x="1717" y="2508"/>
                  </a:lnTo>
                  <a:lnTo>
                    <a:pt x="1688" y="2492"/>
                  </a:lnTo>
                  <a:lnTo>
                    <a:pt x="1663" y="2471"/>
                  </a:lnTo>
                  <a:lnTo>
                    <a:pt x="1641" y="2448"/>
                  </a:lnTo>
                  <a:lnTo>
                    <a:pt x="1619" y="2471"/>
                  </a:lnTo>
                  <a:lnTo>
                    <a:pt x="1593" y="2492"/>
                  </a:lnTo>
                  <a:lnTo>
                    <a:pt x="1566" y="2508"/>
                  </a:lnTo>
                  <a:lnTo>
                    <a:pt x="1535" y="2520"/>
                  </a:lnTo>
                  <a:lnTo>
                    <a:pt x="1502" y="2527"/>
                  </a:lnTo>
                  <a:lnTo>
                    <a:pt x="1468" y="2530"/>
                  </a:lnTo>
                  <a:lnTo>
                    <a:pt x="1432" y="2527"/>
                  </a:lnTo>
                  <a:lnTo>
                    <a:pt x="1398" y="2519"/>
                  </a:lnTo>
                  <a:lnTo>
                    <a:pt x="1366" y="2506"/>
                  </a:lnTo>
                  <a:lnTo>
                    <a:pt x="1337" y="2488"/>
                  </a:lnTo>
                  <a:lnTo>
                    <a:pt x="1311" y="2465"/>
                  </a:lnTo>
                  <a:lnTo>
                    <a:pt x="1289" y="2440"/>
                  </a:lnTo>
                  <a:lnTo>
                    <a:pt x="1271" y="2410"/>
                  </a:lnTo>
                  <a:lnTo>
                    <a:pt x="1258" y="2378"/>
                  </a:lnTo>
                  <a:lnTo>
                    <a:pt x="1248" y="2344"/>
                  </a:lnTo>
                  <a:lnTo>
                    <a:pt x="1246" y="2308"/>
                  </a:lnTo>
                  <a:lnTo>
                    <a:pt x="1246" y="1613"/>
                  </a:lnTo>
                  <a:lnTo>
                    <a:pt x="1215" y="1608"/>
                  </a:lnTo>
                  <a:lnTo>
                    <a:pt x="1185" y="1598"/>
                  </a:lnTo>
                  <a:lnTo>
                    <a:pt x="1159" y="1584"/>
                  </a:lnTo>
                  <a:lnTo>
                    <a:pt x="1134" y="1565"/>
                  </a:lnTo>
                  <a:lnTo>
                    <a:pt x="1134" y="1911"/>
                  </a:lnTo>
                  <a:lnTo>
                    <a:pt x="1132" y="1942"/>
                  </a:lnTo>
                  <a:lnTo>
                    <a:pt x="1124" y="1973"/>
                  </a:lnTo>
                  <a:lnTo>
                    <a:pt x="1112" y="2001"/>
                  </a:lnTo>
                  <a:lnTo>
                    <a:pt x="1094" y="2025"/>
                  </a:lnTo>
                  <a:lnTo>
                    <a:pt x="1074" y="2048"/>
                  </a:lnTo>
                  <a:lnTo>
                    <a:pt x="1050" y="2066"/>
                  </a:lnTo>
                  <a:lnTo>
                    <a:pt x="1023" y="2080"/>
                  </a:lnTo>
                  <a:lnTo>
                    <a:pt x="993" y="2089"/>
                  </a:lnTo>
                  <a:lnTo>
                    <a:pt x="962" y="2095"/>
                  </a:lnTo>
                  <a:lnTo>
                    <a:pt x="962" y="2790"/>
                  </a:lnTo>
                  <a:lnTo>
                    <a:pt x="960" y="2825"/>
                  </a:lnTo>
                  <a:lnTo>
                    <a:pt x="951" y="2860"/>
                  </a:lnTo>
                  <a:lnTo>
                    <a:pt x="937" y="2892"/>
                  </a:lnTo>
                  <a:lnTo>
                    <a:pt x="919" y="2921"/>
                  </a:lnTo>
                  <a:lnTo>
                    <a:pt x="898" y="2947"/>
                  </a:lnTo>
                  <a:lnTo>
                    <a:pt x="871" y="2969"/>
                  </a:lnTo>
                  <a:lnTo>
                    <a:pt x="843" y="2987"/>
                  </a:lnTo>
                  <a:lnTo>
                    <a:pt x="810" y="3001"/>
                  </a:lnTo>
                  <a:lnTo>
                    <a:pt x="776" y="3009"/>
                  </a:lnTo>
                  <a:lnTo>
                    <a:pt x="741" y="3012"/>
                  </a:lnTo>
                  <a:lnTo>
                    <a:pt x="706" y="3009"/>
                  </a:lnTo>
                  <a:lnTo>
                    <a:pt x="673" y="3002"/>
                  </a:lnTo>
                  <a:lnTo>
                    <a:pt x="643" y="2990"/>
                  </a:lnTo>
                  <a:lnTo>
                    <a:pt x="615" y="2973"/>
                  </a:lnTo>
                  <a:lnTo>
                    <a:pt x="590" y="2953"/>
                  </a:lnTo>
                  <a:lnTo>
                    <a:pt x="567" y="2930"/>
                  </a:lnTo>
                  <a:lnTo>
                    <a:pt x="545" y="2953"/>
                  </a:lnTo>
                  <a:lnTo>
                    <a:pt x="520" y="2973"/>
                  </a:lnTo>
                  <a:lnTo>
                    <a:pt x="492" y="2990"/>
                  </a:lnTo>
                  <a:lnTo>
                    <a:pt x="461" y="3002"/>
                  </a:lnTo>
                  <a:lnTo>
                    <a:pt x="428" y="3009"/>
                  </a:lnTo>
                  <a:lnTo>
                    <a:pt x="395" y="3012"/>
                  </a:lnTo>
                  <a:lnTo>
                    <a:pt x="358" y="3009"/>
                  </a:lnTo>
                  <a:lnTo>
                    <a:pt x="324" y="3001"/>
                  </a:lnTo>
                  <a:lnTo>
                    <a:pt x="293" y="2987"/>
                  </a:lnTo>
                  <a:lnTo>
                    <a:pt x="263" y="2969"/>
                  </a:lnTo>
                  <a:lnTo>
                    <a:pt x="238" y="2947"/>
                  </a:lnTo>
                  <a:lnTo>
                    <a:pt x="215" y="2921"/>
                  </a:lnTo>
                  <a:lnTo>
                    <a:pt x="197" y="2892"/>
                  </a:lnTo>
                  <a:lnTo>
                    <a:pt x="184" y="2860"/>
                  </a:lnTo>
                  <a:lnTo>
                    <a:pt x="175" y="2825"/>
                  </a:lnTo>
                  <a:lnTo>
                    <a:pt x="172" y="2790"/>
                  </a:lnTo>
                  <a:lnTo>
                    <a:pt x="172" y="2095"/>
                  </a:lnTo>
                  <a:lnTo>
                    <a:pt x="141" y="2089"/>
                  </a:lnTo>
                  <a:lnTo>
                    <a:pt x="112" y="2080"/>
                  </a:lnTo>
                  <a:lnTo>
                    <a:pt x="85" y="2066"/>
                  </a:lnTo>
                  <a:lnTo>
                    <a:pt x="61" y="2048"/>
                  </a:lnTo>
                  <a:lnTo>
                    <a:pt x="41" y="2025"/>
                  </a:lnTo>
                  <a:lnTo>
                    <a:pt x="23" y="2001"/>
                  </a:lnTo>
                  <a:lnTo>
                    <a:pt x="10" y="1973"/>
                  </a:lnTo>
                  <a:lnTo>
                    <a:pt x="3" y="1942"/>
                  </a:lnTo>
                  <a:lnTo>
                    <a:pt x="0" y="1911"/>
                  </a:lnTo>
                  <a:lnTo>
                    <a:pt x="0" y="1386"/>
                  </a:lnTo>
                  <a:lnTo>
                    <a:pt x="3" y="1352"/>
                  </a:lnTo>
                  <a:lnTo>
                    <a:pt x="11" y="1322"/>
                  </a:lnTo>
                  <a:lnTo>
                    <a:pt x="26" y="1292"/>
                  </a:lnTo>
                  <a:lnTo>
                    <a:pt x="44" y="1267"/>
                  </a:lnTo>
                  <a:lnTo>
                    <a:pt x="66" y="1244"/>
                  </a:lnTo>
                  <a:lnTo>
                    <a:pt x="92" y="1226"/>
                  </a:lnTo>
                  <a:lnTo>
                    <a:pt x="120" y="1213"/>
                  </a:lnTo>
                  <a:lnTo>
                    <a:pt x="152" y="1203"/>
                  </a:lnTo>
                  <a:lnTo>
                    <a:pt x="186" y="1201"/>
                  </a:lnTo>
                  <a:lnTo>
                    <a:pt x="250" y="1201"/>
                  </a:lnTo>
                  <a:lnTo>
                    <a:pt x="221" y="1167"/>
                  </a:lnTo>
                  <a:lnTo>
                    <a:pt x="198" y="1130"/>
                  </a:lnTo>
                  <a:lnTo>
                    <a:pt x="176" y="1090"/>
                  </a:lnTo>
                  <a:lnTo>
                    <a:pt x="160" y="1048"/>
                  </a:lnTo>
                  <a:lnTo>
                    <a:pt x="148" y="1005"/>
                  </a:lnTo>
                  <a:lnTo>
                    <a:pt x="141" y="960"/>
                  </a:lnTo>
                  <a:lnTo>
                    <a:pt x="139" y="913"/>
                  </a:lnTo>
                  <a:lnTo>
                    <a:pt x="141" y="863"/>
                  </a:lnTo>
                  <a:lnTo>
                    <a:pt x="150" y="814"/>
                  </a:lnTo>
                  <a:lnTo>
                    <a:pt x="163" y="768"/>
                  </a:lnTo>
                  <a:lnTo>
                    <a:pt x="183" y="723"/>
                  </a:lnTo>
                  <a:lnTo>
                    <a:pt x="205" y="682"/>
                  </a:lnTo>
                  <a:lnTo>
                    <a:pt x="233" y="643"/>
                  </a:lnTo>
                  <a:lnTo>
                    <a:pt x="264" y="608"/>
                  </a:lnTo>
                  <a:lnTo>
                    <a:pt x="300" y="577"/>
                  </a:lnTo>
                  <a:lnTo>
                    <a:pt x="338" y="549"/>
                  </a:lnTo>
                  <a:lnTo>
                    <a:pt x="379" y="526"/>
                  </a:lnTo>
                  <a:lnTo>
                    <a:pt x="423" y="507"/>
                  </a:lnTo>
                  <a:lnTo>
                    <a:pt x="470" y="493"/>
                  </a:lnTo>
                  <a:lnTo>
                    <a:pt x="518" y="485"/>
                  </a:lnTo>
                  <a:lnTo>
                    <a:pt x="569" y="482"/>
                  </a:lnTo>
                  <a:lnTo>
                    <a:pt x="619" y="485"/>
                  </a:lnTo>
                  <a:lnTo>
                    <a:pt x="667" y="493"/>
                  </a:lnTo>
                  <a:lnTo>
                    <a:pt x="714" y="507"/>
                  </a:lnTo>
                  <a:lnTo>
                    <a:pt x="758" y="526"/>
                  </a:lnTo>
                  <a:lnTo>
                    <a:pt x="800" y="549"/>
                  </a:lnTo>
                  <a:lnTo>
                    <a:pt x="837" y="577"/>
                  </a:lnTo>
                  <a:lnTo>
                    <a:pt x="873" y="608"/>
                  </a:lnTo>
                  <a:lnTo>
                    <a:pt x="905" y="643"/>
                  </a:lnTo>
                  <a:lnTo>
                    <a:pt x="932" y="682"/>
                  </a:lnTo>
                  <a:lnTo>
                    <a:pt x="955" y="723"/>
                  </a:lnTo>
                  <a:lnTo>
                    <a:pt x="974" y="768"/>
                  </a:lnTo>
                  <a:lnTo>
                    <a:pt x="987" y="814"/>
                  </a:lnTo>
                  <a:lnTo>
                    <a:pt x="996" y="863"/>
                  </a:lnTo>
                  <a:lnTo>
                    <a:pt x="999" y="913"/>
                  </a:lnTo>
                  <a:lnTo>
                    <a:pt x="997" y="960"/>
                  </a:lnTo>
                  <a:lnTo>
                    <a:pt x="988" y="1005"/>
                  </a:lnTo>
                  <a:lnTo>
                    <a:pt x="977" y="1048"/>
                  </a:lnTo>
                  <a:lnTo>
                    <a:pt x="960" y="1090"/>
                  </a:lnTo>
                  <a:lnTo>
                    <a:pt x="939" y="1130"/>
                  </a:lnTo>
                  <a:lnTo>
                    <a:pt x="915" y="1167"/>
                  </a:lnTo>
                  <a:lnTo>
                    <a:pt x="887" y="1201"/>
                  </a:lnTo>
                  <a:lnTo>
                    <a:pt x="950" y="1201"/>
                  </a:lnTo>
                  <a:lnTo>
                    <a:pt x="977" y="1203"/>
                  </a:lnTo>
                  <a:lnTo>
                    <a:pt x="1005" y="1210"/>
                  </a:lnTo>
                  <a:lnTo>
                    <a:pt x="1029" y="1220"/>
                  </a:lnTo>
                  <a:lnTo>
                    <a:pt x="1053" y="1233"/>
                  </a:lnTo>
                  <a:lnTo>
                    <a:pt x="1074" y="1249"/>
                  </a:lnTo>
                  <a:lnTo>
                    <a:pt x="1074" y="904"/>
                  </a:lnTo>
                  <a:lnTo>
                    <a:pt x="1077" y="871"/>
                  </a:lnTo>
                  <a:lnTo>
                    <a:pt x="1085" y="840"/>
                  </a:lnTo>
                  <a:lnTo>
                    <a:pt x="1099" y="810"/>
                  </a:lnTo>
                  <a:lnTo>
                    <a:pt x="1117" y="785"/>
                  </a:lnTo>
                  <a:lnTo>
                    <a:pt x="1139" y="763"/>
                  </a:lnTo>
                  <a:lnTo>
                    <a:pt x="1165" y="744"/>
                  </a:lnTo>
                  <a:lnTo>
                    <a:pt x="1194" y="731"/>
                  </a:lnTo>
                  <a:lnTo>
                    <a:pt x="1225" y="723"/>
                  </a:lnTo>
                  <a:lnTo>
                    <a:pt x="1259" y="720"/>
                  </a:lnTo>
                  <a:lnTo>
                    <a:pt x="1324" y="720"/>
                  </a:lnTo>
                  <a:lnTo>
                    <a:pt x="1295" y="685"/>
                  </a:lnTo>
                  <a:lnTo>
                    <a:pt x="1271" y="648"/>
                  </a:lnTo>
                  <a:lnTo>
                    <a:pt x="1251" y="608"/>
                  </a:lnTo>
                  <a:lnTo>
                    <a:pt x="1234" y="567"/>
                  </a:lnTo>
                  <a:lnTo>
                    <a:pt x="1222" y="523"/>
                  </a:lnTo>
                  <a:lnTo>
                    <a:pt x="1215" y="478"/>
                  </a:lnTo>
                  <a:lnTo>
                    <a:pt x="1212" y="431"/>
                  </a:lnTo>
                  <a:lnTo>
                    <a:pt x="1215" y="381"/>
                  </a:lnTo>
                  <a:lnTo>
                    <a:pt x="1223" y="332"/>
                  </a:lnTo>
                  <a:lnTo>
                    <a:pt x="1237" y="286"/>
                  </a:lnTo>
                  <a:lnTo>
                    <a:pt x="1256" y="242"/>
                  </a:lnTo>
                  <a:lnTo>
                    <a:pt x="1279" y="200"/>
                  </a:lnTo>
                  <a:lnTo>
                    <a:pt x="1307" y="161"/>
                  </a:lnTo>
                  <a:lnTo>
                    <a:pt x="1338" y="127"/>
                  </a:lnTo>
                  <a:lnTo>
                    <a:pt x="1373" y="95"/>
                  </a:lnTo>
                  <a:lnTo>
                    <a:pt x="1412" y="67"/>
                  </a:lnTo>
                  <a:lnTo>
                    <a:pt x="1454" y="44"/>
                  </a:lnTo>
                  <a:lnTo>
                    <a:pt x="1497" y="26"/>
                  </a:lnTo>
                  <a:lnTo>
                    <a:pt x="1543" y="11"/>
                  </a:lnTo>
                  <a:lnTo>
                    <a:pt x="1592" y="3"/>
                  </a:lnTo>
                  <a:lnTo>
                    <a:pt x="1642" y="0"/>
                  </a:lnTo>
                  <a:close/>
                </a:path>
              </a:pathLst>
            </a:custGeom>
            <a:solidFill>
              <a:srgbClr val="5B9BD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TextBox 43"/>
            <p:cNvSpPr txBox="1">
              <a:spLocks noChangeArrowheads="1"/>
            </p:cNvSpPr>
            <p:nvPr/>
          </p:nvSpPr>
          <p:spPr bwMode="auto">
            <a:xfrm>
              <a:off x="6537325" y="5046663"/>
              <a:ext cx="920750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Виконано робіт</a:t>
              </a:r>
            </a:p>
          </p:txBody>
        </p:sp>
        <p:sp>
          <p:nvSpPr>
            <p:cNvPr id="82" name="TextBox 44"/>
            <p:cNvSpPr txBox="1">
              <a:spLocks noChangeArrowheads="1"/>
            </p:cNvSpPr>
            <p:nvPr/>
          </p:nvSpPr>
          <p:spPr bwMode="auto">
            <a:xfrm>
              <a:off x="7377113" y="5072063"/>
              <a:ext cx="868362" cy="379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600" dirty="0" smtClean="0">
                  <a:latin typeface="Calibri" panose="020F0502020204030204" pitchFamily="34" charset="0"/>
                </a:rPr>
                <a:t>7092,3</a:t>
              </a:r>
              <a:endParaRPr lang="uk-UA" altLang="uk-UA" sz="12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err="1">
                  <a:latin typeface="Calibri" panose="020F0502020204030204" pitchFamily="34" charset="0"/>
                </a:rPr>
                <a:t>тис.грн</a:t>
              </a:r>
              <a:endParaRPr lang="uk-UA" altLang="uk-UA" sz="1200" dirty="0">
                <a:latin typeface="Calibri" panose="020F0502020204030204" pitchFamily="34" charset="0"/>
              </a:endParaRPr>
            </a:p>
          </p:txBody>
        </p:sp>
        <p:cxnSp>
          <p:nvCxnSpPr>
            <p:cNvPr id="83" name="Straight Connector 8">
              <a:extLst/>
            </p:cNvPr>
            <p:cNvCxnSpPr/>
            <p:nvPr/>
          </p:nvCxnSpPr>
          <p:spPr>
            <a:xfrm>
              <a:off x="6635750" y="5884863"/>
              <a:ext cx="17653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Прямокутник 50"/>
            <p:cNvSpPr>
              <a:spLocks noChangeArrowheads="1"/>
            </p:cNvSpPr>
            <p:nvPr/>
          </p:nvSpPr>
          <p:spPr bwMode="auto">
            <a:xfrm>
              <a:off x="9127122" y="5000206"/>
              <a:ext cx="1646656" cy="220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0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36 осіб одночасно</a:t>
              </a:r>
              <a:endParaRPr lang="uk-UA" altLang="uk-UA" sz="1200" dirty="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Рисунок 8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7" b="24936"/>
          <a:stretch>
            <a:fillRect/>
          </a:stretch>
        </p:blipFill>
        <p:spPr bwMode="auto">
          <a:xfrm>
            <a:off x="0" y="0"/>
            <a:ext cx="12192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5" name="AutoShape 2" descr="http://www.wallpapermania.eu/download/2014-10/7175/Golden-wheat-field-Beautiful-HD-wallpaper_5120x3200.jpg"/>
          <p:cNvSpPr>
            <a:spLocks noChangeAspect="1" noChangeArrowheads="1"/>
          </p:cNvSpPr>
          <p:nvPr/>
        </p:nvSpPr>
        <p:spPr bwMode="auto">
          <a:xfrm>
            <a:off x="2041525" y="-85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endParaRPr lang="uk-UA" altLang="uk-UA"/>
          </a:p>
        </p:txBody>
      </p:sp>
      <p:sp>
        <p:nvSpPr>
          <p:cNvPr id="84996" name="AutoShape 4" descr="http://www.wallpapermania.eu/download/2014-10/7175/Golden-wheat-field-Beautiful-HD-wallpaper_5120x3200.jpg"/>
          <p:cNvSpPr>
            <a:spLocks noChangeAspect="1" noChangeArrowheads="1"/>
          </p:cNvSpPr>
          <p:nvPr/>
        </p:nvSpPr>
        <p:spPr bwMode="auto">
          <a:xfrm>
            <a:off x="2041525" y="-85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endParaRPr lang="uk-UA" altLang="uk-UA"/>
          </a:p>
        </p:txBody>
      </p:sp>
      <p:sp>
        <p:nvSpPr>
          <p:cNvPr id="84997" name="AutoShape 6" descr="http://www.wallpapermania.eu/download/2014-10/7175/Golden-wheat-field-Beautiful-HD-wallpaper_5120x3200.jpg"/>
          <p:cNvSpPr>
            <a:spLocks noChangeAspect="1" noChangeArrowheads="1"/>
          </p:cNvSpPr>
          <p:nvPr/>
        </p:nvSpPr>
        <p:spPr bwMode="auto">
          <a:xfrm>
            <a:off x="2041525" y="-85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endParaRPr lang="uk-UA" altLang="uk-UA"/>
          </a:p>
        </p:txBody>
      </p:sp>
      <p:sp>
        <p:nvSpPr>
          <p:cNvPr id="44" name="Прямоугольник 43"/>
          <p:cNvSpPr/>
          <p:nvPr/>
        </p:nvSpPr>
        <p:spPr>
          <a:xfrm>
            <a:off x="0" y="0"/>
            <a:ext cx="5095875" cy="6875463"/>
          </a:xfrm>
          <a:prstGeom prst="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uk-UA" kern="0">
              <a:sym typeface="Arial"/>
            </a:endParaRPr>
          </a:p>
        </p:txBody>
      </p:sp>
      <p:sp>
        <p:nvSpPr>
          <p:cNvPr id="84999" name="TextBox 5"/>
          <p:cNvSpPr txBox="1">
            <a:spLocks noChangeArrowheads="1"/>
          </p:cNvSpPr>
          <p:nvPr/>
        </p:nvSpPr>
        <p:spPr bwMode="auto">
          <a:xfrm>
            <a:off x="1444625" y="623888"/>
            <a:ext cx="1966913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5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600" b="1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ВІННИЦЬКА ОБЛАСНА ДЕРЖАВНА АДМІНІСТРАЦІЯ</a:t>
            </a:r>
          </a:p>
        </p:txBody>
      </p:sp>
      <p:sp>
        <p:nvSpPr>
          <p:cNvPr id="85000" name="TextBox 51"/>
          <p:cNvSpPr txBox="1">
            <a:spLocks noChangeArrowheads="1"/>
          </p:cNvSpPr>
          <p:nvPr/>
        </p:nvSpPr>
        <p:spPr bwMode="auto">
          <a:xfrm>
            <a:off x="4373563" y="3127375"/>
            <a:ext cx="44211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4800" b="1">
                <a:solidFill>
                  <a:schemeClr val="bg1"/>
                </a:solidFill>
                <a:latin typeface="Calibri" panose="020F0502020204030204" pitchFamily="34" charset="0"/>
              </a:rPr>
              <a:t>Дякую за увагу!</a:t>
            </a:r>
          </a:p>
        </p:txBody>
      </p:sp>
      <p:pic>
        <p:nvPicPr>
          <p:cNvPr id="85001" name="Picture 7" descr="C:\Users\katia\Desktop\Нова папка\2000px-Coat_of_Arms_of_Vinnytsa_Oblast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5088" y="568325"/>
            <a:ext cx="823912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002" name="Picture 6" descr="Результат пошуку зображень за запитом &quot;uth, erhf]yb&quot;"/>
          <p:cNvPicPr>
            <a:picLocks noChangeAspect="1" noChangeArrowheads="1"/>
          </p:cNvPicPr>
          <p:nvPr/>
        </p:nvPicPr>
        <p:blipFill>
          <a:blip r:embed="rId4">
            <a:lum bright="9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552450"/>
            <a:ext cx="828675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Прямоугольник 83"/>
          <p:cNvSpPr/>
          <p:nvPr/>
        </p:nvSpPr>
        <p:spPr>
          <a:xfrm>
            <a:off x="3822700" y="3025775"/>
            <a:ext cx="5386388" cy="1101725"/>
          </a:xfrm>
          <a:prstGeom prst="rect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>
              <a:solidFill>
                <a:prstClr val="white"/>
              </a:solidFill>
              <a:latin typeface="+mn-lt"/>
              <a:cs typeface="+mn-cs"/>
              <a:sym typeface="Arial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-30163" y="4422775"/>
            <a:ext cx="3357563" cy="2527300"/>
          </a:xfrm>
          <a:prstGeom prst="rect">
            <a:avLst/>
          </a:prstGeom>
          <a:solidFill>
            <a:srgbClr val="FFC30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>
              <a:solidFill>
                <a:prstClr val="white"/>
              </a:solidFill>
              <a:latin typeface="+mn-lt"/>
              <a:cs typeface="+mn-cs"/>
              <a:sym typeface="Arial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223838" y="4127500"/>
            <a:ext cx="2844800" cy="2541588"/>
          </a:xfrm>
          <a:prstGeom prst="rect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>
              <a:solidFill>
                <a:prstClr val="white"/>
              </a:solidFill>
              <a:latin typeface="+mn-lt"/>
              <a:cs typeface="+mn-cs"/>
              <a:sym typeface="Arial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196975" y="5229225"/>
            <a:ext cx="2132013" cy="2714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tabLst>
                <a:tab pos="628650" algn="l"/>
                <a:tab pos="2636838" algn="ctr"/>
                <a:tab pos="5273675" algn="r"/>
                <a:tab pos="449263" algn="l"/>
                <a:tab pos="630238" algn="l"/>
              </a:tabLst>
              <a:defRPr/>
            </a:pPr>
            <a:r>
              <a:rPr lang="uk-UA" kern="0" dirty="0">
                <a:solidFill>
                  <a:srgbClr val="002060"/>
                </a:solidFill>
                <a:latin typeface="+mn-lt"/>
                <a:ea typeface="Times New Roman" panose="02020603050405020304" pitchFamily="18" charset="0"/>
                <a:cs typeface="Arial"/>
                <a:sym typeface="Arial"/>
              </a:rPr>
              <a:t>(0432) 50-42-00</a:t>
            </a:r>
          </a:p>
        </p:txBody>
      </p:sp>
      <p:sp>
        <p:nvSpPr>
          <p:cNvPr id="85007" name="Прямоугольник 48"/>
          <p:cNvSpPr>
            <a:spLocks noChangeArrowheads="1"/>
          </p:cNvSpPr>
          <p:nvPr/>
        </p:nvSpPr>
        <p:spPr bwMode="auto">
          <a:xfrm>
            <a:off x="1196975" y="4586288"/>
            <a:ext cx="146685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tabLst>
                <a:tab pos="449263" algn="l"/>
                <a:tab pos="628650" algn="l"/>
                <a:tab pos="630238" algn="l"/>
                <a:tab pos="2636838" algn="ctr"/>
                <a:tab pos="5273675" algn="r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tabLst>
                <a:tab pos="449263" algn="l"/>
                <a:tab pos="628650" algn="l"/>
                <a:tab pos="630238" algn="l"/>
                <a:tab pos="2636838" algn="ctr"/>
                <a:tab pos="5273675" algn="r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tabLst>
                <a:tab pos="449263" algn="l"/>
                <a:tab pos="628650" algn="l"/>
                <a:tab pos="630238" algn="l"/>
                <a:tab pos="2636838" algn="ctr"/>
                <a:tab pos="5273675" algn="r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tabLst>
                <a:tab pos="449263" algn="l"/>
                <a:tab pos="628650" algn="l"/>
                <a:tab pos="630238" algn="l"/>
                <a:tab pos="2636838" algn="ctr"/>
                <a:tab pos="5273675" algn="r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tabLst>
                <a:tab pos="449263" algn="l"/>
                <a:tab pos="628650" algn="l"/>
                <a:tab pos="630238" algn="l"/>
                <a:tab pos="2636838" algn="ctr"/>
                <a:tab pos="5273675" algn="r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628650" algn="l"/>
                <a:tab pos="630238" algn="l"/>
                <a:tab pos="2636838" algn="ctr"/>
                <a:tab pos="5273675" algn="r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628650" algn="l"/>
                <a:tab pos="630238" algn="l"/>
                <a:tab pos="2636838" algn="ctr"/>
                <a:tab pos="5273675" algn="r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628650" algn="l"/>
                <a:tab pos="630238" algn="l"/>
                <a:tab pos="2636838" algn="ctr"/>
                <a:tab pos="5273675" algn="r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628650" algn="l"/>
                <a:tab pos="630238" algn="l"/>
                <a:tab pos="2636838" algn="ctr"/>
                <a:tab pos="5273675" algn="r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just" eaLnBrk="1" hangingPunct="1">
              <a:lnSpc>
                <a:spcPts val="13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м. Вінниця, </a:t>
            </a:r>
          </a:p>
          <a:p>
            <a:pPr algn="just" eaLnBrk="1" hangingPunct="1">
              <a:lnSpc>
                <a:spcPts val="13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вул. Соборна 50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1236663" y="6224588"/>
            <a:ext cx="1455737" cy="273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fontAlgn="auto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tabLst>
                <a:tab pos="628650" algn="l"/>
                <a:tab pos="2636838" algn="ctr"/>
                <a:tab pos="5273675" algn="r"/>
                <a:tab pos="449263" algn="l"/>
                <a:tab pos="630238" algn="l"/>
              </a:tabLst>
              <a:defRPr/>
            </a:pPr>
            <a:r>
              <a:rPr lang="uk-UA" kern="0" dirty="0">
                <a:solidFill>
                  <a:srgbClr val="002060"/>
                </a:solidFill>
                <a:latin typeface="+mn-lt"/>
                <a:ea typeface="Calibri" panose="020F0502020204030204" pitchFamily="34" charset="0"/>
                <a:cs typeface="Arial"/>
                <a:sym typeface="Arial"/>
              </a:rPr>
              <a:t>http://</a:t>
            </a:r>
            <a:r>
              <a:rPr lang="en-US" kern="0" dirty="0">
                <a:solidFill>
                  <a:srgbClr val="002060"/>
                </a:solidFill>
                <a:latin typeface="+mn-lt"/>
                <a:ea typeface="Calibri" panose="020F0502020204030204" pitchFamily="34" charset="0"/>
                <a:cs typeface="Arial"/>
                <a:sym typeface="Arial"/>
              </a:rPr>
              <a:t>vin.gov.ua</a:t>
            </a:r>
            <a:endParaRPr lang="uk-UA" kern="0" dirty="0">
              <a:solidFill>
                <a:srgbClr val="002060"/>
              </a:solidFill>
              <a:latin typeface="+mn-lt"/>
              <a:ea typeface="Times New Roman" panose="02020603050405020304" pitchFamily="18" charset="0"/>
              <a:cs typeface="Arial"/>
              <a:sym typeface="Arial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196975" y="5692775"/>
            <a:ext cx="1398588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tabLst>
                <a:tab pos="628650" algn="l"/>
                <a:tab pos="2636838" algn="ctr"/>
                <a:tab pos="5273675" algn="r"/>
                <a:tab pos="449263" algn="l"/>
                <a:tab pos="630238" algn="l"/>
              </a:tabLst>
              <a:defRPr/>
            </a:pPr>
            <a:r>
              <a:rPr lang="en-US" kern="0" dirty="0">
                <a:solidFill>
                  <a:srgbClr val="002060"/>
                </a:solidFill>
                <a:latin typeface="+mn-lt"/>
                <a:ea typeface="Times New Roman" panose="02020603050405020304" pitchFamily="18" charset="0"/>
                <a:cs typeface="Arial"/>
                <a:sym typeface="Arial"/>
              </a:rPr>
              <a:t>oda@vin.gov.ua</a:t>
            </a: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66662" y="4608359"/>
            <a:ext cx="430268" cy="422919"/>
            <a:chOff x="6092" y="605"/>
            <a:chExt cx="4098" cy="4028"/>
          </a:xfrm>
          <a:solidFill>
            <a:srgbClr val="002060"/>
          </a:solidFill>
        </p:grpSpPr>
        <p:sp>
          <p:nvSpPr>
            <p:cNvPr id="56" name="Freeform 6"/>
            <p:cNvSpPr>
              <a:spLocks/>
            </p:cNvSpPr>
            <p:nvPr/>
          </p:nvSpPr>
          <p:spPr bwMode="auto">
            <a:xfrm>
              <a:off x="6775" y="605"/>
              <a:ext cx="2732" cy="3550"/>
            </a:xfrm>
            <a:custGeom>
              <a:avLst/>
              <a:gdLst>
                <a:gd name="T0" fmla="*/ 1633 w 2732"/>
                <a:gd name="T1" fmla="*/ 26 h 3550"/>
                <a:gd name="T2" fmla="*/ 1914 w 2732"/>
                <a:gd name="T3" fmla="*/ 116 h 3550"/>
                <a:gd name="T4" fmla="*/ 1940 w 2732"/>
                <a:gd name="T5" fmla="*/ 180 h 3550"/>
                <a:gd name="T6" fmla="*/ 1897 w 2732"/>
                <a:gd name="T7" fmla="*/ 233 h 3550"/>
                <a:gd name="T8" fmla="*/ 1761 w 2732"/>
                <a:gd name="T9" fmla="*/ 201 h 3550"/>
                <a:gd name="T10" fmla="*/ 1411 w 2732"/>
                <a:gd name="T11" fmla="*/ 138 h 3550"/>
                <a:gd name="T12" fmla="*/ 1058 w 2732"/>
                <a:gd name="T13" fmla="*/ 176 h 3550"/>
                <a:gd name="T14" fmla="*/ 725 w 2732"/>
                <a:gd name="T15" fmla="*/ 318 h 3550"/>
                <a:gd name="T16" fmla="*/ 450 w 2732"/>
                <a:gd name="T17" fmla="*/ 546 h 3550"/>
                <a:gd name="T18" fmla="*/ 255 w 2732"/>
                <a:gd name="T19" fmla="*/ 843 h 3550"/>
                <a:gd name="T20" fmla="*/ 150 w 2732"/>
                <a:gd name="T21" fmla="*/ 1184 h 3550"/>
                <a:gd name="T22" fmla="*/ 147 w 2732"/>
                <a:gd name="T23" fmla="*/ 1477 h 3550"/>
                <a:gd name="T24" fmla="*/ 224 w 2732"/>
                <a:gd name="T25" fmla="*/ 1743 h 3550"/>
                <a:gd name="T26" fmla="*/ 412 w 2732"/>
                <a:gd name="T27" fmla="*/ 2127 h 3550"/>
                <a:gd name="T28" fmla="*/ 772 w 2732"/>
                <a:gd name="T29" fmla="*/ 2691 h 3550"/>
                <a:gd name="T30" fmla="*/ 990 w 2732"/>
                <a:gd name="T31" fmla="*/ 2985 h 3550"/>
                <a:gd name="T32" fmla="*/ 1177 w 2732"/>
                <a:gd name="T33" fmla="*/ 3224 h 3550"/>
                <a:gd name="T34" fmla="*/ 1314 w 2732"/>
                <a:gd name="T35" fmla="*/ 3390 h 3550"/>
                <a:gd name="T36" fmla="*/ 1386 w 2732"/>
                <a:gd name="T37" fmla="*/ 3410 h 3550"/>
                <a:gd name="T38" fmla="*/ 1480 w 2732"/>
                <a:gd name="T39" fmla="*/ 3314 h 3550"/>
                <a:gd name="T40" fmla="*/ 1643 w 2732"/>
                <a:gd name="T41" fmla="*/ 3113 h 3550"/>
                <a:gd name="T42" fmla="*/ 1849 w 2732"/>
                <a:gd name="T43" fmla="*/ 2844 h 3550"/>
                <a:gd name="T44" fmla="*/ 2147 w 2732"/>
                <a:gd name="T45" fmla="*/ 2414 h 3550"/>
                <a:gd name="T46" fmla="*/ 2441 w 2732"/>
                <a:gd name="T47" fmla="*/ 1898 h 3550"/>
                <a:gd name="T48" fmla="*/ 2557 w 2732"/>
                <a:gd name="T49" fmla="*/ 1602 h 3550"/>
                <a:gd name="T50" fmla="*/ 2595 w 2732"/>
                <a:gd name="T51" fmla="*/ 1368 h 3550"/>
                <a:gd name="T52" fmla="*/ 2546 w 2732"/>
                <a:gd name="T53" fmla="*/ 1020 h 3550"/>
                <a:gd name="T54" fmla="*/ 2402 w 2732"/>
                <a:gd name="T55" fmla="*/ 702 h 3550"/>
                <a:gd name="T56" fmla="*/ 2224 w 2732"/>
                <a:gd name="T57" fmla="*/ 483 h 3550"/>
                <a:gd name="T58" fmla="*/ 2224 w 2732"/>
                <a:gd name="T59" fmla="*/ 414 h 3550"/>
                <a:gd name="T60" fmla="*/ 2284 w 2732"/>
                <a:gd name="T61" fmla="*/ 380 h 3550"/>
                <a:gd name="T62" fmla="*/ 2394 w 2732"/>
                <a:gd name="T63" fmla="*/ 466 h 3550"/>
                <a:gd name="T64" fmla="*/ 2592 w 2732"/>
                <a:gd name="T65" fmla="*/ 763 h 3550"/>
                <a:gd name="T66" fmla="*/ 2706 w 2732"/>
                <a:gd name="T67" fmla="*/ 1100 h 3550"/>
                <a:gd name="T68" fmla="*/ 2730 w 2732"/>
                <a:gd name="T69" fmla="*/ 1427 h 3550"/>
                <a:gd name="T70" fmla="*/ 2667 w 2732"/>
                <a:gd name="T71" fmla="*/ 1705 h 3550"/>
                <a:gd name="T72" fmla="*/ 2522 w 2732"/>
                <a:gd name="T73" fmla="*/ 2043 h 3550"/>
                <a:gd name="T74" fmla="*/ 2169 w 2732"/>
                <a:gd name="T75" fmla="*/ 2630 h 3550"/>
                <a:gd name="T76" fmla="*/ 1904 w 2732"/>
                <a:gd name="T77" fmla="*/ 2998 h 3550"/>
                <a:gd name="T78" fmla="*/ 1704 w 2732"/>
                <a:gd name="T79" fmla="*/ 3256 h 3550"/>
                <a:gd name="T80" fmla="*/ 1576 w 2732"/>
                <a:gd name="T81" fmla="*/ 3414 h 3550"/>
                <a:gd name="T82" fmla="*/ 1967 w 2732"/>
                <a:gd name="T83" fmla="*/ 3442 h 3550"/>
                <a:gd name="T84" fmla="*/ 1967 w 2732"/>
                <a:gd name="T85" fmla="*/ 3523 h 3550"/>
                <a:gd name="T86" fmla="*/ 820 w 2732"/>
                <a:gd name="T87" fmla="*/ 3550 h 3550"/>
                <a:gd name="T88" fmla="*/ 755 w 2732"/>
                <a:gd name="T89" fmla="*/ 3504 h 3550"/>
                <a:gd name="T90" fmla="*/ 780 w 2732"/>
                <a:gd name="T91" fmla="*/ 3427 h 3550"/>
                <a:gd name="T92" fmla="*/ 1134 w 2732"/>
                <a:gd name="T93" fmla="*/ 3386 h 3550"/>
                <a:gd name="T94" fmla="*/ 982 w 2732"/>
                <a:gd name="T95" fmla="*/ 3198 h 3550"/>
                <a:gd name="T96" fmla="*/ 774 w 2732"/>
                <a:gd name="T97" fmla="*/ 2924 h 3550"/>
                <a:gd name="T98" fmla="*/ 468 w 2732"/>
                <a:gd name="T99" fmla="*/ 2487 h 3550"/>
                <a:gd name="T100" fmla="*/ 166 w 2732"/>
                <a:gd name="T101" fmla="*/ 1954 h 3550"/>
                <a:gd name="T102" fmla="*/ 42 w 2732"/>
                <a:gd name="T103" fmla="*/ 1631 h 3550"/>
                <a:gd name="T104" fmla="*/ 0 w 2732"/>
                <a:gd name="T105" fmla="*/ 1368 h 3550"/>
                <a:gd name="T106" fmla="*/ 48 w 2732"/>
                <a:gd name="T107" fmla="*/ 1008 h 3550"/>
                <a:gd name="T108" fmla="*/ 191 w 2732"/>
                <a:gd name="T109" fmla="*/ 669 h 3550"/>
                <a:gd name="T110" fmla="*/ 414 w 2732"/>
                <a:gd name="T111" fmla="*/ 387 h 3550"/>
                <a:gd name="T112" fmla="*/ 694 w 2732"/>
                <a:gd name="T113" fmla="*/ 176 h 3550"/>
                <a:gd name="T114" fmla="*/ 1018 w 2732"/>
                <a:gd name="T115" fmla="*/ 46 h 3550"/>
                <a:gd name="T116" fmla="*/ 1366 w 2732"/>
                <a:gd name="T117" fmla="*/ 0 h 3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32" h="3550">
                  <a:moveTo>
                    <a:pt x="1366" y="0"/>
                  </a:moveTo>
                  <a:lnTo>
                    <a:pt x="1455" y="2"/>
                  </a:lnTo>
                  <a:lnTo>
                    <a:pt x="1545" y="11"/>
                  </a:lnTo>
                  <a:lnTo>
                    <a:pt x="1633" y="26"/>
                  </a:lnTo>
                  <a:lnTo>
                    <a:pt x="1722" y="47"/>
                  </a:lnTo>
                  <a:lnTo>
                    <a:pt x="1811" y="74"/>
                  </a:lnTo>
                  <a:lnTo>
                    <a:pt x="1899" y="108"/>
                  </a:lnTo>
                  <a:lnTo>
                    <a:pt x="1914" y="116"/>
                  </a:lnTo>
                  <a:lnTo>
                    <a:pt x="1926" y="129"/>
                  </a:lnTo>
                  <a:lnTo>
                    <a:pt x="1935" y="145"/>
                  </a:lnTo>
                  <a:lnTo>
                    <a:pt x="1940" y="162"/>
                  </a:lnTo>
                  <a:lnTo>
                    <a:pt x="1940" y="180"/>
                  </a:lnTo>
                  <a:lnTo>
                    <a:pt x="1935" y="197"/>
                  </a:lnTo>
                  <a:lnTo>
                    <a:pt x="1925" y="212"/>
                  </a:lnTo>
                  <a:lnTo>
                    <a:pt x="1912" y="224"/>
                  </a:lnTo>
                  <a:lnTo>
                    <a:pt x="1897" y="233"/>
                  </a:lnTo>
                  <a:lnTo>
                    <a:pt x="1880" y="238"/>
                  </a:lnTo>
                  <a:lnTo>
                    <a:pt x="1863" y="238"/>
                  </a:lnTo>
                  <a:lnTo>
                    <a:pt x="1845" y="233"/>
                  </a:lnTo>
                  <a:lnTo>
                    <a:pt x="1761" y="201"/>
                  </a:lnTo>
                  <a:lnTo>
                    <a:pt x="1674" y="176"/>
                  </a:lnTo>
                  <a:lnTo>
                    <a:pt x="1587" y="157"/>
                  </a:lnTo>
                  <a:lnTo>
                    <a:pt x="1499" y="144"/>
                  </a:lnTo>
                  <a:lnTo>
                    <a:pt x="1411" y="138"/>
                  </a:lnTo>
                  <a:lnTo>
                    <a:pt x="1323" y="138"/>
                  </a:lnTo>
                  <a:lnTo>
                    <a:pt x="1233" y="144"/>
                  </a:lnTo>
                  <a:lnTo>
                    <a:pt x="1145" y="157"/>
                  </a:lnTo>
                  <a:lnTo>
                    <a:pt x="1058" y="176"/>
                  </a:lnTo>
                  <a:lnTo>
                    <a:pt x="972" y="201"/>
                  </a:lnTo>
                  <a:lnTo>
                    <a:pt x="888" y="233"/>
                  </a:lnTo>
                  <a:lnTo>
                    <a:pt x="805" y="273"/>
                  </a:lnTo>
                  <a:lnTo>
                    <a:pt x="725" y="318"/>
                  </a:lnTo>
                  <a:lnTo>
                    <a:pt x="649" y="367"/>
                  </a:lnTo>
                  <a:lnTo>
                    <a:pt x="579" y="422"/>
                  </a:lnTo>
                  <a:lnTo>
                    <a:pt x="512" y="483"/>
                  </a:lnTo>
                  <a:lnTo>
                    <a:pt x="450" y="546"/>
                  </a:lnTo>
                  <a:lnTo>
                    <a:pt x="394" y="615"/>
                  </a:lnTo>
                  <a:lnTo>
                    <a:pt x="342" y="687"/>
                  </a:lnTo>
                  <a:lnTo>
                    <a:pt x="296" y="763"/>
                  </a:lnTo>
                  <a:lnTo>
                    <a:pt x="255" y="843"/>
                  </a:lnTo>
                  <a:lnTo>
                    <a:pt x="219" y="925"/>
                  </a:lnTo>
                  <a:lnTo>
                    <a:pt x="190" y="1009"/>
                  </a:lnTo>
                  <a:lnTo>
                    <a:pt x="166" y="1096"/>
                  </a:lnTo>
                  <a:lnTo>
                    <a:pt x="150" y="1184"/>
                  </a:lnTo>
                  <a:lnTo>
                    <a:pt x="140" y="1275"/>
                  </a:lnTo>
                  <a:lnTo>
                    <a:pt x="137" y="1368"/>
                  </a:lnTo>
                  <a:lnTo>
                    <a:pt x="139" y="1420"/>
                  </a:lnTo>
                  <a:lnTo>
                    <a:pt x="147" y="1477"/>
                  </a:lnTo>
                  <a:lnTo>
                    <a:pt x="159" y="1538"/>
                  </a:lnTo>
                  <a:lnTo>
                    <a:pt x="175" y="1602"/>
                  </a:lnTo>
                  <a:lnTo>
                    <a:pt x="197" y="1671"/>
                  </a:lnTo>
                  <a:lnTo>
                    <a:pt x="224" y="1743"/>
                  </a:lnTo>
                  <a:lnTo>
                    <a:pt x="255" y="1818"/>
                  </a:lnTo>
                  <a:lnTo>
                    <a:pt x="291" y="1898"/>
                  </a:lnTo>
                  <a:lnTo>
                    <a:pt x="332" y="1981"/>
                  </a:lnTo>
                  <a:lnTo>
                    <a:pt x="412" y="2127"/>
                  </a:lnTo>
                  <a:lnTo>
                    <a:pt x="497" y="2273"/>
                  </a:lnTo>
                  <a:lnTo>
                    <a:pt x="585" y="2414"/>
                  </a:lnTo>
                  <a:lnTo>
                    <a:pt x="677" y="2554"/>
                  </a:lnTo>
                  <a:lnTo>
                    <a:pt x="772" y="2691"/>
                  </a:lnTo>
                  <a:lnTo>
                    <a:pt x="828" y="2768"/>
                  </a:lnTo>
                  <a:lnTo>
                    <a:pt x="883" y="2844"/>
                  </a:lnTo>
                  <a:lnTo>
                    <a:pt x="938" y="2916"/>
                  </a:lnTo>
                  <a:lnTo>
                    <a:pt x="990" y="2985"/>
                  </a:lnTo>
                  <a:lnTo>
                    <a:pt x="1041" y="3051"/>
                  </a:lnTo>
                  <a:lnTo>
                    <a:pt x="1089" y="3113"/>
                  </a:lnTo>
                  <a:lnTo>
                    <a:pt x="1135" y="3170"/>
                  </a:lnTo>
                  <a:lnTo>
                    <a:pt x="1177" y="3224"/>
                  </a:lnTo>
                  <a:lnTo>
                    <a:pt x="1216" y="3271"/>
                  </a:lnTo>
                  <a:lnTo>
                    <a:pt x="1252" y="3314"/>
                  </a:lnTo>
                  <a:lnTo>
                    <a:pt x="1284" y="3354"/>
                  </a:lnTo>
                  <a:lnTo>
                    <a:pt x="1314" y="3390"/>
                  </a:lnTo>
                  <a:lnTo>
                    <a:pt x="1329" y="3402"/>
                  </a:lnTo>
                  <a:lnTo>
                    <a:pt x="1346" y="3410"/>
                  </a:lnTo>
                  <a:lnTo>
                    <a:pt x="1366" y="3414"/>
                  </a:lnTo>
                  <a:lnTo>
                    <a:pt x="1386" y="3410"/>
                  </a:lnTo>
                  <a:lnTo>
                    <a:pt x="1403" y="3402"/>
                  </a:lnTo>
                  <a:lnTo>
                    <a:pt x="1418" y="3390"/>
                  </a:lnTo>
                  <a:lnTo>
                    <a:pt x="1448" y="3354"/>
                  </a:lnTo>
                  <a:lnTo>
                    <a:pt x="1480" y="3314"/>
                  </a:lnTo>
                  <a:lnTo>
                    <a:pt x="1516" y="3271"/>
                  </a:lnTo>
                  <a:lnTo>
                    <a:pt x="1555" y="3224"/>
                  </a:lnTo>
                  <a:lnTo>
                    <a:pt x="1597" y="3170"/>
                  </a:lnTo>
                  <a:lnTo>
                    <a:pt x="1643" y="3113"/>
                  </a:lnTo>
                  <a:lnTo>
                    <a:pt x="1691" y="3051"/>
                  </a:lnTo>
                  <a:lnTo>
                    <a:pt x="1742" y="2985"/>
                  </a:lnTo>
                  <a:lnTo>
                    <a:pt x="1794" y="2916"/>
                  </a:lnTo>
                  <a:lnTo>
                    <a:pt x="1849" y="2844"/>
                  </a:lnTo>
                  <a:lnTo>
                    <a:pt x="1904" y="2768"/>
                  </a:lnTo>
                  <a:lnTo>
                    <a:pt x="1960" y="2691"/>
                  </a:lnTo>
                  <a:lnTo>
                    <a:pt x="2055" y="2554"/>
                  </a:lnTo>
                  <a:lnTo>
                    <a:pt x="2147" y="2414"/>
                  </a:lnTo>
                  <a:lnTo>
                    <a:pt x="2237" y="2273"/>
                  </a:lnTo>
                  <a:lnTo>
                    <a:pt x="2320" y="2127"/>
                  </a:lnTo>
                  <a:lnTo>
                    <a:pt x="2400" y="1981"/>
                  </a:lnTo>
                  <a:lnTo>
                    <a:pt x="2441" y="1898"/>
                  </a:lnTo>
                  <a:lnTo>
                    <a:pt x="2477" y="1818"/>
                  </a:lnTo>
                  <a:lnTo>
                    <a:pt x="2508" y="1743"/>
                  </a:lnTo>
                  <a:lnTo>
                    <a:pt x="2535" y="1671"/>
                  </a:lnTo>
                  <a:lnTo>
                    <a:pt x="2557" y="1602"/>
                  </a:lnTo>
                  <a:lnTo>
                    <a:pt x="2573" y="1538"/>
                  </a:lnTo>
                  <a:lnTo>
                    <a:pt x="2585" y="1477"/>
                  </a:lnTo>
                  <a:lnTo>
                    <a:pt x="2593" y="1420"/>
                  </a:lnTo>
                  <a:lnTo>
                    <a:pt x="2595" y="1368"/>
                  </a:lnTo>
                  <a:lnTo>
                    <a:pt x="2593" y="1278"/>
                  </a:lnTo>
                  <a:lnTo>
                    <a:pt x="2583" y="1191"/>
                  </a:lnTo>
                  <a:lnTo>
                    <a:pt x="2567" y="1105"/>
                  </a:lnTo>
                  <a:lnTo>
                    <a:pt x="2546" y="1020"/>
                  </a:lnTo>
                  <a:lnTo>
                    <a:pt x="2518" y="937"/>
                  </a:lnTo>
                  <a:lnTo>
                    <a:pt x="2485" y="856"/>
                  </a:lnTo>
                  <a:lnTo>
                    <a:pt x="2445" y="778"/>
                  </a:lnTo>
                  <a:lnTo>
                    <a:pt x="2402" y="702"/>
                  </a:lnTo>
                  <a:lnTo>
                    <a:pt x="2351" y="630"/>
                  </a:lnTo>
                  <a:lnTo>
                    <a:pt x="2296" y="562"/>
                  </a:lnTo>
                  <a:lnTo>
                    <a:pt x="2235" y="498"/>
                  </a:lnTo>
                  <a:lnTo>
                    <a:pt x="2224" y="483"/>
                  </a:lnTo>
                  <a:lnTo>
                    <a:pt x="2217" y="466"/>
                  </a:lnTo>
                  <a:lnTo>
                    <a:pt x="2214" y="449"/>
                  </a:lnTo>
                  <a:lnTo>
                    <a:pt x="2217" y="430"/>
                  </a:lnTo>
                  <a:lnTo>
                    <a:pt x="2224" y="414"/>
                  </a:lnTo>
                  <a:lnTo>
                    <a:pt x="2234" y="399"/>
                  </a:lnTo>
                  <a:lnTo>
                    <a:pt x="2249" y="388"/>
                  </a:lnTo>
                  <a:lnTo>
                    <a:pt x="2265" y="382"/>
                  </a:lnTo>
                  <a:lnTo>
                    <a:pt x="2284" y="380"/>
                  </a:lnTo>
                  <a:lnTo>
                    <a:pt x="2301" y="382"/>
                  </a:lnTo>
                  <a:lnTo>
                    <a:pt x="2317" y="390"/>
                  </a:lnTo>
                  <a:lnTo>
                    <a:pt x="2332" y="401"/>
                  </a:lnTo>
                  <a:lnTo>
                    <a:pt x="2394" y="466"/>
                  </a:lnTo>
                  <a:lnTo>
                    <a:pt x="2451" y="536"/>
                  </a:lnTo>
                  <a:lnTo>
                    <a:pt x="2502" y="609"/>
                  </a:lnTo>
                  <a:lnTo>
                    <a:pt x="2549" y="685"/>
                  </a:lnTo>
                  <a:lnTo>
                    <a:pt x="2592" y="763"/>
                  </a:lnTo>
                  <a:lnTo>
                    <a:pt x="2629" y="844"/>
                  </a:lnTo>
                  <a:lnTo>
                    <a:pt x="2660" y="927"/>
                  </a:lnTo>
                  <a:lnTo>
                    <a:pt x="2686" y="1013"/>
                  </a:lnTo>
                  <a:lnTo>
                    <a:pt x="2706" y="1100"/>
                  </a:lnTo>
                  <a:lnTo>
                    <a:pt x="2721" y="1188"/>
                  </a:lnTo>
                  <a:lnTo>
                    <a:pt x="2730" y="1277"/>
                  </a:lnTo>
                  <a:lnTo>
                    <a:pt x="2732" y="1368"/>
                  </a:lnTo>
                  <a:lnTo>
                    <a:pt x="2730" y="1427"/>
                  </a:lnTo>
                  <a:lnTo>
                    <a:pt x="2722" y="1492"/>
                  </a:lnTo>
                  <a:lnTo>
                    <a:pt x="2708" y="1559"/>
                  </a:lnTo>
                  <a:lnTo>
                    <a:pt x="2690" y="1631"/>
                  </a:lnTo>
                  <a:lnTo>
                    <a:pt x="2667" y="1705"/>
                  </a:lnTo>
                  <a:lnTo>
                    <a:pt x="2639" y="1785"/>
                  </a:lnTo>
                  <a:lnTo>
                    <a:pt x="2604" y="1867"/>
                  </a:lnTo>
                  <a:lnTo>
                    <a:pt x="2566" y="1954"/>
                  </a:lnTo>
                  <a:lnTo>
                    <a:pt x="2522" y="2043"/>
                  </a:lnTo>
                  <a:lnTo>
                    <a:pt x="2440" y="2193"/>
                  </a:lnTo>
                  <a:lnTo>
                    <a:pt x="2353" y="2341"/>
                  </a:lnTo>
                  <a:lnTo>
                    <a:pt x="2264" y="2487"/>
                  </a:lnTo>
                  <a:lnTo>
                    <a:pt x="2169" y="2630"/>
                  </a:lnTo>
                  <a:lnTo>
                    <a:pt x="2070" y="2770"/>
                  </a:lnTo>
                  <a:lnTo>
                    <a:pt x="2014" y="2849"/>
                  </a:lnTo>
                  <a:lnTo>
                    <a:pt x="1958" y="2924"/>
                  </a:lnTo>
                  <a:lnTo>
                    <a:pt x="1904" y="2998"/>
                  </a:lnTo>
                  <a:lnTo>
                    <a:pt x="1850" y="3068"/>
                  </a:lnTo>
                  <a:lnTo>
                    <a:pt x="1799" y="3134"/>
                  </a:lnTo>
                  <a:lnTo>
                    <a:pt x="1750" y="3198"/>
                  </a:lnTo>
                  <a:lnTo>
                    <a:pt x="1704" y="3256"/>
                  </a:lnTo>
                  <a:lnTo>
                    <a:pt x="1662" y="3309"/>
                  </a:lnTo>
                  <a:lnTo>
                    <a:pt x="1622" y="3358"/>
                  </a:lnTo>
                  <a:lnTo>
                    <a:pt x="1598" y="3386"/>
                  </a:lnTo>
                  <a:lnTo>
                    <a:pt x="1576" y="3414"/>
                  </a:lnTo>
                  <a:lnTo>
                    <a:pt x="1912" y="3414"/>
                  </a:lnTo>
                  <a:lnTo>
                    <a:pt x="1934" y="3417"/>
                  </a:lnTo>
                  <a:lnTo>
                    <a:pt x="1953" y="3427"/>
                  </a:lnTo>
                  <a:lnTo>
                    <a:pt x="1967" y="3442"/>
                  </a:lnTo>
                  <a:lnTo>
                    <a:pt x="1977" y="3461"/>
                  </a:lnTo>
                  <a:lnTo>
                    <a:pt x="1981" y="3482"/>
                  </a:lnTo>
                  <a:lnTo>
                    <a:pt x="1977" y="3504"/>
                  </a:lnTo>
                  <a:lnTo>
                    <a:pt x="1967" y="3523"/>
                  </a:lnTo>
                  <a:lnTo>
                    <a:pt x="1953" y="3538"/>
                  </a:lnTo>
                  <a:lnTo>
                    <a:pt x="1934" y="3546"/>
                  </a:lnTo>
                  <a:lnTo>
                    <a:pt x="1912" y="3550"/>
                  </a:lnTo>
                  <a:lnTo>
                    <a:pt x="820" y="3550"/>
                  </a:lnTo>
                  <a:lnTo>
                    <a:pt x="798" y="3546"/>
                  </a:lnTo>
                  <a:lnTo>
                    <a:pt x="780" y="3538"/>
                  </a:lnTo>
                  <a:lnTo>
                    <a:pt x="765" y="3523"/>
                  </a:lnTo>
                  <a:lnTo>
                    <a:pt x="755" y="3504"/>
                  </a:lnTo>
                  <a:lnTo>
                    <a:pt x="751" y="3482"/>
                  </a:lnTo>
                  <a:lnTo>
                    <a:pt x="755" y="3461"/>
                  </a:lnTo>
                  <a:lnTo>
                    <a:pt x="765" y="3442"/>
                  </a:lnTo>
                  <a:lnTo>
                    <a:pt x="780" y="3427"/>
                  </a:lnTo>
                  <a:lnTo>
                    <a:pt x="798" y="3417"/>
                  </a:lnTo>
                  <a:lnTo>
                    <a:pt x="820" y="3414"/>
                  </a:lnTo>
                  <a:lnTo>
                    <a:pt x="1156" y="3414"/>
                  </a:lnTo>
                  <a:lnTo>
                    <a:pt x="1134" y="3386"/>
                  </a:lnTo>
                  <a:lnTo>
                    <a:pt x="1110" y="3358"/>
                  </a:lnTo>
                  <a:lnTo>
                    <a:pt x="1072" y="3309"/>
                  </a:lnTo>
                  <a:lnTo>
                    <a:pt x="1028" y="3256"/>
                  </a:lnTo>
                  <a:lnTo>
                    <a:pt x="982" y="3198"/>
                  </a:lnTo>
                  <a:lnTo>
                    <a:pt x="933" y="3134"/>
                  </a:lnTo>
                  <a:lnTo>
                    <a:pt x="882" y="3067"/>
                  </a:lnTo>
                  <a:lnTo>
                    <a:pt x="828" y="2998"/>
                  </a:lnTo>
                  <a:lnTo>
                    <a:pt x="774" y="2924"/>
                  </a:lnTo>
                  <a:lnTo>
                    <a:pt x="718" y="2849"/>
                  </a:lnTo>
                  <a:lnTo>
                    <a:pt x="662" y="2770"/>
                  </a:lnTo>
                  <a:lnTo>
                    <a:pt x="563" y="2630"/>
                  </a:lnTo>
                  <a:lnTo>
                    <a:pt x="468" y="2487"/>
                  </a:lnTo>
                  <a:lnTo>
                    <a:pt x="379" y="2342"/>
                  </a:lnTo>
                  <a:lnTo>
                    <a:pt x="292" y="2193"/>
                  </a:lnTo>
                  <a:lnTo>
                    <a:pt x="210" y="2043"/>
                  </a:lnTo>
                  <a:lnTo>
                    <a:pt x="166" y="1954"/>
                  </a:lnTo>
                  <a:lnTo>
                    <a:pt x="128" y="1868"/>
                  </a:lnTo>
                  <a:lnTo>
                    <a:pt x="94" y="1785"/>
                  </a:lnTo>
                  <a:lnTo>
                    <a:pt x="65" y="1707"/>
                  </a:lnTo>
                  <a:lnTo>
                    <a:pt x="42" y="1631"/>
                  </a:lnTo>
                  <a:lnTo>
                    <a:pt x="24" y="1559"/>
                  </a:lnTo>
                  <a:lnTo>
                    <a:pt x="10" y="1492"/>
                  </a:lnTo>
                  <a:lnTo>
                    <a:pt x="2" y="1427"/>
                  </a:lnTo>
                  <a:lnTo>
                    <a:pt x="0" y="1368"/>
                  </a:lnTo>
                  <a:lnTo>
                    <a:pt x="2" y="1276"/>
                  </a:lnTo>
                  <a:lnTo>
                    <a:pt x="12" y="1185"/>
                  </a:lnTo>
                  <a:lnTo>
                    <a:pt x="27" y="1096"/>
                  </a:lnTo>
                  <a:lnTo>
                    <a:pt x="48" y="1008"/>
                  </a:lnTo>
                  <a:lnTo>
                    <a:pt x="75" y="921"/>
                  </a:lnTo>
                  <a:lnTo>
                    <a:pt x="107" y="835"/>
                  </a:lnTo>
                  <a:lnTo>
                    <a:pt x="147" y="751"/>
                  </a:lnTo>
                  <a:lnTo>
                    <a:pt x="191" y="669"/>
                  </a:lnTo>
                  <a:lnTo>
                    <a:pt x="240" y="592"/>
                  </a:lnTo>
                  <a:lnTo>
                    <a:pt x="293" y="520"/>
                  </a:lnTo>
                  <a:lnTo>
                    <a:pt x="351" y="452"/>
                  </a:lnTo>
                  <a:lnTo>
                    <a:pt x="414" y="387"/>
                  </a:lnTo>
                  <a:lnTo>
                    <a:pt x="478" y="327"/>
                  </a:lnTo>
                  <a:lnTo>
                    <a:pt x="548" y="273"/>
                  </a:lnTo>
                  <a:lnTo>
                    <a:pt x="620" y="222"/>
                  </a:lnTo>
                  <a:lnTo>
                    <a:pt x="694" y="176"/>
                  </a:lnTo>
                  <a:lnTo>
                    <a:pt x="772" y="136"/>
                  </a:lnTo>
                  <a:lnTo>
                    <a:pt x="852" y="100"/>
                  </a:lnTo>
                  <a:lnTo>
                    <a:pt x="934" y="70"/>
                  </a:lnTo>
                  <a:lnTo>
                    <a:pt x="1018" y="46"/>
                  </a:lnTo>
                  <a:lnTo>
                    <a:pt x="1103" y="26"/>
                  </a:lnTo>
                  <a:lnTo>
                    <a:pt x="1190" y="11"/>
                  </a:lnTo>
                  <a:lnTo>
                    <a:pt x="1278" y="2"/>
                  </a:lnTo>
                  <a:lnTo>
                    <a:pt x="13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7458" y="1219"/>
              <a:ext cx="1366" cy="1366"/>
            </a:xfrm>
            <a:custGeom>
              <a:avLst/>
              <a:gdLst>
                <a:gd name="T0" fmla="*/ 724 w 1366"/>
                <a:gd name="T1" fmla="*/ 14 h 1366"/>
                <a:gd name="T2" fmla="*/ 751 w 1366"/>
                <a:gd name="T3" fmla="*/ 68 h 1366"/>
                <a:gd name="T4" fmla="*/ 724 w 1366"/>
                <a:gd name="T5" fmla="*/ 124 h 1366"/>
                <a:gd name="T6" fmla="*/ 623 w 1366"/>
                <a:gd name="T7" fmla="*/ 140 h 1366"/>
                <a:gd name="T8" fmla="*/ 457 w 1366"/>
                <a:gd name="T9" fmla="*/ 186 h 1366"/>
                <a:gd name="T10" fmla="*/ 315 w 1366"/>
                <a:gd name="T11" fmla="*/ 280 h 1366"/>
                <a:gd name="T12" fmla="*/ 209 w 1366"/>
                <a:gd name="T13" fmla="*/ 412 h 1366"/>
                <a:gd name="T14" fmla="*/ 147 w 1366"/>
                <a:gd name="T15" fmla="*/ 576 h 1366"/>
                <a:gd name="T16" fmla="*/ 140 w 1366"/>
                <a:gd name="T17" fmla="*/ 751 h 1366"/>
                <a:gd name="T18" fmla="*/ 189 w 1366"/>
                <a:gd name="T19" fmla="*/ 915 h 1366"/>
                <a:gd name="T20" fmla="*/ 283 w 1366"/>
                <a:gd name="T21" fmla="*/ 1057 h 1366"/>
                <a:gd name="T22" fmla="*/ 420 w 1366"/>
                <a:gd name="T23" fmla="*/ 1162 h 1366"/>
                <a:gd name="T24" fmla="*/ 587 w 1366"/>
                <a:gd name="T25" fmla="*/ 1220 h 1366"/>
                <a:gd name="T26" fmla="*/ 759 w 1366"/>
                <a:gd name="T27" fmla="*/ 1224 h 1366"/>
                <a:gd name="T28" fmla="*/ 921 w 1366"/>
                <a:gd name="T29" fmla="*/ 1175 h 1366"/>
                <a:gd name="T30" fmla="*/ 1062 w 1366"/>
                <a:gd name="T31" fmla="*/ 1076 h 1366"/>
                <a:gd name="T32" fmla="*/ 1167 w 1366"/>
                <a:gd name="T33" fmla="*/ 935 h 1366"/>
                <a:gd name="T34" fmla="*/ 1222 w 1366"/>
                <a:gd name="T35" fmla="*/ 771 h 1366"/>
                <a:gd name="T36" fmla="*/ 1223 w 1366"/>
                <a:gd name="T37" fmla="*/ 601 h 1366"/>
                <a:gd name="T38" fmla="*/ 1172 w 1366"/>
                <a:gd name="T39" fmla="*/ 440 h 1366"/>
                <a:gd name="T40" fmla="*/ 1069 w 1366"/>
                <a:gd name="T41" fmla="*/ 297 h 1366"/>
                <a:gd name="T42" fmla="*/ 1048 w 1366"/>
                <a:gd name="T43" fmla="*/ 248 h 1366"/>
                <a:gd name="T44" fmla="*/ 1068 w 1366"/>
                <a:gd name="T45" fmla="*/ 200 h 1366"/>
                <a:gd name="T46" fmla="*/ 1118 w 1366"/>
                <a:gd name="T47" fmla="*/ 180 h 1366"/>
                <a:gd name="T48" fmla="*/ 1166 w 1366"/>
                <a:gd name="T49" fmla="*/ 200 h 1366"/>
                <a:gd name="T50" fmla="*/ 1280 w 1366"/>
                <a:gd name="T51" fmla="*/ 353 h 1366"/>
                <a:gd name="T52" fmla="*/ 1347 w 1366"/>
                <a:gd name="T53" fmla="*/ 525 h 1366"/>
                <a:gd name="T54" fmla="*/ 1366 w 1366"/>
                <a:gd name="T55" fmla="*/ 709 h 1366"/>
                <a:gd name="T56" fmla="*/ 1334 w 1366"/>
                <a:gd name="T57" fmla="*/ 892 h 1366"/>
                <a:gd name="T58" fmla="*/ 1251 w 1366"/>
                <a:gd name="T59" fmla="*/ 1063 h 1366"/>
                <a:gd name="T60" fmla="*/ 1124 w 1366"/>
                <a:gd name="T61" fmla="*/ 1204 h 1366"/>
                <a:gd name="T62" fmla="*/ 967 w 1366"/>
                <a:gd name="T63" fmla="*/ 1304 h 1366"/>
                <a:gd name="T64" fmla="*/ 791 w 1366"/>
                <a:gd name="T65" fmla="*/ 1357 h 1366"/>
                <a:gd name="T66" fmla="*/ 606 w 1366"/>
                <a:gd name="T67" fmla="*/ 1362 h 1366"/>
                <a:gd name="T68" fmla="*/ 422 w 1366"/>
                <a:gd name="T69" fmla="*/ 1314 h 1366"/>
                <a:gd name="T70" fmla="*/ 257 w 1366"/>
                <a:gd name="T71" fmla="*/ 1217 h 1366"/>
                <a:gd name="T72" fmla="*/ 129 w 1366"/>
                <a:gd name="T73" fmla="*/ 1083 h 1366"/>
                <a:gd name="T74" fmla="*/ 42 w 1366"/>
                <a:gd name="T75" fmla="*/ 921 h 1366"/>
                <a:gd name="T76" fmla="*/ 2 w 1366"/>
                <a:gd name="T77" fmla="*/ 740 h 1366"/>
                <a:gd name="T78" fmla="*/ 14 w 1366"/>
                <a:gd name="T79" fmla="*/ 550 h 1366"/>
                <a:gd name="T80" fmla="*/ 82 w 1366"/>
                <a:gd name="T81" fmla="*/ 358 h 1366"/>
                <a:gd name="T82" fmla="*/ 201 w 1366"/>
                <a:gd name="T83" fmla="*/ 200 h 1366"/>
                <a:gd name="T84" fmla="*/ 359 w 1366"/>
                <a:gd name="T85" fmla="*/ 82 h 1366"/>
                <a:gd name="T86" fmla="*/ 546 w 1366"/>
                <a:gd name="T87" fmla="*/ 14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6" h="1366">
                  <a:moveTo>
                    <a:pt x="683" y="0"/>
                  </a:moveTo>
                  <a:lnTo>
                    <a:pt x="704" y="4"/>
                  </a:lnTo>
                  <a:lnTo>
                    <a:pt x="724" y="14"/>
                  </a:lnTo>
                  <a:lnTo>
                    <a:pt x="738" y="29"/>
                  </a:lnTo>
                  <a:lnTo>
                    <a:pt x="748" y="47"/>
                  </a:lnTo>
                  <a:lnTo>
                    <a:pt x="751" y="68"/>
                  </a:lnTo>
                  <a:lnTo>
                    <a:pt x="748" y="91"/>
                  </a:lnTo>
                  <a:lnTo>
                    <a:pt x="738" y="109"/>
                  </a:lnTo>
                  <a:lnTo>
                    <a:pt x="724" y="124"/>
                  </a:lnTo>
                  <a:lnTo>
                    <a:pt x="704" y="133"/>
                  </a:lnTo>
                  <a:lnTo>
                    <a:pt x="683" y="137"/>
                  </a:lnTo>
                  <a:lnTo>
                    <a:pt x="623" y="140"/>
                  </a:lnTo>
                  <a:lnTo>
                    <a:pt x="566" y="149"/>
                  </a:lnTo>
                  <a:lnTo>
                    <a:pt x="510" y="165"/>
                  </a:lnTo>
                  <a:lnTo>
                    <a:pt x="457" y="186"/>
                  </a:lnTo>
                  <a:lnTo>
                    <a:pt x="406" y="212"/>
                  </a:lnTo>
                  <a:lnTo>
                    <a:pt x="359" y="244"/>
                  </a:lnTo>
                  <a:lnTo>
                    <a:pt x="315" y="280"/>
                  </a:lnTo>
                  <a:lnTo>
                    <a:pt x="274" y="320"/>
                  </a:lnTo>
                  <a:lnTo>
                    <a:pt x="240" y="364"/>
                  </a:lnTo>
                  <a:lnTo>
                    <a:pt x="209" y="412"/>
                  </a:lnTo>
                  <a:lnTo>
                    <a:pt x="183" y="464"/>
                  </a:lnTo>
                  <a:lnTo>
                    <a:pt x="161" y="519"/>
                  </a:lnTo>
                  <a:lnTo>
                    <a:pt x="147" y="576"/>
                  </a:lnTo>
                  <a:lnTo>
                    <a:pt x="139" y="636"/>
                  </a:lnTo>
                  <a:lnTo>
                    <a:pt x="137" y="694"/>
                  </a:lnTo>
                  <a:lnTo>
                    <a:pt x="140" y="751"/>
                  </a:lnTo>
                  <a:lnTo>
                    <a:pt x="152" y="808"/>
                  </a:lnTo>
                  <a:lnTo>
                    <a:pt x="166" y="863"/>
                  </a:lnTo>
                  <a:lnTo>
                    <a:pt x="189" y="915"/>
                  </a:lnTo>
                  <a:lnTo>
                    <a:pt x="215" y="965"/>
                  </a:lnTo>
                  <a:lnTo>
                    <a:pt x="247" y="1012"/>
                  </a:lnTo>
                  <a:lnTo>
                    <a:pt x="283" y="1057"/>
                  </a:lnTo>
                  <a:lnTo>
                    <a:pt x="325" y="1096"/>
                  </a:lnTo>
                  <a:lnTo>
                    <a:pt x="370" y="1131"/>
                  </a:lnTo>
                  <a:lnTo>
                    <a:pt x="420" y="1162"/>
                  </a:lnTo>
                  <a:lnTo>
                    <a:pt x="474" y="1188"/>
                  </a:lnTo>
                  <a:lnTo>
                    <a:pt x="530" y="1208"/>
                  </a:lnTo>
                  <a:lnTo>
                    <a:pt x="587" y="1220"/>
                  </a:lnTo>
                  <a:lnTo>
                    <a:pt x="645" y="1228"/>
                  </a:lnTo>
                  <a:lnTo>
                    <a:pt x="702" y="1229"/>
                  </a:lnTo>
                  <a:lnTo>
                    <a:pt x="759" y="1224"/>
                  </a:lnTo>
                  <a:lnTo>
                    <a:pt x="815" y="1213"/>
                  </a:lnTo>
                  <a:lnTo>
                    <a:pt x="868" y="1197"/>
                  </a:lnTo>
                  <a:lnTo>
                    <a:pt x="921" y="1175"/>
                  </a:lnTo>
                  <a:lnTo>
                    <a:pt x="971" y="1147"/>
                  </a:lnTo>
                  <a:lnTo>
                    <a:pt x="1018" y="1115"/>
                  </a:lnTo>
                  <a:lnTo>
                    <a:pt x="1062" y="1076"/>
                  </a:lnTo>
                  <a:lnTo>
                    <a:pt x="1101" y="1034"/>
                  </a:lnTo>
                  <a:lnTo>
                    <a:pt x="1138" y="987"/>
                  </a:lnTo>
                  <a:lnTo>
                    <a:pt x="1167" y="935"/>
                  </a:lnTo>
                  <a:lnTo>
                    <a:pt x="1192" y="882"/>
                  </a:lnTo>
                  <a:lnTo>
                    <a:pt x="1211" y="827"/>
                  </a:lnTo>
                  <a:lnTo>
                    <a:pt x="1222" y="771"/>
                  </a:lnTo>
                  <a:lnTo>
                    <a:pt x="1228" y="715"/>
                  </a:lnTo>
                  <a:lnTo>
                    <a:pt x="1229" y="658"/>
                  </a:lnTo>
                  <a:lnTo>
                    <a:pt x="1223" y="601"/>
                  </a:lnTo>
                  <a:lnTo>
                    <a:pt x="1212" y="546"/>
                  </a:lnTo>
                  <a:lnTo>
                    <a:pt x="1195" y="492"/>
                  </a:lnTo>
                  <a:lnTo>
                    <a:pt x="1172" y="440"/>
                  </a:lnTo>
                  <a:lnTo>
                    <a:pt x="1144" y="389"/>
                  </a:lnTo>
                  <a:lnTo>
                    <a:pt x="1109" y="342"/>
                  </a:lnTo>
                  <a:lnTo>
                    <a:pt x="1069" y="297"/>
                  </a:lnTo>
                  <a:lnTo>
                    <a:pt x="1058" y="283"/>
                  </a:lnTo>
                  <a:lnTo>
                    <a:pt x="1051" y="266"/>
                  </a:lnTo>
                  <a:lnTo>
                    <a:pt x="1048" y="248"/>
                  </a:lnTo>
                  <a:lnTo>
                    <a:pt x="1051" y="231"/>
                  </a:lnTo>
                  <a:lnTo>
                    <a:pt x="1058" y="214"/>
                  </a:lnTo>
                  <a:lnTo>
                    <a:pt x="1068" y="200"/>
                  </a:lnTo>
                  <a:lnTo>
                    <a:pt x="1083" y="189"/>
                  </a:lnTo>
                  <a:lnTo>
                    <a:pt x="1099" y="181"/>
                  </a:lnTo>
                  <a:lnTo>
                    <a:pt x="1118" y="180"/>
                  </a:lnTo>
                  <a:lnTo>
                    <a:pt x="1135" y="183"/>
                  </a:lnTo>
                  <a:lnTo>
                    <a:pt x="1151" y="189"/>
                  </a:lnTo>
                  <a:lnTo>
                    <a:pt x="1166" y="200"/>
                  </a:lnTo>
                  <a:lnTo>
                    <a:pt x="1210" y="248"/>
                  </a:lnTo>
                  <a:lnTo>
                    <a:pt x="1248" y="299"/>
                  </a:lnTo>
                  <a:lnTo>
                    <a:pt x="1280" y="353"/>
                  </a:lnTo>
                  <a:lnTo>
                    <a:pt x="1309" y="409"/>
                  </a:lnTo>
                  <a:lnTo>
                    <a:pt x="1331" y="466"/>
                  </a:lnTo>
                  <a:lnTo>
                    <a:pt x="1347" y="525"/>
                  </a:lnTo>
                  <a:lnTo>
                    <a:pt x="1359" y="586"/>
                  </a:lnTo>
                  <a:lnTo>
                    <a:pt x="1365" y="647"/>
                  </a:lnTo>
                  <a:lnTo>
                    <a:pt x="1366" y="709"/>
                  </a:lnTo>
                  <a:lnTo>
                    <a:pt x="1361" y="770"/>
                  </a:lnTo>
                  <a:lnTo>
                    <a:pt x="1350" y="831"/>
                  </a:lnTo>
                  <a:lnTo>
                    <a:pt x="1334" y="892"/>
                  </a:lnTo>
                  <a:lnTo>
                    <a:pt x="1311" y="950"/>
                  </a:lnTo>
                  <a:lnTo>
                    <a:pt x="1284" y="1007"/>
                  </a:lnTo>
                  <a:lnTo>
                    <a:pt x="1251" y="1063"/>
                  </a:lnTo>
                  <a:lnTo>
                    <a:pt x="1212" y="1115"/>
                  </a:lnTo>
                  <a:lnTo>
                    <a:pt x="1170" y="1162"/>
                  </a:lnTo>
                  <a:lnTo>
                    <a:pt x="1124" y="1204"/>
                  </a:lnTo>
                  <a:lnTo>
                    <a:pt x="1074" y="1243"/>
                  </a:lnTo>
                  <a:lnTo>
                    <a:pt x="1022" y="1276"/>
                  </a:lnTo>
                  <a:lnTo>
                    <a:pt x="967" y="1304"/>
                  </a:lnTo>
                  <a:lnTo>
                    <a:pt x="910" y="1327"/>
                  </a:lnTo>
                  <a:lnTo>
                    <a:pt x="852" y="1345"/>
                  </a:lnTo>
                  <a:lnTo>
                    <a:pt x="791" y="1357"/>
                  </a:lnTo>
                  <a:lnTo>
                    <a:pt x="730" y="1364"/>
                  </a:lnTo>
                  <a:lnTo>
                    <a:pt x="668" y="1366"/>
                  </a:lnTo>
                  <a:lnTo>
                    <a:pt x="606" y="1362"/>
                  </a:lnTo>
                  <a:lnTo>
                    <a:pt x="544" y="1352"/>
                  </a:lnTo>
                  <a:lnTo>
                    <a:pt x="482" y="1336"/>
                  </a:lnTo>
                  <a:lnTo>
                    <a:pt x="422" y="1314"/>
                  </a:lnTo>
                  <a:lnTo>
                    <a:pt x="363" y="1286"/>
                  </a:lnTo>
                  <a:lnTo>
                    <a:pt x="308" y="1254"/>
                  </a:lnTo>
                  <a:lnTo>
                    <a:pt x="257" y="1217"/>
                  </a:lnTo>
                  <a:lnTo>
                    <a:pt x="211" y="1176"/>
                  </a:lnTo>
                  <a:lnTo>
                    <a:pt x="168" y="1131"/>
                  </a:lnTo>
                  <a:lnTo>
                    <a:pt x="129" y="1083"/>
                  </a:lnTo>
                  <a:lnTo>
                    <a:pt x="96" y="1032"/>
                  </a:lnTo>
                  <a:lnTo>
                    <a:pt x="67" y="977"/>
                  </a:lnTo>
                  <a:lnTo>
                    <a:pt x="42" y="921"/>
                  </a:lnTo>
                  <a:lnTo>
                    <a:pt x="24" y="863"/>
                  </a:lnTo>
                  <a:lnTo>
                    <a:pt x="10" y="802"/>
                  </a:lnTo>
                  <a:lnTo>
                    <a:pt x="2" y="740"/>
                  </a:lnTo>
                  <a:lnTo>
                    <a:pt x="0" y="677"/>
                  </a:lnTo>
                  <a:lnTo>
                    <a:pt x="4" y="613"/>
                  </a:lnTo>
                  <a:lnTo>
                    <a:pt x="14" y="550"/>
                  </a:lnTo>
                  <a:lnTo>
                    <a:pt x="30" y="483"/>
                  </a:lnTo>
                  <a:lnTo>
                    <a:pt x="53" y="419"/>
                  </a:lnTo>
                  <a:lnTo>
                    <a:pt x="82" y="358"/>
                  </a:lnTo>
                  <a:lnTo>
                    <a:pt x="117" y="302"/>
                  </a:lnTo>
                  <a:lnTo>
                    <a:pt x="156" y="248"/>
                  </a:lnTo>
                  <a:lnTo>
                    <a:pt x="201" y="200"/>
                  </a:lnTo>
                  <a:lnTo>
                    <a:pt x="250" y="155"/>
                  </a:lnTo>
                  <a:lnTo>
                    <a:pt x="303" y="116"/>
                  </a:lnTo>
                  <a:lnTo>
                    <a:pt x="359" y="82"/>
                  </a:lnTo>
                  <a:lnTo>
                    <a:pt x="418" y="54"/>
                  </a:lnTo>
                  <a:lnTo>
                    <a:pt x="482" y="31"/>
                  </a:lnTo>
                  <a:lnTo>
                    <a:pt x="546" y="14"/>
                  </a:lnTo>
                  <a:lnTo>
                    <a:pt x="613" y="4"/>
                  </a:lnTo>
                  <a:lnTo>
                    <a:pt x="6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Freeform 8"/>
            <p:cNvSpPr>
              <a:spLocks/>
            </p:cNvSpPr>
            <p:nvPr/>
          </p:nvSpPr>
          <p:spPr bwMode="auto">
            <a:xfrm>
              <a:off x="6092" y="3472"/>
              <a:ext cx="4098" cy="1161"/>
            </a:xfrm>
            <a:custGeom>
              <a:avLst/>
              <a:gdLst>
                <a:gd name="T0" fmla="*/ 1119 w 4098"/>
                <a:gd name="T1" fmla="*/ 0 h 1161"/>
                <a:gd name="T2" fmla="*/ 1159 w 4098"/>
                <a:gd name="T3" fmla="*/ 14 h 1161"/>
                <a:gd name="T4" fmla="*/ 1183 w 4098"/>
                <a:gd name="T5" fmla="*/ 47 h 1161"/>
                <a:gd name="T6" fmla="*/ 1183 w 4098"/>
                <a:gd name="T7" fmla="*/ 91 h 1161"/>
                <a:gd name="T8" fmla="*/ 1159 w 4098"/>
                <a:gd name="T9" fmla="*/ 124 h 1161"/>
                <a:gd name="T10" fmla="*/ 1119 w 4098"/>
                <a:gd name="T11" fmla="*/ 137 h 1161"/>
                <a:gd name="T12" fmla="*/ 612 w 4098"/>
                <a:gd name="T13" fmla="*/ 139 h 1161"/>
                <a:gd name="T14" fmla="*/ 577 w 4098"/>
                <a:gd name="T15" fmla="*/ 158 h 1161"/>
                <a:gd name="T16" fmla="*/ 145 w 4098"/>
                <a:gd name="T17" fmla="*/ 925 h 1161"/>
                <a:gd name="T18" fmla="*/ 137 w 4098"/>
                <a:gd name="T19" fmla="*/ 957 h 1161"/>
                <a:gd name="T20" fmla="*/ 145 w 4098"/>
                <a:gd name="T21" fmla="*/ 988 h 1161"/>
                <a:gd name="T22" fmla="*/ 174 w 4098"/>
                <a:gd name="T23" fmla="*/ 1016 h 1161"/>
                <a:gd name="T24" fmla="*/ 212 w 4098"/>
                <a:gd name="T25" fmla="*/ 1024 h 1161"/>
                <a:gd name="T26" fmla="*/ 3906 w 4098"/>
                <a:gd name="T27" fmla="*/ 1022 h 1161"/>
                <a:gd name="T28" fmla="*/ 3940 w 4098"/>
                <a:gd name="T29" fmla="*/ 1005 h 1161"/>
                <a:gd name="T30" fmla="*/ 3959 w 4098"/>
                <a:gd name="T31" fmla="*/ 974 h 1161"/>
                <a:gd name="T32" fmla="*/ 3959 w 4098"/>
                <a:gd name="T33" fmla="*/ 941 h 1161"/>
                <a:gd name="T34" fmla="*/ 3533 w 4098"/>
                <a:gd name="T35" fmla="*/ 174 h 1161"/>
                <a:gd name="T36" fmla="*/ 3504 w 4098"/>
                <a:gd name="T37" fmla="*/ 147 h 1161"/>
                <a:gd name="T38" fmla="*/ 3466 w 4098"/>
                <a:gd name="T39" fmla="*/ 137 h 1161"/>
                <a:gd name="T40" fmla="*/ 2958 w 4098"/>
                <a:gd name="T41" fmla="*/ 133 h 1161"/>
                <a:gd name="T42" fmla="*/ 2924 w 4098"/>
                <a:gd name="T43" fmla="*/ 110 h 1161"/>
                <a:gd name="T44" fmla="*/ 2911 w 4098"/>
                <a:gd name="T45" fmla="*/ 69 h 1161"/>
                <a:gd name="T46" fmla="*/ 2924 w 4098"/>
                <a:gd name="T47" fmla="*/ 29 h 1161"/>
                <a:gd name="T48" fmla="*/ 2958 w 4098"/>
                <a:gd name="T49" fmla="*/ 4 h 1161"/>
                <a:gd name="T50" fmla="*/ 3466 w 4098"/>
                <a:gd name="T51" fmla="*/ 0 h 1161"/>
                <a:gd name="T52" fmla="*/ 3540 w 4098"/>
                <a:gd name="T53" fmla="*/ 13 h 1161"/>
                <a:gd name="T54" fmla="*/ 3604 w 4098"/>
                <a:gd name="T55" fmla="*/ 50 h 1161"/>
                <a:gd name="T56" fmla="*/ 3652 w 4098"/>
                <a:gd name="T57" fmla="*/ 108 h 1161"/>
                <a:gd name="T58" fmla="*/ 4087 w 4098"/>
                <a:gd name="T59" fmla="*/ 890 h 1161"/>
                <a:gd name="T60" fmla="*/ 4098 w 4098"/>
                <a:gd name="T61" fmla="*/ 959 h 1161"/>
                <a:gd name="T62" fmla="*/ 4086 w 4098"/>
                <a:gd name="T63" fmla="*/ 1026 h 1161"/>
                <a:gd name="T64" fmla="*/ 4048 w 4098"/>
                <a:gd name="T65" fmla="*/ 1088 h 1161"/>
                <a:gd name="T66" fmla="*/ 3992 w 4098"/>
                <a:gd name="T67" fmla="*/ 1134 h 1161"/>
                <a:gd name="T68" fmla="*/ 3923 w 4098"/>
                <a:gd name="T69" fmla="*/ 1159 h 1161"/>
                <a:gd name="T70" fmla="*/ 212 w 4098"/>
                <a:gd name="T71" fmla="*/ 1161 h 1161"/>
                <a:gd name="T72" fmla="*/ 139 w 4098"/>
                <a:gd name="T73" fmla="*/ 1150 h 1161"/>
                <a:gd name="T74" fmla="*/ 76 w 4098"/>
                <a:gd name="T75" fmla="*/ 1114 h 1161"/>
                <a:gd name="T76" fmla="*/ 27 w 4098"/>
                <a:gd name="T77" fmla="*/ 1058 h 1161"/>
                <a:gd name="T78" fmla="*/ 4 w 4098"/>
                <a:gd name="T79" fmla="*/ 992 h 1161"/>
                <a:gd name="T80" fmla="*/ 2 w 4098"/>
                <a:gd name="T81" fmla="*/ 924 h 1161"/>
                <a:gd name="T82" fmla="*/ 26 w 4098"/>
                <a:gd name="T83" fmla="*/ 859 h 1161"/>
                <a:gd name="T84" fmla="*/ 467 w 4098"/>
                <a:gd name="T85" fmla="*/ 77 h 1161"/>
                <a:gd name="T86" fmla="*/ 524 w 4098"/>
                <a:gd name="T87" fmla="*/ 29 h 1161"/>
                <a:gd name="T88" fmla="*/ 594 w 4098"/>
                <a:gd name="T89" fmla="*/ 4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98" h="1161">
                  <a:moveTo>
                    <a:pt x="632" y="0"/>
                  </a:moveTo>
                  <a:lnTo>
                    <a:pt x="1119" y="0"/>
                  </a:lnTo>
                  <a:lnTo>
                    <a:pt x="1140" y="4"/>
                  </a:lnTo>
                  <a:lnTo>
                    <a:pt x="1159" y="14"/>
                  </a:lnTo>
                  <a:lnTo>
                    <a:pt x="1174" y="29"/>
                  </a:lnTo>
                  <a:lnTo>
                    <a:pt x="1183" y="47"/>
                  </a:lnTo>
                  <a:lnTo>
                    <a:pt x="1187" y="69"/>
                  </a:lnTo>
                  <a:lnTo>
                    <a:pt x="1183" y="91"/>
                  </a:lnTo>
                  <a:lnTo>
                    <a:pt x="1174" y="110"/>
                  </a:lnTo>
                  <a:lnTo>
                    <a:pt x="1159" y="124"/>
                  </a:lnTo>
                  <a:lnTo>
                    <a:pt x="1140" y="133"/>
                  </a:lnTo>
                  <a:lnTo>
                    <a:pt x="1119" y="137"/>
                  </a:lnTo>
                  <a:lnTo>
                    <a:pt x="632" y="137"/>
                  </a:lnTo>
                  <a:lnTo>
                    <a:pt x="612" y="139"/>
                  </a:lnTo>
                  <a:lnTo>
                    <a:pt x="594" y="147"/>
                  </a:lnTo>
                  <a:lnTo>
                    <a:pt x="577" y="158"/>
                  </a:lnTo>
                  <a:lnTo>
                    <a:pt x="565" y="174"/>
                  </a:lnTo>
                  <a:lnTo>
                    <a:pt x="145" y="925"/>
                  </a:lnTo>
                  <a:lnTo>
                    <a:pt x="139" y="941"/>
                  </a:lnTo>
                  <a:lnTo>
                    <a:pt x="137" y="957"/>
                  </a:lnTo>
                  <a:lnTo>
                    <a:pt x="139" y="974"/>
                  </a:lnTo>
                  <a:lnTo>
                    <a:pt x="145" y="988"/>
                  </a:lnTo>
                  <a:lnTo>
                    <a:pt x="158" y="1005"/>
                  </a:lnTo>
                  <a:lnTo>
                    <a:pt x="174" y="1016"/>
                  </a:lnTo>
                  <a:lnTo>
                    <a:pt x="192" y="1022"/>
                  </a:lnTo>
                  <a:lnTo>
                    <a:pt x="212" y="1024"/>
                  </a:lnTo>
                  <a:lnTo>
                    <a:pt x="3887" y="1024"/>
                  </a:lnTo>
                  <a:lnTo>
                    <a:pt x="3906" y="1022"/>
                  </a:lnTo>
                  <a:lnTo>
                    <a:pt x="3924" y="1016"/>
                  </a:lnTo>
                  <a:lnTo>
                    <a:pt x="3940" y="1005"/>
                  </a:lnTo>
                  <a:lnTo>
                    <a:pt x="3953" y="988"/>
                  </a:lnTo>
                  <a:lnTo>
                    <a:pt x="3959" y="974"/>
                  </a:lnTo>
                  <a:lnTo>
                    <a:pt x="3961" y="957"/>
                  </a:lnTo>
                  <a:lnTo>
                    <a:pt x="3959" y="941"/>
                  </a:lnTo>
                  <a:lnTo>
                    <a:pt x="3953" y="925"/>
                  </a:lnTo>
                  <a:lnTo>
                    <a:pt x="3533" y="174"/>
                  </a:lnTo>
                  <a:lnTo>
                    <a:pt x="3521" y="158"/>
                  </a:lnTo>
                  <a:lnTo>
                    <a:pt x="3504" y="147"/>
                  </a:lnTo>
                  <a:lnTo>
                    <a:pt x="3486" y="139"/>
                  </a:lnTo>
                  <a:lnTo>
                    <a:pt x="3466" y="137"/>
                  </a:lnTo>
                  <a:lnTo>
                    <a:pt x="2979" y="137"/>
                  </a:lnTo>
                  <a:lnTo>
                    <a:pt x="2958" y="133"/>
                  </a:lnTo>
                  <a:lnTo>
                    <a:pt x="2939" y="124"/>
                  </a:lnTo>
                  <a:lnTo>
                    <a:pt x="2924" y="110"/>
                  </a:lnTo>
                  <a:lnTo>
                    <a:pt x="2915" y="91"/>
                  </a:lnTo>
                  <a:lnTo>
                    <a:pt x="2911" y="69"/>
                  </a:lnTo>
                  <a:lnTo>
                    <a:pt x="2915" y="47"/>
                  </a:lnTo>
                  <a:lnTo>
                    <a:pt x="2924" y="29"/>
                  </a:lnTo>
                  <a:lnTo>
                    <a:pt x="2939" y="14"/>
                  </a:lnTo>
                  <a:lnTo>
                    <a:pt x="2958" y="4"/>
                  </a:lnTo>
                  <a:lnTo>
                    <a:pt x="2979" y="0"/>
                  </a:lnTo>
                  <a:lnTo>
                    <a:pt x="3466" y="0"/>
                  </a:lnTo>
                  <a:lnTo>
                    <a:pt x="3504" y="4"/>
                  </a:lnTo>
                  <a:lnTo>
                    <a:pt x="3540" y="13"/>
                  </a:lnTo>
                  <a:lnTo>
                    <a:pt x="3574" y="29"/>
                  </a:lnTo>
                  <a:lnTo>
                    <a:pt x="3604" y="50"/>
                  </a:lnTo>
                  <a:lnTo>
                    <a:pt x="3631" y="77"/>
                  </a:lnTo>
                  <a:lnTo>
                    <a:pt x="3652" y="108"/>
                  </a:lnTo>
                  <a:lnTo>
                    <a:pt x="4072" y="859"/>
                  </a:lnTo>
                  <a:lnTo>
                    <a:pt x="4087" y="890"/>
                  </a:lnTo>
                  <a:lnTo>
                    <a:pt x="4096" y="924"/>
                  </a:lnTo>
                  <a:lnTo>
                    <a:pt x="4098" y="959"/>
                  </a:lnTo>
                  <a:lnTo>
                    <a:pt x="4094" y="992"/>
                  </a:lnTo>
                  <a:lnTo>
                    <a:pt x="4086" y="1026"/>
                  </a:lnTo>
                  <a:lnTo>
                    <a:pt x="4071" y="1058"/>
                  </a:lnTo>
                  <a:lnTo>
                    <a:pt x="4048" y="1088"/>
                  </a:lnTo>
                  <a:lnTo>
                    <a:pt x="4022" y="1114"/>
                  </a:lnTo>
                  <a:lnTo>
                    <a:pt x="3992" y="1134"/>
                  </a:lnTo>
                  <a:lnTo>
                    <a:pt x="3959" y="1150"/>
                  </a:lnTo>
                  <a:lnTo>
                    <a:pt x="3923" y="1159"/>
                  </a:lnTo>
                  <a:lnTo>
                    <a:pt x="3887" y="1161"/>
                  </a:lnTo>
                  <a:lnTo>
                    <a:pt x="212" y="1161"/>
                  </a:lnTo>
                  <a:lnTo>
                    <a:pt x="175" y="1159"/>
                  </a:lnTo>
                  <a:lnTo>
                    <a:pt x="139" y="1150"/>
                  </a:lnTo>
                  <a:lnTo>
                    <a:pt x="106" y="1134"/>
                  </a:lnTo>
                  <a:lnTo>
                    <a:pt x="76" y="1114"/>
                  </a:lnTo>
                  <a:lnTo>
                    <a:pt x="50" y="1088"/>
                  </a:lnTo>
                  <a:lnTo>
                    <a:pt x="27" y="1058"/>
                  </a:lnTo>
                  <a:lnTo>
                    <a:pt x="12" y="1026"/>
                  </a:lnTo>
                  <a:lnTo>
                    <a:pt x="4" y="992"/>
                  </a:lnTo>
                  <a:lnTo>
                    <a:pt x="0" y="959"/>
                  </a:lnTo>
                  <a:lnTo>
                    <a:pt x="2" y="924"/>
                  </a:lnTo>
                  <a:lnTo>
                    <a:pt x="11" y="890"/>
                  </a:lnTo>
                  <a:lnTo>
                    <a:pt x="26" y="859"/>
                  </a:lnTo>
                  <a:lnTo>
                    <a:pt x="446" y="108"/>
                  </a:lnTo>
                  <a:lnTo>
                    <a:pt x="467" y="77"/>
                  </a:lnTo>
                  <a:lnTo>
                    <a:pt x="494" y="50"/>
                  </a:lnTo>
                  <a:lnTo>
                    <a:pt x="524" y="29"/>
                  </a:lnTo>
                  <a:lnTo>
                    <a:pt x="558" y="13"/>
                  </a:lnTo>
                  <a:lnTo>
                    <a:pt x="594" y="4"/>
                  </a:lnTo>
                  <a:lnTo>
                    <a:pt x="6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8892" y="3814"/>
              <a:ext cx="615" cy="273"/>
            </a:xfrm>
            <a:custGeom>
              <a:avLst/>
              <a:gdLst>
                <a:gd name="T0" fmla="*/ 274 w 615"/>
                <a:gd name="T1" fmla="*/ 0 h 273"/>
                <a:gd name="T2" fmla="*/ 547 w 615"/>
                <a:gd name="T3" fmla="*/ 0 h 273"/>
                <a:gd name="T4" fmla="*/ 568 w 615"/>
                <a:gd name="T5" fmla="*/ 3 h 273"/>
                <a:gd name="T6" fmla="*/ 588 w 615"/>
                <a:gd name="T7" fmla="*/ 13 h 273"/>
                <a:gd name="T8" fmla="*/ 601 w 615"/>
                <a:gd name="T9" fmla="*/ 28 h 273"/>
                <a:gd name="T10" fmla="*/ 611 w 615"/>
                <a:gd name="T11" fmla="*/ 47 h 273"/>
                <a:gd name="T12" fmla="*/ 615 w 615"/>
                <a:gd name="T13" fmla="*/ 68 h 273"/>
                <a:gd name="T14" fmla="*/ 611 w 615"/>
                <a:gd name="T15" fmla="*/ 90 h 273"/>
                <a:gd name="T16" fmla="*/ 601 w 615"/>
                <a:gd name="T17" fmla="*/ 109 h 273"/>
                <a:gd name="T18" fmla="*/ 588 w 615"/>
                <a:gd name="T19" fmla="*/ 124 h 273"/>
                <a:gd name="T20" fmla="*/ 568 w 615"/>
                <a:gd name="T21" fmla="*/ 133 h 273"/>
                <a:gd name="T22" fmla="*/ 547 w 615"/>
                <a:gd name="T23" fmla="*/ 136 h 273"/>
                <a:gd name="T24" fmla="*/ 295 w 615"/>
                <a:gd name="T25" fmla="*/ 136 h 273"/>
                <a:gd name="T26" fmla="*/ 107 w 615"/>
                <a:gd name="T27" fmla="*/ 262 h 273"/>
                <a:gd name="T28" fmla="*/ 90 w 615"/>
                <a:gd name="T29" fmla="*/ 269 h 273"/>
                <a:gd name="T30" fmla="*/ 72 w 615"/>
                <a:gd name="T31" fmla="*/ 273 h 273"/>
                <a:gd name="T32" fmla="*/ 55 w 615"/>
                <a:gd name="T33" fmla="*/ 272 h 273"/>
                <a:gd name="T34" fmla="*/ 39 w 615"/>
                <a:gd name="T35" fmla="*/ 267 h 273"/>
                <a:gd name="T36" fmla="*/ 24 w 615"/>
                <a:gd name="T37" fmla="*/ 257 h 273"/>
                <a:gd name="T38" fmla="*/ 11 w 615"/>
                <a:gd name="T39" fmla="*/ 243 h 273"/>
                <a:gd name="T40" fmla="*/ 4 w 615"/>
                <a:gd name="T41" fmla="*/ 226 h 273"/>
                <a:gd name="T42" fmla="*/ 0 w 615"/>
                <a:gd name="T43" fmla="*/ 208 h 273"/>
                <a:gd name="T44" fmla="*/ 2 w 615"/>
                <a:gd name="T45" fmla="*/ 191 h 273"/>
                <a:gd name="T46" fmla="*/ 8 w 615"/>
                <a:gd name="T47" fmla="*/ 175 h 273"/>
                <a:gd name="T48" fmla="*/ 16 w 615"/>
                <a:gd name="T49" fmla="*/ 160 h 273"/>
                <a:gd name="T50" fmla="*/ 30 w 615"/>
                <a:gd name="T51" fmla="*/ 147 h 273"/>
                <a:gd name="T52" fmla="*/ 235 w 615"/>
                <a:gd name="T53" fmla="*/ 11 h 273"/>
                <a:gd name="T54" fmla="*/ 254 w 615"/>
                <a:gd name="T55" fmla="*/ 3 h 273"/>
                <a:gd name="T56" fmla="*/ 274 w 615"/>
                <a:gd name="T57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5" h="273">
                  <a:moveTo>
                    <a:pt x="274" y="0"/>
                  </a:moveTo>
                  <a:lnTo>
                    <a:pt x="547" y="0"/>
                  </a:lnTo>
                  <a:lnTo>
                    <a:pt x="568" y="3"/>
                  </a:lnTo>
                  <a:lnTo>
                    <a:pt x="588" y="13"/>
                  </a:lnTo>
                  <a:lnTo>
                    <a:pt x="601" y="28"/>
                  </a:lnTo>
                  <a:lnTo>
                    <a:pt x="611" y="47"/>
                  </a:lnTo>
                  <a:lnTo>
                    <a:pt x="615" y="68"/>
                  </a:lnTo>
                  <a:lnTo>
                    <a:pt x="611" y="90"/>
                  </a:lnTo>
                  <a:lnTo>
                    <a:pt x="601" y="109"/>
                  </a:lnTo>
                  <a:lnTo>
                    <a:pt x="588" y="124"/>
                  </a:lnTo>
                  <a:lnTo>
                    <a:pt x="568" y="133"/>
                  </a:lnTo>
                  <a:lnTo>
                    <a:pt x="547" y="136"/>
                  </a:lnTo>
                  <a:lnTo>
                    <a:pt x="295" y="136"/>
                  </a:lnTo>
                  <a:lnTo>
                    <a:pt x="107" y="262"/>
                  </a:lnTo>
                  <a:lnTo>
                    <a:pt x="90" y="269"/>
                  </a:lnTo>
                  <a:lnTo>
                    <a:pt x="72" y="273"/>
                  </a:lnTo>
                  <a:lnTo>
                    <a:pt x="55" y="272"/>
                  </a:lnTo>
                  <a:lnTo>
                    <a:pt x="39" y="267"/>
                  </a:lnTo>
                  <a:lnTo>
                    <a:pt x="24" y="257"/>
                  </a:lnTo>
                  <a:lnTo>
                    <a:pt x="11" y="243"/>
                  </a:lnTo>
                  <a:lnTo>
                    <a:pt x="4" y="226"/>
                  </a:lnTo>
                  <a:lnTo>
                    <a:pt x="0" y="208"/>
                  </a:lnTo>
                  <a:lnTo>
                    <a:pt x="2" y="191"/>
                  </a:lnTo>
                  <a:lnTo>
                    <a:pt x="8" y="175"/>
                  </a:lnTo>
                  <a:lnTo>
                    <a:pt x="16" y="160"/>
                  </a:lnTo>
                  <a:lnTo>
                    <a:pt x="30" y="147"/>
                  </a:lnTo>
                  <a:lnTo>
                    <a:pt x="235" y="11"/>
                  </a:lnTo>
                  <a:lnTo>
                    <a:pt x="254" y="3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Freeform 10"/>
            <p:cNvSpPr>
              <a:spLocks/>
            </p:cNvSpPr>
            <p:nvPr/>
          </p:nvSpPr>
          <p:spPr bwMode="auto">
            <a:xfrm>
              <a:off x="9029" y="4223"/>
              <a:ext cx="683" cy="137"/>
            </a:xfrm>
            <a:custGeom>
              <a:avLst/>
              <a:gdLst>
                <a:gd name="T0" fmla="*/ 68 w 683"/>
                <a:gd name="T1" fmla="*/ 0 h 137"/>
                <a:gd name="T2" fmla="*/ 615 w 683"/>
                <a:gd name="T3" fmla="*/ 0 h 137"/>
                <a:gd name="T4" fmla="*/ 636 w 683"/>
                <a:gd name="T5" fmla="*/ 4 h 137"/>
                <a:gd name="T6" fmla="*/ 656 w 683"/>
                <a:gd name="T7" fmla="*/ 14 h 137"/>
                <a:gd name="T8" fmla="*/ 669 w 683"/>
                <a:gd name="T9" fmla="*/ 29 h 137"/>
                <a:gd name="T10" fmla="*/ 679 w 683"/>
                <a:gd name="T11" fmla="*/ 48 h 137"/>
                <a:gd name="T12" fmla="*/ 683 w 683"/>
                <a:gd name="T13" fmla="*/ 69 h 137"/>
                <a:gd name="T14" fmla="*/ 679 w 683"/>
                <a:gd name="T15" fmla="*/ 91 h 137"/>
                <a:gd name="T16" fmla="*/ 669 w 683"/>
                <a:gd name="T17" fmla="*/ 110 h 137"/>
                <a:gd name="T18" fmla="*/ 656 w 683"/>
                <a:gd name="T19" fmla="*/ 124 h 137"/>
                <a:gd name="T20" fmla="*/ 636 w 683"/>
                <a:gd name="T21" fmla="*/ 133 h 137"/>
                <a:gd name="T22" fmla="*/ 615 w 683"/>
                <a:gd name="T23" fmla="*/ 137 h 137"/>
                <a:gd name="T24" fmla="*/ 68 w 683"/>
                <a:gd name="T25" fmla="*/ 137 h 137"/>
                <a:gd name="T26" fmla="*/ 47 w 683"/>
                <a:gd name="T27" fmla="*/ 133 h 137"/>
                <a:gd name="T28" fmla="*/ 28 w 683"/>
                <a:gd name="T29" fmla="*/ 124 h 137"/>
                <a:gd name="T30" fmla="*/ 14 w 683"/>
                <a:gd name="T31" fmla="*/ 110 h 137"/>
                <a:gd name="T32" fmla="*/ 4 w 683"/>
                <a:gd name="T33" fmla="*/ 91 h 137"/>
                <a:gd name="T34" fmla="*/ 0 w 683"/>
                <a:gd name="T35" fmla="*/ 69 h 137"/>
                <a:gd name="T36" fmla="*/ 4 w 683"/>
                <a:gd name="T37" fmla="*/ 48 h 137"/>
                <a:gd name="T38" fmla="*/ 14 w 683"/>
                <a:gd name="T39" fmla="*/ 29 h 137"/>
                <a:gd name="T40" fmla="*/ 28 w 683"/>
                <a:gd name="T41" fmla="*/ 14 h 137"/>
                <a:gd name="T42" fmla="*/ 47 w 683"/>
                <a:gd name="T43" fmla="*/ 4 h 137"/>
                <a:gd name="T44" fmla="*/ 68 w 683"/>
                <a:gd name="T45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3" h="137">
                  <a:moveTo>
                    <a:pt x="68" y="0"/>
                  </a:moveTo>
                  <a:lnTo>
                    <a:pt x="615" y="0"/>
                  </a:lnTo>
                  <a:lnTo>
                    <a:pt x="636" y="4"/>
                  </a:lnTo>
                  <a:lnTo>
                    <a:pt x="656" y="14"/>
                  </a:lnTo>
                  <a:lnTo>
                    <a:pt x="669" y="29"/>
                  </a:lnTo>
                  <a:lnTo>
                    <a:pt x="679" y="48"/>
                  </a:lnTo>
                  <a:lnTo>
                    <a:pt x="683" y="69"/>
                  </a:lnTo>
                  <a:lnTo>
                    <a:pt x="679" y="91"/>
                  </a:lnTo>
                  <a:lnTo>
                    <a:pt x="669" y="110"/>
                  </a:lnTo>
                  <a:lnTo>
                    <a:pt x="656" y="124"/>
                  </a:lnTo>
                  <a:lnTo>
                    <a:pt x="636" y="133"/>
                  </a:lnTo>
                  <a:lnTo>
                    <a:pt x="615" y="137"/>
                  </a:lnTo>
                  <a:lnTo>
                    <a:pt x="68" y="137"/>
                  </a:lnTo>
                  <a:lnTo>
                    <a:pt x="47" y="133"/>
                  </a:lnTo>
                  <a:lnTo>
                    <a:pt x="28" y="124"/>
                  </a:lnTo>
                  <a:lnTo>
                    <a:pt x="14" y="110"/>
                  </a:lnTo>
                  <a:lnTo>
                    <a:pt x="4" y="91"/>
                  </a:lnTo>
                  <a:lnTo>
                    <a:pt x="0" y="69"/>
                  </a:lnTo>
                  <a:lnTo>
                    <a:pt x="4" y="48"/>
                  </a:lnTo>
                  <a:lnTo>
                    <a:pt x="14" y="29"/>
                  </a:lnTo>
                  <a:lnTo>
                    <a:pt x="28" y="14"/>
                  </a:lnTo>
                  <a:lnTo>
                    <a:pt x="47" y="4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6775" y="3814"/>
              <a:ext cx="615" cy="273"/>
            </a:xfrm>
            <a:custGeom>
              <a:avLst/>
              <a:gdLst>
                <a:gd name="T0" fmla="*/ 68 w 615"/>
                <a:gd name="T1" fmla="*/ 0 h 273"/>
                <a:gd name="T2" fmla="*/ 342 w 615"/>
                <a:gd name="T3" fmla="*/ 0 h 273"/>
                <a:gd name="T4" fmla="*/ 361 w 615"/>
                <a:gd name="T5" fmla="*/ 3 h 273"/>
                <a:gd name="T6" fmla="*/ 380 w 615"/>
                <a:gd name="T7" fmla="*/ 11 h 273"/>
                <a:gd name="T8" fmla="*/ 585 w 615"/>
                <a:gd name="T9" fmla="*/ 147 h 273"/>
                <a:gd name="T10" fmla="*/ 597 w 615"/>
                <a:gd name="T11" fmla="*/ 160 h 273"/>
                <a:gd name="T12" fmla="*/ 607 w 615"/>
                <a:gd name="T13" fmla="*/ 173 h 273"/>
                <a:gd name="T14" fmla="*/ 613 w 615"/>
                <a:gd name="T15" fmla="*/ 190 h 273"/>
                <a:gd name="T16" fmla="*/ 615 w 615"/>
                <a:gd name="T17" fmla="*/ 207 h 273"/>
                <a:gd name="T18" fmla="*/ 612 w 615"/>
                <a:gd name="T19" fmla="*/ 224 h 273"/>
                <a:gd name="T20" fmla="*/ 605 w 615"/>
                <a:gd name="T21" fmla="*/ 241 h 273"/>
                <a:gd name="T22" fmla="*/ 594 w 615"/>
                <a:gd name="T23" fmla="*/ 254 h 273"/>
                <a:gd name="T24" fmla="*/ 580 w 615"/>
                <a:gd name="T25" fmla="*/ 264 h 273"/>
                <a:gd name="T26" fmla="*/ 564 w 615"/>
                <a:gd name="T27" fmla="*/ 270 h 273"/>
                <a:gd name="T28" fmla="*/ 546 w 615"/>
                <a:gd name="T29" fmla="*/ 273 h 273"/>
                <a:gd name="T30" fmla="*/ 527 w 615"/>
                <a:gd name="T31" fmla="*/ 270 h 273"/>
                <a:gd name="T32" fmla="*/ 509 w 615"/>
                <a:gd name="T33" fmla="*/ 262 h 273"/>
                <a:gd name="T34" fmla="*/ 322 w 615"/>
                <a:gd name="T35" fmla="*/ 136 h 273"/>
                <a:gd name="T36" fmla="*/ 68 w 615"/>
                <a:gd name="T37" fmla="*/ 136 h 273"/>
                <a:gd name="T38" fmla="*/ 47 w 615"/>
                <a:gd name="T39" fmla="*/ 133 h 273"/>
                <a:gd name="T40" fmla="*/ 29 w 615"/>
                <a:gd name="T41" fmla="*/ 124 h 273"/>
                <a:gd name="T42" fmla="*/ 14 w 615"/>
                <a:gd name="T43" fmla="*/ 109 h 273"/>
                <a:gd name="T44" fmla="*/ 4 w 615"/>
                <a:gd name="T45" fmla="*/ 90 h 273"/>
                <a:gd name="T46" fmla="*/ 0 w 615"/>
                <a:gd name="T47" fmla="*/ 68 h 273"/>
                <a:gd name="T48" fmla="*/ 4 w 615"/>
                <a:gd name="T49" fmla="*/ 47 h 273"/>
                <a:gd name="T50" fmla="*/ 14 w 615"/>
                <a:gd name="T51" fmla="*/ 28 h 273"/>
                <a:gd name="T52" fmla="*/ 29 w 615"/>
                <a:gd name="T53" fmla="*/ 13 h 273"/>
                <a:gd name="T54" fmla="*/ 47 w 615"/>
                <a:gd name="T55" fmla="*/ 3 h 273"/>
                <a:gd name="T56" fmla="*/ 68 w 615"/>
                <a:gd name="T57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5" h="273">
                  <a:moveTo>
                    <a:pt x="68" y="0"/>
                  </a:moveTo>
                  <a:lnTo>
                    <a:pt x="342" y="0"/>
                  </a:lnTo>
                  <a:lnTo>
                    <a:pt x="361" y="3"/>
                  </a:lnTo>
                  <a:lnTo>
                    <a:pt x="380" y="11"/>
                  </a:lnTo>
                  <a:lnTo>
                    <a:pt x="585" y="147"/>
                  </a:lnTo>
                  <a:lnTo>
                    <a:pt x="597" y="160"/>
                  </a:lnTo>
                  <a:lnTo>
                    <a:pt x="607" y="173"/>
                  </a:lnTo>
                  <a:lnTo>
                    <a:pt x="613" y="190"/>
                  </a:lnTo>
                  <a:lnTo>
                    <a:pt x="615" y="207"/>
                  </a:lnTo>
                  <a:lnTo>
                    <a:pt x="612" y="224"/>
                  </a:lnTo>
                  <a:lnTo>
                    <a:pt x="605" y="241"/>
                  </a:lnTo>
                  <a:lnTo>
                    <a:pt x="594" y="254"/>
                  </a:lnTo>
                  <a:lnTo>
                    <a:pt x="580" y="264"/>
                  </a:lnTo>
                  <a:lnTo>
                    <a:pt x="564" y="270"/>
                  </a:lnTo>
                  <a:lnTo>
                    <a:pt x="546" y="273"/>
                  </a:lnTo>
                  <a:lnTo>
                    <a:pt x="527" y="270"/>
                  </a:lnTo>
                  <a:lnTo>
                    <a:pt x="509" y="262"/>
                  </a:lnTo>
                  <a:lnTo>
                    <a:pt x="322" y="136"/>
                  </a:lnTo>
                  <a:lnTo>
                    <a:pt x="68" y="136"/>
                  </a:lnTo>
                  <a:lnTo>
                    <a:pt x="47" y="133"/>
                  </a:lnTo>
                  <a:lnTo>
                    <a:pt x="29" y="124"/>
                  </a:lnTo>
                  <a:lnTo>
                    <a:pt x="14" y="109"/>
                  </a:lnTo>
                  <a:lnTo>
                    <a:pt x="4" y="90"/>
                  </a:lnTo>
                  <a:lnTo>
                    <a:pt x="0" y="68"/>
                  </a:lnTo>
                  <a:lnTo>
                    <a:pt x="4" y="47"/>
                  </a:lnTo>
                  <a:lnTo>
                    <a:pt x="14" y="28"/>
                  </a:lnTo>
                  <a:lnTo>
                    <a:pt x="29" y="13"/>
                  </a:lnTo>
                  <a:lnTo>
                    <a:pt x="47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Freeform 12"/>
            <p:cNvSpPr>
              <a:spLocks/>
            </p:cNvSpPr>
            <p:nvPr/>
          </p:nvSpPr>
          <p:spPr bwMode="auto">
            <a:xfrm>
              <a:off x="6570" y="4223"/>
              <a:ext cx="683" cy="137"/>
            </a:xfrm>
            <a:custGeom>
              <a:avLst/>
              <a:gdLst>
                <a:gd name="T0" fmla="*/ 68 w 683"/>
                <a:gd name="T1" fmla="*/ 0 h 137"/>
                <a:gd name="T2" fmla="*/ 615 w 683"/>
                <a:gd name="T3" fmla="*/ 0 h 137"/>
                <a:gd name="T4" fmla="*/ 636 w 683"/>
                <a:gd name="T5" fmla="*/ 4 h 137"/>
                <a:gd name="T6" fmla="*/ 656 w 683"/>
                <a:gd name="T7" fmla="*/ 14 h 137"/>
                <a:gd name="T8" fmla="*/ 669 w 683"/>
                <a:gd name="T9" fmla="*/ 29 h 137"/>
                <a:gd name="T10" fmla="*/ 679 w 683"/>
                <a:gd name="T11" fmla="*/ 48 h 137"/>
                <a:gd name="T12" fmla="*/ 683 w 683"/>
                <a:gd name="T13" fmla="*/ 69 h 137"/>
                <a:gd name="T14" fmla="*/ 679 w 683"/>
                <a:gd name="T15" fmla="*/ 91 h 137"/>
                <a:gd name="T16" fmla="*/ 669 w 683"/>
                <a:gd name="T17" fmla="*/ 110 h 137"/>
                <a:gd name="T18" fmla="*/ 656 w 683"/>
                <a:gd name="T19" fmla="*/ 124 h 137"/>
                <a:gd name="T20" fmla="*/ 636 w 683"/>
                <a:gd name="T21" fmla="*/ 133 h 137"/>
                <a:gd name="T22" fmla="*/ 615 w 683"/>
                <a:gd name="T23" fmla="*/ 137 h 137"/>
                <a:gd name="T24" fmla="*/ 68 w 683"/>
                <a:gd name="T25" fmla="*/ 137 h 137"/>
                <a:gd name="T26" fmla="*/ 47 w 683"/>
                <a:gd name="T27" fmla="*/ 133 h 137"/>
                <a:gd name="T28" fmla="*/ 29 w 683"/>
                <a:gd name="T29" fmla="*/ 124 h 137"/>
                <a:gd name="T30" fmla="*/ 14 w 683"/>
                <a:gd name="T31" fmla="*/ 110 h 137"/>
                <a:gd name="T32" fmla="*/ 4 w 683"/>
                <a:gd name="T33" fmla="*/ 91 h 137"/>
                <a:gd name="T34" fmla="*/ 0 w 683"/>
                <a:gd name="T35" fmla="*/ 69 h 137"/>
                <a:gd name="T36" fmla="*/ 4 w 683"/>
                <a:gd name="T37" fmla="*/ 48 h 137"/>
                <a:gd name="T38" fmla="*/ 14 w 683"/>
                <a:gd name="T39" fmla="*/ 29 h 137"/>
                <a:gd name="T40" fmla="*/ 29 w 683"/>
                <a:gd name="T41" fmla="*/ 14 h 137"/>
                <a:gd name="T42" fmla="*/ 47 w 683"/>
                <a:gd name="T43" fmla="*/ 4 h 137"/>
                <a:gd name="T44" fmla="*/ 68 w 683"/>
                <a:gd name="T45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3" h="137">
                  <a:moveTo>
                    <a:pt x="68" y="0"/>
                  </a:moveTo>
                  <a:lnTo>
                    <a:pt x="615" y="0"/>
                  </a:lnTo>
                  <a:lnTo>
                    <a:pt x="636" y="4"/>
                  </a:lnTo>
                  <a:lnTo>
                    <a:pt x="656" y="14"/>
                  </a:lnTo>
                  <a:lnTo>
                    <a:pt x="669" y="29"/>
                  </a:lnTo>
                  <a:lnTo>
                    <a:pt x="679" y="48"/>
                  </a:lnTo>
                  <a:lnTo>
                    <a:pt x="683" y="69"/>
                  </a:lnTo>
                  <a:lnTo>
                    <a:pt x="679" y="91"/>
                  </a:lnTo>
                  <a:lnTo>
                    <a:pt x="669" y="110"/>
                  </a:lnTo>
                  <a:lnTo>
                    <a:pt x="656" y="124"/>
                  </a:lnTo>
                  <a:lnTo>
                    <a:pt x="636" y="133"/>
                  </a:lnTo>
                  <a:lnTo>
                    <a:pt x="615" y="137"/>
                  </a:lnTo>
                  <a:lnTo>
                    <a:pt x="68" y="137"/>
                  </a:lnTo>
                  <a:lnTo>
                    <a:pt x="47" y="133"/>
                  </a:lnTo>
                  <a:lnTo>
                    <a:pt x="29" y="124"/>
                  </a:lnTo>
                  <a:lnTo>
                    <a:pt x="14" y="110"/>
                  </a:lnTo>
                  <a:lnTo>
                    <a:pt x="4" y="91"/>
                  </a:lnTo>
                  <a:lnTo>
                    <a:pt x="0" y="69"/>
                  </a:lnTo>
                  <a:lnTo>
                    <a:pt x="4" y="48"/>
                  </a:lnTo>
                  <a:lnTo>
                    <a:pt x="14" y="29"/>
                  </a:lnTo>
                  <a:lnTo>
                    <a:pt x="29" y="14"/>
                  </a:lnTo>
                  <a:lnTo>
                    <a:pt x="47" y="4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3" name="Freeform 17"/>
          <p:cNvSpPr>
            <a:spLocks noChangeAspect="1" noEditPoints="1"/>
          </p:cNvSpPr>
          <p:nvPr/>
        </p:nvSpPr>
        <p:spPr bwMode="auto">
          <a:xfrm>
            <a:off x="765175" y="5148263"/>
            <a:ext cx="423863" cy="422275"/>
          </a:xfrm>
          <a:custGeom>
            <a:avLst/>
            <a:gdLst>
              <a:gd name="T0" fmla="*/ 209 w 4097"/>
              <a:gd name="T1" fmla="*/ 485 h 4095"/>
              <a:gd name="T2" fmla="*/ 137 w 4097"/>
              <a:gd name="T3" fmla="*/ 869 h 4095"/>
              <a:gd name="T4" fmla="*/ 245 w 4097"/>
              <a:gd name="T5" fmla="*/ 1401 h 4095"/>
              <a:gd name="T6" fmla="*/ 627 w 4097"/>
              <a:gd name="T7" fmla="*/ 2092 h 4095"/>
              <a:gd name="T8" fmla="*/ 1370 w 4097"/>
              <a:gd name="T9" fmla="*/ 2936 h 4095"/>
              <a:gd name="T10" fmla="*/ 2142 w 4097"/>
              <a:gd name="T11" fmla="*/ 3564 h 4095"/>
              <a:gd name="T12" fmla="*/ 2706 w 4097"/>
              <a:gd name="T13" fmla="*/ 3855 h 4095"/>
              <a:gd name="T14" fmla="*/ 3243 w 4097"/>
              <a:gd name="T15" fmla="*/ 3959 h 4095"/>
              <a:gd name="T16" fmla="*/ 3648 w 4097"/>
              <a:gd name="T17" fmla="*/ 3861 h 4095"/>
              <a:gd name="T18" fmla="*/ 3954 w 4097"/>
              <a:gd name="T19" fmla="*/ 3326 h 4095"/>
              <a:gd name="T20" fmla="*/ 2998 w 4097"/>
              <a:gd name="T21" fmla="*/ 2706 h 4095"/>
              <a:gd name="T22" fmla="*/ 2578 w 4097"/>
              <a:gd name="T23" fmla="*/ 3137 h 4095"/>
              <a:gd name="T24" fmla="*/ 2295 w 4097"/>
              <a:gd name="T25" fmla="*/ 3062 h 4095"/>
              <a:gd name="T26" fmla="*/ 2020 w 4097"/>
              <a:gd name="T27" fmla="*/ 2881 h 4095"/>
              <a:gd name="T28" fmla="*/ 1596 w 4097"/>
              <a:gd name="T29" fmla="*/ 2499 h 4095"/>
              <a:gd name="T30" fmla="*/ 1214 w 4097"/>
              <a:gd name="T31" fmla="*/ 2074 h 4095"/>
              <a:gd name="T32" fmla="*/ 1033 w 4097"/>
              <a:gd name="T33" fmla="*/ 1799 h 4095"/>
              <a:gd name="T34" fmla="*/ 958 w 4097"/>
              <a:gd name="T35" fmla="*/ 1517 h 4095"/>
              <a:gd name="T36" fmla="*/ 1389 w 4097"/>
              <a:gd name="T37" fmla="*/ 1097 h 4095"/>
              <a:gd name="T38" fmla="*/ 790 w 4097"/>
              <a:gd name="T39" fmla="*/ 150 h 4095"/>
              <a:gd name="T40" fmla="*/ 885 w 4097"/>
              <a:gd name="T41" fmla="*/ 51 h 4095"/>
              <a:gd name="T42" fmla="*/ 1526 w 4097"/>
              <a:gd name="T43" fmla="*/ 1108 h 4095"/>
              <a:gd name="T44" fmla="*/ 1096 w 4097"/>
              <a:gd name="T45" fmla="*/ 1539 h 4095"/>
              <a:gd name="T46" fmla="*/ 1172 w 4097"/>
              <a:gd name="T47" fmla="*/ 1764 h 4095"/>
              <a:gd name="T48" fmla="*/ 1380 w 4097"/>
              <a:gd name="T49" fmla="*/ 2064 h 4095"/>
              <a:gd name="T50" fmla="*/ 1819 w 4097"/>
              <a:gd name="T51" fmla="*/ 2527 h 4095"/>
              <a:gd name="T52" fmla="*/ 2199 w 4097"/>
              <a:gd name="T53" fmla="*/ 2840 h 4095"/>
              <a:gd name="T54" fmla="*/ 2462 w 4097"/>
              <a:gd name="T55" fmla="*/ 2997 h 4095"/>
              <a:gd name="T56" fmla="*/ 2860 w 4097"/>
              <a:gd name="T57" fmla="*/ 2631 h 4095"/>
              <a:gd name="T58" fmla="*/ 3128 w 4097"/>
              <a:gd name="T59" fmla="*/ 2588 h 4095"/>
              <a:gd name="T60" fmla="*/ 3940 w 4097"/>
              <a:gd name="T61" fmla="*/ 2315 h 4095"/>
              <a:gd name="T62" fmla="*/ 3848 w 4097"/>
              <a:gd name="T63" fmla="*/ 1404 h 4095"/>
              <a:gd name="T64" fmla="*/ 3354 w 4097"/>
              <a:gd name="T65" fmla="*/ 654 h 4095"/>
              <a:gd name="T66" fmla="*/ 2603 w 4097"/>
              <a:gd name="T67" fmla="*/ 224 h 4095"/>
              <a:gd name="T68" fmla="*/ 2001 w 4097"/>
              <a:gd name="T69" fmla="*/ 115 h 4095"/>
              <a:gd name="T70" fmla="*/ 2170 w 4097"/>
              <a:gd name="T71" fmla="*/ 10 h 4095"/>
              <a:gd name="T72" fmla="*/ 3025 w 4097"/>
              <a:gd name="T73" fmla="*/ 251 h 4095"/>
              <a:gd name="T74" fmla="*/ 3694 w 4097"/>
              <a:gd name="T75" fmla="*/ 829 h 4095"/>
              <a:gd name="T76" fmla="*/ 4064 w 4097"/>
              <a:gd name="T77" fmla="*/ 1685 h 4095"/>
              <a:gd name="T78" fmla="*/ 4016 w 4097"/>
              <a:gd name="T79" fmla="*/ 2614 h 4095"/>
              <a:gd name="T80" fmla="*/ 4064 w 4097"/>
              <a:gd name="T81" fmla="*/ 3239 h 4095"/>
              <a:gd name="T82" fmla="*/ 3854 w 4097"/>
              <a:gd name="T83" fmla="*/ 3830 h 4095"/>
              <a:gd name="T84" fmla="*/ 3485 w 4097"/>
              <a:gd name="T85" fmla="*/ 4071 h 4095"/>
              <a:gd name="T86" fmla="*/ 2770 w 4097"/>
              <a:gd name="T87" fmla="*/ 4020 h 4095"/>
              <a:gd name="T88" fmla="*/ 1809 w 4097"/>
              <a:gd name="T89" fmla="*/ 4071 h 4095"/>
              <a:gd name="T90" fmla="*/ 929 w 4097"/>
              <a:gd name="T91" fmla="*/ 3746 h 4095"/>
              <a:gd name="T92" fmla="*/ 296 w 4097"/>
              <a:gd name="T93" fmla="*/ 3076 h 4095"/>
              <a:gd name="T94" fmla="*/ 21 w 4097"/>
              <a:gd name="T95" fmla="*/ 2171 h 4095"/>
              <a:gd name="T96" fmla="*/ 126 w 4097"/>
              <a:gd name="T97" fmla="*/ 1992 h 4095"/>
              <a:gd name="T98" fmla="*/ 228 w 4097"/>
              <a:gd name="T99" fmla="*/ 2575 h 4095"/>
              <a:gd name="T100" fmla="*/ 632 w 4097"/>
              <a:gd name="T101" fmla="*/ 3312 h 4095"/>
              <a:gd name="T102" fmla="*/ 1357 w 4097"/>
              <a:gd name="T103" fmla="*/ 3819 h 4095"/>
              <a:gd name="T104" fmla="*/ 2245 w 4097"/>
              <a:gd name="T105" fmla="*/ 3941 h 4095"/>
              <a:gd name="T106" fmla="*/ 1920 w 4097"/>
              <a:gd name="T107" fmla="*/ 3576 h 4095"/>
              <a:gd name="T108" fmla="*/ 1056 w 4097"/>
              <a:gd name="T109" fmla="*/ 2813 h 4095"/>
              <a:gd name="T110" fmla="*/ 391 w 4097"/>
              <a:gd name="T111" fmla="*/ 1986 h 4095"/>
              <a:gd name="T112" fmla="*/ 72 w 4097"/>
              <a:gd name="T113" fmla="*/ 1312 h 4095"/>
              <a:gd name="T114" fmla="*/ 1 w 4097"/>
              <a:gd name="T115" fmla="*/ 786 h 4095"/>
              <a:gd name="T116" fmla="*/ 109 w 4097"/>
              <a:gd name="T117" fmla="*/ 386 h 4095"/>
              <a:gd name="T118" fmla="*/ 718 w 4097"/>
              <a:gd name="T119" fmla="*/ 0 h 4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97" h="4095">
                <a:moveTo>
                  <a:pt x="725" y="137"/>
                </a:moveTo>
                <a:lnTo>
                  <a:pt x="703" y="140"/>
                </a:lnTo>
                <a:lnTo>
                  <a:pt x="682" y="150"/>
                </a:lnTo>
                <a:lnTo>
                  <a:pt x="336" y="358"/>
                </a:lnTo>
                <a:lnTo>
                  <a:pt x="297" y="384"/>
                </a:lnTo>
                <a:lnTo>
                  <a:pt x="264" y="414"/>
                </a:lnTo>
                <a:lnTo>
                  <a:pt x="234" y="447"/>
                </a:lnTo>
                <a:lnTo>
                  <a:pt x="209" y="485"/>
                </a:lnTo>
                <a:lnTo>
                  <a:pt x="189" y="525"/>
                </a:lnTo>
                <a:lnTo>
                  <a:pt x="174" y="567"/>
                </a:lnTo>
                <a:lnTo>
                  <a:pt x="163" y="612"/>
                </a:lnTo>
                <a:lnTo>
                  <a:pt x="153" y="659"/>
                </a:lnTo>
                <a:lnTo>
                  <a:pt x="146" y="707"/>
                </a:lnTo>
                <a:lnTo>
                  <a:pt x="141" y="758"/>
                </a:lnTo>
                <a:lnTo>
                  <a:pt x="137" y="813"/>
                </a:lnTo>
                <a:lnTo>
                  <a:pt x="137" y="869"/>
                </a:lnTo>
                <a:lnTo>
                  <a:pt x="138" y="927"/>
                </a:lnTo>
                <a:lnTo>
                  <a:pt x="143" y="987"/>
                </a:lnTo>
                <a:lnTo>
                  <a:pt x="152" y="1051"/>
                </a:lnTo>
                <a:lnTo>
                  <a:pt x="163" y="1116"/>
                </a:lnTo>
                <a:lnTo>
                  <a:pt x="178" y="1184"/>
                </a:lnTo>
                <a:lnTo>
                  <a:pt x="195" y="1255"/>
                </a:lnTo>
                <a:lnTo>
                  <a:pt x="218" y="1327"/>
                </a:lnTo>
                <a:lnTo>
                  <a:pt x="245" y="1401"/>
                </a:lnTo>
                <a:lnTo>
                  <a:pt x="275" y="1480"/>
                </a:lnTo>
                <a:lnTo>
                  <a:pt x="311" y="1559"/>
                </a:lnTo>
                <a:lnTo>
                  <a:pt x="351" y="1641"/>
                </a:lnTo>
                <a:lnTo>
                  <a:pt x="394" y="1727"/>
                </a:lnTo>
                <a:lnTo>
                  <a:pt x="444" y="1814"/>
                </a:lnTo>
                <a:lnTo>
                  <a:pt x="500" y="1904"/>
                </a:lnTo>
                <a:lnTo>
                  <a:pt x="560" y="1997"/>
                </a:lnTo>
                <a:lnTo>
                  <a:pt x="627" y="2092"/>
                </a:lnTo>
                <a:lnTo>
                  <a:pt x="698" y="2190"/>
                </a:lnTo>
                <a:lnTo>
                  <a:pt x="776" y="2290"/>
                </a:lnTo>
                <a:lnTo>
                  <a:pt x="861" y="2392"/>
                </a:lnTo>
                <a:lnTo>
                  <a:pt x="951" y="2498"/>
                </a:lnTo>
                <a:lnTo>
                  <a:pt x="1048" y="2606"/>
                </a:lnTo>
                <a:lnTo>
                  <a:pt x="1153" y="2717"/>
                </a:lnTo>
                <a:lnTo>
                  <a:pt x="1264" y="2830"/>
                </a:lnTo>
                <a:lnTo>
                  <a:pt x="1370" y="2936"/>
                </a:lnTo>
                <a:lnTo>
                  <a:pt x="1475" y="3034"/>
                </a:lnTo>
                <a:lnTo>
                  <a:pt x="1578" y="3127"/>
                </a:lnTo>
                <a:lnTo>
                  <a:pt x="1678" y="3213"/>
                </a:lnTo>
                <a:lnTo>
                  <a:pt x="1775" y="3294"/>
                </a:lnTo>
                <a:lnTo>
                  <a:pt x="1870" y="3370"/>
                </a:lnTo>
                <a:lnTo>
                  <a:pt x="1962" y="3440"/>
                </a:lnTo>
                <a:lnTo>
                  <a:pt x="2053" y="3504"/>
                </a:lnTo>
                <a:lnTo>
                  <a:pt x="2142" y="3564"/>
                </a:lnTo>
                <a:lnTo>
                  <a:pt x="2229" y="3619"/>
                </a:lnTo>
                <a:lnTo>
                  <a:pt x="2312" y="3668"/>
                </a:lnTo>
                <a:lnTo>
                  <a:pt x="2394" y="3713"/>
                </a:lnTo>
                <a:lnTo>
                  <a:pt x="2472" y="3754"/>
                </a:lnTo>
                <a:lnTo>
                  <a:pt x="2549" y="3790"/>
                </a:lnTo>
                <a:lnTo>
                  <a:pt x="2625" y="3823"/>
                </a:lnTo>
                <a:lnTo>
                  <a:pt x="2697" y="3851"/>
                </a:lnTo>
                <a:lnTo>
                  <a:pt x="2706" y="3855"/>
                </a:lnTo>
                <a:lnTo>
                  <a:pt x="2715" y="3859"/>
                </a:lnTo>
                <a:lnTo>
                  <a:pt x="2799" y="3887"/>
                </a:lnTo>
                <a:lnTo>
                  <a:pt x="2882" y="3910"/>
                </a:lnTo>
                <a:lnTo>
                  <a:pt x="2960" y="3928"/>
                </a:lnTo>
                <a:lnTo>
                  <a:pt x="3036" y="3942"/>
                </a:lnTo>
                <a:lnTo>
                  <a:pt x="3108" y="3952"/>
                </a:lnTo>
                <a:lnTo>
                  <a:pt x="3176" y="3957"/>
                </a:lnTo>
                <a:lnTo>
                  <a:pt x="3243" y="3959"/>
                </a:lnTo>
                <a:lnTo>
                  <a:pt x="3306" y="3957"/>
                </a:lnTo>
                <a:lnTo>
                  <a:pt x="3367" y="3952"/>
                </a:lnTo>
                <a:lnTo>
                  <a:pt x="3422" y="3945"/>
                </a:lnTo>
                <a:lnTo>
                  <a:pt x="3477" y="3935"/>
                </a:lnTo>
                <a:lnTo>
                  <a:pt x="3528" y="3922"/>
                </a:lnTo>
                <a:lnTo>
                  <a:pt x="3570" y="3906"/>
                </a:lnTo>
                <a:lnTo>
                  <a:pt x="3612" y="3886"/>
                </a:lnTo>
                <a:lnTo>
                  <a:pt x="3648" y="3861"/>
                </a:lnTo>
                <a:lnTo>
                  <a:pt x="3681" y="3831"/>
                </a:lnTo>
                <a:lnTo>
                  <a:pt x="3711" y="3798"/>
                </a:lnTo>
                <a:lnTo>
                  <a:pt x="3737" y="3760"/>
                </a:lnTo>
                <a:lnTo>
                  <a:pt x="3945" y="3413"/>
                </a:lnTo>
                <a:lnTo>
                  <a:pt x="3955" y="3392"/>
                </a:lnTo>
                <a:lnTo>
                  <a:pt x="3958" y="3370"/>
                </a:lnTo>
                <a:lnTo>
                  <a:pt x="3958" y="3348"/>
                </a:lnTo>
                <a:lnTo>
                  <a:pt x="3954" y="3326"/>
                </a:lnTo>
                <a:lnTo>
                  <a:pt x="3945" y="3305"/>
                </a:lnTo>
                <a:lnTo>
                  <a:pt x="3931" y="3288"/>
                </a:lnTo>
                <a:lnTo>
                  <a:pt x="3912" y="3273"/>
                </a:lnTo>
                <a:lnTo>
                  <a:pt x="3084" y="2720"/>
                </a:lnTo>
                <a:lnTo>
                  <a:pt x="3063" y="2710"/>
                </a:lnTo>
                <a:lnTo>
                  <a:pt x="3042" y="2703"/>
                </a:lnTo>
                <a:lnTo>
                  <a:pt x="3020" y="2702"/>
                </a:lnTo>
                <a:lnTo>
                  <a:pt x="2998" y="2706"/>
                </a:lnTo>
                <a:lnTo>
                  <a:pt x="2977" y="2713"/>
                </a:lnTo>
                <a:lnTo>
                  <a:pt x="2959" y="2726"/>
                </a:lnTo>
                <a:lnTo>
                  <a:pt x="2942" y="2742"/>
                </a:lnTo>
                <a:lnTo>
                  <a:pt x="2701" y="3053"/>
                </a:lnTo>
                <a:lnTo>
                  <a:pt x="2675" y="3081"/>
                </a:lnTo>
                <a:lnTo>
                  <a:pt x="2645" y="3105"/>
                </a:lnTo>
                <a:lnTo>
                  <a:pt x="2613" y="3124"/>
                </a:lnTo>
                <a:lnTo>
                  <a:pt x="2578" y="3137"/>
                </a:lnTo>
                <a:lnTo>
                  <a:pt x="2542" y="3145"/>
                </a:lnTo>
                <a:lnTo>
                  <a:pt x="2505" y="3146"/>
                </a:lnTo>
                <a:lnTo>
                  <a:pt x="2467" y="3142"/>
                </a:lnTo>
                <a:lnTo>
                  <a:pt x="2430" y="3132"/>
                </a:lnTo>
                <a:lnTo>
                  <a:pt x="2395" y="3116"/>
                </a:lnTo>
                <a:lnTo>
                  <a:pt x="2350" y="3091"/>
                </a:lnTo>
                <a:lnTo>
                  <a:pt x="2323" y="3076"/>
                </a:lnTo>
                <a:lnTo>
                  <a:pt x="2295" y="3062"/>
                </a:lnTo>
                <a:lnTo>
                  <a:pt x="2266" y="3045"/>
                </a:lnTo>
                <a:lnTo>
                  <a:pt x="2236" y="3027"/>
                </a:lnTo>
                <a:lnTo>
                  <a:pt x="2205" y="3008"/>
                </a:lnTo>
                <a:lnTo>
                  <a:pt x="2171" y="2987"/>
                </a:lnTo>
                <a:lnTo>
                  <a:pt x="2137" y="2965"/>
                </a:lnTo>
                <a:lnTo>
                  <a:pt x="2099" y="2940"/>
                </a:lnTo>
                <a:lnTo>
                  <a:pt x="2061" y="2911"/>
                </a:lnTo>
                <a:lnTo>
                  <a:pt x="2020" y="2881"/>
                </a:lnTo>
                <a:lnTo>
                  <a:pt x="1977" y="2846"/>
                </a:lnTo>
                <a:lnTo>
                  <a:pt x="1931" y="2810"/>
                </a:lnTo>
                <a:lnTo>
                  <a:pt x="1883" y="2769"/>
                </a:lnTo>
                <a:lnTo>
                  <a:pt x="1832" y="2725"/>
                </a:lnTo>
                <a:lnTo>
                  <a:pt x="1777" y="2675"/>
                </a:lnTo>
                <a:lnTo>
                  <a:pt x="1720" y="2621"/>
                </a:lnTo>
                <a:lnTo>
                  <a:pt x="1659" y="2563"/>
                </a:lnTo>
                <a:lnTo>
                  <a:pt x="1596" y="2499"/>
                </a:lnTo>
                <a:lnTo>
                  <a:pt x="1532" y="2436"/>
                </a:lnTo>
                <a:lnTo>
                  <a:pt x="1474" y="2375"/>
                </a:lnTo>
                <a:lnTo>
                  <a:pt x="1420" y="2318"/>
                </a:lnTo>
                <a:lnTo>
                  <a:pt x="1370" y="2263"/>
                </a:lnTo>
                <a:lnTo>
                  <a:pt x="1326" y="2212"/>
                </a:lnTo>
                <a:lnTo>
                  <a:pt x="1285" y="2164"/>
                </a:lnTo>
                <a:lnTo>
                  <a:pt x="1247" y="2118"/>
                </a:lnTo>
                <a:lnTo>
                  <a:pt x="1214" y="2074"/>
                </a:lnTo>
                <a:lnTo>
                  <a:pt x="1184" y="2034"/>
                </a:lnTo>
                <a:lnTo>
                  <a:pt x="1155" y="1994"/>
                </a:lnTo>
                <a:lnTo>
                  <a:pt x="1130" y="1958"/>
                </a:lnTo>
                <a:lnTo>
                  <a:pt x="1108" y="1924"/>
                </a:lnTo>
                <a:lnTo>
                  <a:pt x="1087" y="1890"/>
                </a:lnTo>
                <a:lnTo>
                  <a:pt x="1067" y="1859"/>
                </a:lnTo>
                <a:lnTo>
                  <a:pt x="1050" y="1829"/>
                </a:lnTo>
                <a:lnTo>
                  <a:pt x="1033" y="1799"/>
                </a:lnTo>
                <a:lnTo>
                  <a:pt x="1019" y="1772"/>
                </a:lnTo>
                <a:lnTo>
                  <a:pt x="1004" y="1745"/>
                </a:lnTo>
                <a:lnTo>
                  <a:pt x="979" y="1700"/>
                </a:lnTo>
                <a:lnTo>
                  <a:pt x="963" y="1665"/>
                </a:lnTo>
                <a:lnTo>
                  <a:pt x="953" y="1628"/>
                </a:lnTo>
                <a:lnTo>
                  <a:pt x="949" y="1590"/>
                </a:lnTo>
                <a:lnTo>
                  <a:pt x="950" y="1553"/>
                </a:lnTo>
                <a:lnTo>
                  <a:pt x="958" y="1517"/>
                </a:lnTo>
                <a:lnTo>
                  <a:pt x="971" y="1482"/>
                </a:lnTo>
                <a:lnTo>
                  <a:pt x="989" y="1450"/>
                </a:lnTo>
                <a:lnTo>
                  <a:pt x="1014" y="1420"/>
                </a:lnTo>
                <a:lnTo>
                  <a:pt x="1042" y="1394"/>
                </a:lnTo>
                <a:lnTo>
                  <a:pt x="1352" y="1151"/>
                </a:lnTo>
                <a:lnTo>
                  <a:pt x="1369" y="1136"/>
                </a:lnTo>
                <a:lnTo>
                  <a:pt x="1382" y="1118"/>
                </a:lnTo>
                <a:lnTo>
                  <a:pt x="1389" y="1097"/>
                </a:lnTo>
                <a:lnTo>
                  <a:pt x="1393" y="1075"/>
                </a:lnTo>
                <a:lnTo>
                  <a:pt x="1392" y="1053"/>
                </a:lnTo>
                <a:lnTo>
                  <a:pt x="1385" y="1032"/>
                </a:lnTo>
                <a:lnTo>
                  <a:pt x="1375" y="1011"/>
                </a:lnTo>
                <a:lnTo>
                  <a:pt x="1123" y="633"/>
                </a:lnTo>
                <a:lnTo>
                  <a:pt x="823" y="183"/>
                </a:lnTo>
                <a:lnTo>
                  <a:pt x="808" y="164"/>
                </a:lnTo>
                <a:lnTo>
                  <a:pt x="790" y="150"/>
                </a:lnTo>
                <a:lnTo>
                  <a:pt x="770" y="141"/>
                </a:lnTo>
                <a:lnTo>
                  <a:pt x="747" y="137"/>
                </a:lnTo>
                <a:lnTo>
                  <a:pt x="725" y="137"/>
                </a:lnTo>
                <a:close/>
                <a:moveTo>
                  <a:pt x="754" y="0"/>
                </a:moveTo>
                <a:lnTo>
                  <a:pt x="788" y="5"/>
                </a:lnTo>
                <a:lnTo>
                  <a:pt x="823" y="15"/>
                </a:lnTo>
                <a:lnTo>
                  <a:pt x="856" y="31"/>
                </a:lnTo>
                <a:lnTo>
                  <a:pt x="885" y="51"/>
                </a:lnTo>
                <a:lnTo>
                  <a:pt x="913" y="77"/>
                </a:lnTo>
                <a:lnTo>
                  <a:pt x="936" y="107"/>
                </a:lnTo>
                <a:lnTo>
                  <a:pt x="1489" y="935"/>
                </a:lnTo>
                <a:lnTo>
                  <a:pt x="1507" y="968"/>
                </a:lnTo>
                <a:lnTo>
                  <a:pt x="1520" y="1002"/>
                </a:lnTo>
                <a:lnTo>
                  <a:pt x="1527" y="1037"/>
                </a:lnTo>
                <a:lnTo>
                  <a:pt x="1530" y="1073"/>
                </a:lnTo>
                <a:lnTo>
                  <a:pt x="1526" y="1108"/>
                </a:lnTo>
                <a:lnTo>
                  <a:pt x="1518" y="1143"/>
                </a:lnTo>
                <a:lnTo>
                  <a:pt x="1505" y="1175"/>
                </a:lnTo>
                <a:lnTo>
                  <a:pt x="1487" y="1206"/>
                </a:lnTo>
                <a:lnTo>
                  <a:pt x="1464" y="1235"/>
                </a:lnTo>
                <a:lnTo>
                  <a:pt x="1436" y="1260"/>
                </a:lnTo>
                <a:lnTo>
                  <a:pt x="1127" y="1501"/>
                </a:lnTo>
                <a:lnTo>
                  <a:pt x="1108" y="1518"/>
                </a:lnTo>
                <a:lnTo>
                  <a:pt x="1096" y="1539"/>
                </a:lnTo>
                <a:lnTo>
                  <a:pt x="1088" y="1562"/>
                </a:lnTo>
                <a:lnTo>
                  <a:pt x="1086" y="1587"/>
                </a:lnTo>
                <a:lnTo>
                  <a:pt x="1089" y="1610"/>
                </a:lnTo>
                <a:lnTo>
                  <a:pt x="1099" y="1634"/>
                </a:lnTo>
                <a:lnTo>
                  <a:pt x="1124" y="1680"/>
                </a:lnTo>
                <a:lnTo>
                  <a:pt x="1139" y="1707"/>
                </a:lnTo>
                <a:lnTo>
                  <a:pt x="1154" y="1735"/>
                </a:lnTo>
                <a:lnTo>
                  <a:pt x="1172" y="1764"/>
                </a:lnTo>
                <a:lnTo>
                  <a:pt x="1189" y="1796"/>
                </a:lnTo>
                <a:lnTo>
                  <a:pt x="1209" y="1828"/>
                </a:lnTo>
                <a:lnTo>
                  <a:pt x="1231" y="1861"/>
                </a:lnTo>
                <a:lnTo>
                  <a:pt x="1255" y="1897"/>
                </a:lnTo>
                <a:lnTo>
                  <a:pt x="1282" y="1935"/>
                </a:lnTo>
                <a:lnTo>
                  <a:pt x="1311" y="1976"/>
                </a:lnTo>
                <a:lnTo>
                  <a:pt x="1344" y="2018"/>
                </a:lnTo>
                <a:lnTo>
                  <a:pt x="1380" y="2064"/>
                </a:lnTo>
                <a:lnTo>
                  <a:pt x="1421" y="2113"/>
                </a:lnTo>
                <a:lnTo>
                  <a:pt x="1466" y="2164"/>
                </a:lnTo>
                <a:lnTo>
                  <a:pt x="1515" y="2218"/>
                </a:lnTo>
                <a:lnTo>
                  <a:pt x="1568" y="2277"/>
                </a:lnTo>
                <a:lnTo>
                  <a:pt x="1628" y="2338"/>
                </a:lnTo>
                <a:lnTo>
                  <a:pt x="1693" y="2404"/>
                </a:lnTo>
                <a:lnTo>
                  <a:pt x="1757" y="2468"/>
                </a:lnTo>
                <a:lnTo>
                  <a:pt x="1819" y="2527"/>
                </a:lnTo>
                <a:lnTo>
                  <a:pt x="1878" y="2581"/>
                </a:lnTo>
                <a:lnTo>
                  <a:pt x="1933" y="2630"/>
                </a:lnTo>
                <a:lnTo>
                  <a:pt x="1984" y="2675"/>
                </a:lnTo>
                <a:lnTo>
                  <a:pt x="2032" y="2715"/>
                </a:lnTo>
                <a:lnTo>
                  <a:pt x="2077" y="2752"/>
                </a:lnTo>
                <a:lnTo>
                  <a:pt x="2120" y="2784"/>
                </a:lnTo>
                <a:lnTo>
                  <a:pt x="2160" y="2814"/>
                </a:lnTo>
                <a:lnTo>
                  <a:pt x="2199" y="2840"/>
                </a:lnTo>
                <a:lnTo>
                  <a:pt x="2234" y="2865"/>
                </a:lnTo>
                <a:lnTo>
                  <a:pt x="2268" y="2886"/>
                </a:lnTo>
                <a:lnTo>
                  <a:pt x="2301" y="2906"/>
                </a:lnTo>
                <a:lnTo>
                  <a:pt x="2331" y="2925"/>
                </a:lnTo>
                <a:lnTo>
                  <a:pt x="2360" y="2941"/>
                </a:lnTo>
                <a:lnTo>
                  <a:pt x="2389" y="2957"/>
                </a:lnTo>
                <a:lnTo>
                  <a:pt x="2416" y="2972"/>
                </a:lnTo>
                <a:lnTo>
                  <a:pt x="2462" y="2997"/>
                </a:lnTo>
                <a:lnTo>
                  <a:pt x="2485" y="3007"/>
                </a:lnTo>
                <a:lnTo>
                  <a:pt x="2510" y="3009"/>
                </a:lnTo>
                <a:lnTo>
                  <a:pt x="2533" y="3008"/>
                </a:lnTo>
                <a:lnTo>
                  <a:pt x="2556" y="3001"/>
                </a:lnTo>
                <a:lnTo>
                  <a:pt x="2577" y="2987"/>
                </a:lnTo>
                <a:lnTo>
                  <a:pt x="2594" y="2970"/>
                </a:lnTo>
                <a:lnTo>
                  <a:pt x="2835" y="2659"/>
                </a:lnTo>
                <a:lnTo>
                  <a:pt x="2860" y="2631"/>
                </a:lnTo>
                <a:lnTo>
                  <a:pt x="2889" y="2609"/>
                </a:lnTo>
                <a:lnTo>
                  <a:pt x="2920" y="2590"/>
                </a:lnTo>
                <a:lnTo>
                  <a:pt x="2952" y="2577"/>
                </a:lnTo>
                <a:lnTo>
                  <a:pt x="2987" y="2569"/>
                </a:lnTo>
                <a:lnTo>
                  <a:pt x="3022" y="2565"/>
                </a:lnTo>
                <a:lnTo>
                  <a:pt x="3058" y="2568"/>
                </a:lnTo>
                <a:lnTo>
                  <a:pt x="3093" y="2575"/>
                </a:lnTo>
                <a:lnTo>
                  <a:pt x="3128" y="2588"/>
                </a:lnTo>
                <a:lnTo>
                  <a:pt x="3160" y="2606"/>
                </a:lnTo>
                <a:lnTo>
                  <a:pt x="3716" y="2977"/>
                </a:lnTo>
                <a:lnTo>
                  <a:pt x="3771" y="2871"/>
                </a:lnTo>
                <a:lnTo>
                  <a:pt x="3819" y="2764"/>
                </a:lnTo>
                <a:lnTo>
                  <a:pt x="3860" y="2654"/>
                </a:lnTo>
                <a:lnTo>
                  <a:pt x="3894" y="2543"/>
                </a:lnTo>
                <a:lnTo>
                  <a:pt x="3920" y="2430"/>
                </a:lnTo>
                <a:lnTo>
                  <a:pt x="3940" y="2315"/>
                </a:lnTo>
                <a:lnTo>
                  <a:pt x="3954" y="2201"/>
                </a:lnTo>
                <a:lnTo>
                  <a:pt x="3960" y="2085"/>
                </a:lnTo>
                <a:lnTo>
                  <a:pt x="3958" y="1971"/>
                </a:lnTo>
                <a:lnTo>
                  <a:pt x="3950" y="1855"/>
                </a:lnTo>
                <a:lnTo>
                  <a:pt x="3935" y="1741"/>
                </a:lnTo>
                <a:lnTo>
                  <a:pt x="3914" y="1628"/>
                </a:lnTo>
                <a:lnTo>
                  <a:pt x="3884" y="1516"/>
                </a:lnTo>
                <a:lnTo>
                  <a:pt x="3848" y="1404"/>
                </a:lnTo>
                <a:lnTo>
                  <a:pt x="3806" y="1296"/>
                </a:lnTo>
                <a:lnTo>
                  <a:pt x="3756" y="1189"/>
                </a:lnTo>
                <a:lnTo>
                  <a:pt x="3699" y="1084"/>
                </a:lnTo>
                <a:lnTo>
                  <a:pt x="3639" y="990"/>
                </a:lnTo>
                <a:lnTo>
                  <a:pt x="3574" y="899"/>
                </a:lnTo>
                <a:lnTo>
                  <a:pt x="3506" y="812"/>
                </a:lnTo>
                <a:lnTo>
                  <a:pt x="3431" y="731"/>
                </a:lnTo>
                <a:lnTo>
                  <a:pt x="3354" y="654"/>
                </a:lnTo>
                <a:lnTo>
                  <a:pt x="3271" y="582"/>
                </a:lnTo>
                <a:lnTo>
                  <a:pt x="3185" y="515"/>
                </a:lnTo>
                <a:lnTo>
                  <a:pt x="3095" y="452"/>
                </a:lnTo>
                <a:lnTo>
                  <a:pt x="3003" y="395"/>
                </a:lnTo>
                <a:lnTo>
                  <a:pt x="2906" y="344"/>
                </a:lnTo>
                <a:lnTo>
                  <a:pt x="2808" y="298"/>
                </a:lnTo>
                <a:lnTo>
                  <a:pt x="2706" y="258"/>
                </a:lnTo>
                <a:lnTo>
                  <a:pt x="2603" y="224"/>
                </a:lnTo>
                <a:lnTo>
                  <a:pt x="2497" y="195"/>
                </a:lnTo>
                <a:lnTo>
                  <a:pt x="2389" y="173"/>
                </a:lnTo>
                <a:lnTo>
                  <a:pt x="2280" y="156"/>
                </a:lnTo>
                <a:lnTo>
                  <a:pt x="2169" y="146"/>
                </a:lnTo>
                <a:lnTo>
                  <a:pt x="2057" y="144"/>
                </a:lnTo>
                <a:lnTo>
                  <a:pt x="2035" y="140"/>
                </a:lnTo>
                <a:lnTo>
                  <a:pt x="2016" y="130"/>
                </a:lnTo>
                <a:lnTo>
                  <a:pt x="2001" y="115"/>
                </a:lnTo>
                <a:lnTo>
                  <a:pt x="1991" y="97"/>
                </a:lnTo>
                <a:lnTo>
                  <a:pt x="1989" y="76"/>
                </a:lnTo>
                <a:lnTo>
                  <a:pt x="1991" y="54"/>
                </a:lnTo>
                <a:lnTo>
                  <a:pt x="2001" y="35"/>
                </a:lnTo>
                <a:lnTo>
                  <a:pt x="2016" y="21"/>
                </a:lnTo>
                <a:lnTo>
                  <a:pt x="2035" y="11"/>
                </a:lnTo>
                <a:lnTo>
                  <a:pt x="2057" y="7"/>
                </a:lnTo>
                <a:lnTo>
                  <a:pt x="2170" y="10"/>
                </a:lnTo>
                <a:lnTo>
                  <a:pt x="2283" y="20"/>
                </a:lnTo>
                <a:lnTo>
                  <a:pt x="2395" y="36"/>
                </a:lnTo>
                <a:lnTo>
                  <a:pt x="2506" y="57"/>
                </a:lnTo>
                <a:lnTo>
                  <a:pt x="2614" y="84"/>
                </a:lnTo>
                <a:lnTo>
                  <a:pt x="2720" y="118"/>
                </a:lnTo>
                <a:lnTo>
                  <a:pt x="2824" y="156"/>
                </a:lnTo>
                <a:lnTo>
                  <a:pt x="2926" y="201"/>
                </a:lnTo>
                <a:lnTo>
                  <a:pt x="3025" y="251"/>
                </a:lnTo>
                <a:lnTo>
                  <a:pt x="3120" y="306"/>
                </a:lnTo>
                <a:lnTo>
                  <a:pt x="3214" y="367"/>
                </a:lnTo>
                <a:lnTo>
                  <a:pt x="3303" y="432"/>
                </a:lnTo>
                <a:lnTo>
                  <a:pt x="3390" y="502"/>
                </a:lnTo>
                <a:lnTo>
                  <a:pt x="3472" y="577"/>
                </a:lnTo>
                <a:lnTo>
                  <a:pt x="3551" y="656"/>
                </a:lnTo>
                <a:lnTo>
                  <a:pt x="3624" y="741"/>
                </a:lnTo>
                <a:lnTo>
                  <a:pt x="3694" y="829"/>
                </a:lnTo>
                <a:lnTo>
                  <a:pt x="3760" y="922"/>
                </a:lnTo>
                <a:lnTo>
                  <a:pt x="3819" y="1019"/>
                </a:lnTo>
                <a:lnTo>
                  <a:pt x="3876" y="1125"/>
                </a:lnTo>
                <a:lnTo>
                  <a:pt x="3927" y="1233"/>
                </a:lnTo>
                <a:lnTo>
                  <a:pt x="3972" y="1344"/>
                </a:lnTo>
                <a:lnTo>
                  <a:pt x="4009" y="1456"/>
                </a:lnTo>
                <a:lnTo>
                  <a:pt x="4041" y="1570"/>
                </a:lnTo>
                <a:lnTo>
                  <a:pt x="4064" y="1685"/>
                </a:lnTo>
                <a:lnTo>
                  <a:pt x="4082" y="1802"/>
                </a:lnTo>
                <a:lnTo>
                  <a:pt x="4093" y="1917"/>
                </a:lnTo>
                <a:lnTo>
                  <a:pt x="4097" y="2034"/>
                </a:lnTo>
                <a:lnTo>
                  <a:pt x="4094" y="2152"/>
                </a:lnTo>
                <a:lnTo>
                  <a:pt x="4084" y="2268"/>
                </a:lnTo>
                <a:lnTo>
                  <a:pt x="4068" y="2385"/>
                </a:lnTo>
                <a:lnTo>
                  <a:pt x="4046" y="2499"/>
                </a:lnTo>
                <a:lnTo>
                  <a:pt x="4016" y="2614"/>
                </a:lnTo>
                <a:lnTo>
                  <a:pt x="3980" y="2727"/>
                </a:lnTo>
                <a:lnTo>
                  <a:pt x="3936" y="2838"/>
                </a:lnTo>
                <a:lnTo>
                  <a:pt x="3886" y="2946"/>
                </a:lnTo>
                <a:lnTo>
                  <a:pt x="3830" y="3053"/>
                </a:lnTo>
                <a:lnTo>
                  <a:pt x="3990" y="3159"/>
                </a:lnTo>
                <a:lnTo>
                  <a:pt x="4019" y="3182"/>
                </a:lnTo>
                <a:lnTo>
                  <a:pt x="4044" y="3210"/>
                </a:lnTo>
                <a:lnTo>
                  <a:pt x="4064" y="3239"/>
                </a:lnTo>
                <a:lnTo>
                  <a:pt x="4080" y="3272"/>
                </a:lnTo>
                <a:lnTo>
                  <a:pt x="4090" y="3307"/>
                </a:lnTo>
                <a:lnTo>
                  <a:pt x="4097" y="3343"/>
                </a:lnTo>
                <a:lnTo>
                  <a:pt x="4095" y="3379"/>
                </a:lnTo>
                <a:lnTo>
                  <a:pt x="4090" y="3415"/>
                </a:lnTo>
                <a:lnTo>
                  <a:pt x="4079" y="3450"/>
                </a:lnTo>
                <a:lnTo>
                  <a:pt x="4062" y="3483"/>
                </a:lnTo>
                <a:lnTo>
                  <a:pt x="3854" y="3830"/>
                </a:lnTo>
                <a:lnTo>
                  <a:pt x="3824" y="3875"/>
                </a:lnTo>
                <a:lnTo>
                  <a:pt x="3789" y="3916"/>
                </a:lnTo>
                <a:lnTo>
                  <a:pt x="3751" y="3953"/>
                </a:lnTo>
                <a:lnTo>
                  <a:pt x="3709" y="3986"/>
                </a:lnTo>
                <a:lnTo>
                  <a:pt x="3664" y="4013"/>
                </a:lnTo>
                <a:lnTo>
                  <a:pt x="3615" y="4035"/>
                </a:lnTo>
                <a:lnTo>
                  <a:pt x="3564" y="4053"/>
                </a:lnTo>
                <a:lnTo>
                  <a:pt x="3485" y="4071"/>
                </a:lnTo>
                <a:lnTo>
                  <a:pt x="3405" y="4085"/>
                </a:lnTo>
                <a:lnTo>
                  <a:pt x="3324" y="4093"/>
                </a:lnTo>
                <a:lnTo>
                  <a:pt x="3243" y="4095"/>
                </a:lnTo>
                <a:lnTo>
                  <a:pt x="3146" y="4091"/>
                </a:lnTo>
                <a:lnTo>
                  <a:pt x="3051" y="4081"/>
                </a:lnTo>
                <a:lnTo>
                  <a:pt x="2956" y="4066"/>
                </a:lnTo>
                <a:lnTo>
                  <a:pt x="2862" y="4046"/>
                </a:lnTo>
                <a:lnTo>
                  <a:pt x="2770" y="4020"/>
                </a:lnTo>
                <a:lnTo>
                  <a:pt x="2678" y="3989"/>
                </a:lnTo>
                <a:lnTo>
                  <a:pt x="2556" y="4024"/>
                </a:lnTo>
                <a:lnTo>
                  <a:pt x="2433" y="4051"/>
                </a:lnTo>
                <a:lnTo>
                  <a:pt x="2308" y="4071"/>
                </a:lnTo>
                <a:lnTo>
                  <a:pt x="2183" y="4083"/>
                </a:lnTo>
                <a:lnTo>
                  <a:pt x="2057" y="4086"/>
                </a:lnTo>
                <a:lnTo>
                  <a:pt x="1933" y="4083"/>
                </a:lnTo>
                <a:lnTo>
                  <a:pt x="1809" y="4071"/>
                </a:lnTo>
                <a:lnTo>
                  <a:pt x="1690" y="4054"/>
                </a:lnTo>
                <a:lnTo>
                  <a:pt x="1572" y="4028"/>
                </a:lnTo>
                <a:lnTo>
                  <a:pt x="1458" y="3997"/>
                </a:lnTo>
                <a:lnTo>
                  <a:pt x="1346" y="3958"/>
                </a:lnTo>
                <a:lnTo>
                  <a:pt x="1236" y="3915"/>
                </a:lnTo>
                <a:lnTo>
                  <a:pt x="1130" y="3864"/>
                </a:lnTo>
                <a:lnTo>
                  <a:pt x="1027" y="3808"/>
                </a:lnTo>
                <a:lnTo>
                  <a:pt x="929" y="3746"/>
                </a:lnTo>
                <a:lnTo>
                  <a:pt x="834" y="3678"/>
                </a:lnTo>
                <a:lnTo>
                  <a:pt x="744" y="3606"/>
                </a:lnTo>
                <a:lnTo>
                  <a:pt x="657" y="3529"/>
                </a:lnTo>
                <a:lnTo>
                  <a:pt x="575" y="3447"/>
                </a:lnTo>
                <a:lnTo>
                  <a:pt x="497" y="3360"/>
                </a:lnTo>
                <a:lnTo>
                  <a:pt x="425" y="3269"/>
                </a:lnTo>
                <a:lnTo>
                  <a:pt x="358" y="3175"/>
                </a:lnTo>
                <a:lnTo>
                  <a:pt x="296" y="3076"/>
                </a:lnTo>
                <a:lnTo>
                  <a:pt x="240" y="2973"/>
                </a:lnTo>
                <a:lnTo>
                  <a:pt x="190" y="2868"/>
                </a:lnTo>
                <a:lnTo>
                  <a:pt x="146" y="2758"/>
                </a:lnTo>
                <a:lnTo>
                  <a:pt x="107" y="2646"/>
                </a:lnTo>
                <a:lnTo>
                  <a:pt x="76" y="2531"/>
                </a:lnTo>
                <a:lnTo>
                  <a:pt x="51" y="2414"/>
                </a:lnTo>
                <a:lnTo>
                  <a:pt x="32" y="2293"/>
                </a:lnTo>
                <a:lnTo>
                  <a:pt x="21" y="2171"/>
                </a:lnTo>
                <a:lnTo>
                  <a:pt x="17" y="2047"/>
                </a:lnTo>
                <a:lnTo>
                  <a:pt x="21" y="2026"/>
                </a:lnTo>
                <a:lnTo>
                  <a:pt x="30" y="2007"/>
                </a:lnTo>
                <a:lnTo>
                  <a:pt x="45" y="1992"/>
                </a:lnTo>
                <a:lnTo>
                  <a:pt x="63" y="1982"/>
                </a:lnTo>
                <a:lnTo>
                  <a:pt x="86" y="1978"/>
                </a:lnTo>
                <a:lnTo>
                  <a:pt x="107" y="1982"/>
                </a:lnTo>
                <a:lnTo>
                  <a:pt x="126" y="1992"/>
                </a:lnTo>
                <a:lnTo>
                  <a:pt x="141" y="2007"/>
                </a:lnTo>
                <a:lnTo>
                  <a:pt x="150" y="2026"/>
                </a:lnTo>
                <a:lnTo>
                  <a:pt x="154" y="2047"/>
                </a:lnTo>
                <a:lnTo>
                  <a:pt x="157" y="2155"/>
                </a:lnTo>
                <a:lnTo>
                  <a:pt x="165" y="2262"/>
                </a:lnTo>
                <a:lnTo>
                  <a:pt x="180" y="2368"/>
                </a:lnTo>
                <a:lnTo>
                  <a:pt x="201" y="2472"/>
                </a:lnTo>
                <a:lnTo>
                  <a:pt x="228" y="2575"/>
                </a:lnTo>
                <a:lnTo>
                  <a:pt x="259" y="2676"/>
                </a:lnTo>
                <a:lnTo>
                  <a:pt x="297" y="2774"/>
                </a:lnTo>
                <a:lnTo>
                  <a:pt x="340" y="2871"/>
                </a:lnTo>
                <a:lnTo>
                  <a:pt x="388" y="2966"/>
                </a:lnTo>
                <a:lnTo>
                  <a:pt x="441" y="3057"/>
                </a:lnTo>
                <a:lnTo>
                  <a:pt x="500" y="3145"/>
                </a:lnTo>
                <a:lnTo>
                  <a:pt x="563" y="3229"/>
                </a:lnTo>
                <a:lnTo>
                  <a:pt x="632" y="3312"/>
                </a:lnTo>
                <a:lnTo>
                  <a:pt x="705" y="3390"/>
                </a:lnTo>
                <a:lnTo>
                  <a:pt x="782" y="3463"/>
                </a:lnTo>
                <a:lnTo>
                  <a:pt x="866" y="3533"/>
                </a:lnTo>
                <a:lnTo>
                  <a:pt x="958" y="3603"/>
                </a:lnTo>
                <a:lnTo>
                  <a:pt x="1052" y="3666"/>
                </a:lnTo>
                <a:lnTo>
                  <a:pt x="1152" y="3723"/>
                </a:lnTo>
                <a:lnTo>
                  <a:pt x="1252" y="3774"/>
                </a:lnTo>
                <a:lnTo>
                  <a:pt x="1357" y="3819"/>
                </a:lnTo>
                <a:lnTo>
                  <a:pt x="1463" y="3856"/>
                </a:lnTo>
                <a:lnTo>
                  <a:pt x="1571" y="3889"/>
                </a:lnTo>
                <a:lnTo>
                  <a:pt x="1680" y="3913"/>
                </a:lnTo>
                <a:lnTo>
                  <a:pt x="1792" y="3932"/>
                </a:lnTo>
                <a:lnTo>
                  <a:pt x="1904" y="3945"/>
                </a:lnTo>
                <a:lnTo>
                  <a:pt x="2017" y="3951"/>
                </a:lnTo>
                <a:lnTo>
                  <a:pt x="2130" y="3949"/>
                </a:lnTo>
                <a:lnTo>
                  <a:pt x="2245" y="3941"/>
                </a:lnTo>
                <a:lnTo>
                  <a:pt x="2358" y="3926"/>
                </a:lnTo>
                <a:lnTo>
                  <a:pt x="2471" y="3903"/>
                </a:lnTo>
                <a:lnTo>
                  <a:pt x="2385" y="3862"/>
                </a:lnTo>
                <a:lnTo>
                  <a:pt x="2297" y="3815"/>
                </a:lnTo>
                <a:lnTo>
                  <a:pt x="2206" y="3764"/>
                </a:lnTo>
                <a:lnTo>
                  <a:pt x="2114" y="3707"/>
                </a:lnTo>
                <a:lnTo>
                  <a:pt x="2018" y="3645"/>
                </a:lnTo>
                <a:lnTo>
                  <a:pt x="1920" y="3576"/>
                </a:lnTo>
                <a:lnTo>
                  <a:pt x="1821" y="3503"/>
                </a:lnTo>
                <a:lnTo>
                  <a:pt x="1717" y="3423"/>
                </a:lnTo>
                <a:lnTo>
                  <a:pt x="1613" y="3338"/>
                </a:lnTo>
                <a:lnTo>
                  <a:pt x="1505" y="3246"/>
                </a:lnTo>
                <a:lnTo>
                  <a:pt x="1395" y="3146"/>
                </a:lnTo>
                <a:lnTo>
                  <a:pt x="1282" y="3040"/>
                </a:lnTo>
                <a:lnTo>
                  <a:pt x="1168" y="2927"/>
                </a:lnTo>
                <a:lnTo>
                  <a:pt x="1056" y="2813"/>
                </a:lnTo>
                <a:lnTo>
                  <a:pt x="950" y="2701"/>
                </a:lnTo>
                <a:lnTo>
                  <a:pt x="852" y="2591"/>
                </a:lnTo>
                <a:lnTo>
                  <a:pt x="760" y="2484"/>
                </a:lnTo>
                <a:lnTo>
                  <a:pt x="674" y="2380"/>
                </a:lnTo>
                <a:lnTo>
                  <a:pt x="594" y="2278"/>
                </a:lnTo>
                <a:lnTo>
                  <a:pt x="521" y="2179"/>
                </a:lnTo>
                <a:lnTo>
                  <a:pt x="453" y="2080"/>
                </a:lnTo>
                <a:lnTo>
                  <a:pt x="391" y="1986"/>
                </a:lnTo>
                <a:lnTo>
                  <a:pt x="335" y="1894"/>
                </a:lnTo>
                <a:lnTo>
                  <a:pt x="282" y="1803"/>
                </a:lnTo>
                <a:lnTo>
                  <a:pt x="236" y="1715"/>
                </a:lnTo>
                <a:lnTo>
                  <a:pt x="194" y="1630"/>
                </a:lnTo>
                <a:lnTo>
                  <a:pt x="157" y="1547"/>
                </a:lnTo>
                <a:lnTo>
                  <a:pt x="124" y="1466"/>
                </a:lnTo>
                <a:lnTo>
                  <a:pt x="96" y="1388"/>
                </a:lnTo>
                <a:lnTo>
                  <a:pt x="72" y="1312"/>
                </a:lnTo>
                <a:lnTo>
                  <a:pt x="51" y="1238"/>
                </a:lnTo>
                <a:lnTo>
                  <a:pt x="35" y="1166"/>
                </a:lnTo>
                <a:lnTo>
                  <a:pt x="21" y="1098"/>
                </a:lnTo>
                <a:lnTo>
                  <a:pt x="11" y="1031"/>
                </a:lnTo>
                <a:lnTo>
                  <a:pt x="5" y="966"/>
                </a:lnTo>
                <a:lnTo>
                  <a:pt x="1" y="904"/>
                </a:lnTo>
                <a:lnTo>
                  <a:pt x="0" y="844"/>
                </a:lnTo>
                <a:lnTo>
                  <a:pt x="1" y="786"/>
                </a:lnTo>
                <a:lnTo>
                  <a:pt x="6" y="731"/>
                </a:lnTo>
                <a:lnTo>
                  <a:pt x="12" y="677"/>
                </a:lnTo>
                <a:lnTo>
                  <a:pt x="20" y="626"/>
                </a:lnTo>
                <a:lnTo>
                  <a:pt x="30" y="578"/>
                </a:lnTo>
                <a:lnTo>
                  <a:pt x="42" y="531"/>
                </a:lnTo>
                <a:lnTo>
                  <a:pt x="60" y="480"/>
                </a:lnTo>
                <a:lnTo>
                  <a:pt x="82" y="431"/>
                </a:lnTo>
                <a:lnTo>
                  <a:pt x="109" y="386"/>
                </a:lnTo>
                <a:lnTo>
                  <a:pt x="142" y="344"/>
                </a:lnTo>
                <a:lnTo>
                  <a:pt x="179" y="306"/>
                </a:lnTo>
                <a:lnTo>
                  <a:pt x="220" y="271"/>
                </a:lnTo>
                <a:lnTo>
                  <a:pt x="265" y="241"/>
                </a:lnTo>
                <a:lnTo>
                  <a:pt x="612" y="33"/>
                </a:lnTo>
                <a:lnTo>
                  <a:pt x="645" y="16"/>
                </a:lnTo>
                <a:lnTo>
                  <a:pt x="682" y="5"/>
                </a:lnTo>
                <a:lnTo>
                  <a:pt x="718" y="0"/>
                </a:lnTo>
                <a:lnTo>
                  <a:pt x="754" y="0"/>
                </a:lnTo>
                <a:close/>
              </a:path>
            </a:pathLst>
          </a:custGeom>
          <a:solidFill>
            <a:srgbClr val="002060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uk-UA" kern="0">
              <a:latin typeface="+mn-lt"/>
              <a:ea typeface="Arial"/>
              <a:cs typeface="Arial"/>
              <a:sym typeface="Arial"/>
            </a:endParaRPr>
          </a:p>
        </p:txBody>
      </p:sp>
      <p:grpSp>
        <p:nvGrpSpPr>
          <p:cNvPr id="3" name="Group 20"/>
          <p:cNvGrpSpPr>
            <a:grpSpLocks noChangeAspect="1"/>
          </p:cNvGrpSpPr>
          <p:nvPr/>
        </p:nvGrpSpPr>
        <p:grpSpPr bwMode="auto">
          <a:xfrm>
            <a:off x="744776" y="6131850"/>
            <a:ext cx="465399" cy="422919"/>
            <a:chOff x="6085" y="3070"/>
            <a:chExt cx="1983" cy="1802"/>
          </a:xfrm>
          <a:solidFill>
            <a:srgbClr val="002060"/>
          </a:solidFill>
        </p:grpSpPr>
        <p:sp>
          <p:nvSpPr>
            <p:cNvPr id="65" name="Freeform 22"/>
            <p:cNvSpPr>
              <a:spLocks noEditPoints="1"/>
            </p:cNvSpPr>
            <p:nvPr/>
          </p:nvSpPr>
          <p:spPr bwMode="auto">
            <a:xfrm>
              <a:off x="6085" y="3070"/>
              <a:ext cx="1983" cy="1802"/>
            </a:xfrm>
            <a:custGeom>
              <a:avLst/>
              <a:gdLst>
                <a:gd name="T0" fmla="*/ 2553 w 3967"/>
                <a:gd name="T1" fmla="*/ 3389 h 3605"/>
                <a:gd name="T2" fmla="*/ 3209 w 3967"/>
                <a:gd name="T3" fmla="*/ 2866 h 3605"/>
                <a:gd name="T4" fmla="*/ 2300 w 3967"/>
                <a:gd name="T5" fmla="*/ 3129 h 3605"/>
                <a:gd name="T6" fmla="*/ 2518 w 3967"/>
                <a:gd name="T7" fmla="*/ 3212 h 3605"/>
                <a:gd name="T8" fmla="*/ 1420 w 3967"/>
                <a:gd name="T9" fmla="*/ 2707 h 3605"/>
                <a:gd name="T10" fmla="*/ 1615 w 3967"/>
                <a:gd name="T11" fmla="*/ 3359 h 3605"/>
                <a:gd name="T12" fmla="*/ 1611 w 3967"/>
                <a:gd name="T13" fmla="*/ 2999 h 3605"/>
                <a:gd name="T14" fmla="*/ 1694 w 3967"/>
                <a:gd name="T15" fmla="*/ 2873 h 3605"/>
                <a:gd name="T16" fmla="*/ 1983 w 3967"/>
                <a:gd name="T17" fmla="*/ 3488 h 3605"/>
                <a:gd name="T18" fmla="*/ 2311 w 3967"/>
                <a:gd name="T19" fmla="*/ 2688 h 3605"/>
                <a:gd name="T20" fmla="*/ 3178 w 3967"/>
                <a:gd name="T21" fmla="*/ 2732 h 3605"/>
                <a:gd name="T22" fmla="*/ 3192 w 3967"/>
                <a:gd name="T23" fmla="*/ 2304 h 3605"/>
                <a:gd name="T24" fmla="*/ 3044 w 3967"/>
                <a:gd name="T25" fmla="*/ 2395 h 3605"/>
                <a:gd name="T26" fmla="*/ 2201 w 3967"/>
                <a:gd name="T27" fmla="*/ 2565 h 3605"/>
                <a:gd name="T28" fmla="*/ 1145 w 3967"/>
                <a:gd name="T29" fmla="*/ 2631 h 3605"/>
                <a:gd name="T30" fmla="*/ 473 w 3967"/>
                <a:gd name="T31" fmla="*/ 2557 h 3605"/>
                <a:gd name="T32" fmla="*/ 766 w 3967"/>
                <a:gd name="T33" fmla="*/ 2302 h 3605"/>
                <a:gd name="T34" fmla="*/ 3848 w 3967"/>
                <a:gd name="T35" fmla="*/ 1622 h 3605"/>
                <a:gd name="T36" fmla="*/ 1830 w 3967"/>
                <a:gd name="T37" fmla="*/ 1043 h 3605"/>
                <a:gd name="T38" fmla="*/ 1865 w 3967"/>
                <a:gd name="T39" fmla="*/ 1512 h 3605"/>
                <a:gd name="T40" fmla="*/ 117 w 3967"/>
                <a:gd name="T41" fmla="*/ 1612 h 3605"/>
                <a:gd name="T42" fmla="*/ 3086 w 3967"/>
                <a:gd name="T43" fmla="*/ 1605 h 3605"/>
                <a:gd name="T44" fmla="*/ 2164 w 3967"/>
                <a:gd name="T45" fmla="*/ 1490 h 3605"/>
                <a:gd name="T46" fmla="*/ 912 w 3967"/>
                <a:gd name="T47" fmla="*/ 1220 h 3605"/>
                <a:gd name="T48" fmla="*/ 1267 w 3967"/>
                <a:gd name="T49" fmla="*/ 996 h 3605"/>
                <a:gd name="T50" fmla="*/ 2501 w 3967"/>
                <a:gd name="T51" fmla="*/ 1400 h 3605"/>
                <a:gd name="T52" fmla="*/ 556 w 3967"/>
                <a:gd name="T53" fmla="*/ 901 h 3605"/>
                <a:gd name="T54" fmla="*/ 798 w 3967"/>
                <a:gd name="T55" fmla="*/ 1195 h 3605"/>
                <a:gd name="T56" fmla="*/ 3178 w 3967"/>
                <a:gd name="T57" fmla="*/ 873 h 3605"/>
                <a:gd name="T58" fmla="*/ 3632 w 3967"/>
                <a:gd name="T59" fmla="*/ 1480 h 3605"/>
                <a:gd name="T60" fmla="*/ 2612 w 3967"/>
                <a:gd name="T61" fmla="*/ 315 h 3605"/>
                <a:gd name="T62" fmla="*/ 3209 w 3967"/>
                <a:gd name="T63" fmla="*/ 739 h 3605"/>
                <a:gd name="T64" fmla="*/ 2559 w 3967"/>
                <a:gd name="T65" fmla="*/ 220 h 3605"/>
                <a:gd name="T66" fmla="*/ 789 w 3967"/>
                <a:gd name="T67" fmla="*/ 610 h 3605"/>
                <a:gd name="T68" fmla="*/ 1276 w 3967"/>
                <a:gd name="T69" fmla="*/ 384 h 3605"/>
                <a:gd name="T70" fmla="*/ 2371 w 3967"/>
                <a:gd name="T71" fmla="*/ 680 h 3605"/>
                <a:gd name="T72" fmla="*/ 2576 w 3967"/>
                <a:gd name="T73" fmla="*/ 441 h 3605"/>
                <a:gd name="T74" fmla="*/ 1621 w 3967"/>
                <a:gd name="T75" fmla="*/ 239 h 3605"/>
                <a:gd name="T76" fmla="*/ 1307 w 3967"/>
                <a:gd name="T77" fmla="*/ 884 h 3605"/>
                <a:gd name="T78" fmla="*/ 1828 w 3967"/>
                <a:gd name="T79" fmla="*/ 123 h 3605"/>
                <a:gd name="T80" fmla="*/ 1673 w 3967"/>
                <a:gd name="T81" fmla="*/ 809 h 3605"/>
                <a:gd name="T82" fmla="*/ 2225 w 3967"/>
                <a:gd name="T83" fmla="*/ 603 h 3605"/>
                <a:gd name="T84" fmla="*/ 2199 w 3967"/>
                <a:gd name="T85" fmla="*/ 13 h 3605"/>
                <a:gd name="T86" fmla="*/ 3172 w 3967"/>
                <a:gd name="T87" fmla="*/ 452 h 3605"/>
                <a:gd name="T88" fmla="*/ 3728 w 3967"/>
                <a:gd name="T89" fmla="*/ 1373 h 3605"/>
                <a:gd name="T90" fmla="*/ 3967 w 3967"/>
                <a:gd name="T91" fmla="*/ 1624 h 3605"/>
                <a:gd name="T92" fmla="*/ 3709 w 3967"/>
                <a:gd name="T93" fmla="*/ 2304 h 3605"/>
                <a:gd name="T94" fmla="*/ 3172 w 3967"/>
                <a:gd name="T95" fmla="*/ 3153 h 3605"/>
                <a:gd name="T96" fmla="*/ 2199 w 3967"/>
                <a:gd name="T97" fmla="*/ 3592 h 3605"/>
                <a:gd name="T98" fmla="*/ 1196 w 3967"/>
                <a:gd name="T99" fmla="*/ 3427 h 3605"/>
                <a:gd name="T100" fmla="*/ 1145 w 3967"/>
                <a:gd name="T101" fmla="*/ 3271 h 3605"/>
                <a:gd name="T102" fmla="*/ 1109 w 3967"/>
                <a:gd name="T103" fmla="*/ 3015 h 3605"/>
                <a:gd name="T104" fmla="*/ 895 w 3967"/>
                <a:gd name="T105" fmla="*/ 3096 h 3605"/>
                <a:gd name="T106" fmla="*/ 729 w 3967"/>
                <a:gd name="T107" fmla="*/ 3099 h 3605"/>
                <a:gd name="T108" fmla="*/ 136 w 3967"/>
                <a:gd name="T109" fmla="*/ 2302 h 3605"/>
                <a:gd name="T110" fmla="*/ 17 w 3967"/>
                <a:gd name="T111" fmla="*/ 1552 h 3605"/>
                <a:gd name="T112" fmla="*/ 318 w 3967"/>
                <a:gd name="T113" fmla="*/ 1107 h 3605"/>
                <a:gd name="T114" fmla="*/ 959 w 3967"/>
                <a:gd name="T115" fmla="*/ 317 h 3605"/>
                <a:gd name="T116" fmla="*/ 1980 w 3967"/>
                <a:gd name="T117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67" h="3605">
                  <a:moveTo>
                    <a:pt x="2993" y="2800"/>
                  </a:moveTo>
                  <a:lnTo>
                    <a:pt x="2948" y="2873"/>
                  </a:lnTo>
                  <a:lnTo>
                    <a:pt x="2901" y="2946"/>
                  </a:lnTo>
                  <a:lnTo>
                    <a:pt x="2849" y="3015"/>
                  </a:lnTo>
                  <a:lnTo>
                    <a:pt x="2777" y="3107"/>
                  </a:lnTo>
                  <a:lnTo>
                    <a:pt x="2700" y="3193"/>
                  </a:lnTo>
                  <a:lnTo>
                    <a:pt x="2620" y="3275"/>
                  </a:lnTo>
                  <a:lnTo>
                    <a:pt x="2537" y="3351"/>
                  </a:lnTo>
                  <a:lnTo>
                    <a:pt x="2453" y="3422"/>
                  </a:lnTo>
                  <a:lnTo>
                    <a:pt x="2553" y="3389"/>
                  </a:lnTo>
                  <a:lnTo>
                    <a:pt x="2649" y="3351"/>
                  </a:lnTo>
                  <a:lnTo>
                    <a:pt x="2744" y="3306"/>
                  </a:lnTo>
                  <a:lnTo>
                    <a:pt x="2836" y="3255"/>
                  </a:lnTo>
                  <a:lnTo>
                    <a:pt x="2925" y="3199"/>
                  </a:lnTo>
                  <a:lnTo>
                    <a:pt x="3011" y="3136"/>
                  </a:lnTo>
                  <a:lnTo>
                    <a:pt x="3092" y="3069"/>
                  </a:lnTo>
                  <a:lnTo>
                    <a:pt x="3170" y="2995"/>
                  </a:lnTo>
                  <a:lnTo>
                    <a:pt x="3220" y="2942"/>
                  </a:lnTo>
                  <a:lnTo>
                    <a:pt x="3268" y="2888"/>
                  </a:lnTo>
                  <a:lnTo>
                    <a:pt x="3209" y="2866"/>
                  </a:lnTo>
                  <a:lnTo>
                    <a:pt x="3153" y="2847"/>
                  </a:lnTo>
                  <a:lnTo>
                    <a:pt x="3099" y="2830"/>
                  </a:lnTo>
                  <a:lnTo>
                    <a:pt x="3049" y="2815"/>
                  </a:lnTo>
                  <a:lnTo>
                    <a:pt x="2993" y="2800"/>
                  </a:lnTo>
                  <a:close/>
                  <a:moveTo>
                    <a:pt x="2428" y="2698"/>
                  </a:moveTo>
                  <a:lnTo>
                    <a:pt x="2404" y="2802"/>
                  </a:lnTo>
                  <a:lnTo>
                    <a:pt x="2377" y="2902"/>
                  </a:lnTo>
                  <a:lnTo>
                    <a:pt x="2347" y="2999"/>
                  </a:lnTo>
                  <a:lnTo>
                    <a:pt x="2325" y="3061"/>
                  </a:lnTo>
                  <a:lnTo>
                    <a:pt x="2300" y="3129"/>
                  </a:lnTo>
                  <a:lnTo>
                    <a:pt x="2272" y="3199"/>
                  </a:lnTo>
                  <a:lnTo>
                    <a:pt x="2241" y="3271"/>
                  </a:lnTo>
                  <a:lnTo>
                    <a:pt x="2207" y="3343"/>
                  </a:lnTo>
                  <a:lnTo>
                    <a:pt x="2170" y="3413"/>
                  </a:lnTo>
                  <a:lnTo>
                    <a:pt x="2129" y="3482"/>
                  </a:lnTo>
                  <a:lnTo>
                    <a:pt x="2159" y="3480"/>
                  </a:lnTo>
                  <a:lnTo>
                    <a:pt x="2252" y="3423"/>
                  </a:lnTo>
                  <a:lnTo>
                    <a:pt x="2342" y="3359"/>
                  </a:lnTo>
                  <a:lnTo>
                    <a:pt x="2431" y="3289"/>
                  </a:lnTo>
                  <a:lnTo>
                    <a:pt x="2518" y="3212"/>
                  </a:lnTo>
                  <a:lnTo>
                    <a:pt x="2601" y="3129"/>
                  </a:lnTo>
                  <a:lnTo>
                    <a:pt x="2681" y="3040"/>
                  </a:lnTo>
                  <a:lnTo>
                    <a:pt x="2758" y="2944"/>
                  </a:lnTo>
                  <a:lnTo>
                    <a:pt x="2819" y="2859"/>
                  </a:lnTo>
                  <a:lnTo>
                    <a:pt x="2875" y="2771"/>
                  </a:lnTo>
                  <a:lnTo>
                    <a:pt x="2730" y="2741"/>
                  </a:lnTo>
                  <a:lnTo>
                    <a:pt x="2581" y="2716"/>
                  </a:lnTo>
                  <a:lnTo>
                    <a:pt x="2428" y="2698"/>
                  </a:lnTo>
                  <a:close/>
                  <a:moveTo>
                    <a:pt x="1529" y="2696"/>
                  </a:moveTo>
                  <a:lnTo>
                    <a:pt x="1420" y="2707"/>
                  </a:lnTo>
                  <a:lnTo>
                    <a:pt x="1307" y="2721"/>
                  </a:lnTo>
                  <a:lnTo>
                    <a:pt x="1193" y="2741"/>
                  </a:lnTo>
                  <a:lnTo>
                    <a:pt x="1080" y="2765"/>
                  </a:lnTo>
                  <a:lnTo>
                    <a:pt x="1138" y="2856"/>
                  </a:lnTo>
                  <a:lnTo>
                    <a:pt x="1202" y="2944"/>
                  </a:lnTo>
                  <a:lnTo>
                    <a:pt x="1278" y="3040"/>
                  </a:lnTo>
                  <a:lnTo>
                    <a:pt x="1357" y="3129"/>
                  </a:lnTo>
                  <a:lnTo>
                    <a:pt x="1440" y="3211"/>
                  </a:lnTo>
                  <a:lnTo>
                    <a:pt x="1527" y="3288"/>
                  </a:lnTo>
                  <a:lnTo>
                    <a:pt x="1615" y="3359"/>
                  </a:lnTo>
                  <a:lnTo>
                    <a:pt x="1706" y="3422"/>
                  </a:lnTo>
                  <a:lnTo>
                    <a:pt x="1799" y="3478"/>
                  </a:lnTo>
                  <a:lnTo>
                    <a:pt x="1829" y="3482"/>
                  </a:lnTo>
                  <a:lnTo>
                    <a:pt x="1788" y="3413"/>
                  </a:lnTo>
                  <a:lnTo>
                    <a:pt x="1751" y="3342"/>
                  </a:lnTo>
                  <a:lnTo>
                    <a:pt x="1717" y="3271"/>
                  </a:lnTo>
                  <a:lnTo>
                    <a:pt x="1686" y="3199"/>
                  </a:lnTo>
                  <a:lnTo>
                    <a:pt x="1658" y="3129"/>
                  </a:lnTo>
                  <a:lnTo>
                    <a:pt x="1633" y="3061"/>
                  </a:lnTo>
                  <a:lnTo>
                    <a:pt x="1611" y="2999"/>
                  </a:lnTo>
                  <a:lnTo>
                    <a:pt x="1581" y="2901"/>
                  </a:lnTo>
                  <a:lnTo>
                    <a:pt x="1555" y="2800"/>
                  </a:lnTo>
                  <a:lnTo>
                    <a:pt x="1529" y="2696"/>
                  </a:lnTo>
                  <a:close/>
                  <a:moveTo>
                    <a:pt x="2058" y="2677"/>
                  </a:moveTo>
                  <a:lnTo>
                    <a:pt x="1929" y="2677"/>
                  </a:lnTo>
                  <a:lnTo>
                    <a:pt x="1839" y="2679"/>
                  </a:lnTo>
                  <a:lnTo>
                    <a:pt x="1744" y="2683"/>
                  </a:lnTo>
                  <a:lnTo>
                    <a:pt x="1647" y="2688"/>
                  </a:lnTo>
                  <a:lnTo>
                    <a:pt x="1670" y="2782"/>
                  </a:lnTo>
                  <a:lnTo>
                    <a:pt x="1694" y="2873"/>
                  </a:lnTo>
                  <a:lnTo>
                    <a:pt x="1722" y="2962"/>
                  </a:lnTo>
                  <a:lnTo>
                    <a:pt x="1755" y="3055"/>
                  </a:lnTo>
                  <a:lnTo>
                    <a:pt x="1788" y="3143"/>
                  </a:lnTo>
                  <a:lnTo>
                    <a:pt x="1823" y="3224"/>
                  </a:lnTo>
                  <a:lnTo>
                    <a:pt x="1861" y="3300"/>
                  </a:lnTo>
                  <a:lnTo>
                    <a:pt x="1898" y="3370"/>
                  </a:lnTo>
                  <a:lnTo>
                    <a:pt x="1936" y="3433"/>
                  </a:lnTo>
                  <a:lnTo>
                    <a:pt x="1975" y="3488"/>
                  </a:lnTo>
                  <a:lnTo>
                    <a:pt x="1980" y="3488"/>
                  </a:lnTo>
                  <a:lnTo>
                    <a:pt x="1983" y="3488"/>
                  </a:lnTo>
                  <a:lnTo>
                    <a:pt x="2022" y="3433"/>
                  </a:lnTo>
                  <a:lnTo>
                    <a:pt x="2060" y="3370"/>
                  </a:lnTo>
                  <a:lnTo>
                    <a:pt x="2098" y="3300"/>
                  </a:lnTo>
                  <a:lnTo>
                    <a:pt x="2135" y="3224"/>
                  </a:lnTo>
                  <a:lnTo>
                    <a:pt x="2170" y="3143"/>
                  </a:lnTo>
                  <a:lnTo>
                    <a:pt x="2204" y="3055"/>
                  </a:lnTo>
                  <a:lnTo>
                    <a:pt x="2236" y="2962"/>
                  </a:lnTo>
                  <a:lnTo>
                    <a:pt x="2264" y="2873"/>
                  </a:lnTo>
                  <a:lnTo>
                    <a:pt x="2288" y="2783"/>
                  </a:lnTo>
                  <a:lnTo>
                    <a:pt x="2311" y="2688"/>
                  </a:lnTo>
                  <a:lnTo>
                    <a:pt x="2186" y="2680"/>
                  </a:lnTo>
                  <a:lnTo>
                    <a:pt x="2058" y="2677"/>
                  </a:lnTo>
                  <a:close/>
                  <a:moveTo>
                    <a:pt x="3192" y="2304"/>
                  </a:moveTo>
                  <a:lnTo>
                    <a:pt x="3164" y="2404"/>
                  </a:lnTo>
                  <a:lnTo>
                    <a:pt x="3131" y="2503"/>
                  </a:lnTo>
                  <a:lnTo>
                    <a:pt x="3092" y="2600"/>
                  </a:lnTo>
                  <a:lnTo>
                    <a:pt x="3049" y="2694"/>
                  </a:lnTo>
                  <a:lnTo>
                    <a:pt x="3082" y="2703"/>
                  </a:lnTo>
                  <a:lnTo>
                    <a:pt x="3127" y="2716"/>
                  </a:lnTo>
                  <a:lnTo>
                    <a:pt x="3178" y="2732"/>
                  </a:lnTo>
                  <a:lnTo>
                    <a:pt x="3232" y="2750"/>
                  </a:lnTo>
                  <a:lnTo>
                    <a:pt x="3286" y="2771"/>
                  </a:lnTo>
                  <a:lnTo>
                    <a:pt x="3343" y="2792"/>
                  </a:lnTo>
                  <a:lnTo>
                    <a:pt x="3395" y="2716"/>
                  </a:lnTo>
                  <a:lnTo>
                    <a:pt x="3442" y="2638"/>
                  </a:lnTo>
                  <a:lnTo>
                    <a:pt x="3485" y="2559"/>
                  </a:lnTo>
                  <a:lnTo>
                    <a:pt x="3524" y="2475"/>
                  </a:lnTo>
                  <a:lnTo>
                    <a:pt x="3559" y="2391"/>
                  </a:lnTo>
                  <a:lnTo>
                    <a:pt x="3587" y="2304"/>
                  </a:lnTo>
                  <a:lnTo>
                    <a:pt x="3192" y="2304"/>
                  </a:lnTo>
                  <a:close/>
                  <a:moveTo>
                    <a:pt x="2493" y="2302"/>
                  </a:moveTo>
                  <a:lnTo>
                    <a:pt x="2475" y="2444"/>
                  </a:lnTo>
                  <a:lnTo>
                    <a:pt x="2452" y="2583"/>
                  </a:lnTo>
                  <a:lnTo>
                    <a:pt x="2575" y="2598"/>
                  </a:lnTo>
                  <a:lnTo>
                    <a:pt x="2698" y="2616"/>
                  </a:lnTo>
                  <a:lnTo>
                    <a:pt x="2817" y="2638"/>
                  </a:lnTo>
                  <a:lnTo>
                    <a:pt x="2934" y="2665"/>
                  </a:lnTo>
                  <a:lnTo>
                    <a:pt x="2976" y="2577"/>
                  </a:lnTo>
                  <a:lnTo>
                    <a:pt x="3013" y="2486"/>
                  </a:lnTo>
                  <a:lnTo>
                    <a:pt x="3044" y="2395"/>
                  </a:lnTo>
                  <a:lnTo>
                    <a:pt x="3072" y="2302"/>
                  </a:lnTo>
                  <a:lnTo>
                    <a:pt x="2493" y="2302"/>
                  </a:lnTo>
                  <a:close/>
                  <a:moveTo>
                    <a:pt x="1584" y="2302"/>
                  </a:moveTo>
                  <a:lnTo>
                    <a:pt x="1602" y="2438"/>
                  </a:lnTo>
                  <a:lnTo>
                    <a:pt x="1623" y="2572"/>
                  </a:lnTo>
                  <a:lnTo>
                    <a:pt x="1728" y="2566"/>
                  </a:lnTo>
                  <a:lnTo>
                    <a:pt x="1829" y="2562"/>
                  </a:lnTo>
                  <a:lnTo>
                    <a:pt x="1927" y="2561"/>
                  </a:lnTo>
                  <a:lnTo>
                    <a:pt x="2065" y="2561"/>
                  </a:lnTo>
                  <a:lnTo>
                    <a:pt x="2201" y="2565"/>
                  </a:lnTo>
                  <a:lnTo>
                    <a:pt x="2335" y="2573"/>
                  </a:lnTo>
                  <a:lnTo>
                    <a:pt x="2357" y="2439"/>
                  </a:lnTo>
                  <a:lnTo>
                    <a:pt x="2375" y="2302"/>
                  </a:lnTo>
                  <a:lnTo>
                    <a:pt x="1584" y="2302"/>
                  </a:lnTo>
                  <a:close/>
                  <a:moveTo>
                    <a:pt x="886" y="2302"/>
                  </a:moveTo>
                  <a:lnTo>
                    <a:pt x="913" y="2393"/>
                  </a:lnTo>
                  <a:lnTo>
                    <a:pt x="945" y="2484"/>
                  </a:lnTo>
                  <a:lnTo>
                    <a:pt x="981" y="2572"/>
                  </a:lnTo>
                  <a:lnTo>
                    <a:pt x="1021" y="2657"/>
                  </a:lnTo>
                  <a:lnTo>
                    <a:pt x="1145" y="2631"/>
                  </a:lnTo>
                  <a:lnTo>
                    <a:pt x="1267" y="2610"/>
                  </a:lnTo>
                  <a:lnTo>
                    <a:pt x="1388" y="2593"/>
                  </a:lnTo>
                  <a:lnTo>
                    <a:pt x="1507" y="2580"/>
                  </a:lnTo>
                  <a:lnTo>
                    <a:pt x="1484" y="2443"/>
                  </a:lnTo>
                  <a:lnTo>
                    <a:pt x="1466" y="2302"/>
                  </a:lnTo>
                  <a:lnTo>
                    <a:pt x="886" y="2302"/>
                  </a:lnTo>
                  <a:close/>
                  <a:moveTo>
                    <a:pt x="371" y="2302"/>
                  </a:moveTo>
                  <a:lnTo>
                    <a:pt x="400" y="2389"/>
                  </a:lnTo>
                  <a:lnTo>
                    <a:pt x="435" y="2474"/>
                  </a:lnTo>
                  <a:lnTo>
                    <a:pt x="473" y="2557"/>
                  </a:lnTo>
                  <a:lnTo>
                    <a:pt x="517" y="2638"/>
                  </a:lnTo>
                  <a:lnTo>
                    <a:pt x="564" y="2716"/>
                  </a:lnTo>
                  <a:lnTo>
                    <a:pt x="617" y="2792"/>
                  </a:lnTo>
                  <a:lnTo>
                    <a:pt x="712" y="2753"/>
                  </a:lnTo>
                  <a:lnTo>
                    <a:pt x="809" y="2719"/>
                  </a:lnTo>
                  <a:lnTo>
                    <a:pt x="907" y="2689"/>
                  </a:lnTo>
                  <a:lnTo>
                    <a:pt x="863" y="2595"/>
                  </a:lnTo>
                  <a:lnTo>
                    <a:pt x="826" y="2498"/>
                  </a:lnTo>
                  <a:lnTo>
                    <a:pt x="794" y="2401"/>
                  </a:lnTo>
                  <a:lnTo>
                    <a:pt x="766" y="2302"/>
                  </a:lnTo>
                  <a:lnTo>
                    <a:pt x="371" y="2302"/>
                  </a:lnTo>
                  <a:close/>
                  <a:moveTo>
                    <a:pt x="3203" y="1605"/>
                  </a:moveTo>
                  <a:lnTo>
                    <a:pt x="3203" y="2185"/>
                  </a:lnTo>
                  <a:lnTo>
                    <a:pt x="3822" y="2185"/>
                  </a:lnTo>
                  <a:lnTo>
                    <a:pt x="3833" y="2182"/>
                  </a:lnTo>
                  <a:lnTo>
                    <a:pt x="3842" y="2176"/>
                  </a:lnTo>
                  <a:lnTo>
                    <a:pt x="3848" y="2168"/>
                  </a:lnTo>
                  <a:lnTo>
                    <a:pt x="3850" y="2157"/>
                  </a:lnTo>
                  <a:lnTo>
                    <a:pt x="3850" y="1633"/>
                  </a:lnTo>
                  <a:lnTo>
                    <a:pt x="3848" y="1622"/>
                  </a:lnTo>
                  <a:lnTo>
                    <a:pt x="3842" y="1612"/>
                  </a:lnTo>
                  <a:lnTo>
                    <a:pt x="3833" y="1606"/>
                  </a:lnTo>
                  <a:lnTo>
                    <a:pt x="3822" y="1605"/>
                  </a:lnTo>
                  <a:lnTo>
                    <a:pt x="3203" y="1605"/>
                  </a:lnTo>
                  <a:close/>
                  <a:moveTo>
                    <a:pt x="2334" y="1032"/>
                  </a:moveTo>
                  <a:lnTo>
                    <a:pt x="2223" y="1039"/>
                  </a:lnTo>
                  <a:lnTo>
                    <a:pt x="2110" y="1044"/>
                  </a:lnTo>
                  <a:lnTo>
                    <a:pt x="1995" y="1045"/>
                  </a:lnTo>
                  <a:lnTo>
                    <a:pt x="1927" y="1044"/>
                  </a:lnTo>
                  <a:lnTo>
                    <a:pt x="1830" y="1043"/>
                  </a:lnTo>
                  <a:lnTo>
                    <a:pt x="1729" y="1039"/>
                  </a:lnTo>
                  <a:lnTo>
                    <a:pt x="1625" y="1033"/>
                  </a:lnTo>
                  <a:lnTo>
                    <a:pt x="1604" y="1155"/>
                  </a:lnTo>
                  <a:lnTo>
                    <a:pt x="1587" y="1282"/>
                  </a:lnTo>
                  <a:lnTo>
                    <a:pt x="1573" y="1411"/>
                  </a:lnTo>
                  <a:lnTo>
                    <a:pt x="1567" y="1488"/>
                  </a:lnTo>
                  <a:lnTo>
                    <a:pt x="1818" y="1488"/>
                  </a:lnTo>
                  <a:lnTo>
                    <a:pt x="1838" y="1490"/>
                  </a:lnTo>
                  <a:lnTo>
                    <a:pt x="1853" y="1499"/>
                  </a:lnTo>
                  <a:lnTo>
                    <a:pt x="1865" y="1512"/>
                  </a:lnTo>
                  <a:lnTo>
                    <a:pt x="1874" y="1528"/>
                  </a:lnTo>
                  <a:lnTo>
                    <a:pt x="1877" y="1546"/>
                  </a:lnTo>
                  <a:lnTo>
                    <a:pt x="1874" y="1564"/>
                  </a:lnTo>
                  <a:lnTo>
                    <a:pt x="1865" y="1581"/>
                  </a:lnTo>
                  <a:lnTo>
                    <a:pt x="1853" y="1593"/>
                  </a:lnTo>
                  <a:lnTo>
                    <a:pt x="1838" y="1601"/>
                  </a:lnTo>
                  <a:lnTo>
                    <a:pt x="1818" y="1605"/>
                  </a:lnTo>
                  <a:lnTo>
                    <a:pt x="136" y="1605"/>
                  </a:lnTo>
                  <a:lnTo>
                    <a:pt x="125" y="1606"/>
                  </a:lnTo>
                  <a:lnTo>
                    <a:pt x="117" y="1612"/>
                  </a:lnTo>
                  <a:lnTo>
                    <a:pt x="111" y="1622"/>
                  </a:lnTo>
                  <a:lnTo>
                    <a:pt x="108" y="1633"/>
                  </a:lnTo>
                  <a:lnTo>
                    <a:pt x="108" y="2157"/>
                  </a:lnTo>
                  <a:lnTo>
                    <a:pt x="111" y="2168"/>
                  </a:lnTo>
                  <a:lnTo>
                    <a:pt x="117" y="2176"/>
                  </a:lnTo>
                  <a:lnTo>
                    <a:pt x="125" y="2182"/>
                  </a:lnTo>
                  <a:lnTo>
                    <a:pt x="136" y="2185"/>
                  </a:lnTo>
                  <a:lnTo>
                    <a:pt x="136" y="2185"/>
                  </a:lnTo>
                  <a:lnTo>
                    <a:pt x="3086" y="2185"/>
                  </a:lnTo>
                  <a:lnTo>
                    <a:pt x="3086" y="1605"/>
                  </a:lnTo>
                  <a:lnTo>
                    <a:pt x="2182" y="1605"/>
                  </a:lnTo>
                  <a:lnTo>
                    <a:pt x="2164" y="1601"/>
                  </a:lnTo>
                  <a:lnTo>
                    <a:pt x="2148" y="1593"/>
                  </a:lnTo>
                  <a:lnTo>
                    <a:pt x="2135" y="1581"/>
                  </a:lnTo>
                  <a:lnTo>
                    <a:pt x="2127" y="1564"/>
                  </a:lnTo>
                  <a:lnTo>
                    <a:pt x="2124" y="1546"/>
                  </a:lnTo>
                  <a:lnTo>
                    <a:pt x="2127" y="1528"/>
                  </a:lnTo>
                  <a:lnTo>
                    <a:pt x="2135" y="1512"/>
                  </a:lnTo>
                  <a:lnTo>
                    <a:pt x="2148" y="1499"/>
                  </a:lnTo>
                  <a:lnTo>
                    <a:pt x="2164" y="1490"/>
                  </a:lnTo>
                  <a:lnTo>
                    <a:pt x="2182" y="1488"/>
                  </a:lnTo>
                  <a:lnTo>
                    <a:pt x="2392" y="1488"/>
                  </a:lnTo>
                  <a:lnTo>
                    <a:pt x="2386" y="1411"/>
                  </a:lnTo>
                  <a:lnTo>
                    <a:pt x="2371" y="1281"/>
                  </a:lnTo>
                  <a:lnTo>
                    <a:pt x="2354" y="1155"/>
                  </a:lnTo>
                  <a:lnTo>
                    <a:pt x="2334" y="1032"/>
                  </a:lnTo>
                  <a:close/>
                  <a:moveTo>
                    <a:pt x="1021" y="948"/>
                  </a:moveTo>
                  <a:lnTo>
                    <a:pt x="980" y="1036"/>
                  </a:lnTo>
                  <a:lnTo>
                    <a:pt x="944" y="1127"/>
                  </a:lnTo>
                  <a:lnTo>
                    <a:pt x="912" y="1220"/>
                  </a:lnTo>
                  <a:lnTo>
                    <a:pt x="885" y="1316"/>
                  </a:lnTo>
                  <a:lnTo>
                    <a:pt x="862" y="1413"/>
                  </a:lnTo>
                  <a:lnTo>
                    <a:pt x="848" y="1488"/>
                  </a:lnTo>
                  <a:lnTo>
                    <a:pt x="1451" y="1488"/>
                  </a:lnTo>
                  <a:lnTo>
                    <a:pt x="1457" y="1400"/>
                  </a:lnTo>
                  <a:lnTo>
                    <a:pt x="1470" y="1272"/>
                  </a:lnTo>
                  <a:lnTo>
                    <a:pt x="1487" y="1147"/>
                  </a:lnTo>
                  <a:lnTo>
                    <a:pt x="1508" y="1025"/>
                  </a:lnTo>
                  <a:lnTo>
                    <a:pt x="1388" y="1012"/>
                  </a:lnTo>
                  <a:lnTo>
                    <a:pt x="1267" y="996"/>
                  </a:lnTo>
                  <a:lnTo>
                    <a:pt x="1145" y="974"/>
                  </a:lnTo>
                  <a:lnTo>
                    <a:pt x="1021" y="948"/>
                  </a:lnTo>
                  <a:close/>
                  <a:moveTo>
                    <a:pt x="2934" y="941"/>
                  </a:moveTo>
                  <a:lnTo>
                    <a:pt x="2817" y="967"/>
                  </a:lnTo>
                  <a:lnTo>
                    <a:pt x="2696" y="989"/>
                  </a:lnTo>
                  <a:lnTo>
                    <a:pt x="2575" y="1007"/>
                  </a:lnTo>
                  <a:lnTo>
                    <a:pt x="2451" y="1023"/>
                  </a:lnTo>
                  <a:lnTo>
                    <a:pt x="2471" y="1144"/>
                  </a:lnTo>
                  <a:lnTo>
                    <a:pt x="2488" y="1271"/>
                  </a:lnTo>
                  <a:lnTo>
                    <a:pt x="2501" y="1400"/>
                  </a:lnTo>
                  <a:lnTo>
                    <a:pt x="2508" y="1488"/>
                  </a:lnTo>
                  <a:lnTo>
                    <a:pt x="3111" y="1488"/>
                  </a:lnTo>
                  <a:lnTo>
                    <a:pt x="3096" y="1413"/>
                  </a:lnTo>
                  <a:lnTo>
                    <a:pt x="3073" y="1314"/>
                  </a:lnTo>
                  <a:lnTo>
                    <a:pt x="3046" y="1218"/>
                  </a:lnTo>
                  <a:lnTo>
                    <a:pt x="3013" y="1124"/>
                  </a:lnTo>
                  <a:lnTo>
                    <a:pt x="2976" y="1031"/>
                  </a:lnTo>
                  <a:lnTo>
                    <a:pt x="2934" y="941"/>
                  </a:lnTo>
                  <a:close/>
                  <a:moveTo>
                    <a:pt x="615" y="813"/>
                  </a:moveTo>
                  <a:lnTo>
                    <a:pt x="556" y="901"/>
                  </a:lnTo>
                  <a:lnTo>
                    <a:pt x="502" y="991"/>
                  </a:lnTo>
                  <a:lnTo>
                    <a:pt x="454" y="1086"/>
                  </a:lnTo>
                  <a:lnTo>
                    <a:pt x="412" y="1183"/>
                  </a:lnTo>
                  <a:lnTo>
                    <a:pt x="377" y="1282"/>
                  </a:lnTo>
                  <a:lnTo>
                    <a:pt x="348" y="1384"/>
                  </a:lnTo>
                  <a:lnTo>
                    <a:pt x="325" y="1488"/>
                  </a:lnTo>
                  <a:lnTo>
                    <a:pt x="730" y="1488"/>
                  </a:lnTo>
                  <a:lnTo>
                    <a:pt x="748" y="1389"/>
                  </a:lnTo>
                  <a:lnTo>
                    <a:pt x="771" y="1291"/>
                  </a:lnTo>
                  <a:lnTo>
                    <a:pt x="798" y="1195"/>
                  </a:lnTo>
                  <a:lnTo>
                    <a:pt x="830" y="1100"/>
                  </a:lnTo>
                  <a:lnTo>
                    <a:pt x="866" y="1008"/>
                  </a:lnTo>
                  <a:lnTo>
                    <a:pt x="907" y="918"/>
                  </a:lnTo>
                  <a:lnTo>
                    <a:pt x="809" y="886"/>
                  </a:lnTo>
                  <a:lnTo>
                    <a:pt x="712" y="853"/>
                  </a:lnTo>
                  <a:lnTo>
                    <a:pt x="615" y="813"/>
                  </a:lnTo>
                  <a:close/>
                  <a:moveTo>
                    <a:pt x="3343" y="813"/>
                  </a:moveTo>
                  <a:lnTo>
                    <a:pt x="3286" y="835"/>
                  </a:lnTo>
                  <a:lnTo>
                    <a:pt x="3232" y="855"/>
                  </a:lnTo>
                  <a:lnTo>
                    <a:pt x="3178" y="873"/>
                  </a:lnTo>
                  <a:lnTo>
                    <a:pt x="3127" y="889"/>
                  </a:lnTo>
                  <a:lnTo>
                    <a:pt x="3082" y="902"/>
                  </a:lnTo>
                  <a:lnTo>
                    <a:pt x="3049" y="912"/>
                  </a:lnTo>
                  <a:lnTo>
                    <a:pt x="3090" y="1003"/>
                  </a:lnTo>
                  <a:lnTo>
                    <a:pt x="3127" y="1096"/>
                  </a:lnTo>
                  <a:lnTo>
                    <a:pt x="3160" y="1193"/>
                  </a:lnTo>
                  <a:lnTo>
                    <a:pt x="3188" y="1290"/>
                  </a:lnTo>
                  <a:lnTo>
                    <a:pt x="3211" y="1389"/>
                  </a:lnTo>
                  <a:lnTo>
                    <a:pt x="3227" y="1480"/>
                  </a:lnTo>
                  <a:lnTo>
                    <a:pt x="3632" y="1480"/>
                  </a:lnTo>
                  <a:lnTo>
                    <a:pt x="3609" y="1377"/>
                  </a:lnTo>
                  <a:lnTo>
                    <a:pt x="3580" y="1277"/>
                  </a:lnTo>
                  <a:lnTo>
                    <a:pt x="3544" y="1178"/>
                  </a:lnTo>
                  <a:lnTo>
                    <a:pt x="3503" y="1083"/>
                  </a:lnTo>
                  <a:lnTo>
                    <a:pt x="3455" y="990"/>
                  </a:lnTo>
                  <a:lnTo>
                    <a:pt x="3402" y="900"/>
                  </a:lnTo>
                  <a:lnTo>
                    <a:pt x="3343" y="813"/>
                  </a:lnTo>
                  <a:close/>
                  <a:moveTo>
                    <a:pt x="2461" y="187"/>
                  </a:moveTo>
                  <a:lnTo>
                    <a:pt x="2539" y="249"/>
                  </a:lnTo>
                  <a:lnTo>
                    <a:pt x="2612" y="315"/>
                  </a:lnTo>
                  <a:lnTo>
                    <a:pt x="2682" y="384"/>
                  </a:lnTo>
                  <a:lnTo>
                    <a:pt x="2749" y="457"/>
                  </a:lnTo>
                  <a:lnTo>
                    <a:pt x="2813" y="533"/>
                  </a:lnTo>
                  <a:lnTo>
                    <a:pt x="2872" y="613"/>
                  </a:lnTo>
                  <a:lnTo>
                    <a:pt x="2936" y="708"/>
                  </a:lnTo>
                  <a:lnTo>
                    <a:pt x="2994" y="806"/>
                  </a:lnTo>
                  <a:lnTo>
                    <a:pt x="3049" y="790"/>
                  </a:lnTo>
                  <a:lnTo>
                    <a:pt x="3099" y="775"/>
                  </a:lnTo>
                  <a:lnTo>
                    <a:pt x="3153" y="759"/>
                  </a:lnTo>
                  <a:lnTo>
                    <a:pt x="3209" y="739"/>
                  </a:lnTo>
                  <a:lnTo>
                    <a:pt x="3268" y="718"/>
                  </a:lnTo>
                  <a:lnTo>
                    <a:pt x="3220" y="663"/>
                  </a:lnTo>
                  <a:lnTo>
                    <a:pt x="3170" y="610"/>
                  </a:lnTo>
                  <a:lnTo>
                    <a:pt x="3092" y="538"/>
                  </a:lnTo>
                  <a:lnTo>
                    <a:pt x="3012" y="470"/>
                  </a:lnTo>
                  <a:lnTo>
                    <a:pt x="2928" y="409"/>
                  </a:lnTo>
                  <a:lnTo>
                    <a:pt x="2840" y="352"/>
                  </a:lnTo>
                  <a:lnTo>
                    <a:pt x="2749" y="303"/>
                  </a:lnTo>
                  <a:lnTo>
                    <a:pt x="2655" y="258"/>
                  </a:lnTo>
                  <a:lnTo>
                    <a:pt x="2559" y="220"/>
                  </a:lnTo>
                  <a:lnTo>
                    <a:pt x="2461" y="187"/>
                  </a:lnTo>
                  <a:close/>
                  <a:moveTo>
                    <a:pt x="1497" y="187"/>
                  </a:moveTo>
                  <a:lnTo>
                    <a:pt x="1399" y="220"/>
                  </a:lnTo>
                  <a:lnTo>
                    <a:pt x="1303" y="258"/>
                  </a:lnTo>
                  <a:lnTo>
                    <a:pt x="1209" y="303"/>
                  </a:lnTo>
                  <a:lnTo>
                    <a:pt x="1119" y="352"/>
                  </a:lnTo>
                  <a:lnTo>
                    <a:pt x="1031" y="409"/>
                  </a:lnTo>
                  <a:lnTo>
                    <a:pt x="947" y="470"/>
                  </a:lnTo>
                  <a:lnTo>
                    <a:pt x="866" y="538"/>
                  </a:lnTo>
                  <a:lnTo>
                    <a:pt x="789" y="610"/>
                  </a:lnTo>
                  <a:lnTo>
                    <a:pt x="738" y="663"/>
                  </a:lnTo>
                  <a:lnTo>
                    <a:pt x="690" y="718"/>
                  </a:lnTo>
                  <a:lnTo>
                    <a:pt x="779" y="753"/>
                  </a:lnTo>
                  <a:lnTo>
                    <a:pt x="869" y="784"/>
                  </a:lnTo>
                  <a:lnTo>
                    <a:pt x="961" y="812"/>
                  </a:lnTo>
                  <a:lnTo>
                    <a:pt x="1020" y="710"/>
                  </a:lnTo>
                  <a:lnTo>
                    <a:pt x="1086" y="613"/>
                  </a:lnTo>
                  <a:lnTo>
                    <a:pt x="1146" y="533"/>
                  </a:lnTo>
                  <a:lnTo>
                    <a:pt x="1209" y="457"/>
                  </a:lnTo>
                  <a:lnTo>
                    <a:pt x="1276" y="384"/>
                  </a:lnTo>
                  <a:lnTo>
                    <a:pt x="1346" y="315"/>
                  </a:lnTo>
                  <a:lnTo>
                    <a:pt x="1420" y="249"/>
                  </a:lnTo>
                  <a:lnTo>
                    <a:pt x="1497" y="187"/>
                  </a:lnTo>
                  <a:close/>
                  <a:moveTo>
                    <a:pt x="2130" y="123"/>
                  </a:moveTo>
                  <a:lnTo>
                    <a:pt x="2177" y="202"/>
                  </a:lnTo>
                  <a:lnTo>
                    <a:pt x="2222" y="286"/>
                  </a:lnTo>
                  <a:lnTo>
                    <a:pt x="2263" y="376"/>
                  </a:lnTo>
                  <a:lnTo>
                    <a:pt x="2301" y="472"/>
                  </a:lnTo>
                  <a:lnTo>
                    <a:pt x="2337" y="574"/>
                  </a:lnTo>
                  <a:lnTo>
                    <a:pt x="2371" y="680"/>
                  </a:lnTo>
                  <a:lnTo>
                    <a:pt x="2401" y="791"/>
                  </a:lnTo>
                  <a:lnTo>
                    <a:pt x="2428" y="907"/>
                  </a:lnTo>
                  <a:lnTo>
                    <a:pt x="2581" y="889"/>
                  </a:lnTo>
                  <a:lnTo>
                    <a:pt x="2731" y="865"/>
                  </a:lnTo>
                  <a:lnTo>
                    <a:pt x="2877" y="835"/>
                  </a:lnTo>
                  <a:lnTo>
                    <a:pt x="2829" y="756"/>
                  </a:lnTo>
                  <a:lnTo>
                    <a:pt x="2778" y="680"/>
                  </a:lnTo>
                  <a:lnTo>
                    <a:pt x="2714" y="597"/>
                  </a:lnTo>
                  <a:lnTo>
                    <a:pt x="2647" y="517"/>
                  </a:lnTo>
                  <a:lnTo>
                    <a:pt x="2576" y="441"/>
                  </a:lnTo>
                  <a:lnTo>
                    <a:pt x="2500" y="370"/>
                  </a:lnTo>
                  <a:lnTo>
                    <a:pt x="2421" y="303"/>
                  </a:lnTo>
                  <a:lnTo>
                    <a:pt x="2337" y="239"/>
                  </a:lnTo>
                  <a:lnTo>
                    <a:pt x="2250" y="181"/>
                  </a:lnTo>
                  <a:lnTo>
                    <a:pt x="2159" y="127"/>
                  </a:lnTo>
                  <a:lnTo>
                    <a:pt x="2130" y="123"/>
                  </a:lnTo>
                  <a:close/>
                  <a:moveTo>
                    <a:pt x="1828" y="123"/>
                  </a:moveTo>
                  <a:lnTo>
                    <a:pt x="1799" y="127"/>
                  </a:lnTo>
                  <a:lnTo>
                    <a:pt x="1709" y="181"/>
                  </a:lnTo>
                  <a:lnTo>
                    <a:pt x="1621" y="239"/>
                  </a:lnTo>
                  <a:lnTo>
                    <a:pt x="1538" y="303"/>
                  </a:lnTo>
                  <a:lnTo>
                    <a:pt x="1458" y="370"/>
                  </a:lnTo>
                  <a:lnTo>
                    <a:pt x="1382" y="441"/>
                  </a:lnTo>
                  <a:lnTo>
                    <a:pt x="1311" y="517"/>
                  </a:lnTo>
                  <a:lnTo>
                    <a:pt x="1244" y="597"/>
                  </a:lnTo>
                  <a:lnTo>
                    <a:pt x="1181" y="680"/>
                  </a:lnTo>
                  <a:lnTo>
                    <a:pt x="1127" y="760"/>
                  </a:lnTo>
                  <a:lnTo>
                    <a:pt x="1078" y="841"/>
                  </a:lnTo>
                  <a:lnTo>
                    <a:pt x="1192" y="865"/>
                  </a:lnTo>
                  <a:lnTo>
                    <a:pt x="1307" y="884"/>
                  </a:lnTo>
                  <a:lnTo>
                    <a:pt x="1420" y="898"/>
                  </a:lnTo>
                  <a:lnTo>
                    <a:pt x="1531" y="909"/>
                  </a:lnTo>
                  <a:lnTo>
                    <a:pt x="1557" y="794"/>
                  </a:lnTo>
                  <a:lnTo>
                    <a:pt x="1587" y="681"/>
                  </a:lnTo>
                  <a:lnTo>
                    <a:pt x="1620" y="575"/>
                  </a:lnTo>
                  <a:lnTo>
                    <a:pt x="1656" y="473"/>
                  </a:lnTo>
                  <a:lnTo>
                    <a:pt x="1696" y="376"/>
                  </a:lnTo>
                  <a:lnTo>
                    <a:pt x="1737" y="286"/>
                  </a:lnTo>
                  <a:lnTo>
                    <a:pt x="1781" y="202"/>
                  </a:lnTo>
                  <a:lnTo>
                    <a:pt x="1828" y="123"/>
                  </a:lnTo>
                  <a:close/>
                  <a:moveTo>
                    <a:pt x="1980" y="117"/>
                  </a:moveTo>
                  <a:lnTo>
                    <a:pt x="1975" y="117"/>
                  </a:lnTo>
                  <a:lnTo>
                    <a:pt x="1929" y="182"/>
                  </a:lnTo>
                  <a:lnTo>
                    <a:pt x="1885" y="255"/>
                  </a:lnTo>
                  <a:lnTo>
                    <a:pt x="1844" y="333"/>
                  </a:lnTo>
                  <a:lnTo>
                    <a:pt x="1804" y="417"/>
                  </a:lnTo>
                  <a:lnTo>
                    <a:pt x="1767" y="508"/>
                  </a:lnTo>
                  <a:lnTo>
                    <a:pt x="1733" y="603"/>
                  </a:lnTo>
                  <a:lnTo>
                    <a:pt x="1702" y="704"/>
                  </a:lnTo>
                  <a:lnTo>
                    <a:pt x="1673" y="809"/>
                  </a:lnTo>
                  <a:lnTo>
                    <a:pt x="1647" y="918"/>
                  </a:lnTo>
                  <a:lnTo>
                    <a:pt x="1744" y="924"/>
                  </a:lnTo>
                  <a:lnTo>
                    <a:pt x="1839" y="926"/>
                  </a:lnTo>
                  <a:lnTo>
                    <a:pt x="1929" y="929"/>
                  </a:lnTo>
                  <a:lnTo>
                    <a:pt x="2058" y="929"/>
                  </a:lnTo>
                  <a:lnTo>
                    <a:pt x="2186" y="925"/>
                  </a:lnTo>
                  <a:lnTo>
                    <a:pt x="2311" y="918"/>
                  </a:lnTo>
                  <a:lnTo>
                    <a:pt x="2286" y="808"/>
                  </a:lnTo>
                  <a:lnTo>
                    <a:pt x="2257" y="703"/>
                  </a:lnTo>
                  <a:lnTo>
                    <a:pt x="2225" y="603"/>
                  </a:lnTo>
                  <a:lnTo>
                    <a:pt x="2192" y="508"/>
                  </a:lnTo>
                  <a:lnTo>
                    <a:pt x="2154" y="417"/>
                  </a:lnTo>
                  <a:lnTo>
                    <a:pt x="2115" y="333"/>
                  </a:lnTo>
                  <a:lnTo>
                    <a:pt x="2074" y="255"/>
                  </a:lnTo>
                  <a:lnTo>
                    <a:pt x="2029" y="182"/>
                  </a:lnTo>
                  <a:lnTo>
                    <a:pt x="1983" y="117"/>
                  </a:lnTo>
                  <a:lnTo>
                    <a:pt x="1980" y="117"/>
                  </a:lnTo>
                  <a:close/>
                  <a:moveTo>
                    <a:pt x="1980" y="0"/>
                  </a:moveTo>
                  <a:lnTo>
                    <a:pt x="2089" y="4"/>
                  </a:lnTo>
                  <a:lnTo>
                    <a:pt x="2199" y="13"/>
                  </a:lnTo>
                  <a:lnTo>
                    <a:pt x="2306" y="29"/>
                  </a:lnTo>
                  <a:lnTo>
                    <a:pt x="2412" y="52"/>
                  </a:lnTo>
                  <a:lnTo>
                    <a:pt x="2517" y="81"/>
                  </a:lnTo>
                  <a:lnTo>
                    <a:pt x="2618" y="116"/>
                  </a:lnTo>
                  <a:lnTo>
                    <a:pt x="2718" y="158"/>
                  </a:lnTo>
                  <a:lnTo>
                    <a:pt x="2816" y="205"/>
                  </a:lnTo>
                  <a:lnTo>
                    <a:pt x="2909" y="258"/>
                  </a:lnTo>
                  <a:lnTo>
                    <a:pt x="3000" y="317"/>
                  </a:lnTo>
                  <a:lnTo>
                    <a:pt x="3088" y="382"/>
                  </a:lnTo>
                  <a:lnTo>
                    <a:pt x="3172" y="452"/>
                  </a:lnTo>
                  <a:lnTo>
                    <a:pt x="3253" y="528"/>
                  </a:lnTo>
                  <a:lnTo>
                    <a:pt x="3329" y="609"/>
                  </a:lnTo>
                  <a:lnTo>
                    <a:pt x="3400" y="693"/>
                  </a:lnTo>
                  <a:lnTo>
                    <a:pt x="3463" y="781"/>
                  </a:lnTo>
                  <a:lnTo>
                    <a:pt x="3522" y="873"/>
                  </a:lnTo>
                  <a:lnTo>
                    <a:pt x="3577" y="968"/>
                  </a:lnTo>
                  <a:lnTo>
                    <a:pt x="3624" y="1066"/>
                  </a:lnTo>
                  <a:lnTo>
                    <a:pt x="3665" y="1166"/>
                  </a:lnTo>
                  <a:lnTo>
                    <a:pt x="3699" y="1269"/>
                  </a:lnTo>
                  <a:lnTo>
                    <a:pt x="3728" y="1373"/>
                  </a:lnTo>
                  <a:lnTo>
                    <a:pt x="3751" y="1480"/>
                  </a:lnTo>
                  <a:lnTo>
                    <a:pt x="3822" y="1480"/>
                  </a:lnTo>
                  <a:lnTo>
                    <a:pt x="3851" y="1483"/>
                  </a:lnTo>
                  <a:lnTo>
                    <a:pt x="3878" y="1492"/>
                  </a:lnTo>
                  <a:lnTo>
                    <a:pt x="3903" y="1505"/>
                  </a:lnTo>
                  <a:lnTo>
                    <a:pt x="3923" y="1522"/>
                  </a:lnTo>
                  <a:lnTo>
                    <a:pt x="3941" y="1543"/>
                  </a:lnTo>
                  <a:lnTo>
                    <a:pt x="3955" y="1569"/>
                  </a:lnTo>
                  <a:lnTo>
                    <a:pt x="3963" y="1595"/>
                  </a:lnTo>
                  <a:lnTo>
                    <a:pt x="3967" y="1624"/>
                  </a:lnTo>
                  <a:lnTo>
                    <a:pt x="3967" y="2159"/>
                  </a:lnTo>
                  <a:lnTo>
                    <a:pt x="3963" y="2188"/>
                  </a:lnTo>
                  <a:lnTo>
                    <a:pt x="3955" y="2216"/>
                  </a:lnTo>
                  <a:lnTo>
                    <a:pt x="3941" y="2240"/>
                  </a:lnTo>
                  <a:lnTo>
                    <a:pt x="3923" y="2262"/>
                  </a:lnTo>
                  <a:lnTo>
                    <a:pt x="3903" y="2280"/>
                  </a:lnTo>
                  <a:lnTo>
                    <a:pt x="3878" y="2293"/>
                  </a:lnTo>
                  <a:lnTo>
                    <a:pt x="3851" y="2302"/>
                  </a:lnTo>
                  <a:lnTo>
                    <a:pt x="3822" y="2304"/>
                  </a:lnTo>
                  <a:lnTo>
                    <a:pt x="3709" y="2304"/>
                  </a:lnTo>
                  <a:lnTo>
                    <a:pt x="3679" y="2399"/>
                  </a:lnTo>
                  <a:lnTo>
                    <a:pt x="3643" y="2493"/>
                  </a:lnTo>
                  <a:lnTo>
                    <a:pt x="3602" y="2585"/>
                  </a:lnTo>
                  <a:lnTo>
                    <a:pt x="3556" y="2674"/>
                  </a:lnTo>
                  <a:lnTo>
                    <a:pt x="3506" y="2760"/>
                  </a:lnTo>
                  <a:lnTo>
                    <a:pt x="3449" y="2844"/>
                  </a:lnTo>
                  <a:lnTo>
                    <a:pt x="3389" y="2925"/>
                  </a:lnTo>
                  <a:lnTo>
                    <a:pt x="3323" y="3002"/>
                  </a:lnTo>
                  <a:lnTo>
                    <a:pt x="3253" y="3077"/>
                  </a:lnTo>
                  <a:lnTo>
                    <a:pt x="3172" y="3153"/>
                  </a:lnTo>
                  <a:lnTo>
                    <a:pt x="3088" y="3224"/>
                  </a:lnTo>
                  <a:lnTo>
                    <a:pt x="3000" y="3288"/>
                  </a:lnTo>
                  <a:lnTo>
                    <a:pt x="2909" y="3347"/>
                  </a:lnTo>
                  <a:lnTo>
                    <a:pt x="2816" y="3400"/>
                  </a:lnTo>
                  <a:lnTo>
                    <a:pt x="2718" y="3447"/>
                  </a:lnTo>
                  <a:lnTo>
                    <a:pt x="2618" y="3489"/>
                  </a:lnTo>
                  <a:lnTo>
                    <a:pt x="2517" y="3524"/>
                  </a:lnTo>
                  <a:lnTo>
                    <a:pt x="2412" y="3553"/>
                  </a:lnTo>
                  <a:lnTo>
                    <a:pt x="2306" y="3576"/>
                  </a:lnTo>
                  <a:lnTo>
                    <a:pt x="2199" y="3592"/>
                  </a:lnTo>
                  <a:lnTo>
                    <a:pt x="2089" y="3601"/>
                  </a:lnTo>
                  <a:lnTo>
                    <a:pt x="1980" y="3605"/>
                  </a:lnTo>
                  <a:lnTo>
                    <a:pt x="1877" y="3603"/>
                  </a:lnTo>
                  <a:lnTo>
                    <a:pt x="1776" y="3594"/>
                  </a:lnTo>
                  <a:lnTo>
                    <a:pt x="1676" y="3580"/>
                  </a:lnTo>
                  <a:lnTo>
                    <a:pt x="1576" y="3559"/>
                  </a:lnTo>
                  <a:lnTo>
                    <a:pt x="1479" y="3534"/>
                  </a:lnTo>
                  <a:lnTo>
                    <a:pt x="1382" y="3504"/>
                  </a:lnTo>
                  <a:lnTo>
                    <a:pt x="1289" y="3468"/>
                  </a:lnTo>
                  <a:lnTo>
                    <a:pt x="1196" y="3427"/>
                  </a:lnTo>
                  <a:lnTo>
                    <a:pt x="1105" y="3380"/>
                  </a:lnTo>
                  <a:lnTo>
                    <a:pt x="1091" y="3367"/>
                  </a:lnTo>
                  <a:lnTo>
                    <a:pt x="1081" y="3353"/>
                  </a:lnTo>
                  <a:lnTo>
                    <a:pt x="1077" y="3336"/>
                  </a:lnTo>
                  <a:lnTo>
                    <a:pt x="1077" y="3318"/>
                  </a:lnTo>
                  <a:lnTo>
                    <a:pt x="1084" y="3300"/>
                  </a:lnTo>
                  <a:lnTo>
                    <a:pt x="1095" y="3286"/>
                  </a:lnTo>
                  <a:lnTo>
                    <a:pt x="1110" y="3276"/>
                  </a:lnTo>
                  <a:lnTo>
                    <a:pt x="1127" y="3271"/>
                  </a:lnTo>
                  <a:lnTo>
                    <a:pt x="1145" y="3271"/>
                  </a:lnTo>
                  <a:lnTo>
                    <a:pt x="1162" y="3277"/>
                  </a:lnTo>
                  <a:lnTo>
                    <a:pt x="1245" y="3320"/>
                  </a:lnTo>
                  <a:lnTo>
                    <a:pt x="1329" y="3358"/>
                  </a:lnTo>
                  <a:lnTo>
                    <a:pt x="1416" y="3392"/>
                  </a:lnTo>
                  <a:lnTo>
                    <a:pt x="1504" y="3421"/>
                  </a:lnTo>
                  <a:lnTo>
                    <a:pt x="1420" y="3349"/>
                  </a:lnTo>
                  <a:lnTo>
                    <a:pt x="1338" y="3273"/>
                  </a:lnTo>
                  <a:lnTo>
                    <a:pt x="1258" y="3193"/>
                  </a:lnTo>
                  <a:lnTo>
                    <a:pt x="1181" y="3107"/>
                  </a:lnTo>
                  <a:lnTo>
                    <a:pt x="1109" y="3015"/>
                  </a:lnTo>
                  <a:lnTo>
                    <a:pt x="1056" y="2944"/>
                  </a:lnTo>
                  <a:lnTo>
                    <a:pt x="1008" y="2870"/>
                  </a:lnTo>
                  <a:lnTo>
                    <a:pt x="962" y="2794"/>
                  </a:lnTo>
                  <a:lnTo>
                    <a:pt x="871" y="2821"/>
                  </a:lnTo>
                  <a:lnTo>
                    <a:pt x="780" y="2853"/>
                  </a:lnTo>
                  <a:lnTo>
                    <a:pt x="690" y="2888"/>
                  </a:lnTo>
                  <a:lnTo>
                    <a:pt x="750" y="2955"/>
                  </a:lnTo>
                  <a:lnTo>
                    <a:pt x="814" y="3020"/>
                  </a:lnTo>
                  <a:lnTo>
                    <a:pt x="883" y="3082"/>
                  </a:lnTo>
                  <a:lnTo>
                    <a:pt x="895" y="3096"/>
                  </a:lnTo>
                  <a:lnTo>
                    <a:pt x="901" y="3113"/>
                  </a:lnTo>
                  <a:lnTo>
                    <a:pt x="903" y="3131"/>
                  </a:lnTo>
                  <a:lnTo>
                    <a:pt x="898" y="3148"/>
                  </a:lnTo>
                  <a:lnTo>
                    <a:pt x="889" y="3164"/>
                  </a:lnTo>
                  <a:lnTo>
                    <a:pt x="874" y="3176"/>
                  </a:lnTo>
                  <a:lnTo>
                    <a:pt x="857" y="3183"/>
                  </a:lnTo>
                  <a:lnTo>
                    <a:pt x="839" y="3184"/>
                  </a:lnTo>
                  <a:lnTo>
                    <a:pt x="822" y="3181"/>
                  </a:lnTo>
                  <a:lnTo>
                    <a:pt x="807" y="3171"/>
                  </a:lnTo>
                  <a:lnTo>
                    <a:pt x="729" y="3099"/>
                  </a:lnTo>
                  <a:lnTo>
                    <a:pt x="654" y="3023"/>
                  </a:lnTo>
                  <a:lnTo>
                    <a:pt x="585" y="2944"/>
                  </a:lnTo>
                  <a:lnTo>
                    <a:pt x="521" y="2861"/>
                  </a:lnTo>
                  <a:lnTo>
                    <a:pt x="462" y="2774"/>
                  </a:lnTo>
                  <a:lnTo>
                    <a:pt x="409" y="2685"/>
                  </a:lnTo>
                  <a:lnTo>
                    <a:pt x="361" y="2593"/>
                  </a:lnTo>
                  <a:lnTo>
                    <a:pt x="318" y="2498"/>
                  </a:lnTo>
                  <a:lnTo>
                    <a:pt x="281" y="2401"/>
                  </a:lnTo>
                  <a:lnTo>
                    <a:pt x="249" y="2302"/>
                  </a:lnTo>
                  <a:lnTo>
                    <a:pt x="136" y="2302"/>
                  </a:lnTo>
                  <a:lnTo>
                    <a:pt x="107" y="2299"/>
                  </a:lnTo>
                  <a:lnTo>
                    <a:pt x="81" y="2291"/>
                  </a:lnTo>
                  <a:lnTo>
                    <a:pt x="55" y="2276"/>
                  </a:lnTo>
                  <a:lnTo>
                    <a:pt x="35" y="2260"/>
                  </a:lnTo>
                  <a:lnTo>
                    <a:pt x="17" y="2238"/>
                  </a:lnTo>
                  <a:lnTo>
                    <a:pt x="4" y="2214"/>
                  </a:lnTo>
                  <a:lnTo>
                    <a:pt x="0" y="2202"/>
                  </a:lnTo>
                  <a:lnTo>
                    <a:pt x="0" y="1588"/>
                  </a:lnTo>
                  <a:lnTo>
                    <a:pt x="4" y="1576"/>
                  </a:lnTo>
                  <a:lnTo>
                    <a:pt x="17" y="1552"/>
                  </a:lnTo>
                  <a:lnTo>
                    <a:pt x="35" y="1530"/>
                  </a:lnTo>
                  <a:lnTo>
                    <a:pt x="55" y="1512"/>
                  </a:lnTo>
                  <a:lnTo>
                    <a:pt x="81" y="1499"/>
                  </a:lnTo>
                  <a:lnTo>
                    <a:pt x="107" y="1490"/>
                  </a:lnTo>
                  <a:lnTo>
                    <a:pt x="136" y="1488"/>
                  </a:lnTo>
                  <a:lnTo>
                    <a:pt x="206" y="1488"/>
                  </a:lnTo>
                  <a:lnTo>
                    <a:pt x="226" y="1390"/>
                  </a:lnTo>
                  <a:lnTo>
                    <a:pt x="252" y="1294"/>
                  </a:lnTo>
                  <a:lnTo>
                    <a:pt x="282" y="1199"/>
                  </a:lnTo>
                  <a:lnTo>
                    <a:pt x="318" y="1107"/>
                  </a:lnTo>
                  <a:lnTo>
                    <a:pt x="359" y="1017"/>
                  </a:lnTo>
                  <a:lnTo>
                    <a:pt x="405" y="927"/>
                  </a:lnTo>
                  <a:lnTo>
                    <a:pt x="455" y="842"/>
                  </a:lnTo>
                  <a:lnTo>
                    <a:pt x="511" y="760"/>
                  </a:lnTo>
                  <a:lnTo>
                    <a:pt x="571" y="679"/>
                  </a:lnTo>
                  <a:lnTo>
                    <a:pt x="636" y="602"/>
                  </a:lnTo>
                  <a:lnTo>
                    <a:pt x="706" y="528"/>
                  </a:lnTo>
                  <a:lnTo>
                    <a:pt x="786" y="452"/>
                  </a:lnTo>
                  <a:lnTo>
                    <a:pt x="871" y="382"/>
                  </a:lnTo>
                  <a:lnTo>
                    <a:pt x="959" y="317"/>
                  </a:lnTo>
                  <a:lnTo>
                    <a:pt x="1049" y="258"/>
                  </a:lnTo>
                  <a:lnTo>
                    <a:pt x="1144" y="205"/>
                  </a:lnTo>
                  <a:lnTo>
                    <a:pt x="1240" y="158"/>
                  </a:lnTo>
                  <a:lnTo>
                    <a:pt x="1340" y="116"/>
                  </a:lnTo>
                  <a:lnTo>
                    <a:pt x="1441" y="81"/>
                  </a:lnTo>
                  <a:lnTo>
                    <a:pt x="1546" y="52"/>
                  </a:lnTo>
                  <a:lnTo>
                    <a:pt x="1652" y="29"/>
                  </a:lnTo>
                  <a:lnTo>
                    <a:pt x="1759" y="13"/>
                  </a:lnTo>
                  <a:lnTo>
                    <a:pt x="1869" y="4"/>
                  </a:lnTo>
                  <a:lnTo>
                    <a:pt x="1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Freeform 23"/>
            <p:cNvSpPr>
              <a:spLocks/>
            </p:cNvSpPr>
            <p:nvPr/>
          </p:nvSpPr>
          <p:spPr bwMode="auto">
            <a:xfrm>
              <a:off x="6274" y="3920"/>
              <a:ext cx="92" cy="162"/>
            </a:xfrm>
            <a:custGeom>
              <a:avLst/>
              <a:gdLst>
                <a:gd name="T0" fmla="*/ 27 w 183"/>
                <a:gd name="T1" fmla="*/ 0 h 325"/>
                <a:gd name="T2" fmla="*/ 37 w 183"/>
                <a:gd name="T3" fmla="*/ 2 h 325"/>
                <a:gd name="T4" fmla="*/ 47 w 183"/>
                <a:gd name="T5" fmla="*/ 5 h 325"/>
                <a:gd name="T6" fmla="*/ 53 w 183"/>
                <a:gd name="T7" fmla="*/ 10 h 325"/>
                <a:gd name="T8" fmla="*/ 56 w 183"/>
                <a:gd name="T9" fmla="*/ 17 h 325"/>
                <a:gd name="T10" fmla="*/ 56 w 183"/>
                <a:gd name="T11" fmla="*/ 150 h 325"/>
                <a:gd name="T12" fmla="*/ 63 w 183"/>
                <a:gd name="T13" fmla="*/ 138 h 325"/>
                <a:gd name="T14" fmla="*/ 75 w 183"/>
                <a:gd name="T15" fmla="*/ 127 h 325"/>
                <a:gd name="T16" fmla="*/ 90 w 183"/>
                <a:gd name="T17" fmla="*/ 120 h 325"/>
                <a:gd name="T18" fmla="*/ 110 w 183"/>
                <a:gd name="T19" fmla="*/ 117 h 325"/>
                <a:gd name="T20" fmla="*/ 129 w 183"/>
                <a:gd name="T21" fmla="*/ 120 h 325"/>
                <a:gd name="T22" fmla="*/ 146 w 183"/>
                <a:gd name="T23" fmla="*/ 129 h 325"/>
                <a:gd name="T24" fmla="*/ 162 w 183"/>
                <a:gd name="T25" fmla="*/ 143 h 325"/>
                <a:gd name="T26" fmla="*/ 174 w 183"/>
                <a:gd name="T27" fmla="*/ 161 h 325"/>
                <a:gd name="T28" fmla="*/ 181 w 183"/>
                <a:gd name="T29" fmla="*/ 181 h 325"/>
                <a:gd name="T30" fmla="*/ 183 w 183"/>
                <a:gd name="T31" fmla="*/ 204 h 325"/>
                <a:gd name="T32" fmla="*/ 183 w 183"/>
                <a:gd name="T33" fmla="*/ 307 h 325"/>
                <a:gd name="T34" fmla="*/ 181 w 183"/>
                <a:gd name="T35" fmla="*/ 314 h 325"/>
                <a:gd name="T36" fmla="*/ 175 w 183"/>
                <a:gd name="T37" fmla="*/ 320 h 325"/>
                <a:gd name="T38" fmla="*/ 166 w 183"/>
                <a:gd name="T39" fmla="*/ 323 h 325"/>
                <a:gd name="T40" fmla="*/ 155 w 183"/>
                <a:gd name="T41" fmla="*/ 325 h 325"/>
                <a:gd name="T42" fmla="*/ 146 w 183"/>
                <a:gd name="T43" fmla="*/ 323 h 325"/>
                <a:gd name="T44" fmla="*/ 137 w 183"/>
                <a:gd name="T45" fmla="*/ 320 h 325"/>
                <a:gd name="T46" fmla="*/ 130 w 183"/>
                <a:gd name="T47" fmla="*/ 314 h 325"/>
                <a:gd name="T48" fmla="*/ 128 w 183"/>
                <a:gd name="T49" fmla="*/ 307 h 325"/>
                <a:gd name="T50" fmla="*/ 128 w 183"/>
                <a:gd name="T51" fmla="*/ 204 h 325"/>
                <a:gd name="T52" fmla="*/ 125 w 183"/>
                <a:gd name="T53" fmla="*/ 190 h 325"/>
                <a:gd name="T54" fmla="*/ 117 w 183"/>
                <a:gd name="T55" fmla="*/ 178 h 325"/>
                <a:gd name="T56" fmla="*/ 105 w 183"/>
                <a:gd name="T57" fmla="*/ 169 h 325"/>
                <a:gd name="T58" fmla="*/ 90 w 183"/>
                <a:gd name="T59" fmla="*/ 166 h 325"/>
                <a:gd name="T60" fmla="*/ 80 w 183"/>
                <a:gd name="T61" fmla="*/ 167 h 325"/>
                <a:gd name="T62" fmla="*/ 70 w 183"/>
                <a:gd name="T63" fmla="*/ 173 h 325"/>
                <a:gd name="T64" fmla="*/ 63 w 183"/>
                <a:gd name="T65" fmla="*/ 180 h 325"/>
                <a:gd name="T66" fmla="*/ 57 w 183"/>
                <a:gd name="T67" fmla="*/ 191 h 325"/>
                <a:gd name="T68" fmla="*/ 56 w 183"/>
                <a:gd name="T69" fmla="*/ 204 h 325"/>
                <a:gd name="T70" fmla="*/ 56 w 183"/>
                <a:gd name="T71" fmla="*/ 307 h 325"/>
                <a:gd name="T72" fmla="*/ 56 w 183"/>
                <a:gd name="T73" fmla="*/ 307 h 325"/>
                <a:gd name="T74" fmla="*/ 52 w 183"/>
                <a:gd name="T75" fmla="*/ 315 h 325"/>
                <a:gd name="T76" fmla="*/ 41 w 183"/>
                <a:gd name="T77" fmla="*/ 321 h 325"/>
                <a:gd name="T78" fmla="*/ 27 w 183"/>
                <a:gd name="T79" fmla="*/ 325 h 325"/>
                <a:gd name="T80" fmla="*/ 13 w 183"/>
                <a:gd name="T81" fmla="*/ 321 h 325"/>
                <a:gd name="T82" fmla="*/ 4 w 183"/>
                <a:gd name="T83" fmla="*/ 315 h 325"/>
                <a:gd name="T84" fmla="*/ 0 w 183"/>
                <a:gd name="T85" fmla="*/ 307 h 325"/>
                <a:gd name="T86" fmla="*/ 0 w 183"/>
                <a:gd name="T87" fmla="*/ 17 h 325"/>
                <a:gd name="T88" fmla="*/ 1 w 183"/>
                <a:gd name="T89" fmla="*/ 10 h 325"/>
                <a:gd name="T90" fmla="*/ 7 w 183"/>
                <a:gd name="T91" fmla="*/ 5 h 325"/>
                <a:gd name="T92" fmla="*/ 16 w 183"/>
                <a:gd name="T93" fmla="*/ 2 h 325"/>
                <a:gd name="T94" fmla="*/ 27 w 183"/>
                <a:gd name="T95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3" h="325">
                  <a:moveTo>
                    <a:pt x="27" y="0"/>
                  </a:moveTo>
                  <a:lnTo>
                    <a:pt x="37" y="2"/>
                  </a:lnTo>
                  <a:lnTo>
                    <a:pt x="47" y="5"/>
                  </a:lnTo>
                  <a:lnTo>
                    <a:pt x="53" y="10"/>
                  </a:lnTo>
                  <a:lnTo>
                    <a:pt x="56" y="17"/>
                  </a:lnTo>
                  <a:lnTo>
                    <a:pt x="56" y="150"/>
                  </a:lnTo>
                  <a:lnTo>
                    <a:pt x="63" y="138"/>
                  </a:lnTo>
                  <a:lnTo>
                    <a:pt x="75" y="127"/>
                  </a:lnTo>
                  <a:lnTo>
                    <a:pt x="90" y="120"/>
                  </a:lnTo>
                  <a:lnTo>
                    <a:pt x="110" y="117"/>
                  </a:lnTo>
                  <a:lnTo>
                    <a:pt x="129" y="120"/>
                  </a:lnTo>
                  <a:lnTo>
                    <a:pt x="146" y="129"/>
                  </a:lnTo>
                  <a:lnTo>
                    <a:pt x="162" y="143"/>
                  </a:lnTo>
                  <a:lnTo>
                    <a:pt x="174" y="161"/>
                  </a:lnTo>
                  <a:lnTo>
                    <a:pt x="181" y="181"/>
                  </a:lnTo>
                  <a:lnTo>
                    <a:pt x="183" y="204"/>
                  </a:lnTo>
                  <a:lnTo>
                    <a:pt x="183" y="307"/>
                  </a:lnTo>
                  <a:lnTo>
                    <a:pt x="181" y="314"/>
                  </a:lnTo>
                  <a:lnTo>
                    <a:pt x="175" y="320"/>
                  </a:lnTo>
                  <a:lnTo>
                    <a:pt x="166" y="323"/>
                  </a:lnTo>
                  <a:lnTo>
                    <a:pt x="155" y="325"/>
                  </a:lnTo>
                  <a:lnTo>
                    <a:pt x="146" y="323"/>
                  </a:lnTo>
                  <a:lnTo>
                    <a:pt x="137" y="320"/>
                  </a:lnTo>
                  <a:lnTo>
                    <a:pt x="130" y="314"/>
                  </a:lnTo>
                  <a:lnTo>
                    <a:pt x="128" y="307"/>
                  </a:lnTo>
                  <a:lnTo>
                    <a:pt x="128" y="204"/>
                  </a:lnTo>
                  <a:lnTo>
                    <a:pt x="125" y="190"/>
                  </a:lnTo>
                  <a:lnTo>
                    <a:pt x="117" y="178"/>
                  </a:lnTo>
                  <a:lnTo>
                    <a:pt x="105" y="169"/>
                  </a:lnTo>
                  <a:lnTo>
                    <a:pt x="90" y="166"/>
                  </a:lnTo>
                  <a:lnTo>
                    <a:pt x="80" y="167"/>
                  </a:lnTo>
                  <a:lnTo>
                    <a:pt x="70" y="173"/>
                  </a:lnTo>
                  <a:lnTo>
                    <a:pt x="63" y="180"/>
                  </a:lnTo>
                  <a:lnTo>
                    <a:pt x="57" y="191"/>
                  </a:lnTo>
                  <a:lnTo>
                    <a:pt x="56" y="204"/>
                  </a:lnTo>
                  <a:lnTo>
                    <a:pt x="56" y="307"/>
                  </a:lnTo>
                  <a:lnTo>
                    <a:pt x="56" y="307"/>
                  </a:lnTo>
                  <a:lnTo>
                    <a:pt x="52" y="315"/>
                  </a:lnTo>
                  <a:lnTo>
                    <a:pt x="41" y="321"/>
                  </a:lnTo>
                  <a:lnTo>
                    <a:pt x="27" y="325"/>
                  </a:lnTo>
                  <a:lnTo>
                    <a:pt x="13" y="321"/>
                  </a:lnTo>
                  <a:lnTo>
                    <a:pt x="4" y="315"/>
                  </a:lnTo>
                  <a:lnTo>
                    <a:pt x="0" y="30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7" y="5"/>
                  </a:lnTo>
                  <a:lnTo>
                    <a:pt x="16" y="2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Freeform 24"/>
            <p:cNvSpPr>
              <a:spLocks/>
            </p:cNvSpPr>
            <p:nvPr/>
          </p:nvSpPr>
          <p:spPr bwMode="auto">
            <a:xfrm>
              <a:off x="6399" y="3934"/>
              <a:ext cx="61" cy="148"/>
            </a:xfrm>
            <a:custGeom>
              <a:avLst/>
              <a:gdLst>
                <a:gd name="T0" fmla="*/ 27 w 120"/>
                <a:gd name="T1" fmla="*/ 0 h 297"/>
                <a:gd name="T2" fmla="*/ 37 w 120"/>
                <a:gd name="T3" fmla="*/ 1 h 297"/>
                <a:gd name="T4" fmla="*/ 47 w 120"/>
                <a:gd name="T5" fmla="*/ 5 h 297"/>
                <a:gd name="T6" fmla="*/ 53 w 120"/>
                <a:gd name="T7" fmla="*/ 10 h 297"/>
                <a:gd name="T8" fmla="*/ 55 w 120"/>
                <a:gd name="T9" fmla="*/ 17 h 297"/>
                <a:gd name="T10" fmla="*/ 55 w 120"/>
                <a:gd name="T11" fmla="*/ 92 h 297"/>
                <a:gd name="T12" fmla="*/ 106 w 120"/>
                <a:gd name="T13" fmla="*/ 92 h 297"/>
                <a:gd name="T14" fmla="*/ 113 w 120"/>
                <a:gd name="T15" fmla="*/ 94 h 297"/>
                <a:gd name="T16" fmla="*/ 118 w 120"/>
                <a:gd name="T17" fmla="*/ 103 h 297"/>
                <a:gd name="T18" fmla="*/ 120 w 120"/>
                <a:gd name="T19" fmla="*/ 112 h 297"/>
                <a:gd name="T20" fmla="*/ 118 w 120"/>
                <a:gd name="T21" fmla="*/ 122 h 297"/>
                <a:gd name="T22" fmla="*/ 113 w 120"/>
                <a:gd name="T23" fmla="*/ 129 h 297"/>
                <a:gd name="T24" fmla="*/ 106 w 120"/>
                <a:gd name="T25" fmla="*/ 131 h 297"/>
                <a:gd name="T26" fmla="*/ 55 w 120"/>
                <a:gd name="T27" fmla="*/ 131 h 297"/>
                <a:gd name="T28" fmla="*/ 55 w 120"/>
                <a:gd name="T29" fmla="*/ 227 h 297"/>
                <a:gd name="T30" fmla="*/ 55 w 120"/>
                <a:gd name="T31" fmla="*/ 227 h 297"/>
                <a:gd name="T32" fmla="*/ 56 w 120"/>
                <a:gd name="T33" fmla="*/ 238 h 297"/>
                <a:gd name="T34" fmla="*/ 60 w 120"/>
                <a:gd name="T35" fmla="*/ 244 h 297"/>
                <a:gd name="T36" fmla="*/ 67 w 120"/>
                <a:gd name="T37" fmla="*/ 248 h 297"/>
                <a:gd name="T38" fmla="*/ 79 w 120"/>
                <a:gd name="T39" fmla="*/ 250 h 297"/>
                <a:gd name="T40" fmla="*/ 96 w 120"/>
                <a:gd name="T41" fmla="*/ 250 h 297"/>
                <a:gd name="T42" fmla="*/ 106 w 120"/>
                <a:gd name="T43" fmla="*/ 251 h 297"/>
                <a:gd name="T44" fmla="*/ 114 w 120"/>
                <a:gd name="T45" fmla="*/ 257 h 297"/>
                <a:gd name="T46" fmla="*/ 118 w 120"/>
                <a:gd name="T47" fmla="*/ 264 h 297"/>
                <a:gd name="T48" fmla="*/ 119 w 120"/>
                <a:gd name="T49" fmla="*/ 273 h 297"/>
                <a:gd name="T50" fmla="*/ 118 w 120"/>
                <a:gd name="T51" fmla="*/ 281 h 297"/>
                <a:gd name="T52" fmla="*/ 114 w 120"/>
                <a:gd name="T53" fmla="*/ 289 h 297"/>
                <a:gd name="T54" fmla="*/ 106 w 120"/>
                <a:gd name="T55" fmla="*/ 294 h 297"/>
                <a:gd name="T56" fmla="*/ 96 w 120"/>
                <a:gd name="T57" fmla="*/ 297 h 297"/>
                <a:gd name="T58" fmla="*/ 79 w 120"/>
                <a:gd name="T59" fmla="*/ 297 h 297"/>
                <a:gd name="T60" fmla="*/ 55 w 120"/>
                <a:gd name="T61" fmla="*/ 294 h 297"/>
                <a:gd name="T62" fmla="*/ 36 w 120"/>
                <a:gd name="T63" fmla="*/ 289 h 297"/>
                <a:gd name="T64" fmla="*/ 20 w 120"/>
                <a:gd name="T65" fmla="*/ 280 h 297"/>
                <a:gd name="T66" fmla="*/ 8 w 120"/>
                <a:gd name="T67" fmla="*/ 267 h 297"/>
                <a:gd name="T68" fmla="*/ 2 w 120"/>
                <a:gd name="T69" fmla="*/ 248 h 297"/>
                <a:gd name="T70" fmla="*/ 0 w 120"/>
                <a:gd name="T71" fmla="*/ 227 h 297"/>
                <a:gd name="T72" fmla="*/ 0 w 120"/>
                <a:gd name="T73" fmla="*/ 17 h 297"/>
                <a:gd name="T74" fmla="*/ 2 w 120"/>
                <a:gd name="T75" fmla="*/ 10 h 297"/>
                <a:gd name="T76" fmla="*/ 8 w 120"/>
                <a:gd name="T77" fmla="*/ 5 h 297"/>
                <a:gd name="T78" fmla="*/ 18 w 120"/>
                <a:gd name="T79" fmla="*/ 1 h 297"/>
                <a:gd name="T80" fmla="*/ 27 w 120"/>
                <a:gd name="T8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" h="297">
                  <a:moveTo>
                    <a:pt x="27" y="0"/>
                  </a:moveTo>
                  <a:lnTo>
                    <a:pt x="37" y="1"/>
                  </a:lnTo>
                  <a:lnTo>
                    <a:pt x="47" y="5"/>
                  </a:lnTo>
                  <a:lnTo>
                    <a:pt x="53" y="10"/>
                  </a:lnTo>
                  <a:lnTo>
                    <a:pt x="55" y="17"/>
                  </a:lnTo>
                  <a:lnTo>
                    <a:pt x="55" y="92"/>
                  </a:lnTo>
                  <a:lnTo>
                    <a:pt x="106" y="92"/>
                  </a:lnTo>
                  <a:lnTo>
                    <a:pt x="113" y="94"/>
                  </a:lnTo>
                  <a:lnTo>
                    <a:pt x="118" y="103"/>
                  </a:lnTo>
                  <a:lnTo>
                    <a:pt x="120" y="112"/>
                  </a:lnTo>
                  <a:lnTo>
                    <a:pt x="118" y="122"/>
                  </a:lnTo>
                  <a:lnTo>
                    <a:pt x="113" y="129"/>
                  </a:lnTo>
                  <a:lnTo>
                    <a:pt x="106" y="131"/>
                  </a:lnTo>
                  <a:lnTo>
                    <a:pt x="55" y="131"/>
                  </a:lnTo>
                  <a:lnTo>
                    <a:pt x="55" y="227"/>
                  </a:lnTo>
                  <a:lnTo>
                    <a:pt x="55" y="227"/>
                  </a:lnTo>
                  <a:lnTo>
                    <a:pt x="56" y="238"/>
                  </a:lnTo>
                  <a:lnTo>
                    <a:pt x="60" y="244"/>
                  </a:lnTo>
                  <a:lnTo>
                    <a:pt x="67" y="248"/>
                  </a:lnTo>
                  <a:lnTo>
                    <a:pt x="79" y="250"/>
                  </a:lnTo>
                  <a:lnTo>
                    <a:pt x="96" y="250"/>
                  </a:lnTo>
                  <a:lnTo>
                    <a:pt x="106" y="251"/>
                  </a:lnTo>
                  <a:lnTo>
                    <a:pt x="114" y="257"/>
                  </a:lnTo>
                  <a:lnTo>
                    <a:pt x="118" y="264"/>
                  </a:lnTo>
                  <a:lnTo>
                    <a:pt x="119" y="273"/>
                  </a:lnTo>
                  <a:lnTo>
                    <a:pt x="118" y="281"/>
                  </a:lnTo>
                  <a:lnTo>
                    <a:pt x="114" y="289"/>
                  </a:lnTo>
                  <a:lnTo>
                    <a:pt x="106" y="294"/>
                  </a:lnTo>
                  <a:lnTo>
                    <a:pt x="96" y="297"/>
                  </a:lnTo>
                  <a:lnTo>
                    <a:pt x="79" y="297"/>
                  </a:lnTo>
                  <a:lnTo>
                    <a:pt x="55" y="294"/>
                  </a:lnTo>
                  <a:lnTo>
                    <a:pt x="36" y="289"/>
                  </a:lnTo>
                  <a:lnTo>
                    <a:pt x="20" y="280"/>
                  </a:lnTo>
                  <a:lnTo>
                    <a:pt x="8" y="267"/>
                  </a:lnTo>
                  <a:lnTo>
                    <a:pt x="2" y="248"/>
                  </a:lnTo>
                  <a:lnTo>
                    <a:pt x="0" y="22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8" y="5"/>
                  </a:lnTo>
                  <a:lnTo>
                    <a:pt x="18" y="1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Freeform 25"/>
            <p:cNvSpPr>
              <a:spLocks/>
            </p:cNvSpPr>
            <p:nvPr/>
          </p:nvSpPr>
          <p:spPr bwMode="auto">
            <a:xfrm>
              <a:off x="6487" y="3934"/>
              <a:ext cx="60" cy="148"/>
            </a:xfrm>
            <a:custGeom>
              <a:avLst/>
              <a:gdLst>
                <a:gd name="T0" fmla="*/ 28 w 121"/>
                <a:gd name="T1" fmla="*/ 0 h 297"/>
                <a:gd name="T2" fmla="*/ 39 w 121"/>
                <a:gd name="T3" fmla="*/ 1 h 297"/>
                <a:gd name="T4" fmla="*/ 47 w 121"/>
                <a:gd name="T5" fmla="*/ 5 h 297"/>
                <a:gd name="T6" fmla="*/ 53 w 121"/>
                <a:gd name="T7" fmla="*/ 10 h 297"/>
                <a:gd name="T8" fmla="*/ 56 w 121"/>
                <a:gd name="T9" fmla="*/ 17 h 297"/>
                <a:gd name="T10" fmla="*/ 56 w 121"/>
                <a:gd name="T11" fmla="*/ 92 h 297"/>
                <a:gd name="T12" fmla="*/ 107 w 121"/>
                <a:gd name="T13" fmla="*/ 92 h 297"/>
                <a:gd name="T14" fmla="*/ 115 w 121"/>
                <a:gd name="T15" fmla="*/ 94 h 297"/>
                <a:gd name="T16" fmla="*/ 119 w 121"/>
                <a:gd name="T17" fmla="*/ 103 h 297"/>
                <a:gd name="T18" fmla="*/ 121 w 121"/>
                <a:gd name="T19" fmla="*/ 112 h 297"/>
                <a:gd name="T20" fmla="*/ 119 w 121"/>
                <a:gd name="T21" fmla="*/ 122 h 297"/>
                <a:gd name="T22" fmla="*/ 115 w 121"/>
                <a:gd name="T23" fmla="*/ 129 h 297"/>
                <a:gd name="T24" fmla="*/ 107 w 121"/>
                <a:gd name="T25" fmla="*/ 131 h 297"/>
                <a:gd name="T26" fmla="*/ 56 w 121"/>
                <a:gd name="T27" fmla="*/ 131 h 297"/>
                <a:gd name="T28" fmla="*/ 56 w 121"/>
                <a:gd name="T29" fmla="*/ 227 h 297"/>
                <a:gd name="T30" fmla="*/ 57 w 121"/>
                <a:gd name="T31" fmla="*/ 238 h 297"/>
                <a:gd name="T32" fmla="*/ 62 w 121"/>
                <a:gd name="T33" fmla="*/ 244 h 297"/>
                <a:gd name="T34" fmla="*/ 69 w 121"/>
                <a:gd name="T35" fmla="*/ 248 h 297"/>
                <a:gd name="T36" fmla="*/ 80 w 121"/>
                <a:gd name="T37" fmla="*/ 250 h 297"/>
                <a:gd name="T38" fmla="*/ 97 w 121"/>
                <a:gd name="T39" fmla="*/ 250 h 297"/>
                <a:gd name="T40" fmla="*/ 107 w 121"/>
                <a:gd name="T41" fmla="*/ 251 h 297"/>
                <a:gd name="T42" fmla="*/ 115 w 121"/>
                <a:gd name="T43" fmla="*/ 257 h 297"/>
                <a:gd name="T44" fmla="*/ 119 w 121"/>
                <a:gd name="T45" fmla="*/ 264 h 297"/>
                <a:gd name="T46" fmla="*/ 121 w 121"/>
                <a:gd name="T47" fmla="*/ 273 h 297"/>
                <a:gd name="T48" fmla="*/ 119 w 121"/>
                <a:gd name="T49" fmla="*/ 281 h 297"/>
                <a:gd name="T50" fmla="*/ 115 w 121"/>
                <a:gd name="T51" fmla="*/ 289 h 297"/>
                <a:gd name="T52" fmla="*/ 107 w 121"/>
                <a:gd name="T53" fmla="*/ 294 h 297"/>
                <a:gd name="T54" fmla="*/ 97 w 121"/>
                <a:gd name="T55" fmla="*/ 297 h 297"/>
                <a:gd name="T56" fmla="*/ 80 w 121"/>
                <a:gd name="T57" fmla="*/ 297 h 297"/>
                <a:gd name="T58" fmla="*/ 57 w 121"/>
                <a:gd name="T59" fmla="*/ 294 h 297"/>
                <a:gd name="T60" fmla="*/ 36 w 121"/>
                <a:gd name="T61" fmla="*/ 289 h 297"/>
                <a:gd name="T62" fmla="*/ 21 w 121"/>
                <a:gd name="T63" fmla="*/ 280 h 297"/>
                <a:gd name="T64" fmla="*/ 10 w 121"/>
                <a:gd name="T65" fmla="*/ 267 h 297"/>
                <a:gd name="T66" fmla="*/ 3 w 121"/>
                <a:gd name="T67" fmla="*/ 248 h 297"/>
                <a:gd name="T68" fmla="*/ 0 w 121"/>
                <a:gd name="T69" fmla="*/ 227 h 297"/>
                <a:gd name="T70" fmla="*/ 0 w 121"/>
                <a:gd name="T71" fmla="*/ 17 h 297"/>
                <a:gd name="T72" fmla="*/ 3 w 121"/>
                <a:gd name="T73" fmla="*/ 10 h 297"/>
                <a:gd name="T74" fmla="*/ 10 w 121"/>
                <a:gd name="T75" fmla="*/ 5 h 297"/>
                <a:gd name="T76" fmla="*/ 18 w 121"/>
                <a:gd name="T77" fmla="*/ 1 h 297"/>
                <a:gd name="T78" fmla="*/ 28 w 121"/>
                <a:gd name="T7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1" h="297">
                  <a:moveTo>
                    <a:pt x="28" y="0"/>
                  </a:moveTo>
                  <a:lnTo>
                    <a:pt x="39" y="1"/>
                  </a:lnTo>
                  <a:lnTo>
                    <a:pt x="47" y="5"/>
                  </a:lnTo>
                  <a:lnTo>
                    <a:pt x="53" y="10"/>
                  </a:lnTo>
                  <a:lnTo>
                    <a:pt x="56" y="17"/>
                  </a:lnTo>
                  <a:lnTo>
                    <a:pt x="56" y="92"/>
                  </a:lnTo>
                  <a:lnTo>
                    <a:pt x="107" y="92"/>
                  </a:lnTo>
                  <a:lnTo>
                    <a:pt x="115" y="94"/>
                  </a:lnTo>
                  <a:lnTo>
                    <a:pt x="119" y="103"/>
                  </a:lnTo>
                  <a:lnTo>
                    <a:pt x="121" y="112"/>
                  </a:lnTo>
                  <a:lnTo>
                    <a:pt x="119" y="122"/>
                  </a:lnTo>
                  <a:lnTo>
                    <a:pt x="115" y="129"/>
                  </a:lnTo>
                  <a:lnTo>
                    <a:pt x="107" y="131"/>
                  </a:lnTo>
                  <a:lnTo>
                    <a:pt x="56" y="131"/>
                  </a:lnTo>
                  <a:lnTo>
                    <a:pt x="56" y="227"/>
                  </a:lnTo>
                  <a:lnTo>
                    <a:pt x="57" y="238"/>
                  </a:lnTo>
                  <a:lnTo>
                    <a:pt x="62" y="244"/>
                  </a:lnTo>
                  <a:lnTo>
                    <a:pt x="69" y="248"/>
                  </a:lnTo>
                  <a:lnTo>
                    <a:pt x="80" y="250"/>
                  </a:lnTo>
                  <a:lnTo>
                    <a:pt x="97" y="250"/>
                  </a:lnTo>
                  <a:lnTo>
                    <a:pt x="107" y="251"/>
                  </a:lnTo>
                  <a:lnTo>
                    <a:pt x="115" y="257"/>
                  </a:lnTo>
                  <a:lnTo>
                    <a:pt x="119" y="264"/>
                  </a:lnTo>
                  <a:lnTo>
                    <a:pt x="121" y="273"/>
                  </a:lnTo>
                  <a:lnTo>
                    <a:pt x="119" y="281"/>
                  </a:lnTo>
                  <a:lnTo>
                    <a:pt x="115" y="289"/>
                  </a:lnTo>
                  <a:lnTo>
                    <a:pt x="107" y="294"/>
                  </a:lnTo>
                  <a:lnTo>
                    <a:pt x="97" y="297"/>
                  </a:lnTo>
                  <a:lnTo>
                    <a:pt x="80" y="297"/>
                  </a:lnTo>
                  <a:lnTo>
                    <a:pt x="57" y="294"/>
                  </a:lnTo>
                  <a:lnTo>
                    <a:pt x="36" y="289"/>
                  </a:lnTo>
                  <a:lnTo>
                    <a:pt x="21" y="280"/>
                  </a:lnTo>
                  <a:lnTo>
                    <a:pt x="10" y="267"/>
                  </a:lnTo>
                  <a:lnTo>
                    <a:pt x="3" y="248"/>
                  </a:lnTo>
                  <a:lnTo>
                    <a:pt x="0" y="227"/>
                  </a:lnTo>
                  <a:lnTo>
                    <a:pt x="0" y="17"/>
                  </a:lnTo>
                  <a:lnTo>
                    <a:pt x="3" y="10"/>
                  </a:lnTo>
                  <a:lnTo>
                    <a:pt x="10" y="5"/>
                  </a:lnTo>
                  <a:lnTo>
                    <a:pt x="18" y="1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Freeform 26"/>
            <p:cNvSpPr>
              <a:spLocks noEditPoints="1"/>
            </p:cNvSpPr>
            <p:nvPr/>
          </p:nvSpPr>
          <p:spPr bwMode="auto">
            <a:xfrm>
              <a:off x="6575" y="3979"/>
              <a:ext cx="93" cy="151"/>
            </a:xfrm>
            <a:custGeom>
              <a:avLst/>
              <a:gdLst>
                <a:gd name="T0" fmla="*/ 92 w 187"/>
                <a:gd name="T1" fmla="*/ 49 h 303"/>
                <a:gd name="T2" fmla="*/ 81 w 187"/>
                <a:gd name="T3" fmla="*/ 50 h 303"/>
                <a:gd name="T4" fmla="*/ 71 w 187"/>
                <a:gd name="T5" fmla="*/ 56 h 303"/>
                <a:gd name="T6" fmla="*/ 63 w 187"/>
                <a:gd name="T7" fmla="*/ 63 h 303"/>
                <a:gd name="T8" fmla="*/ 57 w 187"/>
                <a:gd name="T9" fmla="*/ 74 h 303"/>
                <a:gd name="T10" fmla="*/ 56 w 187"/>
                <a:gd name="T11" fmla="*/ 87 h 303"/>
                <a:gd name="T12" fmla="*/ 56 w 187"/>
                <a:gd name="T13" fmla="*/ 130 h 303"/>
                <a:gd name="T14" fmla="*/ 57 w 187"/>
                <a:gd name="T15" fmla="*/ 138 h 303"/>
                <a:gd name="T16" fmla="*/ 62 w 187"/>
                <a:gd name="T17" fmla="*/ 146 h 303"/>
                <a:gd name="T18" fmla="*/ 70 w 187"/>
                <a:gd name="T19" fmla="*/ 153 h 303"/>
                <a:gd name="T20" fmla="*/ 81 w 187"/>
                <a:gd name="T21" fmla="*/ 159 h 303"/>
                <a:gd name="T22" fmla="*/ 93 w 187"/>
                <a:gd name="T23" fmla="*/ 162 h 303"/>
                <a:gd name="T24" fmla="*/ 107 w 187"/>
                <a:gd name="T25" fmla="*/ 159 h 303"/>
                <a:gd name="T26" fmla="*/ 119 w 187"/>
                <a:gd name="T27" fmla="*/ 150 h 303"/>
                <a:gd name="T28" fmla="*/ 128 w 187"/>
                <a:gd name="T29" fmla="*/ 138 h 303"/>
                <a:gd name="T30" fmla="*/ 132 w 187"/>
                <a:gd name="T31" fmla="*/ 123 h 303"/>
                <a:gd name="T32" fmla="*/ 132 w 187"/>
                <a:gd name="T33" fmla="*/ 87 h 303"/>
                <a:gd name="T34" fmla="*/ 128 w 187"/>
                <a:gd name="T35" fmla="*/ 73 h 303"/>
                <a:gd name="T36" fmla="*/ 119 w 187"/>
                <a:gd name="T37" fmla="*/ 61 h 303"/>
                <a:gd name="T38" fmla="*/ 107 w 187"/>
                <a:gd name="T39" fmla="*/ 52 h 303"/>
                <a:gd name="T40" fmla="*/ 92 w 187"/>
                <a:gd name="T41" fmla="*/ 49 h 303"/>
                <a:gd name="T42" fmla="*/ 110 w 187"/>
                <a:gd name="T43" fmla="*/ 0 h 303"/>
                <a:gd name="T44" fmla="*/ 130 w 187"/>
                <a:gd name="T45" fmla="*/ 3 h 303"/>
                <a:gd name="T46" fmla="*/ 150 w 187"/>
                <a:gd name="T47" fmla="*/ 12 h 303"/>
                <a:gd name="T48" fmla="*/ 164 w 187"/>
                <a:gd name="T49" fmla="*/ 26 h 303"/>
                <a:gd name="T50" fmla="*/ 176 w 187"/>
                <a:gd name="T51" fmla="*/ 44 h 303"/>
                <a:gd name="T52" fmla="*/ 185 w 187"/>
                <a:gd name="T53" fmla="*/ 64 h 303"/>
                <a:gd name="T54" fmla="*/ 187 w 187"/>
                <a:gd name="T55" fmla="*/ 87 h 303"/>
                <a:gd name="T56" fmla="*/ 187 w 187"/>
                <a:gd name="T57" fmla="*/ 123 h 303"/>
                <a:gd name="T58" fmla="*/ 185 w 187"/>
                <a:gd name="T59" fmla="*/ 145 h 303"/>
                <a:gd name="T60" fmla="*/ 176 w 187"/>
                <a:gd name="T61" fmla="*/ 167 h 303"/>
                <a:gd name="T62" fmla="*/ 164 w 187"/>
                <a:gd name="T63" fmla="*/ 185 h 303"/>
                <a:gd name="T64" fmla="*/ 148 w 187"/>
                <a:gd name="T65" fmla="*/ 198 h 303"/>
                <a:gd name="T66" fmla="*/ 132 w 187"/>
                <a:gd name="T67" fmla="*/ 208 h 303"/>
                <a:gd name="T68" fmla="*/ 111 w 187"/>
                <a:gd name="T69" fmla="*/ 211 h 303"/>
                <a:gd name="T70" fmla="*/ 93 w 187"/>
                <a:gd name="T71" fmla="*/ 208 h 303"/>
                <a:gd name="T72" fmla="*/ 77 w 187"/>
                <a:gd name="T73" fmla="*/ 200 h 303"/>
                <a:gd name="T74" fmla="*/ 64 w 187"/>
                <a:gd name="T75" fmla="*/ 190 h 303"/>
                <a:gd name="T76" fmla="*/ 56 w 187"/>
                <a:gd name="T77" fmla="*/ 178 h 303"/>
                <a:gd name="T78" fmla="*/ 56 w 187"/>
                <a:gd name="T79" fmla="*/ 285 h 303"/>
                <a:gd name="T80" fmla="*/ 51 w 187"/>
                <a:gd name="T81" fmla="*/ 293 h 303"/>
                <a:gd name="T82" fmla="*/ 41 w 187"/>
                <a:gd name="T83" fmla="*/ 299 h 303"/>
                <a:gd name="T84" fmla="*/ 27 w 187"/>
                <a:gd name="T85" fmla="*/ 303 h 303"/>
                <a:gd name="T86" fmla="*/ 12 w 187"/>
                <a:gd name="T87" fmla="*/ 299 h 303"/>
                <a:gd name="T88" fmla="*/ 3 w 187"/>
                <a:gd name="T89" fmla="*/ 293 h 303"/>
                <a:gd name="T90" fmla="*/ 0 w 187"/>
                <a:gd name="T91" fmla="*/ 285 h 303"/>
                <a:gd name="T92" fmla="*/ 0 w 187"/>
                <a:gd name="T93" fmla="*/ 20 h 303"/>
                <a:gd name="T94" fmla="*/ 1 w 187"/>
                <a:gd name="T95" fmla="*/ 12 h 303"/>
                <a:gd name="T96" fmla="*/ 7 w 187"/>
                <a:gd name="T97" fmla="*/ 8 h 303"/>
                <a:gd name="T98" fmla="*/ 16 w 187"/>
                <a:gd name="T99" fmla="*/ 4 h 303"/>
                <a:gd name="T100" fmla="*/ 26 w 187"/>
                <a:gd name="T101" fmla="*/ 3 h 303"/>
                <a:gd name="T102" fmla="*/ 39 w 187"/>
                <a:gd name="T103" fmla="*/ 5 h 303"/>
                <a:gd name="T104" fmla="*/ 48 w 187"/>
                <a:gd name="T105" fmla="*/ 11 h 303"/>
                <a:gd name="T106" fmla="*/ 52 w 187"/>
                <a:gd name="T107" fmla="*/ 20 h 303"/>
                <a:gd name="T108" fmla="*/ 52 w 187"/>
                <a:gd name="T109" fmla="*/ 33 h 303"/>
                <a:gd name="T110" fmla="*/ 62 w 187"/>
                <a:gd name="T111" fmla="*/ 21 h 303"/>
                <a:gd name="T112" fmla="*/ 74 w 187"/>
                <a:gd name="T113" fmla="*/ 10 h 303"/>
                <a:gd name="T114" fmla="*/ 91 w 187"/>
                <a:gd name="T115" fmla="*/ 3 h 303"/>
                <a:gd name="T116" fmla="*/ 110 w 187"/>
                <a:gd name="T117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7" h="303">
                  <a:moveTo>
                    <a:pt x="92" y="49"/>
                  </a:moveTo>
                  <a:lnTo>
                    <a:pt x="81" y="50"/>
                  </a:lnTo>
                  <a:lnTo>
                    <a:pt x="71" y="56"/>
                  </a:lnTo>
                  <a:lnTo>
                    <a:pt x="63" y="63"/>
                  </a:lnTo>
                  <a:lnTo>
                    <a:pt x="57" y="74"/>
                  </a:lnTo>
                  <a:lnTo>
                    <a:pt x="56" y="87"/>
                  </a:lnTo>
                  <a:lnTo>
                    <a:pt x="56" y="130"/>
                  </a:lnTo>
                  <a:lnTo>
                    <a:pt x="57" y="138"/>
                  </a:lnTo>
                  <a:lnTo>
                    <a:pt x="62" y="146"/>
                  </a:lnTo>
                  <a:lnTo>
                    <a:pt x="70" y="153"/>
                  </a:lnTo>
                  <a:lnTo>
                    <a:pt x="81" y="159"/>
                  </a:lnTo>
                  <a:lnTo>
                    <a:pt x="93" y="162"/>
                  </a:lnTo>
                  <a:lnTo>
                    <a:pt x="107" y="159"/>
                  </a:lnTo>
                  <a:lnTo>
                    <a:pt x="119" y="150"/>
                  </a:lnTo>
                  <a:lnTo>
                    <a:pt x="128" y="138"/>
                  </a:lnTo>
                  <a:lnTo>
                    <a:pt x="132" y="123"/>
                  </a:lnTo>
                  <a:lnTo>
                    <a:pt x="132" y="87"/>
                  </a:lnTo>
                  <a:lnTo>
                    <a:pt x="128" y="73"/>
                  </a:lnTo>
                  <a:lnTo>
                    <a:pt x="119" y="61"/>
                  </a:lnTo>
                  <a:lnTo>
                    <a:pt x="107" y="52"/>
                  </a:lnTo>
                  <a:lnTo>
                    <a:pt x="92" y="49"/>
                  </a:lnTo>
                  <a:close/>
                  <a:moveTo>
                    <a:pt x="110" y="0"/>
                  </a:moveTo>
                  <a:lnTo>
                    <a:pt x="130" y="3"/>
                  </a:lnTo>
                  <a:lnTo>
                    <a:pt x="150" y="12"/>
                  </a:lnTo>
                  <a:lnTo>
                    <a:pt x="164" y="26"/>
                  </a:lnTo>
                  <a:lnTo>
                    <a:pt x="176" y="44"/>
                  </a:lnTo>
                  <a:lnTo>
                    <a:pt x="185" y="64"/>
                  </a:lnTo>
                  <a:lnTo>
                    <a:pt x="187" y="87"/>
                  </a:lnTo>
                  <a:lnTo>
                    <a:pt x="187" y="123"/>
                  </a:lnTo>
                  <a:lnTo>
                    <a:pt x="185" y="145"/>
                  </a:lnTo>
                  <a:lnTo>
                    <a:pt x="176" y="167"/>
                  </a:lnTo>
                  <a:lnTo>
                    <a:pt x="164" y="185"/>
                  </a:lnTo>
                  <a:lnTo>
                    <a:pt x="148" y="198"/>
                  </a:lnTo>
                  <a:lnTo>
                    <a:pt x="132" y="208"/>
                  </a:lnTo>
                  <a:lnTo>
                    <a:pt x="111" y="211"/>
                  </a:lnTo>
                  <a:lnTo>
                    <a:pt x="93" y="208"/>
                  </a:lnTo>
                  <a:lnTo>
                    <a:pt x="77" y="200"/>
                  </a:lnTo>
                  <a:lnTo>
                    <a:pt x="64" y="190"/>
                  </a:lnTo>
                  <a:lnTo>
                    <a:pt x="56" y="178"/>
                  </a:lnTo>
                  <a:lnTo>
                    <a:pt x="56" y="285"/>
                  </a:lnTo>
                  <a:lnTo>
                    <a:pt x="51" y="293"/>
                  </a:lnTo>
                  <a:lnTo>
                    <a:pt x="41" y="299"/>
                  </a:lnTo>
                  <a:lnTo>
                    <a:pt x="27" y="303"/>
                  </a:lnTo>
                  <a:lnTo>
                    <a:pt x="12" y="299"/>
                  </a:lnTo>
                  <a:lnTo>
                    <a:pt x="3" y="293"/>
                  </a:lnTo>
                  <a:lnTo>
                    <a:pt x="0" y="285"/>
                  </a:lnTo>
                  <a:lnTo>
                    <a:pt x="0" y="20"/>
                  </a:lnTo>
                  <a:lnTo>
                    <a:pt x="1" y="12"/>
                  </a:lnTo>
                  <a:lnTo>
                    <a:pt x="7" y="8"/>
                  </a:lnTo>
                  <a:lnTo>
                    <a:pt x="16" y="4"/>
                  </a:lnTo>
                  <a:lnTo>
                    <a:pt x="26" y="3"/>
                  </a:lnTo>
                  <a:lnTo>
                    <a:pt x="39" y="5"/>
                  </a:lnTo>
                  <a:lnTo>
                    <a:pt x="48" y="11"/>
                  </a:lnTo>
                  <a:lnTo>
                    <a:pt x="52" y="20"/>
                  </a:lnTo>
                  <a:lnTo>
                    <a:pt x="52" y="33"/>
                  </a:lnTo>
                  <a:lnTo>
                    <a:pt x="62" y="21"/>
                  </a:lnTo>
                  <a:lnTo>
                    <a:pt x="74" y="10"/>
                  </a:lnTo>
                  <a:lnTo>
                    <a:pt x="91" y="3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Freeform 27"/>
            <p:cNvSpPr>
              <a:spLocks/>
            </p:cNvSpPr>
            <p:nvPr/>
          </p:nvSpPr>
          <p:spPr bwMode="auto">
            <a:xfrm>
              <a:off x="6694" y="3979"/>
              <a:ext cx="78" cy="105"/>
            </a:xfrm>
            <a:custGeom>
              <a:avLst/>
              <a:gdLst>
                <a:gd name="T0" fmla="*/ 104 w 157"/>
                <a:gd name="T1" fmla="*/ 1 h 211"/>
                <a:gd name="T2" fmla="*/ 138 w 157"/>
                <a:gd name="T3" fmla="*/ 11 h 211"/>
                <a:gd name="T4" fmla="*/ 151 w 157"/>
                <a:gd name="T5" fmla="*/ 28 h 211"/>
                <a:gd name="T6" fmla="*/ 146 w 157"/>
                <a:gd name="T7" fmla="*/ 44 h 211"/>
                <a:gd name="T8" fmla="*/ 132 w 157"/>
                <a:gd name="T9" fmla="*/ 55 h 211"/>
                <a:gd name="T10" fmla="*/ 112 w 157"/>
                <a:gd name="T11" fmla="*/ 49 h 211"/>
                <a:gd name="T12" fmla="*/ 84 w 157"/>
                <a:gd name="T13" fmla="*/ 42 h 211"/>
                <a:gd name="T14" fmla="*/ 61 w 157"/>
                <a:gd name="T15" fmla="*/ 49 h 211"/>
                <a:gd name="T16" fmla="*/ 53 w 157"/>
                <a:gd name="T17" fmla="*/ 62 h 211"/>
                <a:gd name="T18" fmla="*/ 62 w 157"/>
                <a:gd name="T19" fmla="*/ 74 h 211"/>
                <a:gd name="T20" fmla="*/ 80 w 157"/>
                <a:gd name="T21" fmla="*/ 81 h 211"/>
                <a:gd name="T22" fmla="*/ 105 w 157"/>
                <a:gd name="T23" fmla="*/ 88 h 211"/>
                <a:gd name="T24" fmla="*/ 131 w 157"/>
                <a:gd name="T25" fmla="*/ 99 h 211"/>
                <a:gd name="T26" fmla="*/ 150 w 157"/>
                <a:gd name="T27" fmla="*/ 117 h 211"/>
                <a:gd name="T28" fmla="*/ 157 w 157"/>
                <a:gd name="T29" fmla="*/ 149 h 211"/>
                <a:gd name="T30" fmla="*/ 147 w 157"/>
                <a:gd name="T31" fmla="*/ 181 h 211"/>
                <a:gd name="T32" fmla="*/ 121 w 157"/>
                <a:gd name="T33" fmla="*/ 203 h 211"/>
                <a:gd name="T34" fmla="*/ 78 w 157"/>
                <a:gd name="T35" fmla="*/ 211 h 211"/>
                <a:gd name="T36" fmla="*/ 32 w 157"/>
                <a:gd name="T37" fmla="*/ 204 h 211"/>
                <a:gd name="T38" fmla="*/ 4 w 157"/>
                <a:gd name="T39" fmla="*/ 185 h 211"/>
                <a:gd name="T40" fmla="*/ 2 w 157"/>
                <a:gd name="T41" fmla="*/ 167 h 211"/>
                <a:gd name="T42" fmla="*/ 11 w 157"/>
                <a:gd name="T43" fmla="*/ 152 h 211"/>
                <a:gd name="T44" fmla="*/ 25 w 157"/>
                <a:gd name="T45" fmla="*/ 151 h 211"/>
                <a:gd name="T46" fmla="*/ 39 w 157"/>
                <a:gd name="T47" fmla="*/ 159 h 211"/>
                <a:gd name="T48" fmla="*/ 61 w 157"/>
                <a:gd name="T49" fmla="*/ 168 h 211"/>
                <a:gd name="T50" fmla="*/ 90 w 157"/>
                <a:gd name="T51" fmla="*/ 168 h 211"/>
                <a:gd name="T52" fmla="*/ 104 w 157"/>
                <a:gd name="T53" fmla="*/ 161 h 211"/>
                <a:gd name="T54" fmla="*/ 108 w 157"/>
                <a:gd name="T55" fmla="*/ 150 h 211"/>
                <a:gd name="T56" fmla="*/ 100 w 157"/>
                <a:gd name="T57" fmla="*/ 135 h 211"/>
                <a:gd name="T58" fmla="*/ 81 w 157"/>
                <a:gd name="T59" fmla="*/ 127 h 211"/>
                <a:gd name="T60" fmla="*/ 57 w 157"/>
                <a:gd name="T61" fmla="*/ 120 h 211"/>
                <a:gd name="T62" fmla="*/ 33 w 157"/>
                <a:gd name="T63" fmla="*/ 110 h 211"/>
                <a:gd name="T64" fmla="*/ 14 w 157"/>
                <a:gd name="T65" fmla="*/ 93 h 211"/>
                <a:gd name="T66" fmla="*/ 7 w 157"/>
                <a:gd name="T67" fmla="*/ 64 h 211"/>
                <a:gd name="T68" fmla="*/ 11 w 157"/>
                <a:gd name="T69" fmla="*/ 38 h 211"/>
                <a:gd name="T70" fmla="*/ 28 w 157"/>
                <a:gd name="T71" fmla="*/ 16 h 211"/>
                <a:gd name="T72" fmla="*/ 61 w 157"/>
                <a:gd name="T73" fmla="*/ 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7" h="211">
                  <a:moveTo>
                    <a:pt x="84" y="0"/>
                  </a:moveTo>
                  <a:lnTo>
                    <a:pt x="104" y="1"/>
                  </a:lnTo>
                  <a:lnTo>
                    <a:pt x="122" y="5"/>
                  </a:lnTo>
                  <a:lnTo>
                    <a:pt x="138" y="11"/>
                  </a:lnTo>
                  <a:lnTo>
                    <a:pt x="147" y="18"/>
                  </a:lnTo>
                  <a:lnTo>
                    <a:pt x="151" y="28"/>
                  </a:lnTo>
                  <a:lnTo>
                    <a:pt x="150" y="35"/>
                  </a:lnTo>
                  <a:lnTo>
                    <a:pt x="146" y="44"/>
                  </a:lnTo>
                  <a:lnTo>
                    <a:pt x="140" y="51"/>
                  </a:lnTo>
                  <a:lnTo>
                    <a:pt x="132" y="55"/>
                  </a:lnTo>
                  <a:lnTo>
                    <a:pt x="123" y="52"/>
                  </a:lnTo>
                  <a:lnTo>
                    <a:pt x="112" y="49"/>
                  </a:lnTo>
                  <a:lnTo>
                    <a:pt x="100" y="44"/>
                  </a:lnTo>
                  <a:lnTo>
                    <a:pt x="84" y="42"/>
                  </a:lnTo>
                  <a:lnTo>
                    <a:pt x="70" y="44"/>
                  </a:lnTo>
                  <a:lnTo>
                    <a:pt x="61" y="49"/>
                  </a:lnTo>
                  <a:lnTo>
                    <a:pt x="56" y="55"/>
                  </a:lnTo>
                  <a:lnTo>
                    <a:pt x="53" y="62"/>
                  </a:lnTo>
                  <a:lnTo>
                    <a:pt x="56" y="68"/>
                  </a:lnTo>
                  <a:lnTo>
                    <a:pt x="62" y="74"/>
                  </a:lnTo>
                  <a:lnTo>
                    <a:pt x="70" y="77"/>
                  </a:lnTo>
                  <a:lnTo>
                    <a:pt x="80" y="81"/>
                  </a:lnTo>
                  <a:lnTo>
                    <a:pt x="93" y="85"/>
                  </a:lnTo>
                  <a:lnTo>
                    <a:pt x="105" y="88"/>
                  </a:lnTo>
                  <a:lnTo>
                    <a:pt x="119" y="92"/>
                  </a:lnTo>
                  <a:lnTo>
                    <a:pt x="131" y="99"/>
                  </a:lnTo>
                  <a:lnTo>
                    <a:pt x="141" y="106"/>
                  </a:lnTo>
                  <a:lnTo>
                    <a:pt x="150" y="117"/>
                  </a:lnTo>
                  <a:lnTo>
                    <a:pt x="155" y="130"/>
                  </a:lnTo>
                  <a:lnTo>
                    <a:pt x="157" y="149"/>
                  </a:lnTo>
                  <a:lnTo>
                    <a:pt x="155" y="167"/>
                  </a:lnTo>
                  <a:lnTo>
                    <a:pt x="147" y="181"/>
                  </a:lnTo>
                  <a:lnTo>
                    <a:pt x="137" y="194"/>
                  </a:lnTo>
                  <a:lnTo>
                    <a:pt x="121" y="203"/>
                  </a:lnTo>
                  <a:lnTo>
                    <a:pt x="102" y="209"/>
                  </a:lnTo>
                  <a:lnTo>
                    <a:pt x="78" y="211"/>
                  </a:lnTo>
                  <a:lnTo>
                    <a:pt x="53" y="209"/>
                  </a:lnTo>
                  <a:lnTo>
                    <a:pt x="32" y="204"/>
                  </a:lnTo>
                  <a:lnTo>
                    <a:pt x="15" y="196"/>
                  </a:lnTo>
                  <a:lnTo>
                    <a:pt x="4" y="185"/>
                  </a:lnTo>
                  <a:lnTo>
                    <a:pt x="0" y="174"/>
                  </a:lnTo>
                  <a:lnTo>
                    <a:pt x="2" y="167"/>
                  </a:lnTo>
                  <a:lnTo>
                    <a:pt x="5" y="158"/>
                  </a:lnTo>
                  <a:lnTo>
                    <a:pt x="11" y="152"/>
                  </a:lnTo>
                  <a:lnTo>
                    <a:pt x="19" y="150"/>
                  </a:lnTo>
                  <a:lnTo>
                    <a:pt x="25" y="151"/>
                  </a:lnTo>
                  <a:lnTo>
                    <a:pt x="31" y="155"/>
                  </a:lnTo>
                  <a:lnTo>
                    <a:pt x="39" y="159"/>
                  </a:lnTo>
                  <a:lnTo>
                    <a:pt x="49" y="164"/>
                  </a:lnTo>
                  <a:lnTo>
                    <a:pt x="61" y="168"/>
                  </a:lnTo>
                  <a:lnTo>
                    <a:pt x="76" y="169"/>
                  </a:lnTo>
                  <a:lnTo>
                    <a:pt x="90" y="168"/>
                  </a:lnTo>
                  <a:lnTo>
                    <a:pt x="98" y="164"/>
                  </a:lnTo>
                  <a:lnTo>
                    <a:pt x="104" y="161"/>
                  </a:lnTo>
                  <a:lnTo>
                    <a:pt x="108" y="156"/>
                  </a:lnTo>
                  <a:lnTo>
                    <a:pt x="108" y="150"/>
                  </a:lnTo>
                  <a:lnTo>
                    <a:pt x="106" y="143"/>
                  </a:lnTo>
                  <a:lnTo>
                    <a:pt x="100" y="135"/>
                  </a:lnTo>
                  <a:lnTo>
                    <a:pt x="92" y="130"/>
                  </a:lnTo>
                  <a:lnTo>
                    <a:pt x="81" y="127"/>
                  </a:lnTo>
                  <a:lnTo>
                    <a:pt x="69" y="123"/>
                  </a:lnTo>
                  <a:lnTo>
                    <a:pt x="57" y="120"/>
                  </a:lnTo>
                  <a:lnTo>
                    <a:pt x="44" y="116"/>
                  </a:lnTo>
                  <a:lnTo>
                    <a:pt x="33" y="110"/>
                  </a:lnTo>
                  <a:lnTo>
                    <a:pt x="22" y="103"/>
                  </a:lnTo>
                  <a:lnTo>
                    <a:pt x="14" y="93"/>
                  </a:lnTo>
                  <a:lnTo>
                    <a:pt x="8" y="80"/>
                  </a:lnTo>
                  <a:lnTo>
                    <a:pt x="7" y="64"/>
                  </a:lnTo>
                  <a:lnTo>
                    <a:pt x="8" y="51"/>
                  </a:lnTo>
                  <a:lnTo>
                    <a:pt x="11" y="38"/>
                  </a:lnTo>
                  <a:lnTo>
                    <a:pt x="19" y="26"/>
                  </a:lnTo>
                  <a:lnTo>
                    <a:pt x="28" y="16"/>
                  </a:lnTo>
                  <a:lnTo>
                    <a:pt x="43" y="8"/>
                  </a:lnTo>
                  <a:lnTo>
                    <a:pt x="61" y="1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Freeform 28"/>
            <p:cNvSpPr>
              <a:spLocks noEditPoints="1"/>
            </p:cNvSpPr>
            <p:nvPr/>
          </p:nvSpPr>
          <p:spPr bwMode="auto">
            <a:xfrm>
              <a:off x="6800" y="3991"/>
              <a:ext cx="29" cy="93"/>
            </a:xfrm>
            <a:custGeom>
              <a:avLst/>
              <a:gdLst>
                <a:gd name="T0" fmla="*/ 29 w 57"/>
                <a:gd name="T1" fmla="*/ 125 h 184"/>
                <a:gd name="T2" fmla="*/ 39 w 57"/>
                <a:gd name="T3" fmla="*/ 127 h 184"/>
                <a:gd name="T4" fmla="*/ 49 w 57"/>
                <a:gd name="T5" fmla="*/ 133 h 184"/>
                <a:gd name="T6" fmla="*/ 55 w 57"/>
                <a:gd name="T7" fmla="*/ 143 h 184"/>
                <a:gd name="T8" fmla="*/ 57 w 57"/>
                <a:gd name="T9" fmla="*/ 154 h 184"/>
                <a:gd name="T10" fmla="*/ 55 w 57"/>
                <a:gd name="T11" fmla="*/ 166 h 184"/>
                <a:gd name="T12" fmla="*/ 49 w 57"/>
                <a:gd name="T13" fmla="*/ 174 h 184"/>
                <a:gd name="T14" fmla="*/ 39 w 57"/>
                <a:gd name="T15" fmla="*/ 182 h 184"/>
                <a:gd name="T16" fmla="*/ 29 w 57"/>
                <a:gd name="T17" fmla="*/ 184 h 184"/>
                <a:gd name="T18" fmla="*/ 16 w 57"/>
                <a:gd name="T19" fmla="*/ 182 h 184"/>
                <a:gd name="T20" fmla="*/ 7 w 57"/>
                <a:gd name="T21" fmla="*/ 174 h 184"/>
                <a:gd name="T22" fmla="*/ 1 w 57"/>
                <a:gd name="T23" fmla="*/ 166 h 184"/>
                <a:gd name="T24" fmla="*/ 0 w 57"/>
                <a:gd name="T25" fmla="*/ 154 h 184"/>
                <a:gd name="T26" fmla="*/ 1 w 57"/>
                <a:gd name="T27" fmla="*/ 143 h 184"/>
                <a:gd name="T28" fmla="*/ 7 w 57"/>
                <a:gd name="T29" fmla="*/ 133 h 184"/>
                <a:gd name="T30" fmla="*/ 16 w 57"/>
                <a:gd name="T31" fmla="*/ 127 h 184"/>
                <a:gd name="T32" fmla="*/ 29 w 57"/>
                <a:gd name="T33" fmla="*/ 125 h 184"/>
                <a:gd name="T34" fmla="*/ 29 w 57"/>
                <a:gd name="T35" fmla="*/ 0 h 184"/>
                <a:gd name="T36" fmla="*/ 39 w 57"/>
                <a:gd name="T37" fmla="*/ 2 h 184"/>
                <a:gd name="T38" fmla="*/ 49 w 57"/>
                <a:gd name="T39" fmla="*/ 8 h 184"/>
                <a:gd name="T40" fmla="*/ 55 w 57"/>
                <a:gd name="T41" fmla="*/ 18 h 184"/>
                <a:gd name="T42" fmla="*/ 57 w 57"/>
                <a:gd name="T43" fmla="*/ 29 h 184"/>
                <a:gd name="T44" fmla="*/ 55 w 57"/>
                <a:gd name="T45" fmla="*/ 39 h 184"/>
                <a:gd name="T46" fmla="*/ 49 w 57"/>
                <a:gd name="T47" fmla="*/ 49 h 184"/>
                <a:gd name="T48" fmla="*/ 39 w 57"/>
                <a:gd name="T49" fmla="*/ 55 h 184"/>
                <a:gd name="T50" fmla="*/ 29 w 57"/>
                <a:gd name="T51" fmla="*/ 57 h 184"/>
                <a:gd name="T52" fmla="*/ 16 w 57"/>
                <a:gd name="T53" fmla="*/ 55 h 184"/>
                <a:gd name="T54" fmla="*/ 7 w 57"/>
                <a:gd name="T55" fmla="*/ 49 h 184"/>
                <a:gd name="T56" fmla="*/ 1 w 57"/>
                <a:gd name="T57" fmla="*/ 39 h 184"/>
                <a:gd name="T58" fmla="*/ 0 w 57"/>
                <a:gd name="T59" fmla="*/ 29 h 184"/>
                <a:gd name="T60" fmla="*/ 1 w 57"/>
                <a:gd name="T61" fmla="*/ 18 h 184"/>
                <a:gd name="T62" fmla="*/ 7 w 57"/>
                <a:gd name="T63" fmla="*/ 8 h 184"/>
                <a:gd name="T64" fmla="*/ 16 w 57"/>
                <a:gd name="T65" fmla="*/ 2 h 184"/>
                <a:gd name="T66" fmla="*/ 29 w 57"/>
                <a:gd name="T6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184">
                  <a:moveTo>
                    <a:pt x="29" y="125"/>
                  </a:moveTo>
                  <a:lnTo>
                    <a:pt x="39" y="127"/>
                  </a:lnTo>
                  <a:lnTo>
                    <a:pt x="49" y="133"/>
                  </a:lnTo>
                  <a:lnTo>
                    <a:pt x="55" y="143"/>
                  </a:lnTo>
                  <a:lnTo>
                    <a:pt x="57" y="154"/>
                  </a:lnTo>
                  <a:lnTo>
                    <a:pt x="55" y="166"/>
                  </a:lnTo>
                  <a:lnTo>
                    <a:pt x="49" y="174"/>
                  </a:lnTo>
                  <a:lnTo>
                    <a:pt x="39" y="182"/>
                  </a:lnTo>
                  <a:lnTo>
                    <a:pt x="29" y="184"/>
                  </a:lnTo>
                  <a:lnTo>
                    <a:pt x="16" y="182"/>
                  </a:lnTo>
                  <a:lnTo>
                    <a:pt x="7" y="174"/>
                  </a:lnTo>
                  <a:lnTo>
                    <a:pt x="1" y="166"/>
                  </a:lnTo>
                  <a:lnTo>
                    <a:pt x="0" y="154"/>
                  </a:lnTo>
                  <a:lnTo>
                    <a:pt x="1" y="143"/>
                  </a:lnTo>
                  <a:lnTo>
                    <a:pt x="7" y="133"/>
                  </a:lnTo>
                  <a:lnTo>
                    <a:pt x="16" y="127"/>
                  </a:lnTo>
                  <a:lnTo>
                    <a:pt x="29" y="125"/>
                  </a:lnTo>
                  <a:close/>
                  <a:moveTo>
                    <a:pt x="29" y="0"/>
                  </a:moveTo>
                  <a:lnTo>
                    <a:pt x="39" y="2"/>
                  </a:lnTo>
                  <a:lnTo>
                    <a:pt x="49" y="8"/>
                  </a:lnTo>
                  <a:lnTo>
                    <a:pt x="55" y="18"/>
                  </a:lnTo>
                  <a:lnTo>
                    <a:pt x="57" y="29"/>
                  </a:lnTo>
                  <a:lnTo>
                    <a:pt x="55" y="39"/>
                  </a:lnTo>
                  <a:lnTo>
                    <a:pt x="49" y="49"/>
                  </a:lnTo>
                  <a:lnTo>
                    <a:pt x="39" y="55"/>
                  </a:lnTo>
                  <a:lnTo>
                    <a:pt x="29" y="57"/>
                  </a:lnTo>
                  <a:lnTo>
                    <a:pt x="16" y="55"/>
                  </a:lnTo>
                  <a:lnTo>
                    <a:pt x="7" y="49"/>
                  </a:lnTo>
                  <a:lnTo>
                    <a:pt x="1" y="39"/>
                  </a:lnTo>
                  <a:lnTo>
                    <a:pt x="0" y="29"/>
                  </a:lnTo>
                  <a:lnTo>
                    <a:pt x="1" y="18"/>
                  </a:lnTo>
                  <a:lnTo>
                    <a:pt x="7" y="8"/>
                  </a:lnTo>
                  <a:lnTo>
                    <a:pt x="16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Freeform 29"/>
            <p:cNvSpPr>
              <a:spLocks/>
            </p:cNvSpPr>
            <p:nvPr/>
          </p:nvSpPr>
          <p:spPr bwMode="auto">
            <a:xfrm>
              <a:off x="6855" y="3916"/>
              <a:ext cx="97" cy="175"/>
            </a:xfrm>
            <a:custGeom>
              <a:avLst/>
              <a:gdLst>
                <a:gd name="T0" fmla="*/ 172 w 194"/>
                <a:gd name="T1" fmla="*/ 0 h 350"/>
                <a:gd name="T2" fmla="*/ 181 w 194"/>
                <a:gd name="T3" fmla="*/ 1 h 350"/>
                <a:gd name="T4" fmla="*/ 187 w 194"/>
                <a:gd name="T5" fmla="*/ 5 h 350"/>
                <a:gd name="T6" fmla="*/ 192 w 194"/>
                <a:gd name="T7" fmla="*/ 11 h 350"/>
                <a:gd name="T8" fmla="*/ 194 w 194"/>
                <a:gd name="T9" fmla="*/ 19 h 350"/>
                <a:gd name="T10" fmla="*/ 194 w 194"/>
                <a:gd name="T11" fmla="*/ 23 h 350"/>
                <a:gd name="T12" fmla="*/ 193 w 194"/>
                <a:gd name="T13" fmla="*/ 26 h 350"/>
                <a:gd name="T14" fmla="*/ 38 w 194"/>
                <a:gd name="T15" fmla="*/ 340 h 350"/>
                <a:gd name="T16" fmla="*/ 35 w 194"/>
                <a:gd name="T17" fmla="*/ 344 h 350"/>
                <a:gd name="T18" fmla="*/ 30 w 194"/>
                <a:gd name="T19" fmla="*/ 347 h 350"/>
                <a:gd name="T20" fmla="*/ 26 w 194"/>
                <a:gd name="T21" fmla="*/ 348 h 350"/>
                <a:gd name="T22" fmla="*/ 21 w 194"/>
                <a:gd name="T23" fmla="*/ 350 h 350"/>
                <a:gd name="T24" fmla="*/ 10 w 194"/>
                <a:gd name="T25" fmla="*/ 347 h 350"/>
                <a:gd name="T26" fmla="*/ 3 w 194"/>
                <a:gd name="T27" fmla="*/ 340 h 350"/>
                <a:gd name="T28" fmla="*/ 0 w 194"/>
                <a:gd name="T29" fmla="*/ 330 h 350"/>
                <a:gd name="T30" fmla="*/ 1 w 194"/>
                <a:gd name="T31" fmla="*/ 327 h 350"/>
                <a:gd name="T32" fmla="*/ 3 w 194"/>
                <a:gd name="T33" fmla="*/ 323 h 350"/>
                <a:gd name="T34" fmla="*/ 157 w 194"/>
                <a:gd name="T35" fmla="*/ 8 h 350"/>
                <a:gd name="T36" fmla="*/ 160 w 194"/>
                <a:gd name="T37" fmla="*/ 5 h 350"/>
                <a:gd name="T38" fmla="*/ 164 w 194"/>
                <a:gd name="T39" fmla="*/ 2 h 350"/>
                <a:gd name="T40" fmla="*/ 168 w 194"/>
                <a:gd name="T41" fmla="*/ 0 h 350"/>
                <a:gd name="T42" fmla="*/ 172 w 194"/>
                <a:gd name="T4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4" h="350">
                  <a:moveTo>
                    <a:pt x="172" y="0"/>
                  </a:moveTo>
                  <a:lnTo>
                    <a:pt x="181" y="1"/>
                  </a:lnTo>
                  <a:lnTo>
                    <a:pt x="187" y="5"/>
                  </a:lnTo>
                  <a:lnTo>
                    <a:pt x="192" y="11"/>
                  </a:lnTo>
                  <a:lnTo>
                    <a:pt x="194" y="19"/>
                  </a:lnTo>
                  <a:lnTo>
                    <a:pt x="194" y="23"/>
                  </a:lnTo>
                  <a:lnTo>
                    <a:pt x="193" y="26"/>
                  </a:lnTo>
                  <a:lnTo>
                    <a:pt x="38" y="340"/>
                  </a:lnTo>
                  <a:lnTo>
                    <a:pt x="35" y="344"/>
                  </a:lnTo>
                  <a:lnTo>
                    <a:pt x="30" y="347"/>
                  </a:lnTo>
                  <a:lnTo>
                    <a:pt x="26" y="348"/>
                  </a:lnTo>
                  <a:lnTo>
                    <a:pt x="21" y="350"/>
                  </a:lnTo>
                  <a:lnTo>
                    <a:pt x="10" y="347"/>
                  </a:lnTo>
                  <a:lnTo>
                    <a:pt x="3" y="340"/>
                  </a:lnTo>
                  <a:lnTo>
                    <a:pt x="0" y="330"/>
                  </a:lnTo>
                  <a:lnTo>
                    <a:pt x="1" y="327"/>
                  </a:lnTo>
                  <a:lnTo>
                    <a:pt x="3" y="323"/>
                  </a:lnTo>
                  <a:lnTo>
                    <a:pt x="157" y="8"/>
                  </a:lnTo>
                  <a:lnTo>
                    <a:pt x="160" y="5"/>
                  </a:lnTo>
                  <a:lnTo>
                    <a:pt x="164" y="2"/>
                  </a:lnTo>
                  <a:lnTo>
                    <a:pt x="168" y="0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Freeform 30"/>
            <p:cNvSpPr>
              <a:spLocks/>
            </p:cNvSpPr>
            <p:nvPr/>
          </p:nvSpPr>
          <p:spPr bwMode="auto">
            <a:xfrm>
              <a:off x="6920" y="3916"/>
              <a:ext cx="97" cy="175"/>
            </a:xfrm>
            <a:custGeom>
              <a:avLst/>
              <a:gdLst>
                <a:gd name="T0" fmla="*/ 172 w 194"/>
                <a:gd name="T1" fmla="*/ 0 h 350"/>
                <a:gd name="T2" fmla="*/ 181 w 194"/>
                <a:gd name="T3" fmla="*/ 1 h 350"/>
                <a:gd name="T4" fmla="*/ 187 w 194"/>
                <a:gd name="T5" fmla="*/ 5 h 350"/>
                <a:gd name="T6" fmla="*/ 192 w 194"/>
                <a:gd name="T7" fmla="*/ 11 h 350"/>
                <a:gd name="T8" fmla="*/ 194 w 194"/>
                <a:gd name="T9" fmla="*/ 19 h 350"/>
                <a:gd name="T10" fmla="*/ 194 w 194"/>
                <a:gd name="T11" fmla="*/ 23 h 350"/>
                <a:gd name="T12" fmla="*/ 193 w 194"/>
                <a:gd name="T13" fmla="*/ 26 h 350"/>
                <a:gd name="T14" fmla="*/ 38 w 194"/>
                <a:gd name="T15" fmla="*/ 340 h 350"/>
                <a:gd name="T16" fmla="*/ 35 w 194"/>
                <a:gd name="T17" fmla="*/ 344 h 350"/>
                <a:gd name="T18" fmla="*/ 30 w 194"/>
                <a:gd name="T19" fmla="*/ 347 h 350"/>
                <a:gd name="T20" fmla="*/ 26 w 194"/>
                <a:gd name="T21" fmla="*/ 348 h 350"/>
                <a:gd name="T22" fmla="*/ 21 w 194"/>
                <a:gd name="T23" fmla="*/ 350 h 350"/>
                <a:gd name="T24" fmla="*/ 10 w 194"/>
                <a:gd name="T25" fmla="*/ 347 h 350"/>
                <a:gd name="T26" fmla="*/ 3 w 194"/>
                <a:gd name="T27" fmla="*/ 340 h 350"/>
                <a:gd name="T28" fmla="*/ 0 w 194"/>
                <a:gd name="T29" fmla="*/ 330 h 350"/>
                <a:gd name="T30" fmla="*/ 1 w 194"/>
                <a:gd name="T31" fmla="*/ 327 h 350"/>
                <a:gd name="T32" fmla="*/ 3 w 194"/>
                <a:gd name="T33" fmla="*/ 323 h 350"/>
                <a:gd name="T34" fmla="*/ 157 w 194"/>
                <a:gd name="T35" fmla="*/ 8 h 350"/>
                <a:gd name="T36" fmla="*/ 160 w 194"/>
                <a:gd name="T37" fmla="*/ 5 h 350"/>
                <a:gd name="T38" fmla="*/ 164 w 194"/>
                <a:gd name="T39" fmla="*/ 2 h 350"/>
                <a:gd name="T40" fmla="*/ 168 w 194"/>
                <a:gd name="T41" fmla="*/ 0 h 350"/>
                <a:gd name="T42" fmla="*/ 172 w 194"/>
                <a:gd name="T4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4" h="350">
                  <a:moveTo>
                    <a:pt x="172" y="0"/>
                  </a:moveTo>
                  <a:lnTo>
                    <a:pt x="181" y="1"/>
                  </a:lnTo>
                  <a:lnTo>
                    <a:pt x="187" y="5"/>
                  </a:lnTo>
                  <a:lnTo>
                    <a:pt x="192" y="11"/>
                  </a:lnTo>
                  <a:lnTo>
                    <a:pt x="194" y="19"/>
                  </a:lnTo>
                  <a:lnTo>
                    <a:pt x="194" y="23"/>
                  </a:lnTo>
                  <a:lnTo>
                    <a:pt x="193" y="26"/>
                  </a:lnTo>
                  <a:lnTo>
                    <a:pt x="38" y="340"/>
                  </a:lnTo>
                  <a:lnTo>
                    <a:pt x="35" y="344"/>
                  </a:lnTo>
                  <a:lnTo>
                    <a:pt x="30" y="347"/>
                  </a:lnTo>
                  <a:lnTo>
                    <a:pt x="26" y="348"/>
                  </a:lnTo>
                  <a:lnTo>
                    <a:pt x="21" y="350"/>
                  </a:lnTo>
                  <a:lnTo>
                    <a:pt x="10" y="347"/>
                  </a:lnTo>
                  <a:lnTo>
                    <a:pt x="3" y="340"/>
                  </a:lnTo>
                  <a:lnTo>
                    <a:pt x="0" y="330"/>
                  </a:lnTo>
                  <a:lnTo>
                    <a:pt x="1" y="327"/>
                  </a:lnTo>
                  <a:lnTo>
                    <a:pt x="3" y="323"/>
                  </a:lnTo>
                  <a:lnTo>
                    <a:pt x="157" y="8"/>
                  </a:lnTo>
                  <a:lnTo>
                    <a:pt x="160" y="5"/>
                  </a:lnTo>
                  <a:lnTo>
                    <a:pt x="164" y="2"/>
                  </a:lnTo>
                  <a:lnTo>
                    <a:pt x="168" y="0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Freeform 31"/>
            <p:cNvSpPr>
              <a:spLocks/>
            </p:cNvSpPr>
            <p:nvPr/>
          </p:nvSpPr>
          <p:spPr bwMode="auto">
            <a:xfrm>
              <a:off x="7029" y="3979"/>
              <a:ext cx="146" cy="106"/>
            </a:xfrm>
            <a:custGeom>
              <a:avLst/>
              <a:gdLst>
                <a:gd name="T0" fmla="*/ 36 w 293"/>
                <a:gd name="T1" fmla="*/ 0 h 212"/>
                <a:gd name="T2" fmla="*/ 41 w 293"/>
                <a:gd name="T3" fmla="*/ 0 h 212"/>
                <a:gd name="T4" fmla="*/ 45 w 293"/>
                <a:gd name="T5" fmla="*/ 1 h 212"/>
                <a:gd name="T6" fmla="*/ 48 w 293"/>
                <a:gd name="T7" fmla="*/ 4 h 212"/>
                <a:gd name="T8" fmla="*/ 51 w 293"/>
                <a:gd name="T9" fmla="*/ 6 h 212"/>
                <a:gd name="T10" fmla="*/ 53 w 293"/>
                <a:gd name="T11" fmla="*/ 9 h 212"/>
                <a:gd name="T12" fmla="*/ 95 w 293"/>
                <a:gd name="T13" fmla="*/ 132 h 212"/>
                <a:gd name="T14" fmla="*/ 128 w 293"/>
                <a:gd name="T15" fmla="*/ 26 h 212"/>
                <a:gd name="T16" fmla="*/ 130 w 293"/>
                <a:gd name="T17" fmla="*/ 21 h 212"/>
                <a:gd name="T18" fmla="*/ 133 w 293"/>
                <a:gd name="T19" fmla="*/ 18 h 212"/>
                <a:gd name="T20" fmla="*/ 135 w 293"/>
                <a:gd name="T21" fmla="*/ 16 h 212"/>
                <a:gd name="T22" fmla="*/ 139 w 293"/>
                <a:gd name="T23" fmla="*/ 15 h 212"/>
                <a:gd name="T24" fmla="*/ 142 w 293"/>
                <a:gd name="T25" fmla="*/ 15 h 212"/>
                <a:gd name="T26" fmla="*/ 147 w 293"/>
                <a:gd name="T27" fmla="*/ 14 h 212"/>
                <a:gd name="T28" fmla="*/ 151 w 293"/>
                <a:gd name="T29" fmla="*/ 15 h 212"/>
                <a:gd name="T30" fmla="*/ 154 w 293"/>
                <a:gd name="T31" fmla="*/ 15 h 212"/>
                <a:gd name="T32" fmla="*/ 158 w 293"/>
                <a:gd name="T33" fmla="*/ 16 h 212"/>
                <a:gd name="T34" fmla="*/ 162 w 293"/>
                <a:gd name="T35" fmla="*/ 18 h 212"/>
                <a:gd name="T36" fmla="*/ 164 w 293"/>
                <a:gd name="T37" fmla="*/ 21 h 212"/>
                <a:gd name="T38" fmla="*/ 166 w 293"/>
                <a:gd name="T39" fmla="*/ 26 h 212"/>
                <a:gd name="T40" fmla="*/ 198 w 293"/>
                <a:gd name="T41" fmla="*/ 132 h 212"/>
                <a:gd name="T42" fmla="*/ 241 w 293"/>
                <a:gd name="T43" fmla="*/ 9 h 212"/>
                <a:gd name="T44" fmla="*/ 244 w 293"/>
                <a:gd name="T45" fmla="*/ 5 h 212"/>
                <a:gd name="T46" fmla="*/ 247 w 293"/>
                <a:gd name="T47" fmla="*/ 3 h 212"/>
                <a:gd name="T48" fmla="*/ 252 w 293"/>
                <a:gd name="T49" fmla="*/ 1 h 212"/>
                <a:gd name="T50" fmla="*/ 257 w 293"/>
                <a:gd name="T51" fmla="*/ 0 h 212"/>
                <a:gd name="T52" fmla="*/ 266 w 293"/>
                <a:gd name="T53" fmla="*/ 1 h 212"/>
                <a:gd name="T54" fmla="*/ 276 w 293"/>
                <a:gd name="T55" fmla="*/ 4 h 212"/>
                <a:gd name="T56" fmla="*/ 284 w 293"/>
                <a:gd name="T57" fmla="*/ 10 h 212"/>
                <a:gd name="T58" fmla="*/ 290 w 293"/>
                <a:gd name="T59" fmla="*/ 16 h 212"/>
                <a:gd name="T60" fmla="*/ 293 w 293"/>
                <a:gd name="T61" fmla="*/ 23 h 212"/>
                <a:gd name="T62" fmla="*/ 293 w 293"/>
                <a:gd name="T63" fmla="*/ 27 h 212"/>
                <a:gd name="T64" fmla="*/ 293 w 293"/>
                <a:gd name="T65" fmla="*/ 29 h 212"/>
                <a:gd name="T66" fmla="*/ 292 w 293"/>
                <a:gd name="T67" fmla="*/ 32 h 212"/>
                <a:gd name="T68" fmla="*/ 225 w 293"/>
                <a:gd name="T69" fmla="*/ 202 h 212"/>
                <a:gd name="T70" fmla="*/ 221 w 293"/>
                <a:gd name="T71" fmla="*/ 208 h 212"/>
                <a:gd name="T72" fmla="*/ 212 w 293"/>
                <a:gd name="T73" fmla="*/ 211 h 212"/>
                <a:gd name="T74" fmla="*/ 203 w 293"/>
                <a:gd name="T75" fmla="*/ 212 h 212"/>
                <a:gd name="T76" fmla="*/ 193 w 293"/>
                <a:gd name="T77" fmla="*/ 211 h 212"/>
                <a:gd name="T78" fmla="*/ 185 w 293"/>
                <a:gd name="T79" fmla="*/ 208 h 212"/>
                <a:gd name="T80" fmla="*/ 180 w 293"/>
                <a:gd name="T81" fmla="*/ 202 h 212"/>
                <a:gd name="T82" fmla="*/ 147 w 293"/>
                <a:gd name="T83" fmla="*/ 108 h 212"/>
                <a:gd name="T84" fmla="*/ 115 w 293"/>
                <a:gd name="T85" fmla="*/ 202 h 212"/>
                <a:gd name="T86" fmla="*/ 110 w 293"/>
                <a:gd name="T87" fmla="*/ 208 h 212"/>
                <a:gd name="T88" fmla="*/ 101 w 293"/>
                <a:gd name="T89" fmla="*/ 211 h 212"/>
                <a:gd name="T90" fmla="*/ 91 w 293"/>
                <a:gd name="T91" fmla="*/ 212 h 212"/>
                <a:gd name="T92" fmla="*/ 82 w 293"/>
                <a:gd name="T93" fmla="*/ 211 h 212"/>
                <a:gd name="T94" fmla="*/ 74 w 293"/>
                <a:gd name="T95" fmla="*/ 208 h 212"/>
                <a:gd name="T96" fmla="*/ 69 w 293"/>
                <a:gd name="T97" fmla="*/ 202 h 212"/>
                <a:gd name="T98" fmla="*/ 3 w 293"/>
                <a:gd name="T99" fmla="*/ 32 h 212"/>
                <a:gd name="T100" fmla="*/ 1 w 293"/>
                <a:gd name="T101" fmla="*/ 28 h 212"/>
                <a:gd name="T102" fmla="*/ 1 w 293"/>
                <a:gd name="T103" fmla="*/ 26 h 212"/>
                <a:gd name="T104" fmla="*/ 0 w 293"/>
                <a:gd name="T105" fmla="*/ 23 h 212"/>
                <a:gd name="T106" fmla="*/ 4 w 293"/>
                <a:gd name="T107" fmla="*/ 14 h 212"/>
                <a:gd name="T108" fmla="*/ 13 w 293"/>
                <a:gd name="T109" fmla="*/ 6 h 212"/>
                <a:gd name="T110" fmla="*/ 26 w 293"/>
                <a:gd name="T111" fmla="*/ 1 h 212"/>
                <a:gd name="T112" fmla="*/ 36 w 293"/>
                <a:gd name="T11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3" h="212">
                  <a:moveTo>
                    <a:pt x="36" y="0"/>
                  </a:moveTo>
                  <a:lnTo>
                    <a:pt x="41" y="0"/>
                  </a:lnTo>
                  <a:lnTo>
                    <a:pt x="45" y="1"/>
                  </a:lnTo>
                  <a:lnTo>
                    <a:pt x="48" y="4"/>
                  </a:lnTo>
                  <a:lnTo>
                    <a:pt x="51" y="6"/>
                  </a:lnTo>
                  <a:lnTo>
                    <a:pt x="53" y="9"/>
                  </a:lnTo>
                  <a:lnTo>
                    <a:pt x="95" y="132"/>
                  </a:lnTo>
                  <a:lnTo>
                    <a:pt x="128" y="26"/>
                  </a:lnTo>
                  <a:lnTo>
                    <a:pt x="130" y="21"/>
                  </a:lnTo>
                  <a:lnTo>
                    <a:pt x="133" y="18"/>
                  </a:lnTo>
                  <a:lnTo>
                    <a:pt x="135" y="16"/>
                  </a:lnTo>
                  <a:lnTo>
                    <a:pt x="139" y="15"/>
                  </a:lnTo>
                  <a:lnTo>
                    <a:pt x="142" y="15"/>
                  </a:lnTo>
                  <a:lnTo>
                    <a:pt x="147" y="14"/>
                  </a:lnTo>
                  <a:lnTo>
                    <a:pt x="151" y="15"/>
                  </a:lnTo>
                  <a:lnTo>
                    <a:pt x="154" y="15"/>
                  </a:lnTo>
                  <a:lnTo>
                    <a:pt x="158" y="16"/>
                  </a:lnTo>
                  <a:lnTo>
                    <a:pt x="162" y="18"/>
                  </a:lnTo>
                  <a:lnTo>
                    <a:pt x="164" y="21"/>
                  </a:lnTo>
                  <a:lnTo>
                    <a:pt x="166" y="26"/>
                  </a:lnTo>
                  <a:lnTo>
                    <a:pt x="198" y="132"/>
                  </a:lnTo>
                  <a:lnTo>
                    <a:pt x="241" y="9"/>
                  </a:lnTo>
                  <a:lnTo>
                    <a:pt x="244" y="5"/>
                  </a:lnTo>
                  <a:lnTo>
                    <a:pt x="247" y="3"/>
                  </a:lnTo>
                  <a:lnTo>
                    <a:pt x="252" y="1"/>
                  </a:lnTo>
                  <a:lnTo>
                    <a:pt x="257" y="0"/>
                  </a:lnTo>
                  <a:lnTo>
                    <a:pt x="266" y="1"/>
                  </a:lnTo>
                  <a:lnTo>
                    <a:pt x="276" y="4"/>
                  </a:lnTo>
                  <a:lnTo>
                    <a:pt x="284" y="10"/>
                  </a:lnTo>
                  <a:lnTo>
                    <a:pt x="290" y="16"/>
                  </a:lnTo>
                  <a:lnTo>
                    <a:pt x="293" y="23"/>
                  </a:lnTo>
                  <a:lnTo>
                    <a:pt x="293" y="27"/>
                  </a:lnTo>
                  <a:lnTo>
                    <a:pt x="293" y="29"/>
                  </a:lnTo>
                  <a:lnTo>
                    <a:pt x="292" y="32"/>
                  </a:lnTo>
                  <a:lnTo>
                    <a:pt x="225" y="202"/>
                  </a:lnTo>
                  <a:lnTo>
                    <a:pt x="221" y="208"/>
                  </a:lnTo>
                  <a:lnTo>
                    <a:pt x="212" y="211"/>
                  </a:lnTo>
                  <a:lnTo>
                    <a:pt x="203" y="212"/>
                  </a:lnTo>
                  <a:lnTo>
                    <a:pt x="193" y="211"/>
                  </a:lnTo>
                  <a:lnTo>
                    <a:pt x="185" y="208"/>
                  </a:lnTo>
                  <a:lnTo>
                    <a:pt x="180" y="202"/>
                  </a:lnTo>
                  <a:lnTo>
                    <a:pt x="147" y="108"/>
                  </a:lnTo>
                  <a:lnTo>
                    <a:pt x="115" y="202"/>
                  </a:lnTo>
                  <a:lnTo>
                    <a:pt x="110" y="208"/>
                  </a:lnTo>
                  <a:lnTo>
                    <a:pt x="101" y="211"/>
                  </a:lnTo>
                  <a:lnTo>
                    <a:pt x="91" y="212"/>
                  </a:lnTo>
                  <a:lnTo>
                    <a:pt x="82" y="211"/>
                  </a:lnTo>
                  <a:lnTo>
                    <a:pt x="74" y="208"/>
                  </a:lnTo>
                  <a:lnTo>
                    <a:pt x="69" y="202"/>
                  </a:lnTo>
                  <a:lnTo>
                    <a:pt x="3" y="32"/>
                  </a:lnTo>
                  <a:lnTo>
                    <a:pt x="1" y="28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4" y="14"/>
                  </a:lnTo>
                  <a:lnTo>
                    <a:pt x="13" y="6"/>
                  </a:lnTo>
                  <a:lnTo>
                    <a:pt x="26" y="1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Freeform 32"/>
            <p:cNvSpPr>
              <a:spLocks/>
            </p:cNvSpPr>
            <p:nvPr/>
          </p:nvSpPr>
          <p:spPr bwMode="auto">
            <a:xfrm>
              <a:off x="7192" y="3979"/>
              <a:ext cx="145" cy="106"/>
            </a:xfrm>
            <a:custGeom>
              <a:avLst/>
              <a:gdLst>
                <a:gd name="T0" fmla="*/ 37 w 292"/>
                <a:gd name="T1" fmla="*/ 0 h 212"/>
                <a:gd name="T2" fmla="*/ 40 w 292"/>
                <a:gd name="T3" fmla="*/ 0 h 212"/>
                <a:gd name="T4" fmla="*/ 44 w 292"/>
                <a:gd name="T5" fmla="*/ 1 h 212"/>
                <a:gd name="T6" fmla="*/ 47 w 292"/>
                <a:gd name="T7" fmla="*/ 4 h 212"/>
                <a:gd name="T8" fmla="*/ 50 w 292"/>
                <a:gd name="T9" fmla="*/ 6 h 212"/>
                <a:gd name="T10" fmla="*/ 52 w 292"/>
                <a:gd name="T11" fmla="*/ 9 h 212"/>
                <a:gd name="T12" fmla="*/ 96 w 292"/>
                <a:gd name="T13" fmla="*/ 132 h 212"/>
                <a:gd name="T14" fmla="*/ 127 w 292"/>
                <a:gd name="T15" fmla="*/ 26 h 212"/>
                <a:gd name="T16" fmla="*/ 129 w 292"/>
                <a:gd name="T17" fmla="*/ 21 h 212"/>
                <a:gd name="T18" fmla="*/ 132 w 292"/>
                <a:gd name="T19" fmla="*/ 18 h 212"/>
                <a:gd name="T20" fmla="*/ 135 w 292"/>
                <a:gd name="T21" fmla="*/ 16 h 212"/>
                <a:gd name="T22" fmla="*/ 138 w 292"/>
                <a:gd name="T23" fmla="*/ 15 h 212"/>
                <a:gd name="T24" fmla="*/ 142 w 292"/>
                <a:gd name="T25" fmla="*/ 15 h 212"/>
                <a:gd name="T26" fmla="*/ 146 w 292"/>
                <a:gd name="T27" fmla="*/ 14 h 212"/>
                <a:gd name="T28" fmla="*/ 151 w 292"/>
                <a:gd name="T29" fmla="*/ 15 h 212"/>
                <a:gd name="T30" fmla="*/ 155 w 292"/>
                <a:gd name="T31" fmla="*/ 15 h 212"/>
                <a:gd name="T32" fmla="*/ 158 w 292"/>
                <a:gd name="T33" fmla="*/ 16 h 212"/>
                <a:gd name="T34" fmla="*/ 161 w 292"/>
                <a:gd name="T35" fmla="*/ 18 h 212"/>
                <a:gd name="T36" fmla="*/ 163 w 292"/>
                <a:gd name="T37" fmla="*/ 21 h 212"/>
                <a:gd name="T38" fmla="*/ 165 w 292"/>
                <a:gd name="T39" fmla="*/ 26 h 212"/>
                <a:gd name="T40" fmla="*/ 197 w 292"/>
                <a:gd name="T41" fmla="*/ 132 h 212"/>
                <a:gd name="T42" fmla="*/ 241 w 292"/>
                <a:gd name="T43" fmla="*/ 9 h 212"/>
                <a:gd name="T44" fmla="*/ 242 w 292"/>
                <a:gd name="T45" fmla="*/ 5 h 212"/>
                <a:gd name="T46" fmla="*/ 246 w 292"/>
                <a:gd name="T47" fmla="*/ 3 h 212"/>
                <a:gd name="T48" fmla="*/ 251 w 292"/>
                <a:gd name="T49" fmla="*/ 1 h 212"/>
                <a:gd name="T50" fmla="*/ 257 w 292"/>
                <a:gd name="T51" fmla="*/ 0 h 212"/>
                <a:gd name="T52" fmla="*/ 265 w 292"/>
                <a:gd name="T53" fmla="*/ 1 h 212"/>
                <a:gd name="T54" fmla="*/ 275 w 292"/>
                <a:gd name="T55" fmla="*/ 4 h 212"/>
                <a:gd name="T56" fmla="*/ 283 w 292"/>
                <a:gd name="T57" fmla="*/ 10 h 212"/>
                <a:gd name="T58" fmla="*/ 289 w 292"/>
                <a:gd name="T59" fmla="*/ 16 h 212"/>
                <a:gd name="T60" fmla="*/ 292 w 292"/>
                <a:gd name="T61" fmla="*/ 23 h 212"/>
                <a:gd name="T62" fmla="*/ 292 w 292"/>
                <a:gd name="T63" fmla="*/ 27 h 212"/>
                <a:gd name="T64" fmla="*/ 292 w 292"/>
                <a:gd name="T65" fmla="*/ 29 h 212"/>
                <a:gd name="T66" fmla="*/ 291 w 292"/>
                <a:gd name="T67" fmla="*/ 32 h 212"/>
                <a:gd name="T68" fmla="*/ 224 w 292"/>
                <a:gd name="T69" fmla="*/ 202 h 212"/>
                <a:gd name="T70" fmla="*/ 220 w 292"/>
                <a:gd name="T71" fmla="*/ 208 h 212"/>
                <a:gd name="T72" fmla="*/ 211 w 292"/>
                <a:gd name="T73" fmla="*/ 211 h 212"/>
                <a:gd name="T74" fmla="*/ 203 w 292"/>
                <a:gd name="T75" fmla="*/ 212 h 212"/>
                <a:gd name="T76" fmla="*/ 192 w 292"/>
                <a:gd name="T77" fmla="*/ 211 h 212"/>
                <a:gd name="T78" fmla="*/ 185 w 292"/>
                <a:gd name="T79" fmla="*/ 208 h 212"/>
                <a:gd name="T80" fmla="*/ 180 w 292"/>
                <a:gd name="T81" fmla="*/ 202 h 212"/>
                <a:gd name="T82" fmla="*/ 146 w 292"/>
                <a:gd name="T83" fmla="*/ 108 h 212"/>
                <a:gd name="T84" fmla="*/ 114 w 292"/>
                <a:gd name="T85" fmla="*/ 202 h 212"/>
                <a:gd name="T86" fmla="*/ 109 w 292"/>
                <a:gd name="T87" fmla="*/ 208 h 212"/>
                <a:gd name="T88" fmla="*/ 100 w 292"/>
                <a:gd name="T89" fmla="*/ 211 h 212"/>
                <a:gd name="T90" fmla="*/ 90 w 292"/>
                <a:gd name="T91" fmla="*/ 212 h 212"/>
                <a:gd name="T92" fmla="*/ 81 w 292"/>
                <a:gd name="T93" fmla="*/ 211 h 212"/>
                <a:gd name="T94" fmla="*/ 74 w 292"/>
                <a:gd name="T95" fmla="*/ 208 h 212"/>
                <a:gd name="T96" fmla="*/ 68 w 292"/>
                <a:gd name="T97" fmla="*/ 202 h 212"/>
                <a:gd name="T98" fmla="*/ 2 w 292"/>
                <a:gd name="T99" fmla="*/ 32 h 212"/>
                <a:gd name="T100" fmla="*/ 0 w 292"/>
                <a:gd name="T101" fmla="*/ 28 h 212"/>
                <a:gd name="T102" fmla="*/ 0 w 292"/>
                <a:gd name="T103" fmla="*/ 26 h 212"/>
                <a:gd name="T104" fmla="*/ 0 w 292"/>
                <a:gd name="T105" fmla="*/ 23 h 212"/>
                <a:gd name="T106" fmla="*/ 4 w 292"/>
                <a:gd name="T107" fmla="*/ 14 h 212"/>
                <a:gd name="T108" fmla="*/ 12 w 292"/>
                <a:gd name="T109" fmla="*/ 6 h 212"/>
                <a:gd name="T110" fmla="*/ 24 w 292"/>
                <a:gd name="T111" fmla="*/ 1 h 212"/>
                <a:gd name="T112" fmla="*/ 37 w 292"/>
                <a:gd name="T11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2" h="212">
                  <a:moveTo>
                    <a:pt x="37" y="0"/>
                  </a:moveTo>
                  <a:lnTo>
                    <a:pt x="40" y="0"/>
                  </a:lnTo>
                  <a:lnTo>
                    <a:pt x="44" y="1"/>
                  </a:lnTo>
                  <a:lnTo>
                    <a:pt x="47" y="4"/>
                  </a:lnTo>
                  <a:lnTo>
                    <a:pt x="50" y="6"/>
                  </a:lnTo>
                  <a:lnTo>
                    <a:pt x="52" y="9"/>
                  </a:lnTo>
                  <a:lnTo>
                    <a:pt x="96" y="132"/>
                  </a:lnTo>
                  <a:lnTo>
                    <a:pt x="127" y="26"/>
                  </a:lnTo>
                  <a:lnTo>
                    <a:pt x="129" y="21"/>
                  </a:lnTo>
                  <a:lnTo>
                    <a:pt x="132" y="18"/>
                  </a:lnTo>
                  <a:lnTo>
                    <a:pt x="135" y="16"/>
                  </a:lnTo>
                  <a:lnTo>
                    <a:pt x="138" y="15"/>
                  </a:lnTo>
                  <a:lnTo>
                    <a:pt x="142" y="15"/>
                  </a:lnTo>
                  <a:lnTo>
                    <a:pt x="146" y="14"/>
                  </a:lnTo>
                  <a:lnTo>
                    <a:pt x="151" y="15"/>
                  </a:lnTo>
                  <a:lnTo>
                    <a:pt x="155" y="15"/>
                  </a:lnTo>
                  <a:lnTo>
                    <a:pt x="158" y="16"/>
                  </a:lnTo>
                  <a:lnTo>
                    <a:pt x="161" y="18"/>
                  </a:lnTo>
                  <a:lnTo>
                    <a:pt x="163" y="21"/>
                  </a:lnTo>
                  <a:lnTo>
                    <a:pt x="165" y="26"/>
                  </a:lnTo>
                  <a:lnTo>
                    <a:pt x="197" y="132"/>
                  </a:lnTo>
                  <a:lnTo>
                    <a:pt x="241" y="9"/>
                  </a:lnTo>
                  <a:lnTo>
                    <a:pt x="242" y="5"/>
                  </a:lnTo>
                  <a:lnTo>
                    <a:pt x="246" y="3"/>
                  </a:lnTo>
                  <a:lnTo>
                    <a:pt x="251" y="1"/>
                  </a:lnTo>
                  <a:lnTo>
                    <a:pt x="257" y="0"/>
                  </a:lnTo>
                  <a:lnTo>
                    <a:pt x="265" y="1"/>
                  </a:lnTo>
                  <a:lnTo>
                    <a:pt x="275" y="4"/>
                  </a:lnTo>
                  <a:lnTo>
                    <a:pt x="283" y="10"/>
                  </a:lnTo>
                  <a:lnTo>
                    <a:pt x="289" y="16"/>
                  </a:lnTo>
                  <a:lnTo>
                    <a:pt x="292" y="23"/>
                  </a:lnTo>
                  <a:lnTo>
                    <a:pt x="292" y="27"/>
                  </a:lnTo>
                  <a:lnTo>
                    <a:pt x="292" y="29"/>
                  </a:lnTo>
                  <a:lnTo>
                    <a:pt x="291" y="32"/>
                  </a:lnTo>
                  <a:lnTo>
                    <a:pt x="224" y="202"/>
                  </a:lnTo>
                  <a:lnTo>
                    <a:pt x="220" y="208"/>
                  </a:lnTo>
                  <a:lnTo>
                    <a:pt x="211" y="211"/>
                  </a:lnTo>
                  <a:lnTo>
                    <a:pt x="203" y="212"/>
                  </a:lnTo>
                  <a:lnTo>
                    <a:pt x="192" y="211"/>
                  </a:lnTo>
                  <a:lnTo>
                    <a:pt x="185" y="208"/>
                  </a:lnTo>
                  <a:lnTo>
                    <a:pt x="180" y="202"/>
                  </a:lnTo>
                  <a:lnTo>
                    <a:pt x="146" y="108"/>
                  </a:lnTo>
                  <a:lnTo>
                    <a:pt x="114" y="202"/>
                  </a:lnTo>
                  <a:lnTo>
                    <a:pt x="109" y="208"/>
                  </a:lnTo>
                  <a:lnTo>
                    <a:pt x="100" y="211"/>
                  </a:lnTo>
                  <a:lnTo>
                    <a:pt x="90" y="212"/>
                  </a:lnTo>
                  <a:lnTo>
                    <a:pt x="81" y="211"/>
                  </a:lnTo>
                  <a:lnTo>
                    <a:pt x="74" y="208"/>
                  </a:lnTo>
                  <a:lnTo>
                    <a:pt x="68" y="202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4" y="14"/>
                  </a:lnTo>
                  <a:lnTo>
                    <a:pt x="12" y="6"/>
                  </a:lnTo>
                  <a:lnTo>
                    <a:pt x="24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Freeform 33"/>
            <p:cNvSpPr>
              <a:spLocks/>
            </p:cNvSpPr>
            <p:nvPr/>
          </p:nvSpPr>
          <p:spPr bwMode="auto">
            <a:xfrm>
              <a:off x="7354" y="3979"/>
              <a:ext cx="146" cy="106"/>
            </a:xfrm>
            <a:custGeom>
              <a:avLst/>
              <a:gdLst>
                <a:gd name="T0" fmla="*/ 36 w 293"/>
                <a:gd name="T1" fmla="*/ 0 h 212"/>
                <a:gd name="T2" fmla="*/ 40 w 293"/>
                <a:gd name="T3" fmla="*/ 0 h 212"/>
                <a:gd name="T4" fmla="*/ 45 w 293"/>
                <a:gd name="T5" fmla="*/ 1 h 212"/>
                <a:gd name="T6" fmla="*/ 47 w 293"/>
                <a:gd name="T7" fmla="*/ 4 h 212"/>
                <a:gd name="T8" fmla="*/ 51 w 293"/>
                <a:gd name="T9" fmla="*/ 6 h 212"/>
                <a:gd name="T10" fmla="*/ 52 w 293"/>
                <a:gd name="T11" fmla="*/ 9 h 212"/>
                <a:gd name="T12" fmla="*/ 95 w 293"/>
                <a:gd name="T13" fmla="*/ 132 h 212"/>
                <a:gd name="T14" fmla="*/ 128 w 293"/>
                <a:gd name="T15" fmla="*/ 26 h 212"/>
                <a:gd name="T16" fmla="*/ 129 w 293"/>
                <a:gd name="T17" fmla="*/ 21 h 212"/>
                <a:gd name="T18" fmla="*/ 132 w 293"/>
                <a:gd name="T19" fmla="*/ 18 h 212"/>
                <a:gd name="T20" fmla="*/ 135 w 293"/>
                <a:gd name="T21" fmla="*/ 16 h 212"/>
                <a:gd name="T22" fmla="*/ 139 w 293"/>
                <a:gd name="T23" fmla="*/ 15 h 212"/>
                <a:gd name="T24" fmla="*/ 142 w 293"/>
                <a:gd name="T25" fmla="*/ 15 h 212"/>
                <a:gd name="T26" fmla="*/ 146 w 293"/>
                <a:gd name="T27" fmla="*/ 14 h 212"/>
                <a:gd name="T28" fmla="*/ 151 w 293"/>
                <a:gd name="T29" fmla="*/ 15 h 212"/>
                <a:gd name="T30" fmla="*/ 154 w 293"/>
                <a:gd name="T31" fmla="*/ 15 h 212"/>
                <a:gd name="T32" fmla="*/ 158 w 293"/>
                <a:gd name="T33" fmla="*/ 16 h 212"/>
                <a:gd name="T34" fmla="*/ 162 w 293"/>
                <a:gd name="T35" fmla="*/ 18 h 212"/>
                <a:gd name="T36" fmla="*/ 164 w 293"/>
                <a:gd name="T37" fmla="*/ 21 h 212"/>
                <a:gd name="T38" fmla="*/ 165 w 293"/>
                <a:gd name="T39" fmla="*/ 26 h 212"/>
                <a:gd name="T40" fmla="*/ 198 w 293"/>
                <a:gd name="T41" fmla="*/ 132 h 212"/>
                <a:gd name="T42" fmla="*/ 241 w 293"/>
                <a:gd name="T43" fmla="*/ 9 h 212"/>
                <a:gd name="T44" fmla="*/ 244 w 293"/>
                <a:gd name="T45" fmla="*/ 5 h 212"/>
                <a:gd name="T46" fmla="*/ 247 w 293"/>
                <a:gd name="T47" fmla="*/ 3 h 212"/>
                <a:gd name="T48" fmla="*/ 251 w 293"/>
                <a:gd name="T49" fmla="*/ 1 h 212"/>
                <a:gd name="T50" fmla="*/ 257 w 293"/>
                <a:gd name="T51" fmla="*/ 0 h 212"/>
                <a:gd name="T52" fmla="*/ 265 w 293"/>
                <a:gd name="T53" fmla="*/ 1 h 212"/>
                <a:gd name="T54" fmla="*/ 275 w 293"/>
                <a:gd name="T55" fmla="*/ 4 h 212"/>
                <a:gd name="T56" fmla="*/ 285 w 293"/>
                <a:gd name="T57" fmla="*/ 10 h 212"/>
                <a:gd name="T58" fmla="*/ 291 w 293"/>
                <a:gd name="T59" fmla="*/ 16 h 212"/>
                <a:gd name="T60" fmla="*/ 293 w 293"/>
                <a:gd name="T61" fmla="*/ 23 h 212"/>
                <a:gd name="T62" fmla="*/ 293 w 293"/>
                <a:gd name="T63" fmla="*/ 27 h 212"/>
                <a:gd name="T64" fmla="*/ 292 w 293"/>
                <a:gd name="T65" fmla="*/ 29 h 212"/>
                <a:gd name="T66" fmla="*/ 291 w 293"/>
                <a:gd name="T67" fmla="*/ 32 h 212"/>
                <a:gd name="T68" fmla="*/ 224 w 293"/>
                <a:gd name="T69" fmla="*/ 202 h 212"/>
                <a:gd name="T70" fmla="*/ 220 w 293"/>
                <a:gd name="T71" fmla="*/ 208 h 212"/>
                <a:gd name="T72" fmla="*/ 212 w 293"/>
                <a:gd name="T73" fmla="*/ 211 h 212"/>
                <a:gd name="T74" fmla="*/ 203 w 293"/>
                <a:gd name="T75" fmla="*/ 212 h 212"/>
                <a:gd name="T76" fmla="*/ 193 w 293"/>
                <a:gd name="T77" fmla="*/ 211 h 212"/>
                <a:gd name="T78" fmla="*/ 185 w 293"/>
                <a:gd name="T79" fmla="*/ 208 h 212"/>
                <a:gd name="T80" fmla="*/ 180 w 293"/>
                <a:gd name="T81" fmla="*/ 202 h 212"/>
                <a:gd name="T82" fmla="*/ 146 w 293"/>
                <a:gd name="T83" fmla="*/ 108 h 212"/>
                <a:gd name="T84" fmla="*/ 114 w 293"/>
                <a:gd name="T85" fmla="*/ 202 h 212"/>
                <a:gd name="T86" fmla="*/ 109 w 293"/>
                <a:gd name="T87" fmla="*/ 208 h 212"/>
                <a:gd name="T88" fmla="*/ 100 w 293"/>
                <a:gd name="T89" fmla="*/ 211 h 212"/>
                <a:gd name="T90" fmla="*/ 91 w 293"/>
                <a:gd name="T91" fmla="*/ 212 h 212"/>
                <a:gd name="T92" fmla="*/ 81 w 293"/>
                <a:gd name="T93" fmla="*/ 211 h 212"/>
                <a:gd name="T94" fmla="*/ 74 w 293"/>
                <a:gd name="T95" fmla="*/ 208 h 212"/>
                <a:gd name="T96" fmla="*/ 69 w 293"/>
                <a:gd name="T97" fmla="*/ 202 h 212"/>
                <a:gd name="T98" fmla="*/ 3 w 293"/>
                <a:gd name="T99" fmla="*/ 32 h 212"/>
                <a:gd name="T100" fmla="*/ 2 w 293"/>
                <a:gd name="T101" fmla="*/ 28 h 212"/>
                <a:gd name="T102" fmla="*/ 0 w 293"/>
                <a:gd name="T103" fmla="*/ 26 h 212"/>
                <a:gd name="T104" fmla="*/ 0 w 293"/>
                <a:gd name="T105" fmla="*/ 23 h 212"/>
                <a:gd name="T106" fmla="*/ 4 w 293"/>
                <a:gd name="T107" fmla="*/ 14 h 212"/>
                <a:gd name="T108" fmla="*/ 12 w 293"/>
                <a:gd name="T109" fmla="*/ 6 h 212"/>
                <a:gd name="T110" fmla="*/ 24 w 293"/>
                <a:gd name="T111" fmla="*/ 1 h 212"/>
                <a:gd name="T112" fmla="*/ 36 w 293"/>
                <a:gd name="T11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3" h="212">
                  <a:moveTo>
                    <a:pt x="36" y="0"/>
                  </a:moveTo>
                  <a:lnTo>
                    <a:pt x="40" y="0"/>
                  </a:lnTo>
                  <a:lnTo>
                    <a:pt x="45" y="1"/>
                  </a:lnTo>
                  <a:lnTo>
                    <a:pt x="47" y="4"/>
                  </a:lnTo>
                  <a:lnTo>
                    <a:pt x="51" y="6"/>
                  </a:lnTo>
                  <a:lnTo>
                    <a:pt x="52" y="9"/>
                  </a:lnTo>
                  <a:lnTo>
                    <a:pt x="95" y="132"/>
                  </a:lnTo>
                  <a:lnTo>
                    <a:pt x="128" y="26"/>
                  </a:lnTo>
                  <a:lnTo>
                    <a:pt x="129" y="21"/>
                  </a:lnTo>
                  <a:lnTo>
                    <a:pt x="132" y="18"/>
                  </a:lnTo>
                  <a:lnTo>
                    <a:pt x="135" y="16"/>
                  </a:lnTo>
                  <a:lnTo>
                    <a:pt x="139" y="15"/>
                  </a:lnTo>
                  <a:lnTo>
                    <a:pt x="142" y="15"/>
                  </a:lnTo>
                  <a:lnTo>
                    <a:pt x="146" y="14"/>
                  </a:lnTo>
                  <a:lnTo>
                    <a:pt x="151" y="15"/>
                  </a:lnTo>
                  <a:lnTo>
                    <a:pt x="154" y="15"/>
                  </a:lnTo>
                  <a:lnTo>
                    <a:pt x="158" y="16"/>
                  </a:lnTo>
                  <a:lnTo>
                    <a:pt x="162" y="18"/>
                  </a:lnTo>
                  <a:lnTo>
                    <a:pt x="164" y="21"/>
                  </a:lnTo>
                  <a:lnTo>
                    <a:pt x="165" y="26"/>
                  </a:lnTo>
                  <a:lnTo>
                    <a:pt x="198" y="132"/>
                  </a:lnTo>
                  <a:lnTo>
                    <a:pt x="241" y="9"/>
                  </a:lnTo>
                  <a:lnTo>
                    <a:pt x="244" y="5"/>
                  </a:lnTo>
                  <a:lnTo>
                    <a:pt x="247" y="3"/>
                  </a:lnTo>
                  <a:lnTo>
                    <a:pt x="251" y="1"/>
                  </a:lnTo>
                  <a:lnTo>
                    <a:pt x="257" y="0"/>
                  </a:lnTo>
                  <a:lnTo>
                    <a:pt x="265" y="1"/>
                  </a:lnTo>
                  <a:lnTo>
                    <a:pt x="275" y="4"/>
                  </a:lnTo>
                  <a:lnTo>
                    <a:pt x="285" y="10"/>
                  </a:lnTo>
                  <a:lnTo>
                    <a:pt x="291" y="16"/>
                  </a:lnTo>
                  <a:lnTo>
                    <a:pt x="293" y="23"/>
                  </a:lnTo>
                  <a:lnTo>
                    <a:pt x="293" y="27"/>
                  </a:lnTo>
                  <a:lnTo>
                    <a:pt x="292" y="29"/>
                  </a:lnTo>
                  <a:lnTo>
                    <a:pt x="291" y="32"/>
                  </a:lnTo>
                  <a:lnTo>
                    <a:pt x="224" y="202"/>
                  </a:lnTo>
                  <a:lnTo>
                    <a:pt x="220" y="208"/>
                  </a:lnTo>
                  <a:lnTo>
                    <a:pt x="212" y="211"/>
                  </a:lnTo>
                  <a:lnTo>
                    <a:pt x="203" y="212"/>
                  </a:lnTo>
                  <a:lnTo>
                    <a:pt x="193" y="211"/>
                  </a:lnTo>
                  <a:lnTo>
                    <a:pt x="185" y="208"/>
                  </a:lnTo>
                  <a:lnTo>
                    <a:pt x="180" y="202"/>
                  </a:lnTo>
                  <a:lnTo>
                    <a:pt x="146" y="108"/>
                  </a:lnTo>
                  <a:lnTo>
                    <a:pt x="114" y="202"/>
                  </a:lnTo>
                  <a:lnTo>
                    <a:pt x="109" y="208"/>
                  </a:lnTo>
                  <a:lnTo>
                    <a:pt x="100" y="211"/>
                  </a:lnTo>
                  <a:lnTo>
                    <a:pt x="91" y="212"/>
                  </a:lnTo>
                  <a:lnTo>
                    <a:pt x="81" y="211"/>
                  </a:lnTo>
                  <a:lnTo>
                    <a:pt x="74" y="208"/>
                  </a:lnTo>
                  <a:lnTo>
                    <a:pt x="69" y="202"/>
                  </a:lnTo>
                  <a:lnTo>
                    <a:pt x="3" y="32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4" y="14"/>
                  </a:lnTo>
                  <a:lnTo>
                    <a:pt x="12" y="6"/>
                  </a:lnTo>
                  <a:lnTo>
                    <a:pt x="24" y="1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Freeform 34"/>
            <p:cNvSpPr>
              <a:spLocks noEditPoints="1"/>
            </p:cNvSpPr>
            <p:nvPr/>
          </p:nvSpPr>
          <p:spPr bwMode="auto">
            <a:xfrm>
              <a:off x="7726" y="3897"/>
              <a:ext cx="244" cy="237"/>
            </a:xfrm>
            <a:custGeom>
              <a:avLst/>
              <a:gdLst>
                <a:gd name="T0" fmla="*/ 235 w 487"/>
                <a:gd name="T1" fmla="*/ 171 h 473"/>
                <a:gd name="T2" fmla="*/ 208 w 487"/>
                <a:gd name="T3" fmla="*/ 202 h 473"/>
                <a:gd name="T4" fmla="*/ 168 w 487"/>
                <a:gd name="T5" fmla="*/ 219 h 473"/>
                <a:gd name="T6" fmla="*/ 164 w 487"/>
                <a:gd name="T7" fmla="*/ 235 h 473"/>
                <a:gd name="T8" fmla="*/ 185 w 487"/>
                <a:gd name="T9" fmla="*/ 271 h 473"/>
                <a:gd name="T10" fmla="*/ 189 w 487"/>
                <a:gd name="T11" fmla="*/ 313 h 473"/>
                <a:gd name="T12" fmla="*/ 202 w 487"/>
                <a:gd name="T13" fmla="*/ 323 h 473"/>
                <a:gd name="T14" fmla="*/ 243 w 487"/>
                <a:gd name="T15" fmla="*/ 313 h 473"/>
                <a:gd name="T16" fmla="*/ 284 w 487"/>
                <a:gd name="T17" fmla="*/ 323 h 473"/>
                <a:gd name="T18" fmla="*/ 298 w 487"/>
                <a:gd name="T19" fmla="*/ 313 h 473"/>
                <a:gd name="T20" fmla="*/ 301 w 487"/>
                <a:gd name="T21" fmla="*/ 271 h 473"/>
                <a:gd name="T22" fmla="*/ 324 w 487"/>
                <a:gd name="T23" fmla="*/ 235 h 473"/>
                <a:gd name="T24" fmla="*/ 318 w 487"/>
                <a:gd name="T25" fmla="*/ 219 h 473"/>
                <a:gd name="T26" fmla="*/ 279 w 487"/>
                <a:gd name="T27" fmla="*/ 202 h 473"/>
                <a:gd name="T28" fmla="*/ 253 w 487"/>
                <a:gd name="T29" fmla="*/ 171 h 473"/>
                <a:gd name="T30" fmla="*/ 243 w 487"/>
                <a:gd name="T31" fmla="*/ 0 h 473"/>
                <a:gd name="T32" fmla="*/ 282 w 487"/>
                <a:gd name="T33" fmla="*/ 8 h 473"/>
                <a:gd name="T34" fmla="*/ 312 w 487"/>
                <a:gd name="T35" fmla="*/ 31 h 473"/>
                <a:gd name="T36" fmla="*/ 350 w 487"/>
                <a:gd name="T37" fmla="*/ 106 h 473"/>
                <a:gd name="T38" fmla="*/ 432 w 487"/>
                <a:gd name="T39" fmla="*/ 119 h 473"/>
                <a:gd name="T40" fmla="*/ 463 w 487"/>
                <a:gd name="T41" fmla="*/ 141 h 473"/>
                <a:gd name="T42" fmla="*/ 484 w 487"/>
                <a:gd name="T43" fmla="*/ 174 h 473"/>
                <a:gd name="T44" fmla="*/ 486 w 487"/>
                <a:gd name="T45" fmla="*/ 213 h 473"/>
                <a:gd name="T46" fmla="*/ 474 w 487"/>
                <a:gd name="T47" fmla="*/ 248 h 473"/>
                <a:gd name="T48" fmla="*/ 415 w 487"/>
                <a:gd name="T49" fmla="*/ 308 h 473"/>
                <a:gd name="T50" fmla="*/ 427 w 487"/>
                <a:gd name="T51" fmla="*/ 390 h 473"/>
                <a:gd name="T52" fmla="*/ 418 w 487"/>
                <a:gd name="T53" fmla="*/ 428 h 473"/>
                <a:gd name="T54" fmla="*/ 391 w 487"/>
                <a:gd name="T55" fmla="*/ 456 h 473"/>
                <a:gd name="T56" fmla="*/ 359 w 487"/>
                <a:gd name="T57" fmla="*/ 471 h 473"/>
                <a:gd name="T58" fmla="*/ 320 w 487"/>
                <a:gd name="T59" fmla="*/ 471 h 473"/>
                <a:gd name="T60" fmla="*/ 243 w 487"/>
                <a:gd name="T61" fmla="*/ 434 h 473"/>
                <a:gd name="T62" fmla="*/ 164 w 487"/>
                <a:gd name="T63" fmla="*/ 471 h 473"/>
                <a:gd name="T64" fmla="*/ 117 w 487"/>
                <a:gd name="T65" fmla="*/ 467 h 473"/>
                <a:gd name="T66" fmla="*/ 80 w 487"/>
                <a:gd name="T67" fmla="*/ 443 h 473"/>
                <a:gd name="T68" fmla="*/ 62 w 487"/>
                <a:gd name="T69" fmla="*/ 409 h 473"/>
                <a:gd name="T70" fmla="*/ 60 w 487"/>
                <a:gd name="T71" fmla="*/ 371 h 473"/>
                <a:gd name="T72" fmla="*/ 25 w 487"/>
                <a:gd name="T73" fmla="*/ 264 h 473"/>
                <a:gd name="T74" fmla="*/ 5 w 487"/>
                <a:gd name="T75" fmla="*/ 231 h 473"/>
                <a:gd name="T76" fmla="*/ 0 w 487"/>
                <a:gd name="T77" fmla="*/ 194 h 473"/>
                <a:gd name="T78" fmla="*/ 12 w 487"/>
                <a:gd name="T79" fmla="*/ 156 h 473"/>
                <a:gd name="T80" fmla="*/ 38 w 487"/>
                <a:gd name="T81" fmla="*/ 129 h 473"/>
                <a:gd name="T82" fmla="*/ 74 w 487"/>
                <a:gd name="T83" fmla="*/ 114 h 473"/>
                <a:gd name="T84" fmla="*/ 165 w 487"/>
                <a:gd name="T85" fmla="*/ 48 h 473"/>
                <a:gd name="T86" fmla="*/ 189 w 487"/>
                <a:gd name="T87" fmla="*/ 18 h 473"/>
                <a:gd name="T88" fmla="*/ 224 w 487"/>
                <a:gd name="T89" fmla="*/ 2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87" h="473">
                  <a:moveTo>
                    <a:pt x="243" y="153"/>
                  </a:moveTo>
                  <a:lnTo>
                    <a:pt x="235" y="171"/>
                  </a:lnTo>
                  <a:lnTo>
                    <a:pt x="223" y="189"/>
                  </a:lnTo>
                  <a:lnTo>
                    <a:pt x="208" y="202"/>
                  </a:lnTo>
                  <a:lnTo>
                    <a:pt x="189" y="213"/>
                  </a:lnTo>
                  <a:lnTo>
                    <a:pt x="168" y="219"/>
                  </a:lnTo>
                  <a:lnTo>
                    <a:pt x="149" y="221"/>
                  </a:lnTo>
                  <a:lnTo>
                    <a:pt x="164" y="235"/>
                  </a:lnTo>
                  <a:lnTo>
                    <a:pt x="177" y="252"/>
                  </a:lnTo>
                  <a:lnTo>
                    <a:pt x="185" y="271"/>
                  </a:lnTo>
                  <a:lnTo>
                    <a:pt x="190" y="291"/>
                  </a:lnTo>
                  <a:lnTo>
                    <a:pt x="189" y="313"/>
                  </a:lnTo>
                  <a:lnTo>
                    <a:pt x="185" y="332"/>
                  </a:lnTo>
                  <a:lnTo>
                    <a:pt x="202" y="323"/>
                  </a:lnTo>
                  <a:lnTo>
                    <a:pt x="223" y="315"/>
                  </a:lnTo>
                  <a:lnTo>
                    <a:pt x="243" y="313"/>
                  </a:lnTo>
                  <a:lnTo>
                    <a:pt x="265" y="315"/>
                  </a:lnTo>
                  <a:lnTo>
                    <a:pt x="284" y="323"/>
                  </a:lnTo>
                  <a:lnTo>
                    <a:pt x="302" y="332"/>
                  </a:lnTo>
                  <a:lnTo>
                    <a:pt x="298" y="313"/>
                  </a:lnTo>
                  <a:lnTo>
                    <a:pt x="297" y="291"/>
                  </a:lnTo>
                  <a:lnTo>
                    <a:pt x="301" y="271"/>
                  </a:lnTo>
                  <a:lnTo>
                    <a:pt x="310" y="252"/>
                  </a:lnTo>
                  <a:lnTo>
                    <a:pt x="324" y="235"/>
                  </a:lnTo>
                  <a:lnTo>
                    <a:pt x="337" y="221"/>
                  </a:lnTo>
                  <a:lnTo>
                    <a:pt x="318" y="219"/>
                  </a:lnTo>
                  <a:lnTo>
                    <a:pt x="297" y="213"/>
                  </a:lnTo>
                  <a:lnTo>
                    <a:pt x="279" y="202"/>
                  </a:lnTo>
                  <a:lnTo>
                    <a:pt x="263" y="189"/>
                  </a:lnTo>
                  <a:lnTo>
                    <a:pt x="253" y="171"/>
                  </a:lnTo>
                  <a:lnTo>
                    <a:pt x="243" y="153"/>
                  </a:lnTo>
                  <a:close/>
                  <a:moveTo>
                    <a:pt x="243" y="0"/>
                  </a:moveTo>
                  <a:lnTo>
                    <a:pt x="263" y="2"/>
                  </a:lnTo>
                  <a:lnTo>
                    <a:pt x="282" y="8"/>
                  </a:lnTo>
                  <a:lnTo>
                    <a:pt x="297" y="18"/>
                  </a:lnTo>
                  <a:lnTo>
                    <a:pt x="312" y="31"/>
                  </a:lnTo>
                  <a:lnTo>
                    <a:pt x="321" y="48"/>
                  </a:lnTo>
                  <a:lnTo>
                    <a:pt x="350" y="106"/>
                  </a:lnTo>
                  <a:lnTo>
                    <a:pt x="413" y="114"/>
                  </a:lnTo>
                  <a:lnTo>
                    <a:pt x="432" y="119"/>
                  </a:lnTo>
                  <a:lnTo>
                    <a:pt x="449" y="129"/>
                  </a:lnTo>
                  <a:lnTo>
                    <a:pt x="463" y="141"/>
                  </a:lnTo>
                  <a:lnTo>
                    <a:pt x="475" y="156"/>
                  </a:lnTo>
                  <a:lnTo>
                    <a:pt x="484" y="174"/>
                  </a:lnTo>
                  <a:lnTo>
                    <a:pt x="487" y="194"/>
                  </a:lnTo>
                  <a:lnTo>
                    <a:pt x="486" y="213"/>
                  </a:lnTo>
                  <a:lnTo>
                    <a:pt x="483" y="231"/>
                  </a:lnTo>
                  <a:lnTo>
                    <a:pt x="474" y="248"/>
                  </a:lnTo>
                  <a:lnTo>
                    <a:pt x="461" y="264"/>
                  </a:lnTo>
                  <a:lnTo>
                    <a:pt x="415" y="308"/>
                  </a:lnTo>
                  <a:lnTo>
                    <a:pt x="426" y="371"/>
                  </a:lnTo>
                  <a:lnTo>
                    <a:pt x="427" y="390"/>
                  </a:lnTo>
                  <a:lnTo>
                    <a:pt x="425" y="409"/>
                  </a:lnTo>
                  <a:lnTo>
                    <a:pt x="418" y="428"/>
                  </a:lnTo>
                  <a:lnTo>
                    <a:pt x="406" y="443"/>
                  </a:lnTo>
                  <a:lnTo>
                    <a:pt x="391" y="456"/>
                  </a:lnTo>
                  <a:lnTo>
                    <a:pt x="375" y="466"/>
                  </a:lnTo>
                  <a:lnTo>
                    <a:pt x="359" y="471"/>
                  </a:lnTo>
                  <a:lnTo>
                    <a:pt x="341" y="473"/>
                  </a:lnTo>
                  <a:lnTo>
                    <a:pt x="320" y="471"/>
                  </a:lnTo>
                  <a:lnTo>
                    <a:pt x="300" y="462"/>
                  </a:lnTo>
                  <a:lnTo>
                    <a:pt x="243" y="434"/>
                  </a:lnTo>
                  <a:lnTo>
                    <a:pt x="188" y="462"/>
                  </a:lnTo>
                  <a:lnTo>
                    <a:pt x="164" y="471"/>
                  </a:lnTo>
                  <a:lnTo>
                    <a:pt x="141" y="473"/>
                  </a:lnTo>
                  <a:lnTo>
                    <a:pt x="117" y="467"/>
                  </a:lnTo>
                  <a:lnTo>
                    <a:pt x="95" y="456"/>
                  </a:lnTo>
                  <a:lnTo>
                    <a:pt x="80" y="443"/>
                  </a:lnTo>
                  <a:lnTo>
                    <a:pt x="70" y="428"/>
                  </a:lnTo>
                  <a:lnTo>
                    <a:pt x="62" y="409"/>
                  </a:lnTo>
                  <a:lnTo>
                    <a:pt x="59" y="390"/>
                  </a:lnTo>
                  <a:lnTo>
                    <a:pt x="60" y="371"/>
                  </a:lnTo>
                  <a:lnTo>
                    <a:pt x="71" y="308"/>
                  </a:lnTo>
                  <a:lnTo>
                    <a:pt x="25" y="264"/>
                  </a:lnTo>
                  <a:lnTo>
                    <a:pt x="13" y="248"/>
                  </a:lnTo>
                  <a:lnTo>
                    <a:pt x="5" y="231"/>
                  </a:lnTo>
                  <a:lnTo>
                    <a:pt x="0" y="213"/>
                  </a:lnTo>
                  <a:lnTo>
                    <a:pt x="0" y="194"/>
                  </a:lnTo>
                  <a:lnTo>
                    <a:pt x="3" y="174"/>
                  </a:lnTo>
                  <a:lnTo>
                    <a:pt x="12" y="156"/>
                  </a:lnTo>
                  <a:lnTo>
                    <a:pt x="23" y="141"/>
                  </a:lnTo>
                  <a:lnTo>
                    <a:pt x="38" y="129"/>
                  </a:lnTo>
                  <a:lnTo>
                    <a:pt x="55" y="119"/>
                  </a:lnTo>
                  <a:lnTo>
                    <a:pt x="74" y="114"/>
                  </a:lnTo>
                  <a:lnTo>
                    <a:pt x="137" y="106"/>
                  </a:lnTo>
                  <a:lnTo>
                    <a:pt x="165" y="48"/>
                  </a:lnTo>
                  <a:lnTo>
                    <a:pt x="176" y="31"/>
                  </a:lnTo>
                  <a:lnTo>
                    <a:pt x="189" y="18"/>
                  </a:lnTo>
                  <a:lnTo>
                    <a:pt x="206" y="8"/>
                  </a:lnTo>
                  <a:lnTo>
                    <a:pt x="224" y="2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" name="Group 37"/>
          <p:cNvGrpSpPr>
            <a:grpSpLocks noChangeAspect="1"/>
          </p:cNvGrpSpPr>
          <p:nvPr/>
        </p:nvGrpSpPr>
        <p:grpSpPr bwMode="auto">
          <a:xfrm>
            <a:off x="774865" y="5638891"/>
            <a:ext cx="422919" cy="422919"/>
            <a:chOff x="3909" y="690"/>
            <a:chExt cx="4098" cy="4098"/>
          </a:xfrm>
          <a:solidFill>
            <a:srgbClr val="002060"/>
          </a:solidFill>
        </p:grpSpPr>
        <p:sp>
          <p:nvSpPr>
            <p:cNvPr id="79" name="Freeform 39"/>
            <p:cNvSpPr>
              <a:spLocks noEditPoints="1"/>
            </p:cNvSpPr>
            <p:nvPr/>
          </p:nvSpPr>
          <p:spPr bwMode="auto">
            <a:xfrm>
              <a:off x="3909" y="690"/>
              <a:ext cx="4098" cy="4098"/>
            </a:xfrm>
            <a:custGeom>
              <a:avLst/>
              <a:gdLst>
                <a:gd name="T0" fmla="*/ 2008 w 4098"/>
                <a:gd name="T1" fmla="*/ 2574 h 4098"/>
                <a:gd name="T2" fmla="*/ 2089 w 4098"/>
                <a:gd name="T3" fmla="*/ 2574 h 4098"/>
                <a:gd name="T4" fmla="*/ 2040 w 4098"/>
                <a:gd name="T5" fmla="*/ 2561 h 4098"/>
                <a:gd name="T6" fmla="*/ 847 w 4098"/>
                <a:gd name="T7" fmla="*/ 423 h 4098"/>
                <a:gd name="T8" fmla="*/ 820 w 4098"/>
                <a:gd name="T9" fmla="*/ 478 h 4098"/>
                <a:gd name="T10" fmla="*/ 806 w 4098"/>
                <a:gd name="T11" fmla="*/ 1747 h 4098"/>
                <a:gd name="T12" fmla="*/ 751 w 4098"/>
                <a:gd name="T13" fmla="*/ 1776 h 4098"/>
                <a:gd name="T14" fmla="*/ 695 w 4098"/>
                <a:gd name="T15" fmla="*/ 1747 h 4098"/>
                <a:gd name="T16" fmla="*/ 683 w 4098"/>
                <a:gd name="T17" fmla="*/ 1180 h 4098"/>
                <a:gd name="T18" fmla="*/ 1352 w 4098"/>
                <a:gd name="T19" fmla="*/ 2449 h 4098"/>
                <a:gd name="T20" fmla="*/ 1365 w 4098"/>
                <a:gd name="T21" fmla="*/ 2499 h 4098"/>
                <a:gd name="T22" fmla="*/ 1339 w 4098"/>
                <a:gd name="T23" fmla="*/ 2544 h 4098"/>
                <a:gd name="T24" fmla="*/ 1289 w 4098"/>
                <a:gd name="T25" fmla="*/ 2558 h 4098"/>
                <a:gd name="T26" fmla="*/ 137 w 4098"/>
                <a:gd name="T27" fmla="*/ 1675 h 4098"/>
                <a:gd name="T28" fmla="*/ 1953 w 4098"/>
                <a:gd name="T29" fmla="*/ 2448 h 4098"/>
                <a:gd name="T30" fmla="*/ 2048 w 4098"/>
                <a:gd name="T31" fmla="*/ 2424 h 4098"/>
                <a:gd name="T32" fmla="*/ 2145 w 4098"/>
                <a:gd name="T33" fmla="*/ 2448 h 4098"/>
                <a:gd name="T34" fmla="*/ 3961 w 4098"/>
                <a:gd name="T35" fmla="*/ 1675 h 4098"/>
                <a:gd name="T36" fmla="*/ 2808 w 4098"/>
                <a:gd name="T37" fmla="*/ 2559 h 4098"/>
                <a:gd name="T38" fmla="*/ 2756 w 4098"/>
                <a:gd name="T39" fmla="*/ 2547 h 4098"/>
                <a:gd name="T40" fmla="*/ 2730 w 4098"/>
                <a:gd name="T41" fmla="*/ 2501 h 4098"/>
                <a:gd name="T42" fmla="*/ 2743 w 4098"/>
                <a:gd name="T43" fmla="*/ 2450 h 4098"/>
                <a:gd name="T44" fmla="*/ 3415 w 4098"/>
                <a:gd name="T45" fmla="*/ 1180 h 4098"/>
                <a:gd name="T46" fmla="*/ 3401 w 4098"/>
                <a:gd name="T47" fmla="*/ 1747 h 4098"/>
                <a:gd name="T48" fmla="*/ 3347 w 4098"/>
                <a:gd name="T49" fmla="*/ 1776 h 4098"/>
                <a:gd name="T50" fmla="*/ 3291 w 4098"/>
                <a:gd name="T51" fmla="*/ 1747 h 4098"/>
                <a:gd name="T52" fmla="*/ 3278 w 4098"/>
                <a:gd name="T53" fmla="*/ 478 h 4098"/>
                <a:gd name="T54" fmla="*/ 3250 w 4098"/>
                <a:gd name="T55" fmla="*/ 423 h 4098"/>
                <a:gd name="T56" fmla="*/ 888 w 4098"/>
                <a:gd name="T57" fmla="*/ 410 h 4098"/>
                <a:gd name="T58" fmla="*/ 2008 w 4098"/>
                <a:gd name="T59" fmla="*/ 150 h 4098"/>
                <a:gd name="T60" fmla="*/ 2089 w 4098"/>
                <a:gd name="T61" fmla="*/ 150 h 4098"/>
                <a:gd name="T62" fmla="*/ 2040 w 4098"/>
                <a:gd name="T63" fmla="*/ 138 h 4098"/>
                <a:gd name="T64" fmla="*/ 2114 w 4098"/>
                <a:gd name="T65" fmla="*/ 11 h 4098"/>
                <a:gd name="T66" fmla="*/ 2470 w 4098"/>
                <a:gd name="T67" fmla="*/ 273 h 4098"/>
                <a:gd name="T68" fmla="*/ 3281 w 4098"/>
                <a:gd name="T69" fmla="*/ 286 h 4098"/>
                <a:gd name="T70" fmla="*/ 3367 w 4098"/>
                <a:gd name="T71" fmla="*/ 346 h 4098"/>
                <a:gd name="T72" fmla="*/ 3411 w 4098"/>
                <a:gd name="T73" fmla="*/ 441 h 4098"/>
                <a:gd name="T74" fmla="*/ 4072 w 4098"/>
                <a:gd name="T75" fmla="*/ 1518 h 4098"/>
                <a:gd name="T76" fmla="*/ 4079 w 4098"/>
                <a:gd name="T77" fmla="*/ 1525 h 4098"/>
                <a:gd name="T78" fmla="*/ 4091 w 4098"/>
                <a:gd name="T79" fmla="*/ 1541 h 4098"/>
                <a:gd name="T80" fmla="*/ 4096 w 4098"/>
                <a:gd name="T81" fmla="*/ 1560 h 4098"/>
                <a:gd name="T82" fmla="*/ 4098 w 4098"/>
                <a:gd name="T83" fmla="*/ 1571 h 4098"/>
                <a:gd name="T84" fmla="*/ 4087 w 4098"/>
                <a:gd name="T85" fmla="*/ 3956 h 4098"/>
                <a:gd name="T86" fmla="*/ 4057 w 4098"/>
                <a:gd name="T87" fmla="*/ 4015 h 4098"/>
                <a:gd name="T88" fmla="*/ 4055 w 4098"/>
                <a:gd name="T89" fmla="*/ 4017 h 4098"/>
                <a:gd name="T90" fmla="*/ 3984 w 4098"/>
                <a:gd name="T91" fmla="*/ 4077 h 4098"/>
                <a:gd name="T92" fmla="*/ 3893 w 4098"/>
                <a:gd name="T93" fmla="*/ 4098 h 4098"/>
                <a:gd name="T94" fmla="*/ 143 w 4098"/>
                <a:gd name="T95" fmla="*/ 4088 h 4098"/>
                <a:gd name="T96" fmla="*/ 65 w 4098"/>
                <a:gd name="T97" fmla="*/ 4041 h 4098"/>
                <a:gd name="T98" fmla="*/ 41 w 4098"/>
                <a:gd name="T99" fmla="*/ 4016 h 4098"/>
                <a:gd name="T100" fmla="*/ 22 w 4098"/>
                <a:gd name="T101" fmla="*/ 3986 h 4098"/>
                <a:gd name="T102" fmla="*/ 0 w 4098"/>
                <a:gd name="T103" fmla="*/ 3893 h 4098"/>
                <a:gd name="T104" fmla="*/ 1 w 4098"/>
                <a:gd name="T105" fmla="*/ 1567 h 4098"/>
                <a:gd name="T106" fmla="*/ 5 w 4098"/>
                <a:gd name="T107" fmla="*/ 1547 h 4098"/>
                <a:gd name="T108" fmla="*/ 15 w 4098"/>
                <a:gd name="T109" fmla="*/ 1531 h 4098"/>
                <a:gd name="T110" fmla="*/ 25 w 4098"/>
                <a:gd name="T111" fmla="*/ 1519 h 4098"/>
                <a:gd name="T112" fmla="*/ 683 w 4098"/>
                <a:gd name="T113" fmla="*/ 478 h 4098"/>
                <a:gd name="T114" fmla="*/ 710 w 4098"/>
                <a:gd name="T115" fmla="*/ 375 h 4098"/>
                <a:gd name="T116" fmla="*/ 785 w 4098"/>
                <a:gd name="T117" fmla="*/ 302 h 4098"/>
                <a:gd name="T118" fmla="*/ 888 w 4098"/>
                <a:gd name="T119" fmla="*/ 273 h 4098"/>
                <a:gd name="T120" fmla="*/ 1953 w 4098"/>
                <a:gd name="T121" fmla="*/ 25 h 4098"/>
                <a:gd name="T122" fmla="*/ 2048 w 4098"/>
                <a:gd name="T123" fmla="*/ 0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98" h="4098">
                  <a:moveTo>
                    <a:pt x="2040" y="2561"/>
                  </a:moveTo>
                  <a:lnTo>
                    <a:pt x="2023" y="2566"/>
                  </a:lnTo>
                  <a:lnTo>
                    <a:pt x="2008" y="2574"/>
                  </a:lnTo>
                  <a:lnTo>
                    <a:pt x="222" y="3961"/>
                  </a:lnTo>
                  <a:lnTo>
                    <a:pt x="3876" y="3961"/>
                  </a:lnTo>
                  <a:lnTo>
                    <a:pt x="2089" y="2574"/>
                  </a:lnTo>
                  <a:lnTo>
                    <a:pt x="2074" y="2566"/>
                  </a:lnTo>
                  <a:lnTo>
                    <a:pt x="2058" y="2561"/>
                  </a:lnTo>
                  <a:lnTo>
                    <a:pt x="2040" y="2561"/>
                  </a:lnTo>
                  <a:close/>
                  <a:moveTo>
                    <a:pt x="888" y="410"/>
                  </a:moveTo>
                  <a:lnTo>
                    <a:pt x="866" y="414"/>
                  </a:lnTo>
                  <a:lnTo>
                    <a:pt x="847" y="423"/>
                  </a:lnTo>
                  <a:lnTo>
                    <a:pt x="832" y="438"/>
                  </a:lnTo>
                  <a:lnTo>
                    <a:pt x="823" y="457"/>
                  </a:lnTo>
                  <a:lnTo>
                    <a:pt x="820" y="478"/>
                  </a:lnTo>
                  <a:lnTo>
                    <a:pt x="820" y="1708"/>
                  </a:lnTo>
                  <a:lnTo>
                    <a:pt x="816" y="1729"/>
                  </a:lnTo>
                  <a:lnTo>
                    <a:pt x="806" y="1747"/>
                  </a:lnTo>
                  <a:lnTo>
                    <a:pt x="791" y="1762"/>
                  </a:lnTo>
                  <a:lnTo>
                    <a:pt x="772" y="1772"/>
                  </a:lnTo>
                  <a:lnTo>
                    <a:pt x="751" y="1776"/>
                  </a:lnTo>
                  <a:lnTo>
                    <a:pt x="729" y="1772"/>
                  </a:lnTo>
                  <a:lnTo>
                    <a:pt x="710" y="1762"/>
                  </a:lnTo>
                  <a:lnTo>
                    <a:pt x="695" y="1747"/>
                  </a:lnTo>
                  <a:lnTo>
                    <a:pt x="687" y="1729"/>
                  </a:lnTo>
                  <a:lnTo>
                    <a:pt x="683" y="1708"/>
                  </a:lnTo>
                  <a:lnTo>
                    <a:pt x="683" y="1180"/>
                  </a:lnTo>
                  <a:lnTo>
                    <a:pt x="202" y="1554"/>
                  </a:lnTo>
                  <a:lnTo>
                    <a:pt x="1340" y="2436"/>
                  </a:lnTo>
                  <a:lnTo>
                    <a:pt x="1352" y="2449"/>
                  </a:lnTo>
                  <a:lnTo>
                    <a:pt x="1361" y="2465"/>
                  </a:lnTo>
                  <a:lnTo>
                    <a:pt x="1365" y="2481"/>
                  </a:lnTo>
                  <a:lnTo>
                    <a:pt x="1365" y="2499"/>
                  </a:lnTo>
                  <a:lnTo>
                    <a:pt x="1361" y="2516"/>
                  </a:lnTo>
                  <a:lnTo>
                    <a:pt x="1351" y="2532"/>
                  </a:lnTo>
                  <a:lnTo>
                    <a:pt x="1339" y="2544"/>
                  </a:lnTo>
                  <a:lnTo>
                    <a:pt x="1323" y="2553"/>
                  </a:lnTo>
                  <a:lnTo>
                    <a:pt x="1306" y="2558"/>
                  </a:lnTo>
                  <a:lnTo>
                    <a:pt x="1289" y="2558"/>
                  </a:lnTo>
                  <a:lnTo>
                    <a:pt x="1272" y="2553"/>
                  </a:lnTo>
                  <a:lnTo>
                    <a:pt x="1255" y="2544"/>
                  </a:lnTo>
                  <a:lnTo>
                    <a:pt x="137" y="1675"/>
                  </a:lnTo>
                  <a:lnTo>
                    <a:pt x="137" y="3855"/>
                  </a:lnTo>
                  <a:lnTo>
                    <a:pt x="1925" y="2466"/>
                  </a:lnTo>
                  <a:lnTo>
                    <a:pt x="1953" y="2448"/>
                  </a:lnTo>
                  <a:lnTo>
                    <a:pt x="1983" y="2434"/>
                  </a:lnTo>
                  <a:lnTo>
                    <a:pt x="2015" y="2427"/>
                  </a:lnTo>
                  <a:lnTo>
                    <a:pt x="2048" y="2424"/>
                  </a:lnTo>
                  <a:lnTo>
                    <a:pt x="2081" y="2427"/>
                  </a:lnTo>
                  <a:lnTo>
                    <a:pt x="2114" y="2434"/>
                  </a:lnTo>
                  <a:lnTo>
                    <a:pt x="2145" y="2448"/>
                  </a:lnTo>
                  <a:lnTo>
                    <a:pt x="2173" y="2466"/>
                  </a:lnTo>
                  <a:lnTo>
                    <a:pt x="3961" y="3855"/>
                  </a:lnTo>
                  <a:lnTo>
                    <a:pt x="3961" y="1675"/>
                  </a:lnTo>
                  <a:lnTo>
                    <a:pt x="2840" y="2546"/>
                  </a:lnTo>
                  <a:lnTo>
                    <a:pt x="2824" y="2554"/>
                  </a:lnTo>
                  <a:lnTo>
                    <a:pt x="2808" y="2559"/>
                  </a:lnTo>
                  <a:lnTo>
                    <a:pt x="2789" y="2559"/>
                  </a:lnTo>
                  <a:lnTo>
                    <a:pt x="2772" y="2556"/>
                  </a:lnTo>
                  <a:lnTo>
                    <a:pt x="2756" y="2547"/>
                  </a:lnTo>
                  <a:lnTo>
                    <a:pt x="2743" y="2535"/>
                  </a:lnTo>
                  <a:lnTo>
                    <a:pt x="2734" y="2518"/>
                  </a:lnTo>
                  <a:lnTo>
                    <a:pt x="2730" y="2501"/>
                  </a:lnTo>
                  <a:lnTo>
                    <a:pt x="2730" y="2482"/>
                  </a:lnTo>
                  <a:lnTo>
                    <a:pt x="2734" y="2466"/>
                  </a:lnTo>
                  <a:lnTo>
                    <a:pt x="2743" y="2450"/>
                  </a:lnTo>
                  <a:lnTo>
                    <a:pt x="2757" y="2438"/>
                  </a:lnTo>
                  <a:lnTo>
                    <a:pt x="3896" y="1554"/>
                  </a:lnTo>
                  <a:lnTo>
                    <a:pt x="3415" y="1180"/>
                  </a:lnTo>
                  <a:lnTo>
                    <a:pt x="3415" y="1708"/>
                  </a:lnTo>
                  <a:lnTo>
                    <a:pt x="3411" y="1729"/>
                  </a:lnTo>
                  <a:lnTo>
                    <a:pt x="3401" y="1747"/>
                  </a:lnTo>
                  <a:lnTo>
                    <a:pt x="3386" y="1762"/>
                  </a:lnTo>
                  <a:lnTo>
                    <a:pt x="3368" y="1772"/>
                  </a:lnTo>
                  <a:lnTo>
                    <a:pt x="3347" y="1776"/>
                  </a:lnTo>
                  <a:lnTo>
                    <a:pt x="3324" y="1772"/>
                  </a:lnTo>
                  <a:lnTo>
                    <a:pt x="3306" y="1762"/>
                  </a:lnTo>
                  <a:lnTo>
                    <a:pt x="3291" y="1747"/>
                  </a:lnTo>
                  <a:lnTo>
                    <a:pt x="3282" y="1729"/>
                  </a:lnTo>
                  <a:lnTo>
                    <a:pt x="3278" y="1708"/>
                  </a:lnTo>
                  <a:lnTo>
                    <a:pt x="3278" y="478"/>
                  </a:lnTo>
                  <a:lnTo>
                    <a:pt x="3275" y="457"/>
                  </a:lnTo>
                  <a:lnTo>
                    <a:pt x="3265" y="438"/>
                  </a:lnTo>
                  <a:lnTo>
                    <a:pt x="3250" y="423"/>
                  </a:lnTo>
                  <a:lnTo>
                    <a:pt x="3231" y="414"/>
                  </a:lnTo>
                  <a:lnTo>
                    <a:pt x="3210" y="410"/>
                  </a:lnTo>
                  <a:lnTo>
                    <a:pt x="888" y="410"/>
                  </a:lnTo>
                  <a:close/>
                  <a:moveTo>
                    <a:pt x="2040" y="138"/>
                  </a:moveTo>
                  <a:lnTo>
                    <a:pt x="2023" y="142"/>
                  </a:lnTo>
                  <a:lnTo>
                    <a:pt x="2008" y="150"/>
                  </a:lnTo>
                  <a:lnTo>
                    <a:pt x="1850" y="273"/>
                  </a:lnTo>
                  <a:lnTo>
                    <a:pt x="2246" y="273"/>
                  </a:lnTo>
                  <a:lnTo>
                    <a:pt x="2089" y="150"/>
                  </a:lnTo>
                  <a:lnTo>
                    <a:pt x="2074" y="142"/>
                  </a:lnTo>
                  <a:lnTo>
                    <a:pt x="2058" y="138"/>
                  </a:lnTo>
                  <a:lnTo>
                    <a:pt x="2040" y="138"/>
                  </a:lnTo>
                  <a:close/>
                  <a:moveTo>
                    <a:pt x="2048" y="0"/>
                  </a:moveTo>
                  <a:lnTo>
                    <a:pt x="2081" y="2"/>
                  </a:lnTo>
                  <a:lnTo>
                    <a:pt x="2114" y="11"/>
                  </a:lnTo>
                  <a:lnTo>
                    <a:pt x="2145" y="25"/>
                  </a:lnTo>
                  <a:lnTo>
                    <a:pt x="2173" y="43"/>
                  </a:lnTo>
                  <a:lnTo>
                    <a:pt x="2470" y="273"/>
                  </a:lnTo>
                  <a:lnTo>
                    <a:pt x="3210" y="273"/>
                  </a:lnTo>
                  <a:lnTo>
                    <a:pt x="3246" y="277"/>
                  </a:lnTo>
                  <a:lnTo>
                    <a:pt x="3281" y="286"/>
                  </a:lnTo>
                  <a:lnTo>
                    <a:pt x="3313" y="302"/>
                  </a:lnTo>
                  <a:lnTo>
                    <a:pt x="3342" y="322"/>
                  </a:lnTo>
                  <a:lnTo>
                    <a:pt x="3367" y="346"/>
                  </a:lnTo>
                  <a:lnTo>
                    <a:pt x="3386" y="375"/>
                  </a:lnTo>
                  <a:lnTo>
                    <a:pt x="3403" y="406"/>
                  </a:lnTo>
                  <a:lnTo>
                    <a:pt x="3411" y="441"/>
                  </a:lnTo>
                  <a:lnTo>
                    <a:pt x="3415" y="478"/>
                  </a:lnTo>
                  <a:lnTo>
                    <a:pt x="3415" y="1007"/>
                  </a:lnTo>
                  <a:lnTo>
                    <a:pt x="4072" y="1518"/>
                  </a:lnTo>
                  <a:lnTo>
                    <a:pt x="4073" y="1519"/>
                  </a:lnTo>
                  <a:lnTo>
                    <a:pt x="4074" y="1520"/>
                  </a:lnTo>
                  <a:lnTo>
                    <a:pt x="4079" y="1525"/>
                  </a:lnTo>
                  <a:lnTo>
                    <a:pt x="4083" y="1531"/>
                  </a:lnTo>
                  <a:lnTo>
                    <a:pt x="4087" y="1536"/>
                  </a:lnTo>
                  <a:lnTo>
                    <a:pt x="4091" y="1541"/>
                  </a:lnTo>
                  <a:lnTo>
                    <a:pt x="4093" y="1547"/>
                  </a:lnTo>
                  <a:lnTo>
                    <a:pt x="4094" y="1554"/>
                  </a:lnTo>
                  <a:lnTo>
                    <a:pt x="4096" y="1560"/>
                  </a:lnTo>
                  <a:lnTo>
                    <a:pt x="4097" y="1567"/>
                  </a:lnTo>
                  <a:lnTo>
                    <a:pt x="4098" y="1568"/>
                  </a:lnTo>
                  <a:lnTo>
                    <a:pt x="4098" y="1571"/>
                  </a:lnTo>
                  <a:lnTo>
                    <a:pt x="4098" y="3893"/>
                  </a:lnTo>
                  <a:lnTo>
                    <a:pt x="4096" y="3925"/>
                  </a:lnTo>
                  <a:lnTo>
                    <a:pt x="4087" y="3956"/>
                  </a:lnTo>
                  <a:lnTo>
                    <a:pt x="4074" y="3986"/>
                  </a:lnTo>
                  <a:lnTo>
                    <a:pt x="4058" y="4014"/>
                  </a:lnTo>
                  <a:lnTo>
                    <a:pt x="4057" y="4015"/>
                  </a:lnTo>
                  <a:lnTo>
                    <a:pt x="4057" y="4016"/>
                  </a:lnTo>
                  <a:lnTo>
                    <a:pt x="4056" y="4016"/>
                  </a:lnTo>
                  <a:lnTo>
                    <a:pt x="4055" y="4017"/>
                  </a:lnTo>
                  <a:lnTo>
                    <a:pt x="4033" y="4041"/>
                  </a:lnTo>
                  <a:lnTo>
                    <a:pt x="4010" y="4061"/>
                  </a:lnTo>
                  <a:lnTo>
                    <a:pt x="3984" y="4077"/>
                  </a:lnTo>
                  <a:lnTo>
                    <a:pt x="3955" y="4088"/>
                  </a:lnTo>
                  <a:lnTo>
                    <a:pt x="3924" y="4096"/>
                  </a:lnTo>
                  <a:lnTo>
                    <a:pt x="3893" y="4098"/>
                  </a:lnTo>
                  <a:lnTo>
                    <a:pt x="205" y="4098"/>
                  </a:lnTo>
                  <a:lnTo>
                    <a:pt x="174" y="4096"/>
                  </a:lnTo>
                  <a:lnTo>
                    <a:pt x="143" y="4088"/>
                  </a:lnTo>
                  <a:lnTo>
                    <a:pt x="114" y="4077"/>
                  </a:lnTo>
                  <a:lnTo>
                    <a:pt x="88" y="4061"/>
                  </a:lnTo>
                  <a:lnTo>
                    <a:pt x="65" y="4041"/>
                  </a:lnTo>
                  <a:lnTo>
                    <a:pt x="43" y="4017"/>
                  </a:lnTo>
                  <a:lnTo>
                    <a:pt x="42" y="4016"/>
                  </a:lnTo>
                  <a:lnTo>
                    <a:pt x="41" y="4016"/>
                  </a:lnTo>
                  <a:lnTo>
                    <a:pt x="41" y="4015"/>
                  </a:lnTo>
                  <a:lnTo>
                    <a:pt x="40" y="4014"/>
                  </a:lnTo>
                  <a:lnTo>
                    <a:pt x="22" y="3986"/>
                  </a:lnTo>
                  <a:lnTo>
                    <a:pt x="10" y="3956"/>
                  </a:lnTo>
                  <a:lnTo>
                    <a:pt x="2" y="3925"/>
                  </a:lnTo>
                  <a:lnTo>
                    <a:pt x="0" y="3893"/>
                  </a:lnTo>
                  <a:lnTo>
                    <a:pt x="0" y="1571"/>
                  </a:lnTo>
                  <a:lnTo>
                    <a:pt x="0" y="1568"/>
                  </a:lnTo>
                  <a:lnTo>
                    <a:pt x="1" y="1567"/>
                  </a:lnTo>
                  <a:lnTo>
                    <a:pt x="1" y="1560"/>
                  </a:lnTo>
                  <a:lnTo>
                    <a:pt x="4" y="1554"/>
                  </a:lnTo>
                  <a:lnTo>
                    <a:pt x="5" y="1547"/>
                  </a:lnTo>
                  <a:lnTo>
                    <a:pt x="7" y="1541"/>
                  </a:lnTo>
                  <a:lnTo>
                    <a:pt x="11" y="1536"/>
                  </a:lnTo>
                  <a:lnTo>
                    <a:pt x="15" y="1531"/>
                  </a:lnTo>
                  <a:lnTo>
                    <a:pt x="19" y="1525"/>
                  </a:lnTo>
                  <a:lnTo>
                    <a:pt x="24" y="1520"/>
                  </a:lnTo>
                  <a:lnTo>
                    <a:pt x="25" y="1519"/>
                  </a:lnTo>
                  <a:lnTo>
                    <a:pt x="26" y="1518"/>
                  </a:lnTo>
                  <a:lnTo>
                    <a:pt x="683" y="1007"/>
                  </a:lnTo>
                  <a:lnTo>
                    <a:pt x="683" y="478"/>
                  </a:lnTo>
                  <a:lnTo>
                    <a:pt x="685" y="441"/>
                  </a:lnTo>
                  <a:lnTo>
                    <a:pt x="695" y="406"/>
                  </a:lnTo>
                  <a:lnTo>
                    <a:pt x="710" y="375"/>
                  </a:lnTo>
                  <a:lnTo>
                    <a:pt x="731" y="346"/>
                  </a:lnTo>
                  <a:lnTo>
                    <a:pt x="756" y="322"/>
                  </a:lnTo>
                  <a:lnTo>
                    <a:pt x="785" y="302"/>
                  </a:lnTo>
                  <a:lnTo>
                    <a:pt x="816" y="286"/>
                  </a:lnTo>
                  <a:lnTo>
                    <a:pt x="851" y="277"/>
                  </a:lnTo>
                  <a:lnTo>
                    <a:pt x="888" y="273"/>
                  </a:lnTo>
                  <a:lnTo>
                    <a:pt x="1628" y="273"/>
                  </a:lnTo>
                  <a:lnTo>
                    <a:pt x="1925" y="43"/>
                  </a:lnTo>
                  <a:lnTo>
                    <a:pt x="1953" y="25"/>
                  </a:lnTo>
                  <a:lnTo>
                    <a:pt x="1983" y="11"/>
                  </a:lnTo>
                  <a:lnTo>
                    <a:pt x="2015" y="2"/>
                  </a:lnTo>
                  <a:lnTo>
                    <a:pt x="20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Freeform 40"/>
            <p:cNvSpPr>
              <a:spLocks/>
            </p:cNvSpPr>
            <p:nvPr/>
          </p:nvSpPr>
          <p:spPr bwMode="auto">
            <a:xfrm>
              <a:off x="5138" y="1236"/>
              <a:ext cx="1640" cy="1640"/>
            </a:xfrm>
            <a:custGeom>
              <a:avLst/>
              <a:gdLst>
                <a:gd name="T0" fmla="*/ 1050 w 1640"/>
                <a:gd name="T1" fmla="*/ 33 h 1640"/>
                <a:gd name="T2" fmla="*/ 1315 w 1640"/>
                <a:gd name="T3" fmla="*/ 167 h 1640"/>
                <a:gd name="T4" fmla="*/ 1514 w 1640"/>
                <a:gd name="T5" fmla="*/ 385 h 1640"/>
                <a:gd name="T6" fmla="*/ 1625 w 1640"/>
                <a:gd name="T7" fmla="*/ 665 h 1640"/>
                <a:gd name="T8" fmla="*/ 1636 w 1640"/>
                <a:gd name="T9" fmla="*/ 1135 h 1640"/>
                <a:gd name="T10" fmla="*/ 1565 w 1640"/>
                <a:gd name="T11" fmla="*/ 1281 h 1640"/>
                <a:gd name="T12" fmla="*/ 1424 w 1640"/>
                <a:gd name="T13" fmla="*/ 1360 h 1640"/>
                <a:gd name="T14" fmla="*/ 1258 w 1640"/>
                <a:gd name="T15" fmla="*/ 1344 h 1640"/>
                <a:gd name="T16" fmla="*/ 1137 w 1640"/>
                <a:gd name="T17" fmla="*/ 1240 h 1640"/>
                <a:gd name="T18" fmla="*/ 1057 w 1640"/>
                <a:gd name="T19" fmla="*/ 1153 h 1640"/>
                <a:gd name="T20" fmla="*/ 881 w 1640"/>
                <a:gd name="T21" fmla="*/ 1225 h 1640"/>
                <a:gd name="T22" fmla="*/ 692 w 1640"/>
                <a:gd name="T23" fmla="*/ 1210 h 1640"/>
                <a:gd name="T24" fmla="*/ 527 w 1640"/>
                <a:gd name="T25" fmla="*/ 1108 h 1640"/>
                <a:gd name="T26" fmla="*/ 429 w 1640"/>
                <a:gd name="T27" fmla="*/ 945 h 1640"/>
                <a:gd name="T28" fmla="*/ 414 w 1640"/>
                <a:gd name="T29" fmla="*/ 755 h 1640"/>
                <a:gd name="T30" fmla="*/ 488 w 1640"/>
                <a:gd name="T31" fmla="*/ 577 h 1640"/>
                <a:gd name="T32" fmla="*/ 632 w 1640"/>
                <a:gd name="T33" fmla="*/ 455 h 1640"/>
                <a:gd name="T34" fmla="*/ 819 w 1640"/>
                <a:gd name="T35" fmla="*/ 410 h 1640"/>
                <a:gd name="T36" fmla="*/ 885 w 1640"/>
                <a:gd name="T37" fmla="*/ 457 h 1640"/>
                <a:gd name="T38" fmla="*/ 860 w 1640"/>
                <a:gd name="T39" fmla="*/ 533 h 1640"/>
                <a:gd name="T40" fmla="*/ 733 w 1640"/>
                <a:gd name="T41" fmla="*/ 560 h 1640"/>
                <a:gd name="T42" fmla="*/ 599 w 1640"/>
                <a:gd name="T43" fmla="*/ 659 h 1640"/>
                <a:gd name="T44" fmla="*/ 547 w 1640"/>
                <a:gd name="T45" fmla="*/ 820 h 1640"/>
                <a:gd name="T46" fmla="*/ 599 w 1640"/>
                <a:gd name="T47" fmla="*/ 981 h 1640"/>
                <a:gd name="T48" fmla="*/ 733 w 1640"/>
                <a:gd name="T49" fmla="*/ 1080 h 1640"/>
                <a:gd name="T50" fmla="*/ 906 w 1640"/>
                <a:gd name="T51" fmla="*/ 1080 h 1640"/>
                <a:gd name="T52" fmla="*/ 1040 w 1640"/>
                <a:gd name="T53" fmla="*/ 981 h 1640"/>
                <a:gd name="T54" fmla="*/ 1093 w 1640"/>
                <a:gd name="T55" fmla="*/ 820 h 1640"/>
                <a:gd name="T56" fmla="*/ 1139 w 1640"/>
                <a:gd name="T57" fmla="*/ 755 h 1640"/>
                <a:gd name="T58" fmla="*/ 1216 w 1640"/>
                <a:gd name="T59" fmla="*/ 780 h 1640"/>
                <a:gd name="T60" fmla="*/ 1234 w 1640"/>
                <a:gd name="T61" fmla="*/ 1124 h 1640"/>
                <a:gd name="T62" fmla="*/ 1306 w 1640"/>
                <a:gd name="T63" fmla="*/ 1216 h 1640"/>
                <a:gd name="T64" fmla="*/ 1426 w 1640"/>
                <a:gd name="T65" fmla="*/ 1216 h 1640"/>
                <a:gd name="T66" fmla="*/ 1499 w 1640"/>
                <a:gd name="T67" fmla="*/ 1124 h 1640"/>
                <a:gd name="T68" fmla="*/ 1489 w 1640"/>
                <a:gd name="T69" fmla="*/ 682 h 1640"/>
                <a:gd name="T70" fmla="*/ 1386 w 1640"/>
                <a:gd name="T71" fmla="*/ 438 h 1640"/>
                <a:gd name="T72" fmla="*/ 1201 w 1640"/>
                <a:gd name="T73" fmla="*/ 254 h 1640"/>
                <a:gd name="T74" fmla="*/ 958 w 1640"/>
                <a:gd name="T75" fmla="*/ 151 h 1640"/>
                <a:gd name="T76" fmla="*/ 682 w 1640"/>
                <a:gd name="T77" fmla="*/ 151 h 1640"/>
                <a:gd name="T78" fmla="*/ 438 w 1640"/>
                <a:gd name="T79" fmla="*/ 254 h 1640"/>
                <a:gd name="T80" fmla="*/ 254 w 1640"/>
                <a:gd name="T81" fmla="*/ 438 h 1640"/>
                <a:gd name="T82" fmla="*/ 151 w 1640"/>
                <a:gd name="T83" fmla="*/ 682 h 1640"/>
                <a:gd name="T84" fmla="*/ 151 w 1640"/>
                <a:gd name="T85" fmla="*/ 958 h 1640"/>
                <a:gd name="T86" fmla="*/ 254 w 1640"/>
                <a:gd name="T87" fmla="*/ 1202 h 1640"/>
                <a:gd name="T88" fmla="*/ 438 w 1640"/>
                <a:gd name="T89" fmla="*/ 1386 h 1640"/>
                <a:gd name="T90" fmla="*/ 682 w 1640"/>
                <a:gd name="T91" fmla="*/ 1489 h 1640"/>
                <a:gd name="T92" fmla="*/ 860 w 1640"/>
                <a:gd name="T93" fmla="*/ 1517 h 1640"/>
                <a:gd name="T94" fmla="*/ 885 w 1640"/>
                <a:gd name="T95" fmla="*/ 1592 h 1640"/>
                <a:gd name="T96" fmla="*/ 819 w 1640"/>
                <a:gd name="T97" fmla="*/ 1640 h 1640"/>
                <a:gd name="T98" fmla="*/ 518 w 1640"/>
                <a:gd name="T99" fmla="*/ 1582 h 1640"/>
                <a:gd name="T100" fmla="*/ 267 w 1640"/>
                <a:gd name="T101" fmla="*/ 1425 h 1640"/>
                <a:gd name="T102" fmla="*/ 89 w 1640"/>
                <a:gd name="T103" fmla="*/ 1190 h 1640"/>
                <a:gd name="T104" fmla="*/ 4 w 1640"/>
                <a:gd name="T105" fmla="*/ 899 h 1640"/>
                <a:gd name="T106" fmla="*/ 33 w 1640"/>
                <a:gd name="T107" fmla="*/ 590 h 1640"/>
                <a:gd name="T108" fmla="*/ 167 w 1640"/>
                <a:gd name="T109" fmla="*/ 325 h 1640"/>
                <a:gd name="T110" fmla="*/ 385 w 1640"/>
                <a:gd name="T111" fmla="*/ 125 h 1640"/>
                <a:gd name="T112" fmla="*/ 664 w 1640"/>
                <a:gd name="T113" fmla="*/ 15 h 1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40" h="1640">
                  <a:moveTo>
                    <a:pt x="819" y="0"/>
                  </a:moveTo>
                  <a:lnTo>
                    <a:pt x="898" y="4"/>
                  </a:lnTo>
                  <a:lnTo>
                    <a:pt x="975" y="15"/>
                  </a:lnTo>
                  <a:lnTo>
                    <a:pt x="1050" y="33"/>
                  </a:lnTo>
                  <a:lnTo>
                    <a:pt x="1122" y="58"/>
                  </a:lnTo>
                  <a:lnTo>
                    <a:pt x="1190" y="89"/>
                  </a:lnTo>
                  <a:lnTo>
                    <a:pt x="1255" y="125"/>
                  </a:lnTo>
                  <a:lnTo>
                    <a:pt x="1315" y="167"/>
                  </a:lnTo>
                  <a:lnTo>
                    <a:pt x="1373" y="215"/>
                  </a:lnTo>
                  <a:lnTo>
                    <a:pt x="1425" y="267"/>
                  </a:lnTo>
                  <a:lnTo>
                    <a:pt x="1472" y="325"/>
                  </a:lnTo>
                  <a:lnTo>
                    <a:pt x="1514" y="385"/>
                  </a:lnTo>
                  <a:lnTo>
                    <a:pt x="1551" y="450"/>
                  </a:lnTo>
                  <a:lnTo>
                    <a:pt x="1582" y="518"/>
                  </a:lnTo>
                  <a:lnTo>
                    <a:pt x="1606" y="590"/>
                  </a:lnTo>
                  <a:lnTo>
                    <a:pt x="1625" y="665"/>
                  </a:lnTo>
                  <a:lnTo>
                    <a:pt x="1636" y="741"/>
                  </a:lnTo>
                  <a:lnTo>
                    <a:pt x="1640" y="820"/>
                  </a:lnTo>
                  <a:lnTo>
                    <a:pt x="1640" y="1093"/>
                  </a:lnTo>
                  <a:lnTo>
                    <a:pt x="1636" y="1135"/>
                  </a:lnTo>
                  <a:lnTo>
                    <a:pt x="1627" y="1176"/>
                  </a:lnTo>
                  <a:lnTo>
                    <a:pt x="1611" y="1215"/>
                  </a:lnTo>
                  <a:lnTo>
                    <a:pt x="1590" y="1250"/>
                  </a:lnTo>
                  <a:lnTo>
                    <a:pt x="1565" y="1281"/>
                  </a:lnTo>
                  <a:lnTo>
                    <a:pt x="1535" y="1308"/>
                  </a:lnTo>
                  <a:lnTo>
                    <a:pt x="1501" y="1332"/>
                  </a:lnTo>
                  <a:lnTo>
                    <a:pt x="1465" y="1349"/>
                  </a:lnTo>
                  <a:lnTo>
                    <a:pt x="1424" y="1360"/>
                  </a:lnTo>
                  <a:lnTo>
                    <a:pt x="1381" y="1366"/>
                  </a:lnTo>
                  <a:lnTo>
                    <a:pt x="1339" y="1365"/>
                  </a:lnTo>
                  <a:lnTo>
                    <a:pt x="1297" y="1358"/>
                  </a:lnTo>
                  <a:lnTo>
                    <a:pt x="1258" y="1344"/>
                  </a:lnTo>
                  <a:lnTo>
                    <a:pt x="1222" y="1325"/>
                  </a:lnTo>
                  <a:lnTo>
                    <a:pt x="1190" y="1301"/>
                  </a:lnTo>
                  <a:lnTo>
                    <a:pt x="1162" y="1272"/>
                  </a:lnTo>
                  <a:lnTo>
                    <a:pt x="1137" y="1240"/>
                  </a:lnTo>
                  <a:lnTo>
                    <a:pt x="1117" y="1204"/>
                  </a:lnTo>
                  <a:lnTo>
                    <a:pt x="1103" y="1164"/>
                  </a:lnTo>
                  <a:lnTo>
                    <a:pt x="1096" y="1122"/>
                  </a:lnTo>
                  <a:lnTo>
                    <a:pt x="1057" y="1153"/>
                  </a:lnTo>
                  <a:lnTo>
                    <a:pt x="1016" y="1179"/>
                  </a:lnTo>
                  <a:lnTo>
                    <a:pt x="973" y="1200"/>
                  </a:lnTo>
                  <a:lnTo>
                    <a:pt x="928" y="1215"/>
                  </a:lnTo>
                  <a:lnTo>
                    <a:pt x="881" y="1225"/>
                  </a:lnTo>
                  <a:lnTo>
                    <a:pt x="834" y="1230"/>
                  </a:lnTo>
                  <a:lnTo>
                    <a:pt x="786" y="1229"/>
                  </a:lnTo>
                  <a:lnTo>
                    <a:pt x="739" y="1222"/>
                  </a:lnTo>
                  <a:lnTo>
                    <a:pt x="692" y="1210"/>
                  </a:lnTo>
                  <a:lnTo>
                    <a:pt x="647" y="1193"/>
                  </a:lnTo>
                  <a:lnTo>
                    <a:pt x="604" y="1169"/>
                  </a:lnTo>
                  <a:lnTo>
                    <a:pt x="563" y="1140"/>
                  </a:lnTo>
                  <a:lnTo>
                    <a:pt x="527" y="1108"/>
                  </a:lnTo>
                  <a:lnTo>
                    <a:pt x="496" y="1072"/>
                  </a:lnTo>
                  <a:lnTo>
                    <a:pt x="469" y="1032"/>
                  </a:lnTo>
                  <a:lnTo>
                    <a:pt x="446" y="990"/>
                  </a:lnTo>
                  <a:lnTo>
                    <a:pt x="429" y="945"/>
                  </a:lnTo>
                  <a:lnTo>
                    <a:pt x="416" y="899"/>
                  </a:lnTo>
                  <a:lnTo>
                    <a:pt x="410" y="852"/>
                  </a:lnTo>
                  <a:lnTo>
                    <a:pt x="409" y="804"/>
                  </a:lnTo>
                  <a:lnTo>
                    <a:pt x="414" y="755"/>
                  </a:lnTo>
                  <a:lnTo>
                    <a:pt x="425" y="708"/>
                  </a:lnTo>
                  <a:lnTo>
                    <a:pt x="441" y="661"/>
                  </a:lnTo>
                  <a:lnTo>
                    <a:pt x="462" y="618"/>
                  </a:lnTo>
                  <a:lnTo>
                    <a:pt x="488" y="577"/>
                  </a:lnTo>
                  <a:lnTo>
                    <a:pt x="519" y="541"/>
                  </a:lnTo>
                  <a:lnTo>
                    <a:pt x="554" y="507"/>
                  </a:lnTo>
                  <a:lnTo>
                    <a:pt x="592" y="479"/>
                  </a:lnTo>
                  <a:lnTo>
                    <a:pt x="632" y="455"/>
                  </a:lnTo>
                  <a:lnTo>
                    <a:pt x="676" y="436"/>
                  </a:lnTo>
                  <a:lnTo>
                    <a:pt x="722" y="421"/>
                  </a:lnTo>
                  <a:lnTo>
                    <a:pt x="770" y="413"/>
                  </a:lnTo>
                  <a:lnTo>
                    <a:pt x="819" y="410"/>
                  </a:lnTo>
                  <a:lnTo>
                    <a:pt x="841" y="414"/>
                  </a:lnTo>
                  <a:lnTo>
                    <a:pt x="860" y="424"/>
                  </a:lnTo>
                  <a:lnTo>
                    <a:pt x="875" y="439"/>
                  </a:lnTo>
                  <a:lnTo>
                    <a:pt x="885" y="457"/>
                  </a:lnTo>
                  <a:lnTo>
                    <a:pt x="888" y="479"/>
                  </a:lnTo>
                  <a:lnTo>
                    <a:pt x="885" y="500"/>
                  </a:lnTo>
                  <a:lnTo>
                    <a:pt x="875" y="518"/>
                  </a:lnTo>
                  <a:lnTo>
                    <a:pt x="860" y="533"/>
                  </a:lnTo>
                  <a:lnTo>
                    <a:pt x="841" y="543"/>
                  </a:lnTo>
                  <a:lnTo>
                    <a:pt x="819" y="547"/>
                  </a:lnTo>
                  <a:lnTo>
                    <a:pt x="775" y="551"/>
                  </a:lnTo>
                  <a:lnTo>
                    <a:pt x="733" y="560"/>
                  </a:lnTo>
                  <a:lnTo>
                    <a:pt x="695" y="578"/>
                  </a:lnTo>
                  <a:lnTo>
                    <a:pt x="659" y="599"/>
                  </a:lnTo>
                  <a:lnTo>
                    <a:pt x="626" y="626"/>
                  </a:lnTo>
                  <a:lnTo>
                    <a:pt x="599" y="659"/>
                  </a:lnTo>
                  <a:lnTo>
                    <a:pt x="577" y="695"/>
                  </a:lnTo>
                  <a:lnTo>
                    <a:pt x="560" y="733"/>
                  </a:lnTo>
                  <a:lnTo>
                    <a:pt x="551" y="775"/>
                  </a:lnTo>
                  <a:lnTo>
                    <a:pt x="547" y="820"/>
                  </a:lnTo>
                  <a:lnTo>
                    <a:pt x="551" y="865"/>
                  </a:lnTo>
                  <a:lnTo>
                    <a:pt x="560" y="907"/>
                  </a:lnTo>
                  <a:lnTo>
                    <a:pt x="577" y="945"/>
                  </a:lnTo>
                  <a:lnTo>
                    <a:pt x="599" y="981"/>
                  </a:lnTo>
                  <a:lnTo>
                    <a:pt x="626" y="1014"/>
                  </a:lnTo>
                  <a:lnTo>
                    <a:pt x="659" y="1041"/>
                  </a:lnTo>
                  <a:lnTo>
                    <a:pt x="695" y="1062"/>
                  </a:lnTo>
                  <a:lnTo>
                    <a:pt x="733" y="1080"/>
                  </a:lnTo>
                  <a:lnTo>
                    <a:pt x="775" y="1089"/>
                  </a:lnTo>
                  <a:lnTo>
                    <a:pt x="819" y="1093"/>
                  </a:lnTo>
                  <a:lnTo>
                    <a:pt x="865" y="1089"/>
                  </a:lnTo>
                  <a:lnTo>
                    <a:pt x="906" y="1080"/>
                  </a:lnTo>
                  <a:lnTo>
                    <a:pt x="945" y="1062"/>
                  </a:lnTo>
                  <a:lnTo>
                    <a:pt x="981" y="1041"/>
                  </a:lnTo>
                  <a:lnTo>
                    <a:pt x="1012" y="1014"/>
                  </a:lnTo>
                  <a:lnTo>
                    <a:pt x="1040" y="981"/>
                  </a:lnTo>
                  <a:lnTo>
                    <a:pt x="1062" y="945"/>
                  </a:lnTo>
                  <a:lnTo>
                    <a:pt x="1080" y="907"/>
                  </a:lnTo>
                  <a:lnTo>
                    <a:pt x="1089" y="865"/>
                  </a:lnTo>
                  <a:lnTo>
                    <a:pt x="1093" y="820"/>
                  </a:lnTo>
                  <a:lnTo>
                    <a:pt x="1097" y="799"/>
                  </a:lnTo>
                  <a:lnTo>
                    <a:pt x="1106" y="780"/>
                  </a:lnTo>
                  <a:lnTo>
                    <a:pt x="1121" y="765"/>
                  </a:lnTo>
                  <a:lnTo>
                    <a:pt x="1139" y="755"/>
                  </a:lnTo>
                  <a:lnTo>
                    <a:pt x="1162" y="752"/>
                  </a:lnTo>
                  <a:lnTo>
                    <a:pt x="1183" y="755"/>
                  </a:lnTo>
                  <a:lnTo>
                    <a:pt x="1201" y="765"/>
                  </a:lnTo>
                  <a:lnTo>
                    <a:pt x="1216" y="780"/>
                  </a:lnTo>
                  <a:lnTo>
                    <a:pt x="1226" y="799"/>
                  </a:lnTo>
                  <a:lnTo>
                    <a:pt x="1230" y="820"/>
                  </a:lnTo>
                  <a:lnTo>
                    <a:pt x="1230" y="1093"/>
                  </a:lnTo>
                  <a:lnTo>
                    <a:pt x="1234" y="1124"/>
                  </a:lnTo>
                  <a:lnTo>
                    <a:pt x="1243" y="1153"/>
                  </a:lnTo>
                  <a:lnTo>
                    <a:pt x="1260" y="1179"/>
                  </a:lnTo>
                  <a:lnTo>
                    <a:pt x="1281" y="1200"/>
                  </a:lnTo>
                  <a:lnTo>
                    <a:pt x="1306" y="1216"/>
                  </a:lnTo>
                  <a:lnTo>
                    <a:pt x="1335" y="1226"/>
                  </a:lnTo>
                  <a:lnTo>
                    <a:pt x="1366" y="1230"/>
                  </a:lnTo>
                  <a:lnTo>
                    <a:pt x="1397" y="1226"/>
                  </a:lnTo>
                  <a:lnTo>
                    <a:pt x="1426" y="1216"/>
                  </a:lnTo>
                  <a:lnTo>
                    <a:pt x="1452" y="1200"/>
                  </a:lnTo>
                  <a:lnTo>
                    <a:pt x="1473" y="1179"/>
                  </a:lnTo>
                  <a:lnTo>
                    <a:pt x="1489" y="1153"/>
                  </a:lnTo>
                  <a:lnTo>
                    <a:pt x="1499" y="1124"/>
                  </a:lnTo>
                  <a:lnTo>
                    <a:pt x="1503" y="1093"/>
                  </a:lnTo>
                  <a:lnTo>
                    <a:pt x="1503" y="820"/>
                  </a:lnTo>
                  <a:lnTo>
                    <a:pt x="1499" y="750"/>
                  </a:lnTo>
                  <a:lnTo>
                    <a:pt x="1489" y="682"/>
                  </a:lnTo>
                  <a:lnTo>
                    <a:pt x="1472" y="616"/>
                  </a:lnTo>
                  <a:lnTo>
                    <a:pt x="1450" y="554"/>
                  </a:lnTo>
                  <a:lnTo>
                    <a:pt x="1420" y="495"/>
                  </a:lnTo>
                  <a:lnTo>
                    <a:pt x="1386" y="438"/>
                  </a:lnTo>
                  <a:lnTo>
                    <a:pt x="1347" y="385"/>
                  </a:lnTo>
                  <a:lnTo>
                    <a:pt x="1303" y="337"/>
                  </a:lnTo>
                  <a:lnTo>
                    <a:pt x="1255" y="293"/>
                  </a:lnTo>
                  <a:lnTo>
                    <a:pt x="1201" y="254"/>
                  </a:lnTo>
                  <a:lnTo>
                    <a:pt x="1145" y="219"/>
                  </a:lnTo>
                  <a:lnTo>
                    <a:pt x="1086" y="190"/>
                  </a:lnTo>
                  <a:lnTo>
                    <a:pt x="1022" y="168"/>
                  </a:lnTo>
                  <a:lnTo>
                    <a:pt x="958" y="151"/>
                  </a:lnTo>
                  <a:lnTo>
                    <a:pt x="890" y="141"/>
                  </a:lnTo>
                  <a:lnTo>
                    <a:pt x="819" y="137"/>
                  </a:lnTo>
                  <a:lnTo>
                    <a:pt x="750" y="141"/>
                  </a:lnTo>
                  <a:lnTo>
                    <a:pt x="682" y="151"/>
                  </a:lnTo>
                  <a:lnTo>
                    <a:pt x="616" y="168"/>
                  </a:lnTo>
                  <a:lnTo>
                    <a:pt x="554" y="190"/>
                  </a:lnTo>
                  <a:lnTo>
                    <a:pt x="495" y="219"/>
                  </a:lnTo>
                  <a:lnTo>
                    <a:pt x="438" y="254"/>
                  </a:lnTo>
                  <a:lnTo>
                    <a:pt x="385" y="293"/>
                  </a:lnTo>
                  <a:lnTo>
                    <a:pt x="337" y="337"/>
                  </a:lnTo>
                  <a:lnTo>
                    <a:pt x="292" y="385"/>
                  </a:lnTo>
                  <a:lnTo>
                    <a:pt x="254" y="438"/>
                  </a:lnTo>
                  <a:lnTo>
                    <a:pt x="219" y="495"/>
                  </a:lnTo>
                  <a:lnTo>
                    <a:pt x="190" y="554"/>
                  </a:lnTo>
                  <a:lnTo>
                    <a:pt x="168" y="616"/>
                  </a:lnTo>
                  <a:lnTo>
                    <a:pt x="151" y="682"/>
                  </a:lnTo>
                  <a:lnTo>
                    <a:pt x="141" y="750"/>
                  </a:lnTo>
                  <a:lnTo>
                    <a:pt x="137" y="820"/>
                  </a:lnTo>
                  <a:lnTo>
                    <a:pt x="141" y="890"/>
                  </a:lnTo>
                  <a:lnTo>
                    <a:pt x="151" y="958"/>
                  </a:lnTo>
                  <a:lnTo>
                    <a:pt x="168" y="1024"/>
                  </a:lnTo>
                  <a:lnTo>
                    <a:pt x="190" y="1086"/>
                  </a:lnTo>
                  <a:lnTo>
                    <a:pt x="219" y="1145"/>
                  </a:lnTo>
                  <a:lnTo>
                    <a:pt x="254" y="1202"/>
                  </a:lnTo>
                  <a:lnTo>
                    <a:pt x="292" y="1255"/>
                  </a:lnTo>
                  <a:lnTo>
                    <a:pt x="337" y="1303"/>
                  </a:lnTo>
                  <a:lnTo>
                    <a:pt x="385" y="1347"/>
                  </a:lnTo>
                  <a:lnTo>
                    <a:pt x="438" y="1386"/>
                  </a:lnTo>
                  <a:lnTo>
                    <a:pt x="495" y="1421"/>
                  </a:lnTo>
                  <a:lnTo>
                    <a:pt x="554" y="1450"/>
                  </a:lnTo>
                  <a:lnTo>
                    <a:pt x="616" y="1472"/>
                  </a:lnTo>
                  <a:lnTo>
                    <a:pt x="682" y="1489"/>
                  </a:lnTo>
                  <a:lnTo>
                    <a:pt x="750" y="1499"/>
                  </a:lnTo>
                  <a:lnTo>
                    <a:pt x="819" y="1503"/>
                  </a:lnTo>
                  <a:lnTo>
                    <a:pt x="841" y="1507"/>
                  </a:lnTo>
                  <a:lnTo>
                    <a:pt x="860" y="1517"/>
                  </a:lnTo>
                  <a:lnTo>
                    <a:pt x="875" y="1532"/>
                  </a:lnTo>
                  <a:lnTo>
                    <a:pt x="885" y="1550"/>
                  </a:lnTo>
                  <a:lnTo>
                    <a:pt x="888" y="1571"/>
                  </a:lnTo>
                  <a:lnTo>
                    <a:pt x="885" y="1592"/>
                  </a:lnTo>
                  <a:lnTo>
                    <a:pt x="875" y="1611"/>
                  </a:lnTo>
                  <a:lnTo>
                    <a:pt x="860" y="1626"/>
                  </a:lnTo>
                  <a:lnTo>
                    <a:pt x="841" y="1636"/>
                  </a:lnTo>
                  <a:lnTo>
                    <a:pt x="819" y="1640"/>
                  </a:lnTo>
                  <a:lnTo>
                    <a:pt x="741" y="1636"/>
                  </a:lnTo>
                  <a:lnTo>
                    <a:pt x="664" y="1625"/>
                  </a:lnTo>
                  <a:lnTo>
                    <a:pt x="590" y="1607"/>
                  </a:lnTo>
                  <a:lnTo>
                    <a:pt x="518" y="1582"/>
                  </a:lnTo>
                  <a:lnTo>
                    <a:pt x="450" y="1551"/>
                  </a:lnTo>
                  <a:lnTo>
                    <a:pt x="385" y="1515"/>
                  </a:lnTo>
                  <a:lnTo>
                    <a:pt x="323" y="1473"/>
                  </a:lnTo>
                  <a:lnTo>
                    <a:pt x="267" y="1425"/>
                  </a:lnTo>
                  <a:lnTo>
                    <a:pt x="215" y="1373"/>
                  </a:lnTo>
                  <a:lnTo>
                    <a:pt x="167" y="1315"/>
                  </a:lnTo>
                  <a:lnTo>
                    <a:pt x="125" y="1255"/>
                  </a:lnTo>
                  <a:lnTo>
                    <a:pt x="89" y="1190"/>
                  </a:lnTo>
                  <a:lnTo>
                    <a:pt x="58" y="1122"/>
                  </a:lnTo>
                  <a:lnTo>
                    <a:pt x="33" y="1050"/>
                  </a:lnTo>
                  <a:lnTo>
                    <a:pt x="15" y="975"/>
                  </a:lnTo>
                  <a:lnTo>
                    <a:pt x="4" y="899"/>
                  </a:lnTo>
                  <a:lnTo>
                    <a:pt x="0" y="820"/>
                  </a:lnTo>
                  <a:lnTo>
                    <a:pt x="4" y="741"/>
                  </a:lnTo>
                  <a:lnTo>
                    <a:pt x="15" y="665"/>
                  </a:lnTo>
                  <a:lnTo>
                    <a:pt x="33" y="590"/>
                  </a:lnTo>
                  <a:lnTo>
                    <a:pt x="58" y="518"/>
                  </a:lnTo>
                  <a:lnTo>
                    <a:pt x="89" y="450"/>
                  </a:lnTo>
                  <a:lnTo>
                    <a:pt x="125" y="385"/>
                  </a:lnTo>
                  <a:lnTo>
                    <a:pt x="167" y="325"/>
                  </a:lnTo>
                  <a:lnTo>
                    <a:pt x="215" y="267"/>
                  </a:lnTo>
                  <a:lnTo>
                    <a:pt x="267" y="215"/>
                  </a:lnTo>
                  <a:lnTo>
                    <a:pt x="323" y="167"/>
                  </a:lnTo>
                  <a:lnTo>
                    <a:pt x="385" y="125"/>
                  </a:lnTo>
                  <a:lnTo>
                    <a:pt x="450" y="89"/>
                  </a:lnTo>
                  <a:lnTo>
                    <a:pt x="518" y="58"/>
                  </a:lnTo>
                  <a:lnTo>
                    <a:pt x="590" y="33"/>
                  </a:lnTo>
                  <a:lnTo>
                    <a:pt x="664" y="15"/>
                  </a:lnTo>
                  <a:lnTo>
                    <a:pt x="741" y="4"/>
                  </a:lnTo>
                  <a:lnTo>
                    <a:pt x="8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+mn-lt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8" name="Прямоугольник 87"/>
          <p:cNvSpPr/>
          <p:nvPr/>
        </p:nvSpPr>
        <p:spPr>
          <a:xfrm>
            <a:off x="8834438" y="-14288"/>
            <a:ext cx="3357562" cy="496888"/>
          </a:xfrm>
          <a:prstGeom prst="rect">
            <a:avLst/>
          </a:prstGeom>
          <a:solidFill>
            <a:srgbClr val="FFC30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>
              <a:solidFill>
                <a:prstClr val="white"/>
              </a:solidFill>
              <a:latin typeface="+mn-lt"/>
              <a:cs typeface="+mn-cs"/>
              <a:sym typeface="Arial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9090025" y="220663"/>
            <a:ext cx="2846388" cy="1539875"/>
          </a:xfrm>
          <a:prstGeom prst="rect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>
              <a:solidFill>
                <a:prstClr val="white"/>
              </a:solidFill>
              <a:latin typeface="+mn-lt"/>
              <a:cs typeface="+mn-cs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араллелограмм 75"/>
          <p:cNvSpPr/>
          <p:nvPr/>
        </p:nvSpPr>
        <p:spPr>
          <a:xfrm flipH="1">
            <a:off x="7890104" y="3942998"/>
            <a:ext cx="1944252" cy="1473552"/>
          </a:xfrm>
          <a:prstGeom prst="parallelogram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uk-UA" sz="1200" kern="0">
              <a:solidFill>
                <a:prstClr val="white"/>
              </a:solidFill>
            </a:endParaRPr>
          </a:p>
        </p:txBody>
      </p:sp>
      <p:sp>
        <p:nvSpPr>
          <p:cNvPr id="74" name="Параллелограмм 73"/>
          <p:cNvSpPr/>
          <p:nvPr/>
        </p:nvSpPr>
        <p:spPr>
          <a:xfrm flipH="1">
            <a:off x="2876657" y="4975856"/>
            <a:ext cx="2869841" cy="529252"/>
          </a:xfrm>
          <a:prstGeom prst="parallelogram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uk-UA" sz="1200" kern="0">
              <a:solidFill>
                <a:prstClr val="white"/>
              </a:solidFill>
            </a:endParaRPr>
          </a:p>
        </p:txBody>
      </p:sp>
      <p:sp>
        <p:nvSpPr>
          <p:cNvPr id="73" name="Параллелограмм 72"/>
          <p:cNvSpPr/>
          <p:nvPr/>
        </p:nvSpPr>
        <p:spPr>
          <a:xfrm flipH="1">
            <a:off x="2876657" y="2973006"/>
            <a:ext cx="2869841" cy="529252"/>
          </a:xfrm>
          <a:prstGeom prst="parallelogram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uk-UA" sz="1200" kern="0">
              <a:solidFill>
                <a:prstClr val="white"/>
              </a:solidFill>
            </a:endParaRPr>
          </a:p>
        </p:txBody>
      </p:sp>
      <p:sp>
        <p:nvSpPr>
          <p:cNvPr id="65538" name="Google Shape;79;p1"/>
          <p:cNvSpPr txBox="1">
            <a:spLocks noChangeArrowheads="1"/>
          </p:cNvSpPr>
          <p:nvPr/>
        </p:nvSpPr>
        <p:spPr bwMode="auto">
          <a:xfrm>
            <a:off x="9281754" y="5086"/>
            <a:ext cx="2527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uk-UA" altLang="uk-UA" sz="3200" b="1" dirty="0">
                <a:solidFill>
                  <a:srgbClr val="4472C4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ДФРР 2021</a:t>
            </a:r>
          </a:p>
        </p:txBody>
      </p:sp>
      <p:sp>
        <p:nvSpPr>
          <p:cNvPr id="65539" name="Прямоугольник 20"/>
          <p:cNvSpPr>
            <a:spLocks noChangeArrowheads="1"/>
          </p:cNvSpPr>
          <p:nvPr/>
        </p:nvSpPr>
        <p:spPr bwMode="auto">
          <a:xfrm>
            <a:off x="1406645" y="2878440"/>
            <a:ext cx="18192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5B9BD5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Запропоновано обласною комісією до фінансування</a:t>
            </a:r>
            <a:endParaRPr lang="uk-UA" altLang="uk-UA" b="1" dirty="0">
              <a:solidFill>
                <a:srgbClr val="5B9BD5"/>
              </a:solidFill>
              <a:latin typeface="Calibri" panose="020F0502020204030204" pitchFamily="34" charset="0"/>
            </a:endParaRPr>
          </a:p>
        </p:txBody>
      </p:sp>
      <p:sp>
        <p:nvSpPr>
          <p:cNvPr id="65540" name="Прямоугольник 21"/>
          <p:cNvSpPr>
            <a:spLocks noChangeArrowheads="1"/>
          </p:cNvSpPr>
          <p:nvPr/>
        </p:nvSpPr>
        <p:spPr bwMode="auto">
          <a:xfrm>
            <a:off x="3164008" y="3025775"/>
            <a:ext cx="11176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uk-UA" sz="1800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lang="uk-UA" altLang="uk-UA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altLang="uk-UA" b="1" dirty="0">
                <a:latin typeface="Calibri" panose="020F0502020204030204" pitchFamily="34" charset="0"/>
                <a:cs typeface="Times New Roman" panose="02020603050405020304" pitchFamily="18" charset="0"/>
              </a:rPr>
              <a:t>проєктів</a:t>
            </a:r>
          </a:p>
        </p:txBody>
      </p:sp>
      <p:sp>
        <p:nvSpPr>
          <p:cNvPr id="65541" name="Прямоугольник 22"/>
          <p:cNvSpPr>
            <a:spLocks noChangeArrowheads="1"/>
          </p:cNvSpPr>
          <p:nvPr/>
        </p:nvSpPr>
        <p:spPr bwMode="auto">
          <a:xfrm>
            <a:off x="3133878" y="3610997"/>
            <a:ext cx="13475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uk-UA" dirty="0" smtClean="0">
                <a:solidFill>
                  <a:srgbClr val="40404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11 </a:t>
            </a:r>
            <a:r>
              <a:rPr lang="uk-UA" altLang="uk-UA" dirty="0">
                <a:solidFill>
                  <a:srgbClr val="40404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перехідних  </a:t>
            </a:r>
            <a:endParaRPr lang="" altLang="uk-UA" dirty="0">
              <a:solidFill>
                <a:srgbClr val="40404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5542" name="Прямоугольник 23"/>
          <p:cNvSpPr>
            <a:spLocks noChangeArrowheads="1"/>
          </p:cNvSpPr>
          <p:nvPr/>
        </p:nvSpPr>
        <p:spPr bwMode="auto">
          <a:xfrm>
            <a:off x="3186503" y="3951233"/>
            <a:ext cx="6351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solidFill>
                  <a:srgbClr val="40404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 нові</a:t>
            </a:r>
            <a:endParaRPr lang="uk-UA" altLang="uk-UA" dirty="0">
              <a:solidFill>
                <a:srgbClr val="404040"/>
              </a:solidFill>
              <a:latin typeface="Calibri" panose="020F0502020204030204" pitchFamily="34" charset="0"/>
            </a:endParaRPr>
          </a:p>
        </p:txBody>
      </p:sp>
      <p:sp>
        <p:nvSpPr>
          <p:cNvPr id="65543" name="TextBox 27"/>
          <p:cNvSpPr txBox="1">
            <a:spLocks noChangeArrowheads="1"/>
          </p:cNvSpPr>
          <p:nvPr/>
        </p:nvSpPr>
        <p:spPr bwMode="auto">
          <a:xfrm>
            <a:off x="4704195" y="3051175"/>
            <a:ext cx="80327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132,4</a:t>
            </a:r>
            <a:endParaRPr lang="uk-UA" altLang="uk-UA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C00000"/>
                </a:solidFill>
                <a:latin typeface="Calibri" panose="020F0502020204030204" pitchFamily="34" charset="0"/>
              </a:rPr>
              <a:t>млн грн</a:t>
            </a:r>
          </a:p>
        </p:txBody>
      </p:sp>
      <p:sp>
        <p:nvSpPr>
          <p:cNvPr id="65544" name="TextBox 28"/>
          <p:cNvSpPr txBox="1">
            <a:spLocks noChangeArrowheads="1"/>
          </p:cNvSpPr>
          <p:nvPr/>
        </p:nvSpPr>
        <p:spPr bwMode="auto">
          <a:xfrm>
            <a:off x="4742506" y="3576772"/>
            <a:ext cx="710451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800" dirty="0" smtClean="0">
                <a:latin typeface="Calibri" panose="020F0502020204030204" pitchFamily="34" charset="0"/>
              </a:rPr>
              <a:t>114,9</a:t>
            </a:r>
            <a:endParaRPr lang="uk-UA" altLang="uk-UA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 dirty="0">
                <a:latin typeface="Calibri" panose="020F0502020204030204" pitchFamily="34" charset="0"/>
              </a:rPr>
              <a:t>млн грн</a:t>
            </a:r>
          </a:p>
        </p:txBody>
      </p:sp>
      <p:sp>
        <p:nvSpPr>
          <p:cNvPr id="65546" name="Прямоугольник 30"/>
          <p:cNvSpPr>
            <a:spLocks noChangeArrowheads="1"/>
          </p:cNvSpPr>
          <p:nvPr/>
        </p:nvSpPr>
        <p:spPr bwMode="auto">
          <a:xfrm>
            <a:off x="7762218" y="3346389"/>
            <a:ext cx="24450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uk-UA" sz="1600" b="1" dirty="0">
                <a:solidFill>
                  <a:srgbClr val="5B9BD5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Термін завершення реалізації проєктів</a:t>
            </a:r>
          </a:p>
        </p:txBody>
      </p:sp>
      <p:sp>
        <p:nvSpPr>
          <p:cNvPr id="65547" name="Прямоугольник 32"/>
          <p:cNvSpPr>
            <a:spLocks noChangeArrowheads="1"/>
          </p:cNvSpPr>
          <p:nvPr/>
        </p:nvSpPr>
        <p:spPr bwMode="auto">
          <a:xfrm>
            <a:off x="7941853" y="3997170"/>
            <a:ext cx="987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uk-UA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2021 рік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8938803" y="3995583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kern="0" dirty="0">
                <a:latin typeface="Calibri" panose="020F0502020204030204"/>
                <a:ea typeface="Arial"/>
                <a:cs typeface="Times New Roman" panose="02020603050405020304" pitchFamily="18" charset="0"/>
                <a:sym typeface="Arial"/>
              </a:rPr>
              <a:t>8</a:t>
            </a:r>
            <a:endParaRPr lang="" sz="1800" b="1" kern="0" dirty="0">
              <a:latin typeface="Calibri" panose="020F0502020204030204"/>
              <a:ea typeface="Arial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5549" name="Прямоугольник 35"/>
          <p:cNvSpPr>
            <a:spLocks noChangeArrowheads="1"/>
          </p:cNvSpPr>
          <p:nvPr/>
        </p:nvSpPr>
        <p:spPr bwMode="auto">
          <a:xfrm>
            <a:off x="8092696" y="4498820"/>
            <a:ext cx="987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uk-UA" sz="1800">
                <a:solidFill>
                  <a:srgbClr val="40404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2022 рік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9089646" y="450517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  <a:ea typeface="Arial"/>
                <a:cs typeface="Times New Roman" panose="02020603050405020304" pitchFamily="18" charset="0"/>
                <a:sym typeface="Arial"/>
              </a:rPr>
              <a:t>4</a:t>
            </a:r>
            <a:endParaRPr lang="" sz="1800" b="1" kern="0" dirty="0">
              <a:solidFill>
                <a:prstClr val="black">
                  <a:lumMod val="75000"/>
                  <a:lumOff val="25000"/>
                </a:prstClr>
              </a:solidFill>
              <a:latin typeface="Calibri" panose="020F0502020204030204"/>
              <a:ea typeface="Arial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40" name="Group 199"/>
          <p:cNvGrpSpPr>
            <a:grpSpLocks noChangeAspect="1"/>
          </p:cNvGrpSpPr>
          <p:nvPr/>
        </p:nvGrpSpPr>
        <p:grpSpPr bwMode="auto">
          <a:xfrm>
            <a:off x="4805078" y="1759789"/>
            <a:ext cx="917575" cy="937201"/>
            <a:chOff x="-1048" y="230"/>
            <a:chExt cx="374" cy="382"/>
          </a:xfrm>
          <a:solidFill>
            <a:srgbClr val="35842B"/>
          </a:solidFill>
        </p:grpSpPr>
        <p:sp>
          <p:nvSpPr>
            <p:cNvPr id="41" name="Freeform 201"/>
            <p:cNvSpPr>
              <a:spLocks noEditPoints="1"/>
            </p:cNvSpPr>
            <p:nvPr/>
          </p:nvSpPr>
          <p:spPr bwMode="auto">
            <a:xfrm>
              <a:off x="-1048" y="351"/>
              <a:ext cx="374" cy="261"/>
            </a:xfrm>
            <a:custGeom>
              <a:avLst/>
              <a:gdLst>
                <a:gd name="T0" fmla="*/ 3088 w 3362"/>
                <a:gd name="T1" fmla="*/ 2101 h 2350"/>
                <a:gd name="T2" fmla="*/ 2703 w 3362"/>
                <a:gd name="T3" fmla="*/ 2119 h 2350"/>
                <a:gd name="T4" fmla="*/ 2492 w 3362"/>
                <a:gd name="T5" fmla="*/ 2216 h 2350"/>
                <a:gd name="T6" fmla="*/ 3143 w 3362"/>
                <a:gd name="T7" fmla="*/ 2203 h 2350"/>
                <a:gd name="T8" fmla="*/ 3199 w 3362"/>
                <a:gd name="T9" fmla="*/ 1850 h 2350"/>
                <a:gd name="T10" fmla="*/ 2928 w 3362"/>
                <a:gd name="T11" fmla="*/ 1887 h 2350"/>
                <a:gd name="T12" fmla="*/ 2551 w 3362"/>
                <a:gd name="T13" fmla="*/ 1885 h 2350"/>
                <a:gd name="T14" fmla="*/ 2673 w 3362"/>
                <a:gd name="T15" fmla="*/ 2003 h 2350"/>
                <a:gd name="T16" fmla="*/ 3031 w 3362"/>
                <a:gd name="T17" fmla="*/ 1991 h 2350"/>
                <a:gd name="T18" fmla="*/ 3196 w 3362"/>
                <a:gd name="T19" fmla="*/ 1960 h 2350"/>
                <a:gd name="T20" fmla="*/ 3238 w 3362"/>
                <a:gd name="T21" fmla="*/ 1607 h 2350"/>
                <a:gd name="T22" fmla="*/ 3026 w 3362"/>
                <a:gd name="T23" fmla="*/ 1651 h 2350"/>
                <a:gd name="T24" fmla="*/ 2563 w 3362"/>
                <a:gd name="T25" fmla="*/ 1653 h 2350"/>
                <a:gd name="T26" fmla="*/ 2709 w 3362"/>
                <a:gd name="T27" fmla="*/ 1775 h 2350"/>
                <a:gd name="T28" fmla="*/ 3031 w 3362"/>
                <a:gd name="T29" fmla="*/ 1763 h 2350"/>
                <a:gd name="T30" fmla="*/ 3176 w 3362"/>
                <a:gd name="T31" fmla="*/ 1737 h 2350"/>
                <a:gd name="T32" fmla="*/ 2072 w 3362"/>
                <a:gd name="T33" fmla="*/ 1548 h 2350"/>
                <a:gd name="T34" fmla="*/ 1919 w 3362"/>
                <a:gd name="T35" fmla="*/ 1591 h 2350"/>
                <a:gd name="T36" fmla="*/ 1757 w 3362"/>
                <a:gd name="T37" fmla="*/ 1785 h 2350"/>
                <a:gd name="T38" fmla="*/ 1747 w 3362"/>
                <a:gd name="T39" fmla="*/ 1955 h 2350"/>
                <a:gd name="T40" fmla="*/ 1954 w 3362"/>
                <a:gd name="T41" fmla="*/ 2208 h 2350"/>
                <a:gd name="T42" fmla="*/ 2388 w 3362"/>
                <a:gd name="T43" fmla="*/ 2065 h 2350"/>
                <a:gd name="T44" fmla="*/ 2309 w 3362"/>
                <a:gd name="T45" fmla="*/ 1626 h 2350"/>
                <a:gd name="T46" fmla="*/ 2078 w 3362"/>
                <a:gd name="T47" fmla="*/ 1548 h 2350"/>
                <a:gd name="T48" fmla="*/ 3088 w 3362"/>
                <a:gd name="T49" fmla="*/ 1414 h 2350"/>
                <a:gd name="T50" fmla="*/ 2623 w 3362"/>
                <a:gd name="T51" fmla="*/ 1428 h 2350"/>
                <a:gd name="T52" fmla="*/ 2517 w 3362"/>
                <a:gd name="T53" fmla="*/ 1531 h 2350"/>
                <a:gd name="T54" fmla="*/ 2960 w 3362"/>
                <a:gd name="T55" fmla="*/ 1540 h 2350"/>
                <a:gd name="T56" fmla="*/ 3153 w 3362"/>
                <a:gd name="T57" fmla="*/ 1513 h 2350"/>
                <a:gd name="T58" fmla="*/ 3246 w 3362"/>
                <a:gd name="T59" fmla="*/ 1482 h 2350"/>
                <a:gd name="T60" fmla="*/ 3143 w 3362"/>
                <a:gd name="T61" fmla="*/ 1174 h 2350"/>
                <a:gd name="T62" fmla="*/ 2829 w 3362"/>
                <a:gd name="T63" fmla="*/ 1203 h 2350"/>
                <a:gd name="T64" fmla="*/ 2357 w 3362"/>
                <a:gd name="T65" fmla="*/ 1269 h 2350"/>
                <a:gd name="T66" fmla="*/ 2875 w 3362"/>
                <a:gd name="T67" fmla="*/ 1316 h 2350"/>
                <a:gd name="T68" fmla="*/ 3096 w 3362"/>
                <a:gd name="T69" fmla="*/ 1295 h 2350"/>
                <a:gd name="T70" fmla="*/ 3213 w 3362"/>
                <a:gd name="T71" fmla="*/ 1268 h 2350"/>
                <a:gd name="T72" fmla="*/ 2514 w 3362"/>
                <a:gd name="T73" fmla="*/ 952 h 2350"/>
                <a:gd name="T74" fmla="*/ 2377 w 3362"/>
                <a:gd name="T75" fmla="*/ 1046 h 2350"/>
                <a:gd name="T76" fmla="*/ 2550 w 3362"/>
                <a:gd name="T77" fmla="*/ 1077 h 2350"/>
                <a:gd name="T78" fmla="*/ 2783 w 3362"/>
                <a:gd name="T79" fmla="*/ 1088 h 2350"/>
                <a:gd name="T80" fmla="*/ 3015 w 3362"/>
                <a:gd name="T81" fmla="*/ 1077 h 2350"/>
                <a:gd name="T82" fmla="*/ 3203 w 3362"/>
                <a:gd name="T83" fmla="*/ 1041 h 2350"/>
                <a:gd name="T84" fmla="*/ 3052 w 3362"/>
                <a:gd name="T85" fmla="*/ 952 h 2350"/>
                <a:gd name="T86" fmla="*/ 936 w 3362"/>
                <a:gd name="T87" fmla="*/ 480 h 2350"/>
                <a:gd name="T88" fmla="*/ 457 w 3362"/>
                <a:gd name="T89" fmla="*/ 1020 h 2350"/>
                <a:gd name="T90" fmla="*/ 501 w 3362"/>
                <a:gd name="T91" fmla="*/ 1306 h 2350"/>
                <a:gd name="T92" fmla="*/ 697 w 3362"/>
                <a:gd name="T93" fmla="*/ 837 h 2350"/>
                <a:gd name="T94" fmla="*/ 1219 w 3362"/>
                <a:gd name="T95" fmla="*/ 516 h 2350"/>
                <a:gd name="T96" fmla="*/ 1157 w 3362"/>
                <a:gd name="T97" fmla="*/ 0 h 2350"/>
                <a:gd name="T98" fmla="*/ 2387 w 3362"/>
                <a:gd name="T99" fmla="*/ 444 h 2350"/>
                <a:gd name="T100" fmla="*/ 2954 w 3362"/>
                <a:gd name="T101" fmla="*/ 815 h 2350"/>
                <a:gd name="T102" fmla="*/ 3358 w 3362"/>
                <a:gd name="T103" fmla="*/ 1014 h 2350"/>
                <a:gd name="T104" fmla="*/ 3303 w 3362"/>
                <a:gd name="T105" fmla="*/ 2265 h 2350"/>
                <a:gd name="T106" fmla="*/ 2856 w 3362"/>
                <a:gd name="T107" fmla="*/ 2349 h 2350"/>
                <a:gd name="T108" fmla="*/ 2228 w 3362"/>
                <a:gd name="T109" fmla="*/ 2327 h 2350"/>
                <a:gd name="T110" fmla="*/ 1739 w 3362"/>
                <a:gd name="T111" fmla="*/ 2192 h 2350"/>
                <a:gd name="T112" fmla="*/ 192 w 3362"/>
                <a:gd name="T113" fmla="*/ 1908 h 2350"/>
                <a:gd name="T114" fmla="*/ 14 w 3362"/>
                <a:gd name="T115" fmla="*/ 1115 h 2350"/>
                <a:gd name="T116" fmla="*/ 440 w 3362"/>
                <a:gd name="T117" fmla="*/ 400 h 2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62" h="2350">
                  <a:moveTo>
                    <a:pt x="3246" y="2064"/>
                  </a:moveTo>
                  <a:lnTo>
                    <a:pt x="3244" y="2064"/>
                  </a:lnTo>
                  <a:lnTo>
                    <a:pt x="3238" y="2066"/>
                  </a:lnTo>
                  <a:lnTo>
                    <a:pt x="3232" y="2068"/>
                  </a:lnTo>
                  <a:lnTo>
                    <a:pt x="3206" y="2076"/>
                  </a:lnTo>
                  <a:lnTo>
                    <a:pt x="3199" y="2079"/>
                  </a:lnTo>
                  <a:lnTo>
                    <a:pt x="3190" y="2081"/>
                  </a:lnTo>
                  <a:lnTo>
                    <a:pt x="3162" y="2088"/>
                  </a:lnTo>
                  <a:lnTo>
                    <a:pt x="3143" y="2091"/>
                  </a:lnTo>
                  <a:lnTo>
                    <a:pt x="3112" y="2098"/>
                  </a:lnTo>
                  <a:lnTo>
                    <a:pt x="3088" y="2101"/>
                  </a:lnTo>
                  <a:lnTo>
                    <a:pt x="3052" y="2106"/>
                  </a:lnTo>
                  <a:lnTo>
                    <a:pt x="3026" y="2109"/>
                  </a:lnTo>
                  <a:lnTo>
                    <a:pt x="3004" y="2111"/>
                  </a:lnTo>
                  <a:lnTo>
                    <a:pt x="2983" y="2113"/>
                  </a:lnTo>
                  <a:lnTo>
                    <a:pt x="2954" y="2115"/>
                  </a:lnTo>
                  <a:lnTo>
                    <a:pt x="2928" y="2117"/>
                  </a:lnTo>
                  <a:lnTo>
                    <a:pt x="2900" y="2118"/>
                  </a:lnTo>
                  <a:lnTo>
                    <a:pt x="2873" y="2119"/>
                  </a:lnTo>
                  <a:lnTo>
                    <a:pt x="2829" y="2120"/>
                  </a:lnTo>
                  <a:lnTo>
                    <a:pt x="2783" y="2120"/>
                  </a:lnTo>
                  <a:lnTo>
                    <a:pt x="2703" y="2119"/>
                  </a:lnTo>
                  <a:lnTo>
                    <a:pt x="2679" y="2118"/>
                  </a:lnTo>
                  <a:lnTo>
                    <a:pt x="2626" y="2115"/>
                  </a:lnTo>
                  <a:lnTo>
                    <a:pt x="2599" y="2113"/>
                  </a:lnTo>
                  <a:lnTo>
                    <a:pt x="2552" y="2109"/>
                  </a:lnTo>
                  <a:lnTo>
                    <a:pt x="2526" y="2106"/>
                  </a:lnTo>
                  <a:lnTo>
                    <a:pt x="2517" y="2105"/>
                  </a:lnTo>
                  <a:lnTo>
                    <a:pt x="2510" y="2104"/>
                  </a:lnTo>
                  <a:lnTo>
                    <a:pt x="2491" y="2140"/>
                  </a:lnTo>
                  <a:lnTo>
                    <a:pt x="2469" y="2175"/>
                  </a:lnTo>
                  <a:lnTo>
                    <a:pt x="2443" y="2207"/>
                  </a:lnTo>
                  <a:lnTo>
                    <a:pt x="2492" y="2216"/>
                  </a:lnTo>
                  <a:lnTo>
                    <a:pt x="2543" y="2222"/>
                  </a:lnTo>
                  <a:lnTo>
                    <a:pt x="2599" y="2227"/>
                  </a:lnTo>
                  <a:lnTo>
                    <a:pt x="2658" y="2232"/>
                  </a:lnTo>
                  <a:lnTo>
                    <a:pt x="2719" y="2234"/>
                  </a:lnTo>
                  <a:lnTo>
                    <a:pt x="2783" y="2235"/>
                  </a:lnTo>
                  <a:lnTo>
                    <a:pt x="2859" y="2234"/>
                  </a:lnTo>
                  <a:lnTo>
                    <a:pt x="2929" y="2231"/>
                  </a:lnTo>
                  <a:lnTo>
                    <a:pt x="2992" y="2225"/>
                  </a:lnTo>
                  <a:lnTo>
                    <a:pt x="3049" y="2219"/>
                  </a:lnTo>
                  <a:lnTo>
                    <a:pt x="3099" y="2211"/>
                  </a:lnTo>
                  <a:lnTo>
                    <a:pt x="3143" y="2203"/>
                  </a:lnTo>
                  <a:lnTo>
                    <a:pt x="3179" y="2194"/>
                  </a:lnTo>
                  <a:lnTo>
                    <a:pt x="3209" y="2186"/>
                  </a:lnTo>
                  <a:lnTo>
                    <a:pt x="3231" y="2177"/>
                  </a:lnTo>
                  <a:lnTo>
                    <a:pt x="3246" y="2170"/>
                  </a:lnTo>
                  <a:lnTo>
                    <a:pt x="3246" y="2064"/>
                  </a:lnTo>
                  <a:close/>
                  <a:moveTo>
                    <a:pt x="3246" y="1834"/>
                  </a:moveTo>
                  <a:lnTo>
                    <a:pt x="3244" y="1835"/>
                  </a:lnTo>
                  <a:lnTo>
                    <a:pt x="3238" y="1837"/>
                  </a:lnTo>
                  <a:lnTo>
                    <a:pt x="3232" y="1839"/>
                  </a:lnTo>
                  <a:lnTo>
                    <a:pt x="3206" y="1847"/>
                  </a:lnTo>
                  <a:lnTo>
                    <a:pt x="3199" y="1850"/>
                  </a:lnTo>
                  <a:lnTo>
                    <a:pt x="3190" y="1852"/>
                  </a:lnTo>
                  <a:lnTo>
                    <a:pt x="3162" y="1858"/>
                  </a:lnTo>
                  <a:lnTo>
                    <a:pt x="3143" y="1863"/>
                  </a:lnTo>
                  <a:lnTo>
                    <a:pt x="3112" y="1868"/>
                  </a:lnTo>
                  <a:lnTo>
                    <a:pt x="3088" y="1872"/>
                  </a:lnTo>
                  <a:lnTo>
                    <a:pt x="3052" y="1876"/>
                  </a:lnTo>
                  <a:lnTo>
                    <a:pt x="3026" y="1880"/>
                  </a:lnTo>
                  <a:lnTo>
                    <a:pt x="3004" y="1882"/>
                  </a:lnTo>
                  <a:lnTo>
                    <a:pt x="2983" y="1884"/>
                  </a:lnTo>
                  <a:lnTo>
                    <a:pt x="2954" y="1886"/>
                  </a:lnTo>
                  <a:lnTo>
                    <a:pt x="2928" y="1887"/>
                  </a:lnTo>
                  <a:lnTo>
                    <a:pt x="2900" y="1888"/>
                  </a:lnTo>
                  <a:lnTo>
                    <a:pt x="2873" y="1889"/>
                  </a:lnTo>
                  <a:lnTo>
                    <a:pt x="2829" y="1890"/>
                  </a:lnTo>
                  <a:lnTo>
                    <a:pt x="2783" y="1891"/>
                  </a:lnTo>
                  <a:lnTo>
                    <a:pt x="2752" y="1890"/>
                  </a:lnTo>
                  <a:lnTo>
                    <a:pt x="2725" y="1890"/>
                  </a:lnTo>
                  <a:lnTo>
                    <a:pt x="2700" y="1888"/>
                  </a:lnTo>
                  <a:lnTo>
                    <a:pt x="2649" y="1887"/>
                  </a:lnTo>
                  <a:lnTo>
                    <a:pt x="2599" y="1884"/>
                  </a:lnTo>
                  <a:lnTo>
                    <a:pt x="2551" y="1880"/>
                  </a:lnTo>
                  <a:lnTo>
                    <a:pt x="2551" y="1885"/>
                  </a:lnTo>
                  <a:lnTo>
                    <a:pt x="2552" y="1891"/>
                  </a:lnTo>
                  <a:lnTo>
                    <a:pt x="2551" y="1896"/>
                  </a:lnTo>
                  <a:lnTo>
                    <a:pt x="2551" y="1901"/>
                  </a:lnTo>
                  <a:lnTo>
                    <a:pt x="2551" y="1907"/>
                  </a:lnTo>
                  <a:lnTo>
                    <a:pt x="2552" y="1914"/>
                  </a:lnTo>
                  <a:lnTo>
                    <a:pt x="2550" y="1953"/>
                  </a:lnTo>
                  <a:lnTo>
                    <a:pt x="2544" y="1992"/>
                  </a:lnTo>
                  <a:lnTo>
                    <a:pt x="2547" y="1993"/>
                  </a:lnTo>
                  <a:lnTo>
                    <a:pt x="2597" y="1998"/>
                  </a:lnTo>
                  <a:lnTo>
                    <a:pt x="2649" y="2001"/>
                  </a:lnTo>
                  <a:lnTo>
                    <a:pt x="2673" y="2003"/>
                  </a:lnTo>
                  <a:lnTo>
                    <a:pt x="2727" y="2004"/>
                  </a:lnTo>
                  <a:lnTo>
                    <a:pt x="2783" y="2005"/>
                  </a:lnTo>
                  <a:lnTo>
                    <a:pt x="2829" y="2005"/>
                  </a:lnTo>
                  <a:lnTo>
                    <a:pt x="2872" y="2004"/>
                  </a:lnTo>
                  <a:lnTo>
                    <a:pt x="2879" y="2003"/>
                  </a:lnTo>
                  <a:lnTo>
                    <a:pt x="2918" y="2002"/>
                  </a:lnTo>
                  <a:lnTo>
                    <a:pt x="2956" y="1999"/>
                  </a:lnTo>
                  <a:lnTo>
                    <a:pt x="2960" y="1999"/>
                  </a:lnTo>
                  <a:lnTo>
                    <a:pt x="2965" y="1999"/>
                  </a:lnTo>
                  <a:lnTo>
                    <a:pt x="2999" y="1996"/>
                  </a:lnTo>
                  <a:lnTo>
                    <a:pt x="3031" y="1991"/>
                  </a:lnTo>
                  <a:lnTo>
                    <a:pt x="3039" y="1991"/>
                  </a:lnTo>
                  <a:lnTo>
                    <a:pt x="3068" y="1987"/>
                  </a:lnTo>
                  <a:lnTo>
                    <a:pt x="3096" y="1983"/>
                  </a:lnTo>
                  <a:lnTo>
                    <a:pt x="3103" y="1982"/>
                  </a:lnTo>
                  <a:lnTo>
                    <a:pt x="3128" y="1976"/>
                  </a:lnTo>
                  <a:lnTo>
                    <a:pt x="3149" y="1972"/>
                  </a:lnTo>
                  <a:lnTo>
                    <a:pt x="3153" y="1971"/>
                  </a:lnTo>
                  <a:lnTo>
                    <a:pt x="3156" y="1971"/>
                  </a:lnTo>
                  <a:lnTo>
                    <a:pt x="3176" y="1966"/>
                  </a:lnTo>
                  <a:lnTo>
                    <a:pt x="3193" y="1962"/>
                  </a:lnTo>
                  <a:lnTo>
                    <a:pt x="3196" y="1960"/>
                  </a:lnTo>
                  <a:lnTo>
                    <a:pt x="3197" y="1960"/>
                  </a:lnTo>
                  <a:lnTo>
                    <a:pt x="3213" y="1955"/>
                  </a:lnTo>
                  <a:lnTo>
                    <a:pt x="3226" y="1950"/>
                  </a:lnTo>
                  <a:lnTo>
                    <a:pt x="3227" y="1950"/>
                  </a:lnTo>
                  <a:lnTo>
                    <a:pt x="3227" y="1950"/>
                  </a:lnTo>
                  <a:lnTo>
                    <a:pt x="3238" y="1944"/>
                  </a:lnTo>
                  <a:lnTo>
                    <a:pt x="3246" y="1940"/>
                  </a:lnTo>
                  <a:lnTo>
                    <a:pt x="3246" y="1834"/>
                  </a:lnTo>
                  <a:close/>
                  <a:moveTo>
                    <a:pt x="3246" y="1605"/>
                  </a:moveTo>
                  <a:lnTo>
                    <a:pt x="3244" y="1606"/>
                  </a:lnTo>
                  <a:lnTo>
                    <a:pt x="3238" y="1607"/>
                  </a:lnTo>
                  <a:lnTo>
                    <a:pt x="3232" y="1609"/>
                  </a:lnTo>
                  <a:lnTo>
                    <a:pt x="3206" y="1618"/>
                  </a:lnTo>
                  <a:lnTo>
                    <a:pt x="3199" y="1620"/>
                  </a:lnTo>
                  <a:lnTo>
                    <a:pt x="3190" y="1622"/>
                  </a:lnTo>
                  <a:lnTo>
                    <a:pt x="3177" y="1625"/>
                  </a:lnTo>
                  <a:lnTo>
                    <a:pt x="3162" y="1629"/>
                  </a:lnTo>
                  <a:lnTo>
                    <a:pt x="3143" y="1633"/>
                  </a:lnTo>
                  <a:lnTo>
                    <a:pt x="3112" y="1639"/>
                  </a:lnTo>
                  <a:lnTo>
                    <a:pt x="3088" y="1642"/>
                  </a:lnTo>
                  <a:lnTo>
                    <a:pt x="3052" y="1648"/>
                  </a:lnTo>
                  <a:lnTo>
                    <a:pt x="3026" y="1651"/>
                  </a:lnTo>
                  <a:lnTo>
                    <a:pt x="2983" y="1654"/>
                  </a:lnTo>
                  <a:lnTo>
                    <a:pt x="2954" y="1656"/>
                  </a:lnTo>
                  <a:lnTo>
                    <a:pt x="2928" y="1658"/>
                  </a:lnTo>
                  <a:lnTo>
                    <a:pt x="2900" y="1659"/>
                  </a:lnTo>
                  <a:lnTo>
                    <a:pt x="2873" y="1661"/>
                  </a:lnTo>
                  <a:lnTo>
                    <a:pt x="2829" y="1662"/>
                  </a:lnTo>
                  <a:lnTo>
                    <a:pt x="2783" y="1662"/>
                  </a:lnTo>
                  <a:lnTo>
                    <a:pt x="2722" y="1661"/>
                  </a:lnTo>
                  <a:lnTo>
                    <a:pt x="2664" y="1659"/>
                  </a:lnTo>
                  <a:lnTo>
                    <a:pt x="2611" y="1656"/>
                  </a:lnTo>
                  <a:lnTo>
                    <a:pt x="2563" y="1653"/>
                  </a:lnTo>
                  <a:lnTo>
                    <a:pt x="2517" y="1648"/>
                  </a:lnTo>
                  <a:lnTo>
                    <a:pt x="2477" y="1642"/>
                  </a:lnTo>
                  <a:lnTo>
                    <a:pt x="2499" y="1680"/>
                  </a:lnTo>
                  <a:lnTo>
                    <a:pt x="2517" y="1720"/>
                  </a:lnTo>
                  <a:lnTo>
                    <a:pt x="2532" y="1762"/>
                  </a:lnTo>
                  <a:lnTo>
                    <a:pt x="2543" y="1764"/>
                  </a:lnTo>
                  <a:lnTo>
                    <a:pt x="2569" y="1766"/>
                  </a:lnTo>
                  <a:lnTo>
                    <a:pt x="2612" y="1770"/>
                  </a:lnTo>
                  <a:lnTo>
                    <a:pt x="2638" y="1772"/>
                  </a:lnTo>
                  <a:lnTo>
                    <a:pt x="2686" y="1774"/>
                  </a:lnTo>
                  <a:lnTo>
                    <a:pt x="2709" y="1775"/>
                  </a:lnTo>
                  <a:lnTo>
                    <a:pt x="2783" y="1776"/>
                  </a:lnTo>
                  <a:lnTo>
                    <a:pt x="2829" y="1775"/>
                  </a:lnTo>
                  <a:lnTo>
                    <a:pt x="2872" y="1774"/>
                  </a:lnTo>
                  <a:lnTo>
                    <a:pt x="2875" y="1774"/>
                  </a:lnTo>
                  <a:lnTo>
                    <a:pt x="2879" y="1774"/>
                  </a:lnTo>
                  <a:lnTo>
                    <a:pt x="2918" y="1772"/>
                  </a:lnTo>
                  <a:lnTo>
                    <a:pt x="2956" y="1770"/>
                  </a:lnTo>
                  <a:lnTo>
                    <a:pt x="2960" y="1769"/>
                  </a:lnTo>
                  <a:lnTo>
                    <a:pt x="2965" y="1769"/>
                  </a:lnTo>
                  <a:lnTo>
                    <a:pt x="2999" y="1766"/>
                  </a:lnTo>
                  <a:lnTo>
                    <a:pt x="3031" y="1763"/>
                  </a:lnTo>
                  <a:lnTo>
                    <a:pt x="3034" y="1762"/>
                  </a:lnTo>
                  <a:lnTo>
                    <a:pt x="3039" y="1762"/>
                  </a:lnTo>
                  <a:lnTo>
                    <a:pt x="3068" y="1757"/>
                  </a:lnTo>
                  <a:lnTo>
                    <a:pt x="3096" y="1753"/>
                  </a:lnTo>
                  <a:lnTo>
                    <a:pt x="3099" y="1753"/>
                  </a:lnTo>
                  <a:lnTo>
                    <a:pt x="3103" y="1752"/>
                  </a:lnTo>
                  <a:lnTo>
                    <a:pt x="3128" y="1748"/>
                  </a:lnTo>
                  <a:lnTo>
                    <a:pt x="3149" y="1742"/>
                  </a:lnTo>
                  <a:lnTo>
                    <a:pt x="3153" y="1742"/>
                  </a:lnTo>
                  <a:lnTo>
                    <a:pt x="3156" y="1741"/>
                  </a:lnTo>
                  <a:lnTo>
                    <a:pt x="3176" y="1737"/>
                  </a:lnTo>
                  <a:lnTo>
                    <a:pt x="3193" y="1732"/>
                  </a:lnTo>
                  <a:lnTo>
                    <a:pt x="3196" y="1732"/>
                  </a:lnTo>
                  <a:lnTo>
                    <a:pt x="3197" y="1731"/>
                  </a:lnTo>
                  <a:lnTo>
                    <a:pt x="3213" y="1725"/>
                  </a:lnTo>
                  <a:lnTo>
                    <a:pt x="3226" y="1721"/>
                  </a:lnTo>
                  <a:lnTo>
                    <a:pt x="3227" y="1720"/>
                  </a:lnTo>
                  <a:lnTo>
                    <a:pt x="3238" y="1716"/>
                  </a:lnTo>
                  <a:lnTo>
                    <a:pt x="3246" y="1710"/>
                  </a:lnTo>
                  <a:lnTo>
                    <a:pt x="3246" y="1605"/>
                  </a:lnTo>
                  <a:close/>
                  <a:moveTo>
                    <a:pt x="2078" y="1548"/>
                  </a:moveTo>
                  <a:lnTo>
                    <a:pt x="2072" y="1548"/>
                  </a:lnTo>
                  <a:lnTo>
                    <a:pt x="2067" y="1548"/>
                  </a:lnTo>
                  <a:lnTo>
                    <a:pt x="2042" y="1550"/>
                  </a:lnTo>
                  <a:lnTo>
                    <a:pt x="2016" y="1554"/>
                  </a:lnTo>
                  <a:lnTo>
                    <a:pt x="2014" y="1555"/>
                  </a:lnTo>
                  <a:lnTo>
                    <a:pt x="2012" y="1555"/>
                  </a:lnTo>
                  <a:lnTo>
                    <a:pt x="1992" y="1561"/>
                  </a:lnTo>
                  <a:lnTo>
                    <a:pt x="1972" y="1567"/>
                  </a:lnTo>
                  <a:lnTo>
                    <a:pt x="1966" y="1569"/>
                  </a:lnTo>
                  <a:lnTo>
                    <a:pt x="1962" y="1571"/>
                  </a:lnTo>
                  <a:lnTo>
                    <a:pt x="1939" y="1581"/>
                  </a:lnTo>
                  <a:lnTo>
                    <a:pt x="1919" y="1591"/>
                  </a:lnTo>
                  <a:lnTo>
                    <a:pt x="1919" y="1591"/>
                  </a:lnTo>
                  <a:lnTo>
                    <a:pt x="1883" y="1614"/>
                  </a:lnTo>
                  <a:lnTo>
                    <a:pt x="1852" y="1639"/>
                  </a:lnTo>
                  <a:lnTo>
                    <a:pt x="1823" y="1669"/>
                  </a:lnTo>
                  <a:lnTo>
                    <a:pt x="1798" y="1702"/>
                  </a:lnTo>
                  <a:lnTo>
                    <a:pt x="1778" y="1737"/>
                  </a:lnTo>
                  <a:lnTo>
                    <a:pt x="1777" y="1739"/>
                  </a:lnTo>
                  <a:lnTo>
                    <a:pt x="1776" y="1741"/>
                  </a:lnTo>
                  <a:lnTo>
                    <a:pt x="1766" y="1762"/>
                  </a:lnTo>
                  <a:lnTo>
                    <a:pt x="1759" y="1783"/>
                  </a:lnTo>
                  <a:lnTo>
                    <a:pt x="1757" y="1785"/>
                  </a:lnTo>
                  <a:lnTo>
                    <a:pt x="1756" y="1787"/>
                  </a:lnTo>
                  <a:lnTo>
                    <a:pt x="1751" y="1809"/>
                  </a:lnTo>
                  <a:lnTo>
                    <a:pt x="1746" y="1832"/>
                  </a:lnTo>
                  <a:lnTo>
                    <a:pt x="1745" y="1842"/>
                  </a:lnTo>
                  <a:lnTo>
                    <a:pt x="1741" y="1869"/>
                  </a:lnTo>
                  <a:lnTo>
                    <a:pt x="1740" y="1896"/>
                  </a:lnTo>
                  <a:lnTo>
                    <a:pt x="1741" y="1899"/>
                  </a:lnTo>
                  <a:lnTo>
                    <a:pt x="1741" y="1902"/>
                  </a:lnTo>
                  <a:lnTo>
                    <a:pt x="1742" y="1927"/>
                  </a:lnTo>
                  <a:lnTo>
                    <a:pt x="1747" y="1953"/>
                  </a:lnTo>
                  <a:lnTo>
                    <a:pt x="1747" y="1955"/>
                  </a:lnTo>
                  <a:lnTo>
                    <a:pt x="1747" y="1957"/>
                  </a:lnTo>
                  <a:lnTo>
                    <a:pt x="1754" y="1984"/>
                  </a:lnTo>
                  <a:lnTo>
                    <a:pt x="1763" y="2010"/>
                  </a:lnTo>
                  <a:lnTo>
                    <a:pt x="1764" y="2015"/>
                  </a:lnTo>
                  <a:lnTo>
                    <a:pt x="1776" y="2041"/>
                  </a:lnTo>
                  <a:lnTo>
                    <a:pt x="1790" y="2067"/>
                  </a:lnTo>
                  <a:lnTo>
                    <a:pt x="1814" y="2103"/>
                  </a:lnTo>
                  <a:lnTo>
                    <a:pt x="1844" y="2135"/>
                  </a:lnTo>
                  <a:lnTo>
                    <a:pt x="1878" y="2164"/>
                  </a:lnTo>
                  <a:lnTo>
                    <a:pt x="1914" y="2188"/>
                  </a:lnTo>
                  <a:lnTo>
                    <a:pt x="1954" y="2208"/>
                  </a:lnTo>
                  <a:lnTo>
                    <a:pt x="1996" y="2222"/>
                  </a:lnTo>
                  <a:lnTo>
                    <a:pt x="2041" y="2232"/>
                  </a:lnTo>
                  <a:lnTo>
                    <a:pt x="2088" y="2235"/>
                  </a:lnTo>
                  <a:lnTo>
                    <a:pt x="2135" y="2232"/>
                  </a:lnTo>
                  <a:lnTo>
                    <a:pt x="2181" y="2222"/>
                  </a:lnTo>
                  <a:lnTo>
                    <a:pt x="2223" y="2207"/>
                  </a:lnTo>
                  <a:lnTo>
                    <a:pt x="2264" y="2188"/>
                  </a:lnTo>
                  <a:lnTo>
                    <a:pt x="2300" y="2163"/>
                  </a:lnTo>
                  <a:lnTo>
                    <a:pt x="2334" y="2134"/>
                  </a:lnTo>
                  <a:lnTo>
                    <a:pt x="2364" y="2101"/>
                  </a:lnTo>
                  <a:lnTo>
                    <a:pt x="2388" y="2065"/>
                  </a:lnTo>
                  <a:lnTo>
                    <a:pt x="2409" y="2024"/>
                  </a:lnTo>
                  <a:lnTo>
                    <a:pt x="2423" y="1982"/>
                  </a:lnTo>
                  <a:lnTo>
                    <a:pt x="2432" y="1937"/>
                  </a:lnTo>
                  <a:lnTo>
                    <a:pt x="2436" y="1891"/>
                  </a:lnTo>
                  <a:lnTo>
                    <a:pt x="2432" y="1846"/>
                  </a:lnTo>
                  <a:lnTo>
                    <a:pt x="2424" y="1803"/>
                  </a:lnTo>
                  <a:lnTo>
                    <a:pt x="2410" y="1762"/>
                  </a:lnTo>
                  <a:lnTo>
                    <a:pt x="2392" y="1723"/>
                  </a:lnTo>
                  <a:lnTo>
                    <a:pt x="2368" y="1687"/>
                  </a:lnTo>
                  <a:lnTo>
                    <a:pt x="2340" y="1655"/>
                  </a:lnTo>
                  <a:lnTo>
                    <a:pt x="2309" y="1626"/>
                  </a:lnTo>
                  <a:lnTo>
                    <a:pt x="2274" y="1601"/>
                  </a:lnTo>
                  <a:lnTo>
                    <a:pt x="2237" y="1581"/>
                  </a:lnTo>
                  <a:lnTo>
                    <a:pt x="2211" y="1569"/>
                  </a:lnTo>
                  <a:lnTo>
                    <a:pt x="2184" y="1561"/>
                  </a:lnTo>
                  <a:lnTo>
                    <a:pt x="2184" y="1561"/>
                  </a:lnTo>
                  <a:lnTo>
                    <a:pt x="2183" y="1561"/>
                  </a:lnTo>
                  <a:lnTo>
                    <a:pt x="2157" y="1554"/>
                  </a:lnTo>
                  <a:lnTo>
                    <a:pt x="2133" y="1550"/>
                  </a:lnTo>
                  <a:lnTo>
                    <a:pt x="2127" y="1550"/>
                  </a:lnTo>
                  <a:lnTo>
                    <a:pt x="2102" y="1548"/>
                  </a:lnTo>
                  <a:lnTo>
                    <a:pt x="2078" y="1548"/>
                  </a:lnTo>
                  <a:close/>
                  <a:moveTo>
                    <a:pt x="3246" y="1375"/>
                  </a:moveTo>
                  <a:lnTo>
                    <a:pt x="3244" y="1377"/>
                  </a:lnTo>
                  <a:lnTo>
                    <a:pt x="3238" y="1379"/>
                  </a:lnTo>
                  <a:lnTo>
                    <a:pt x="3232" y="1381"/>
                  </a:lnTo>
                  <a:lnTo>
                    <a:pt x="3206" y="1388"/>
                  </a:lnTo>
                  <a:lnTo>
                    <a:pt x="3199" y="1390"/>
                  </a:lnTo>
                  <a:lnTo>
                    <a:pt x="3190" y="1394"/>
                  </a:lnTo>
                  <a:lnTo>
                    <a:pt x="3162" y="1400"/>
                  </a:lnTo>
                  <a:lnTo>
                    <a:pt x="3143" y="1404"/>
                  </a:lnTo>
                  <a:lnTo>
                    <a:pt x="3112" y="1409"/>
                  </a:lnTo>
                  <a:lnTo>
                    <a:pt x="3088" y="1414"/>
                  </a:lnTo>
                  <a:lnTo>
                    <a:pt x="3052" y="1418"/>
                  </a:lnTo>
                  <a:lnTo>
                    <a:pt x="3026" y="1421"/>
                  </a:lnTo>
                  <a:lnTo>
                    <a:pt x="2983" y="1425"/>
                  </a:lnTo>
                  <a:lnTo>
                    <a:pt x="2954" y="1428"/>
                  </a:lnTo>
                  <a:lnTo>
                    <a:pt x="2928" y="1429"/>
                  </a:lnTo>
                  <a:lnTo>
                    <a:pt x="2900" y="1430"/>
                  </a:lnTo>
                  <a:lnTo>
                    <a:pt x="2873" y="1431"/>
                  </a:lnTo>
                  <a:lnTo>
                    <a:pt x="2829" y="1432"/>
                  </a:lnTo>
                  <a:lnTo>
                    <a:pt x="2783" y="1432"/>
                  </a:lnTo>
                  <a:lnTo>
                    <a:pt x="2701" y="1431"/>
                  </a:lnTo>
                  <a:lnTo>
                    <a:pt x="2623" y="1428"/>
                  </a:lnTo>
                  <a:lnTo>
                    <a:pt x="2547" y="1421"/>
                  </a:lnTo>
                  <a:lnTo>
                    <a:pt x="2472" y="1416"/>
                  </a:lnTo>
                  <a:lnTo>
                    <a:pt x="2396" y="1409"/>
                  </a:lnTo>
                  <a:lnTo>
                    <a:pt x="2320" y="1404"/>
                  </a:lnTo>
                  <a:lnTo>
                    <a:pt x="2320" y="1482"/>
                  </a:lnTo>
                  <a:lnTo>
                    <a:pt x="2335" y="1489"/>
                  </a:lnTo>
                  <a:lnTo>
                    <a:pt x="2357" y="1498"/>
                  </a:lnTo>
                  <a:lnTo>
                    <a:pt x="2386" y="1506"/>
                  </a:lnTo>
                  <a:lnTo>
                    <a:pt x="2423" y="1515"/>
                  </a:lnTo>
                  <a:lnTo>
                    <a:pt x="2467" y="1523"/>
                  </a:lnTo>
                  <a:lnTo>
                    <a:pt x="2517" y="1531"/>
                  </a:lnTo>
                  <a:lnTo>
                    <a:pt x="2574" y="1537"/>
                  </a:lnTo>
                  <a:lnTo>
                    <a:pt x="2638" y="1542"/>
                  </a:lnTo>
                  <a:lnTo>
                    <a:pt x="2707" y="1546"/>
                  </a:lnTo>
                  <a:lnTo>
                    <a:pt x="2783" y="1547"/>
                  </a:lnTo>
                  <a:lnTo>
                    <a:pt x="2829" y="1547"/>
                  </a:lnTo>
                  <a:lnTo>
                    <a:pt x="2872" y="1546"/>
                  </a:lnTo>
                  <a:lnTo>
                    <a:pt x="2875" y="1545"/>
                  </a:lnTo>
                  <a:lnTo>
                    <a:pt x="2879" y="1545"/>
                  </a:lnTo>
                  <a:lnTo>
                    <a:pt x="2918" y="1544"/>
                  </a:lnTo>
                  <a:lnTo>
                    <a:pt x="2956" y="1540"/>
                  </a:lnTo>
                  <a:lnTo>
                    <a:pt x="2960" y="1540"/>
                  </a:lnTo>
                  <a:lnTo>
                    <a:pt x="2965" y="1540"/>
                  </a:lnTo>
                  <a:lnTo>
                    <a:pt x="2999" y="1537"/>
                  </a:lnTo>
                  <a:lnTo>
                    <a:pt x="3031" y="1533"/>
                  </a:lnTo>
                  <a:lnTo>
                    <a:pt x="3034" y="1533"/>
                  </a:lnTo>
                  <a:lnTo>
                    <a:pt x="3039" y="1532"/>
                  </a:lnTo>
                  <a:lnTo>
                    <a:pt x="3068" y="1529"/>
                  </a:lnTo>
                  <a:lnTo>
                    <a:pt x="3096" y="1524"/>
                  </a:lnTo>
                  <a:lnTo>
                    <a:pt x="3103" y="1523"/>
                  </a:lnTo>
                  <a:lnTo>
                    <a:pt x="3128" y="1518"/>
                  </a:lnTo>
                  <a:lnTo>
                    <a:pt x="3149" y="1514"/>
                  </a:lnTo>
                  <a:lnTo>
                    <a:pt x="3153" y="1513"/>
                  </a:lnTo>
                  <a:lnTo>
                    <a:pt x="3156" y="1513"/>
                  </a:lnTo>
                  <a:lnTo>
                    <a:pt x="3176" y="1507"/>
                  </a:lnTo>
                  <a:lnTo>
                    <a:pt x="3193" y="1502"/>
                  </a:lnTo>
                  <a:lnTo>
                    <a:pt x="3196" y="1502"/>
                  </a:lnTo>
                  <a:lnTo>
                    <a:pt x="3197" y="1502"/>
                  </a:lnTo>
                  <a:lnTo>
                    <a:pt x="3213" y="1497"/>
                  </a:lnTo>
                  <a:lnTo>
                    <a:pt x="3226" y="1491"/>
                  </a:lnTo>
                  <a:lnTo>
                    <a:pt x="3227" y="1491"/>
                  </a:lnTo>
                  <a:lnTo>
                    <a:pt x="3227" y="1491"/>
                  </a:lnTo>
                  <a:lnTo>
                    <a:pt x="3238" y="1486"/>
                  </a:lnTo>
                  <a:lnTo>
                    <a:pt x="3246" y="1482"/>
                  </a:lnTo>
                  <a:lnTo>
                    <a:pt x="3246" y="1375"/>
                  </a:lnTo>
                  <a:close/>
                  <a:moveTo>
                    <a:pt x="3246" y="1147"/>
                  </a:moveTo>
                  <a:lnTo>
                    <a:pt x="3245" y="1147"/>
                  </a:lnTo>
                  <a:lnTo>
                    <a:pt x="3244" y="1148"/>
                  </a:lnTo>
                  <a:lnTo>
                    <a:pt x="3238" y="1150"/>
                  </a:lnTo>
                  <a:lnTo>
                    <a:pt x="3231" y="1152"/>
                  </a:lnTo>
                  <a:lnTo>
                    <a:pt x="3207" y="1160"/>
                  </a:lnTo>
                  <a:lnTo>
                    <a:pt x="3199" y="1162"/>
                  </a:lnTo>
                  <a:lnTo>
                    <a:pt x="3190" y="1164"/>
                  </a:lnTo>
                  <a:lnTo>
                    <a:pt x="3163" y="1170"/>
                  </a:lnTo>
                  <a:lnTo>
                    <a:pt x="3143" y="1174"/>
                  </a:lnTo>
                  <a:lnTo>
                    <a:pt x="3112" y="1181"/>
                  </a:lnTo>
                  <a:lnTo>
                    <a:pt x="3088" y="1184"/>
                  </a:lnTo>
                  <a:lnTo>
                    <a:pt x="3053" y="1189"/>
                  </a:lnTo>
                  <a:lnTo>
                    <a:pt x="3026" y="1193"/>
                  </a:lnTo>
                  <a:lnTo>
                    <a:pt x="2983" y="1196"/>
                  </a:lnTo>
                  <a:lnTo>
                    <a:pt x="2954" y="1198"/>
                  </a:lnTo>
                  <a:lnTo>
                    <a:pt x="2928" y="1200"/>
                  </a:lnTo>
                  <a:lnTo>
                    <a:pt x="2900" y="1201"/>
                  </a:lnTo>
                  <a:lnTo>
                    <a:pt x="2887" y="1201"/>
                  </a:lnTo>
                  <a:lnTo>
                    <a:pt x="2873" y="1202"/>
                  </a:lnTo>
                  <a:lnTo>
                    <a:pt x="2829" y="1203"/>
                  </a:lnTo>
                  <a:lnTo>
                    <a:pt x="2783" y="1203"/>
                  </a:lnTo>
                  <a:lnTo>
                    <a:pt x="2721" y="1203"/>
                  </a:lnTo>
                  <a:lnTo>
                    <a:pt x="2662" y="1201"/>
                  </a:lnTo>
                  <a:lnTo>
                    <a:pt x="2610" y="1198"/>
                  </a:lnTo>
                  <a:lnTo>
                    <a:pt x="2560" y="1194"/>
                  </a:lnTo>
                  <a:lnTo>
                    <a:pt x="2515" y="1189"/>
                  </a:lnTo>
                  <a:lnTo>
                    <a:pt x="2417" y="1182"/>
                  </a:lnTo>
                  <a:lnTo>
                    <a:pt x="2320" y="1174"/>
                  </a:lnTo>
                  <a:lnTo>
                    <a:pt x="2320" y="1253"/>
                  </a:lnTo>
                  <a:lnTo>
                    <a:pt x="2335" y="1261"/>
                  </a:lnTo>
                  <a:lnTo>
                    <a:pt x="2357" y="1269"/>
                  </a:lnTo>
                  <a:lnTo>
                    <a:pt x="2386" y="1278"/>
                  </a:lnTo>
                  <a:lnTo>
                    <a:pt x="2423" y="1286"/>
                  </a:lnTo>
                  <a:lnTo>
                    <a:pt x="2467" y="1295"/>
                  </a:lnTo>
                  <a:lnTo>
                    <a:pt x="2516" y="1302"/>
                  </a:lnTo>
                  <a:lnTo>
                    <a:pt x="2573" y="1308"/>
                  </a:lnTo>
                  <a:lnTo>
                    <a:pt x="2637" y="1314"/>
                  </a:lnTo>
                  <a:lnTo>
                    <a:pt x="2707" y="1317"/>
                  </a:lnTo>
                  <a:lnTo>
                    <a:pt x="2783" y="1318"/>
                  </a:lnTo>
                  <a:lnTo>
                    <a:pt x="2829" y="1317"/>
                  </a:lnTo>
                  <a:lnTo>
                    <a:pt x="2872" y="1316"/>
                  </a:lnTo>
                  <a:lnTo>
                    <a:pt x="2875" y="1316"/>
                  </a:lnTo>
                  <a:lnTo>
                    <a:pt x="2879" y="1316"/>
                  </a:lnTo>
                  <a:lnTo>
                    <a:pt x="2918" y="1314"/>
                  </a:lnTo>
                  <a:lnTo>
                    <a:pt x="2956" y="1312"/>
                  </a:lnTo>
                  <a:lnTo>
                    <a:pt x="2960" y="1312"/>
                  </a:lnTo>
                  <a:lnTo>
                    <a:pt x="2965" y="1311"/>
                  </a:lnTo>
                  <a:lnTo>
                    <a:pt x="2998" y="1307"/>
                  </a:lnTo>
                  <a:lnTo>
                    <a:pt x="3031" y="1304"/>
                  </a:lnTo>
                  <a:lnTo>
                    <a:pt x="3034" y="1303"/>
                  </a:lnTo>
                  <a:lnTo>
                    <a:pt x="3039" y="1303"/>
                  </a:lnTo>
                  <a:lnTo>
                    <a:pt x="3068" y="1299"/>
                  </a:lnTo>
                  <a:lnTo>
                    <a:pt x="3096" y="1295"/>
                  </a:lnTo>
                  <a:lnTo>
                    <a:pt x="3099" y="1295"/>
                  </a:lnTo>
                  <a:lnTo>
                    <a:pt x="3103" y="1294"/>
                  </a:lnTo>
                  <a:lnTo>
                    <a:pt x="3128" y="1289"/>
                  </a:lnTo>
                  <a:lnTo>
                    <a:pt x="3149" y="1285"/>
                  </a:lnTo>
                  <a:lnTo>
                    <a:pt x="3153" y="1284"/>
                  </a:lnTo>
                  <a:lnTo>
                    <a:pt x="3156" y="1283"/>
                  </a:lnTo>
                  <a:lnTo>
                    <a:pt x="3175" y="1279"/>
                  </a:lnTo>
                  <a:lnTo>
                    <a:pt x="3193" y="1273"/>
                  </a:lnTo>
                  <a:lnTo>
                    <a:pt x="3196" y="1273"/>
                  </a:lnTo>
                  <a:lnTo>
                    <a:pt x="3197" y="1272"/>
                  </a:lnTo>
                  <a:lnTo>
                    <a:pt x="3213" y="1268"/>
                  </a:lnTo>
                  <a:lnTo>
                    <a:pt x="3226" y="1263"/>
                  </a:lnTo>
                  <a:lnTo>
                    <a:pt x="3227" y="1262"/>
                  </a:lnTo>
                  <a:lnTo>
                    <a:pt x="3238" y="1257"/>
                  </a:lnTo>
                  <a:lnTo>
                    <a:pt x="3246" y="1253"/>
                  </a:lnTo>
                  <a:lnTo>
                    <a:pt x="3246" y="1147"/>
                  </a:lnTo>
                  <a:close/>
                  <a:moveTo>
                    <a:pt x="2783" y="917"/>
                  </a:moveTo>
                  <a:lnTo>
                    <a:pt x="2722" y="918"/>
                  </a:lnTo>
                  <a:lnTo>
                    <a:pt x="2665" y="923"/>
                  </a:lnTo>
                  <a:lnTo>
                    <a:pt x="2611" y="931"/>
                  </a:lnTo>
                  <a:lnTo>
                    <a:pt x="2560" y="941"/>
                  </a:lnTo>
                  <a:lnTo>
                    <a:pt x="2514" y="952"/>
                  </a:lnTo>
                  <a:lnTo>
                    <a:pt x="2472" y="965"/>
                  </a:lnTo>
                  <a:lnTo>
                    <a:pt x="2436" y="979"/>
                  </a:lnTo>
                  <a:lnTo>
                    <a:pt x="2402" y="993"/>
                  </a:lnTo>
                  <a:lnTo>
                    <a:pt x="2374" y="1006"/>
                  </a:lnTo>
                  <a:lnTo>
                    <a:pt x="2352" y="1019"/>
                  </a:lnTo>
                  <a:lnTo>
                    <a:pt x="2335" y="1031"/>
                  </a:lnTo>
                  <a:lnTo>
                    <a:pt x="2337" y="1032"/>
                  </a:lnTo>
                  <a:lnTo>
                    <a:pt x="2348" y="1036"/>
                  </a:lnTo>
                  <a:lnTo>
                    <a:pt x="2359" y="1040"/>
                  </a:lnTo>
                  <a:lnTo>
                    <a:pt x="2363" y="1041"/>
                  </a:lnTo>
                  <a:lnTo>
                    <a:pt x="2377" y="1046"/>
                  </a:lnTo>
                  <a:lnTo>
                    <a:pt x="2393" y="1050"/>
                  </a:lnTo>
                  <a:lnTo>
                    <a:pt x="2396" y="1051"/>
                  </a:lnTo>
                  <a:lnTo>
                    <a:pt x="2414" y="1055"/>
                  </a:lnTo>
                  <a:lnTo>
                    <a:pt x="2435" y="1060"/>
                  </a:lnTo>
                  <a:lnTo>
                    <a:pt x="2442" y="1061"/>
                  </a:lnTo>
                  <a:lnTo>
                    <a:pt x="2465" y="1065"/>
                  </a:lnTo>
                  <a:lnTo>
                    <a:pt x="2488" y="1068"/>
                  </a:lnTo>
                  <a:lnTo>
                    <a:pt x="2492" y="1069"/>
                  </a:lnTo>
                  <a:lnTo>
                    <a:pt x="2496" y="1069"/>
                  </a:lnTo>
                  <a:lnTo>
                    <a:pt x="2522" y="1073"/>
                  </a:lnTo>
                  <a:lnTo>
                    <a:pt x="2550" y="1077"/>
                  </a:lnTo>
                  <a:lnTo>
                    <a:pt x="2551" y="1077"/>
                  </a:lnTo>
                  <a:lnTo>
                    <a:pt x="2553" y="1077"/>
                  </a:lnTo>
                  <a:lnTo>
                    <a:pt x="2583" y="1080"/>
                  </a:lnTo>
                  <a:lnTo>
                    <a:pt x="2614" y="1083"/>
                  </a:lnTo>
                  <a:lnTo>
                    <a:pt x="2619" y="1083"/>
                  </a:lnTo>
                  <a:lnTo>
                    <a:pt x="2626" y="1083"/>
                  </a:lnTo>
                  <a:lnTo>
                    <a:pt x="2658" y="1085"/>
                  </a:lnTo>
                  <a:lnTo>
                    <a:pt x="2693" y="1087"/>
                  </a:lnTo>
                  <a:lnTo>
                    <a:pt x="2705" y="1087"/>
                  </a:lnTo>
                  <a:lnTo>
                    <a:pt x="2743" y="1088"/>
                  </a:lnTo>
                  <a:lnTo>
                    <a:pt x="2783" y="1088"/>
                  </a:lnTo>
                  <a:lnTo>
                    <a:pt x="2823" y="1088"/>
                  </a:lnTo>
                  <a:lnTo>
                    <a:pt x="2860" y="1087"/>
                  </a:lnTo>
                  <a:lnTo>
                    <a:pt x="2867" y="1087"/>
                  </a:lnTo>
                  <a:lnTo>
                    <a:pt x="2873" y="1087"/>
                  </a:lnTo>
                  <a:lnTo>
                    <a:pt x="2908" y="1085"/>
                  </a:lnTo>
                  <a:lnTo>
                    <a:pt x="2940" y="1083"/>
                  </a:lnTo>
                  <a:lnTo>
                    <a:pt x="2946" y="1083"/>
                  </a:lnTo>
                  <a:lnTo>
                    <a:pt x="2952" y="1083"/>
                  </a:lnTo>
                  <a:lnTo>
                    <a:pt x="2984" y="1080"/>
                  </a:lnTo>
                  <a:lnTo>
                    <a:pt x="3013" y="1077"/>
                  </a:lnTo>
                  <a:lnTo>
                    <a:pt x="3015" y="1077"/>
                  </a:lnTo>
                  <a:lnTo>
                    <a:pt x="3017" y="1077"/>
                  </a:lnTo>
                  <a:lnTo>
                    <a:pt x="3070" y="1069"/>
                  </a:lnTo>
                  <a:lnTo>
                    <a:pt x="3074" y="1069"/>
                  </a:lnTo>
                  <a:lnTo>
                    <a:pt x="3077" y="1068"/>
                  </a:lnTo>
                  <a:lnTo>
                    <a:pt x="3124" y="1061"/>
                  </a:lnTo>
                  <a:lnTo>
                    <a:pt x="3127" y="1060"/>
                  </a:lnTo>
                  <a:lnTo>
                    <a:pt x="3131" y="1060"/>
                  </a:lnTo>
                  <a:lnTo>
                    <a:pt x="3152" y="1055"/>
                  </a:lnTo>
                  <a:lnTo>
                    <a:pt x="3170" y="1051"/>
                  </a:lnTo>
                  <a:lnTo>
                    <a:pt x="3173" y="1050"/>
                  </a:lnTo>
                  <a:lnTo>
                    <a:pt x="3203" y="1041"/>
                  </a:lnTo>
                  <a:lnTo>
                    <a:pt x="3205" y="1040"/>
                  </a:lnTo>
                  <a:lnTo>
                    <a:pt x="3206" y="1040"/>
                  </a:lnTo>
                  <a:lnTo>
                    <a:pt x="3218" y="1036"/>
                  </a:lnTo>
                  <a:lnTo>
                    <a:pt x="3229" y="1032"/>
                  </a:lnTo>
                  <a:lnTo>
                    <a:pt x="3231" y="1031"/>
                  </a:lnTo>
                  <a:lnTo>
                    <a:pt x="3214" y="1019"/>
                  </a:lnTo>
                  <a:lnTo>
                    <a:pt x="3191" y="1006"/>
                  </a:lnTo>
                  <a:lnTo>
                    <a:pt x="3163" y="993"/>
                  </a:lnTo>
                  <a:lnTo>
                    <a:pt x="3131" y="979"/>
                  </a:lnTo>
                  <a:lnTo>
                    <a:pt x="3094" y="965"/>
                  </a:lnTo>
                  <a:lnTo>
                    <a:pt x="3052" y="952"/>
                  </a:lnTo>
                  <a:lnTo>
                    <a:pt x="3005" y="941"/>
                  </a:lnTo>
                  <a:lnTo>
                    <a:pt x="2955" y="931"/>
                  </a:lnTo>
                  <a:lnTo>
                    <a:pt x="2901" y="923"/>
                  </a:lnTo>
                  <a:lnTo>
                    <a:pt x="2844" y="918"/>
                  </a:lnTo>
                  <a:lnTo>
                    <a:pt x="2783" y="917"/>
                  </a:lnTo>
                  <a:close/>
                  <a:moveTo>
                    <a:pt x="1219" y="401"/>
                  </a:moveTo>
                  <a:lnTo>
                    <a:pt x="1163" y="404"/>
                  </a:lnTo>
                  <a:lnTo>
                    <a:pt x="1106" y="414"/>
                  </a:lnTo>
                  <a:lnTo>
                    <a:pt x="1049" y="431"/>
                  </a:lnTo>
                  <a:lnTo>
                    <a:pt x="992" y="452"/>
                  </a:lnTo>
                  <a:lnTo>
                    <a:pt x="936" y="480"/>
                  </a:lnTo>
                  <a:lnTo>
                    <a:pt x="880" y="512"/>
                  </a:lnTo>
                  <a:lnTo>
                    <a:pt x="827" y="549"/>
                  </a:lnTo>
                  <a:lnTo>
                    <a:pt x="774" y="590"/>
                  </a:lnTo>
                  <a:lnTo>
                    <a:pt x="722" y="635"/>
                  </a:lnTo>
                  <a:lnTo>
                    <a:pt x="675" y="683"/>
                  </a:lnTo>
                  <a:lnTo>
                    <a:pt x="629" y="734"/>
                  </a:lnTo>
                  <a:lnTo>
                    <a:pt x="587" y="788"/>
                  </a:lnTo>
                  <a:lnTo>
                    <a:pt x="548" y="844"/>
                  </a:lnTo>
                  <a:lnTo>
                    <a:pt x="514" y="901"/>
                  </a:lnTo>
                  <a:lnTo>
                    <a:pt x="483" y="961"/>
                  </a:lnTo>
                  <a:lnTo>
                    <a:pt x="457" y="1020"/>
                  </a:lnTo>
                  <a:lnTo>
                    <a:pt x="436" y="1081"/>
                  </a:lnTo>
                  <a:lnTo>
                    <a:pt x="421" y="1140"/>
                  </a:lnTo>
                  <a:lnTo>
                    <a:pt x="412" y="1201"/>
                  </a:lnTo>
                  <a:lnTo>
                    <a:pt x="408" y="1261"/>
                  </a:lnTo>
                  <a:lnTo>
                    <a:pt x="412" y="1279"/>
                  </a:lnTo>
                  <a:lnTo>
                    <a:pt x="419" y="1295"/>
                  </a:lnTo>
                  <a:lnTo>
                    <a:pt x="432" y="1306"/>
                  </a:lnTo>
                  <a:lnTo>
                    <a:pt x="448" y="1315"/>
                  </a:lnTo>
                  <a:lnTo>
                    <a:pt x="466" y="1318"/>
                  </a:lnTo>
                  <a:lnTo>
                    <a:pt x="485" y="1315"/>
                  </a:lnTo>
                  <a:lnTo>
                    <a:pt x="501" y="1306"/>
                  </a:lnTo>
                  <a:lnTo>
                    <a:pt x="513" y="1295"/>
                  </a:lnTo>
                  <a:lnTo>
                    <a:pt x="521" y="1279"/>
                  </a:lnTo>
                  <a:lnTo>
                    <a:pt x="525" y="1261"/>
                  </a:lnTo>
                  <a:lnTo>
                    <a:pt x="528" y="1208"/>
                  </a:lnTo>
                  <a:lnTo>
                    <a:pt x="536" y="1155"/>
                  </a:lnTo>
                  <a:lnTo>
                    <a:pt x="551" y="1101"/>
                  </a:lnTo>
                  <a:lnTo>
                    <a:pt x="572" y="1047"/>
                  </a:lnTo>
                  <a:lnTo>
                    <a:pt x="597" y="993"/>
                  </a:lnTo>
                  <a:lnTo>
                    <a:pt x="626" y="939"/>
                  </a:lnTo>
                  <a:lnTo>
                    <a:pt x="659" y="887"/>
                  </a:lnTo>
                  <a:lnTo>
                    <a:pt x="697" y="837"/>
                  </a:lnTo>
                  <a:lnTo>
                    <a:pt x="736" y="788"/>
                  </a:lnTo>
                  <a:lnTo>
                    <a:pt x="779" y="743"/>
                  </a:lnTo>
                  <a:lnTo>
                    <a:pt x="824" y="700"/>
                  </a:lnTo>
                  <a:lnTo>
                    <a:pt x="872" y="661"/>
                  </a:lnTo>
                  <a:lnTo>
                    <a:pt x="920" y="625"/>
                  </a:lnTo>
                  <a:lnTo>
                    <a:pt x="970" y="593"/>
                  </a:lnTo>
                  <a:lnTo>
                    <a:pt x="1020" y="566"/>
                  </a:lnTo>
                  <a:lnTo>
                    <a:pt x="1071" y="545"/>
                  </a:lnTo>
                  <a:lnTo>
                    <a:pt x="1121" y="529"/>
                  </a:lnTo>
                  <a:lnTo>
                    <a:pt x="1171" y="519"/>
                  </a:lnTo>
                  <a:lnTo>
                    <a:pt x="1219" y="516"/>
                  </a:lnTo>
                  <a:lnTo>
                    <a:pt x="1237" y="513"/>
                  </a:lnTo>
                  <a:lnTo>
                    <a:pt x="1253" y="504"/>
                  </a:lnTo>
                  <a:lnTo>
                    <a:pt x="1266" y="492"/>
                  </a:lnTo>
                  <a:lnTo>
                    <a:pt x="1274" y="477"/>
                  </a:lnTo>
                  <a:lnTo>
                    <a:pt x="1277" y="459"/>
                  </a:lnTo>
                  <a:lnTo>
                    <a:pt x="1274" y="441"/>
                  </a:lnTo>
                  <a:lnTo>
                    <a:pt x="1266" y="425"/>
                  </a:lnTo>
                  <a:lnTo>
                    <a:pt x="1253" y="412"/>
                  </a:lnTo>
                  <a:lnTo>
                    <a:pt x="1237" y="404"/>
                  </a:lnTo>
                  <a:lnTo>
                    <a:pt x="1219" y="401"/>
                  </a:lnTo>
                  <a:close/>
                  <a:moveTo>
                    <a:pt x="1157" y="0"/>
                  </a:moveTo>
                  <a:lnTo>
                    <a:pt x="1607" y="0"/>
                  </a:lnTo>
                  <a:lnTo>
                    <a:pt x="1653" y="2"/>
                  </a:lnTo>
                  <a:lnTo>
                    <a:pt x="1697" y="11"/>
                  </a:lnTo>
                  <a:lnTo>
                    <a:pt x="1740" y="23"/>
                  </a:lnTo>
                  <a:lnTo>
                    <a:pt x="1780" y="37"/>
                  </a:lnTo>
                  <a:lnTo>
                    <a:pt x="1818" y="55"/>
                  </a:lnTo>
                  <a:lnTo>
                    <a:pt x="1852" y="75"/>
                  </a:lnTo>
                  <a:lnTo>
                    <a:pt x="1883" y="95"/>
                  </a:lnTo>
                  <a:lnTo>
                    <a:pt x="1910" y="115"/>
                  </a:lnTo>
                  <a:lnTo>
                    <a:pt x="2327" y="395"/>
                  </a:lnTo>
                  <a:lnTo>
                    <a:pt x="2387" y="444"/>
                  </a:lnTo>
                  <a:lnTo>
                    <a:pt x="2444" y="497"/>
                  </a:lnTo>
                  <a:lnTo>
                    <a:pt x="2497" y="553"/>
                  </a:lnTo>
                  <a:lnTo>
                    <a:pt x="2546" y="613"/>
                  </a:lnTo>
                  <a:lnTo>
                    <a:pt x="2590" y="675"/>
                  </a:lnTo>
                  <a:lnTo>
                    <a:pt x="2631" y="740"/>
                  </a:lnTo>
                  <a:lnTo>
                    <a:pt x="2667" y="809"/>
                  </a:lnTo>
                  <a:lnTo>
                    <a:pt x="2725" y="803"/>
                  </a:lnTo>
                  <a:lnTo>
                    <a:pt x="2783" y="802"/>
                  </a:lnTo>
                  <a:lnTo>
                    <a:pt x="2840" y="803"/>
                  </a:lnTo>
                  <a:lnTo>
                    <a:pt x="2897" y="809"/>
                  </a:lnTo>
                  <a:lnTo>
                    <a:pt x="2954" y="815"/>
                  </a:lnTo>
                  <a:lnTo>
                    <a:pt x="3008" y="826"/>
                  </a:lnTo>
                  <a:lnTo>
                    <a:pt x="3060" y="837"/>
                  </a:lnTo>
                  <a:lnTo>
                    <a:pt x="3111" y="851"/>
                  </a:lnTo>
                  <a:lnTo>
                    <a:pt x="3158" y="867"/>
                  </a:lnTo>
                  <a:lnTo>
                    <a:pt x="3201" y="885"/>
                  </a:lnTo>
                  <a:lnTo>
                    <a:pt x="3241" y="904"/>
                  </a:lnTo>
                  <a:lnTo>
                    <a:pt x="3275" y="924"/>
                  </a:lnTo>
                  <a:lnTo>
                    <a:pt x="3305" y="946"/>
                  </a:lnTo>
                  <a:lnTo>
                    <a:pt x="3329" y="968"/>
                  </a:lnTo>
                  <a:lnTo>
                    <a:pt x="3347" y="990"/>
                  </a:lnTo>
                  <a:lnTo>
                    <a:pt x="3358" y="1014"/>
                  </a:lnTo>
                  <a:lnTo>
                    <a:pt x="3362" y="1037"/>
                  </a:lnTo>
                  <a:lnTo>
                    <a:pt x="3362" y="2183"/>
                  </a:lnTo>
                  <a:lnTo>
                    <a:pt x="3361" y="2189"/>
                  </a:lnTo>
                  <a:lnTo>
                    <a:pt x="3360" y="2197"/>
                  </a:lnTo>
                  <a:lnTo>
                    <a:pt x="3358" y="2204"/>
                  </a:lnTo>
                  <a:lnTo>
                    <a:pt x="3355" y="2214"/>
                  </a:lnTo>
                  <a:lnTo>
                    <a:pt x="3348" y="2223"/>
                  </a:lnTo>
                  <a:lnTo>
                    <a:pt x="3341" y="2233"/>
                  </a:lnTo>
                  <a:lnTo>
                    <a:pt x="3331" y="2243"/>
                  </a:lnTo>
                  <a:lnTo>
                    <a:pt x="3318" y="2254"/>
                  </a:lnTo>
                  <a:lnTo>
                    <a:pt x="3303" y="2265"/>
                  </a:lnTo>
                  <a:lnTo>
                    <a:pt x="3285" y="2275"/>
                  </a:lnTo>
                  <a:lnTo>
                    <a:pt x="3262" y="2286"/>
                  </a:lnTo>
                  <a:lnTo>
                    <a:pt x="3236" y="2297"/>
                  </a:lnTo>
                  <a:lnTo>
                    <a:pt x="3206" y="2306"/>
                  </a:lnTo>
                  <a:lnTo>
                    <a:pt x="3172" y="2315"/>
                  </a:lnTo>
                  <a:lnTo>
                    <a:pt x="3132" y="2323"/>
                  </a:lnTo>
                  <a:lnTo>
                    <a:pt x="3088" y="2331"/>
                  </a:lnTo>
                  <a:lnTo>
                    <a:pt x="3039" y="2337"/>
                  </a:lnTo>
                  <a:lnTo>
                    <a:pt x="2984" y="2342"/>
                  </a:lnTo>
                  <a:lnTo>
                    <a:pt x="2924" y="2347"/>
                  </a:lnTo>
                  <a:lnTo>
                    <a:pt x="2856" y="2349"/>
                  </a:lnTo>
                  <a:lnTo>
                    <a:pt x="2783" y="2350"/>
                  </a:lnTo>
                  <a:lnTo>
                    <a:pt x="2711" y="2349"/>
                  </a:lnTo>
                  <a:lnTo>
                    <a:pt x="2642" y="2345"/>
                  </a:lnTo>
                  <a:lnTo>
                    <a:pt x="2575" y="2340"/>
                  </a:lnTo>
                  <a:lnTo>
                    <a:pt x="2513" y="2334"/>
                  </a:lnTo>
                  <a:lnTo>
                    <a:pt x="2454" y="2325"/>
                  </a:lnTo>
                  <a:lnTo>
                    <a:pt x="2401" y="2316"/>
                  </a:lnTo>
                  <a:lnTo>
                    <a:pt x="2354" y="2304"/>
                  </a:lnTo>
                  <a:lnTo>
                    <a:pt x="2313" y="2291"/>
                  </a:lnTo>
                  <a:lnTo>
                    <a:pt x="2271" y="2311"/>
                  </a:lnTo>
                  <a:lnTo>
                    <a:pt x="2228" y="2327"/>
                  </a:lnTo>
                  <a:lnTo>
                    <a:pt x="2183" y="2340"/>
                  </a:lnTo>
                  <a:lnTo>
                    <a:pt x="2136" y="2347"/>
                  </a:lnTo>
                  <a:lnTo>
                    <a:pt x="2087" y="2350"/>
                  </a:lnTo>
                  <a:lnTo>
                    <a:pt x="2037" y="2347"/>
                  </a:lnTo>
                  <a:lnTo>
                    <a:pt x="1986" y="2338"/>
                  </a:lnTo>
                  <a:lnTo>
                    <a:pt x="1939" y="2325"/>
                  </a:lnTo>
                  <a:lnTo>
                    <a:pt x="1893" y="2307"/>
                  </a:lnTo>
                  <a:lnTo>
                    <a:pt x="1850" y="2284"/>
                  </a:lnTo>
                  <a:lnTo>
                    <a:pt x="1810" y="2257"/>
                  </a:lnTo>
                  <a:lnTo>
                    <a:pt x="1772" y="2226"/>
                  </a:lnTo>
                  <a:lnTo>
                    <a:pt x="1739" y="2192"/>
                  </a:lnTo>
                  <a:lnTo>
                    <a:pt x="1709" y="2154"/>
                  </a:lnTo>
                  <a:lnTo>
                    <a:pt x="600" y="2154"/>
                  </a:lnTo>
                  <a:lnTo>
                    <a:pt x="552" y="2153"/>
                  </a:lnTo>
                  <a:lnTo>
                    <a:pt x="503" y="2146"/>
                  </a:lnTo>
                  <a:lnTo>
                    <a:pt x="456" y="2132"/>
                  </a:lnTo>
                  <a:lnTo>
                    <a:pt x="408" y="2111"/>
                  </a:lnTo>
                  <a:lnTo>
                    <a:pt x="362" y="2084"/>
                  </a:lnTo>
                  <a:lnTo>
                    <a:pt x="317" y="2050"/>
                  </a:lnTo>
                  <a:lnTo>
                    <a:pt x="274" y="2008"/>
                  </a:lnTo>
                  <a:lnTo>
                    <a:pt x="232" y="1962"/>
                  </a:lnTo>
                  <a:lnTo>
                    <a:pt x="192" y="1908"/>
                  </a:lnTo>
                  <a:lnTo>
                    <a:pt x="154" y="1850"/>
                  </a:lnTo>
                  <a:lnTo>
                    <a:pt x="118" y="1785"/>
                  </a:lnTo>
                  <a:lnTo>
                    <a:pt x="85" y="1714"/>
                  </a:lnTo>
                  <a:lnTo>
                    <a:pt x="57" y="1640"/>
                  </a:lnTo>
                  <a:lnTo>
                    <a:pt x="34" y="1567"/>
                  </a:lnTo>
                  <a:lnTo>
                    <a:pt x="18" y="1492"/>
                  </a:lnTo>
                  <a:lnTo>
                    <a:pt x="6" y="1417"/>
                  </a:lnTo>
                  <a:lnTo>
                    <a:pt x="0" y="1341"/>
                  </a:lnTo>
                  <a:lnTo>
                    <a:pt x="0" y="1265"/>
                  </a:lnTo>
                  <a:lnTo>
                    <a:pt x="4" y="1189"/>
                  </a:lnTo>
                  <a:lnTo>
                    <a:pt x="14" y="1115"/>
                  </a:lnTo>
                  <a:lnTo>
                    <a:pt x="28" y="1040"/>
                  </a:lnTo>
                  <a:lnTo>
                    <a:pt x="48" y="967"/>
                  </a:lnTo>
                  <a:lnTo>
                    <a:pt x="72" y="896"/>
                  </a:lnTo>
                  <a:lnTo>
                    <a:pt x="102" y="826"/>
                  </a:lnTo>
                  <a:lnTo>
                    <a:pt x="137" y="756"/>
                  </a:lnTo>
                  <a:lnTo>
                    <a:pt x="175" y="690"/>
                  </a:lnTo>
                  <a:lnTo>
                    <a:pt x="219" y="627"/>
                  </a:lnTo>
                  <a:lnTo>
                    <a:pt x="268" y="565"/>
                  </a:lnTo>
                  <a:lnTo>
                    <a:pt x="320" y="506"/>
                  </a:lnTo>
                  <a:lnTo>
                    <a:pt x="377" y="451"/>
                  </a:lnTo>
                  <a:lnTo>
                    <a:pt x="440" y="400"/>
                  </a:lnTo>
                  <a:lnTo>
                    <a:pt x="849" y="104"/>
                  </a:lnTo>
                  <a:lnTo>
                    <a:pt x="888" y="78"/>
                  </a:lnTo>
                  <a:lnTo>
                    <a:pt x="929" y="54"/>
                  </a:lnTo>
                  <a:lnTo>
                    <a:pt x="972" y="35"/>
                  </a:lnTo>
                  <a:lnTo>
                    <a:pt x="1016" y="20"/>
                  </a:lnTo>
                  <a:lnTo>
                    <a:pt x="1062" y="9"/>
                  </a:lnTo>
                  <a:lnTo>
                    <a:pt x="1109" y="2"/>
                  </a:lnTo>
                  <a:lnTo>
                    <a:pt x="1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  <p:sp>
          <p:nvSpPr>
            <p:cNvPr id="42" name="Freeform 202"/>
            <p:cNvSpPr>
              <a:spLocks/>
            </p:cNvSpPr>
            <p:nvPr/>
          </p:nvSpPr>
          <p:spPr bwMode="auto">
            <a:xfrm>
              <a:off x="-938" y="313"/>
              <a:ext cx="128" cy="39"/>
            </a:xfrm>
            <a:custGeom>
              <a:avLst/>
              <a:gdLst>
                <a:gd name="T0" fmla="*/ 752 w 1154"/>
                <a:gd name="T1" fmla="*/ 0 h 354"/>
                <a:gd name="T2" fmla="*/ 787 w 1154"/>
                <a:gd name="T3" fmla="*/ 11 h 354"/>
                <a:gd name="T4" fmla="*/ 807 w 1154"/>
                <a:gd name="T5" fmla="*/ 39 h 354"/>
                <a:gd name="T6" fmla="*/ 810 w 1154"/>
                <a:gd name="T7" fmla="*/ 190 h 354"/>
                <a:gd name="T8" fmla="*/ 860 w 1154"/>
                <a:gd name="T9" fmla="*/ 223 h 354"/>
                <a:gd name="T10" fmla="*/ 918 w 1154"/>
                <a:gd name="T11" fmla="*/ 237 h 354"/>
                <a:gd name="T12" fmla="*/ 977 w 1154"/>
                <a:gd name="T13" fmla="*/ 231 h 354"/>
                <a:gd name="T14" fmla="*/ 1032 w 1154"/>
                <a:gd name="T15" fmla="*/ 208 h 354"/>
                <a:gd name="T16" fmla="*/ 1067 w 1154"/>
                <a:gd name="T17" fmla="*/ 179 h 354"/>
                <a:gd name="T18" fmla="*/ 1096 w 1154"/>
                <a:gd name="T19" fmla="*/ 172 h 354"/>
                <a:gd name="T20" fmla="*/ 1124 w 1154"/>
                <a:gd name="T21" fmla="*/ 179 h 354"/>
                <a:gd name="T22" fmla="*/ 1147 w 1154"/>
                <a:gd name="T23" fmla="*/ 201 h 354"/>
                <a:gd name="T24" fmla="*/ 1154 w 1154"/>
                <a:gd name="T25" fmla="*/ 229 h 354"/>
                <a:gd name="T26" fmla="*/ 1147 w 1154"/>
                <a:gd name="T27" fmla="*/ 258 h 354"/>
                <a:gd name="T28" fmla="*/ 1108 w 1154"/>
                <a:gd name="T29" fmla="*/ 295 h 354"/>
                <a:gd name="T30" fmla="*/ 1044 w 1154"/>
                <a:gd name="T31" fmla="*/ 332 h 354"/>
                <a:gd name="T32" fmla="*/ 970 w 1154"/>
                <a:gd name="T33" fmla="*/ 352 h 354"/>
                <a:gd name="T34" fmla="*/ 892 w 1154"/>
                <a:gd name="T35" fmla="*/ 351 h 354"/>
                <a:gd name="T36" fmla="*/ 816 w 1154"/>
                <a:gd name="T37" fmla="*/ 328 h 354"/>
                <a:gd name="T38" fmla="*/ 748 w 1154"/>
                <a:gd name="T39" fmla="*/ 287 h 354"/>
                <a:gd name="T40" fmla="*/ 40 w 1154"/>
                <a:gd name="T41" fmla="*/ 284 h 354"/>
                <a:gd name="T42" fmla="*/ 11 w 1154"/>
                <a:gd name="T43" fmla="*/ 263 h 354"/>
                <a:gd name="T44" fmla="*/ 0 w 1154"/>
                <a:gd name="T45" fmla="*/ 229 h 354"/>
                <a:gd name="T46" fmla="*/ 11 w 1154"/>
                <a:gd name="T47" fmla="*/ 195 h 354"/>
                <a:gd name="T48" fmla="*/ 40 w 1154"/>
                <a:gd name="T49" fmla="*/ 175 h 354"/>
                <a:gd name="T50" fmla="*/ 694 w 1154"/>
                <a:gd name="T51" fmla="*/ 172 h 354"/>
                <a:gd name="T52" fmla="*/ 58 w 1154"/>
                <a:gd name="T53" fmla="*/ 114 h 354"/>
                <a:gd name="T54" fmla="*/ 23 w 1154"/>
                <a:gd name="T55" fmla="*/ 104 h 354"/>
                <a:gd name="T56" fmla="*/ 3 w 1154"/>
                <a:gd name="T57" fmla="*/ 75 h 354"/>
                <a:gd name="T58" fmla="*/ 3 w 1154"/>
                <a:gd name="T59" fmla="*/ 39 h 354"/>
                <a:gd name="T60" fmla="*/ 23 w 1154"/>
                <a:gd name="T61" fmla="*/ 11 h 354"/>
                <a:gd name="T62" fmla="*/ 58 w 1154"/>
                <a:gd name="T63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4" h="354">
                  <a:moveTo>
                    <a:pt x="58" y="0"/>
                  </a:moveTo>
                  <a:lnTo>
                    <a:pt x="752" y="0"/>
                  </a:lnTo>
                  <a:lnTo>
                    <a:pt x="771" y="3"/>
                  </a:lnTo>
                  <a:lnTo>
                    <a:pt x="787" y="11"/>
                  </a:lnTo>
                  <a:lnTo>
                    <a:pt x="800" y="24"/>
                  </a:lnTo>
                  <a:lnTo>
                    <a:pt x="807" y="39"/>
                  </a:lnTo>
                  <a:lnTo>
                    <a:pt x="810" y="57"/>
                  </a:lnTo>
                  <a:lnTo>
                    <a:pt x="810" y="190"/>
                  </a:lnTo>
                  <a:lnTo>
                    <a:pt x="834" y="208"/>
                  </a:lnTo>
                  <a:lnTo>
                    <a:pt x="860" y="223"/>
                  </a:lnTo>
                  <a:lnTo>
                    <a:pt x="889" y="232"/>
                  </a:lnTo>
                  <a:lnTo>
                    <a:pt x="918" y="237"/>
                  </a:lnTo>
                  <a:lnTo>
                    <a:pt x="948" y="237"/>
                  </a:lnTo>
                  <a:lnTo>
                    <a:pt x="977" y="231"/>
                  </a:lnTo>
                  <a:lnTo>
                    <a:pt x="1006" y="222"/>
                  </a:lnTo>
                  <a:lnTo>
                    <a:pt x="1032" y="208"/>
                  </a:lnTo>
                  <a:lnTo>
                    <a:pt x="1055" y="189"/>
                  </a:lnTo>
                  <a:lnTo>
                    <a:pt x="1067" y="179"/>
                  </a:lnTo>
                  <a:lnTo>
                    <a:pt x="1081" y="174"/>
                  </a:lnTo>
                  <a:lnTo>
                    <a:pt x="1096" y="172"/>
                  </a:lnTo>
                  <a:lnTo>
                    <a:pt x="1110" y="174"/>
                  </a:lnTo>
                  <a:lnTo>
                    <a:pt x="1124" y="179"/>
                  </a:lnTo>
                  <a:lnTo>
                    <a:pt x="1137" y="189"/>
                  </a:lnTo>
                  <a:lnTo>
                    <a:pt x="1147" y="201"/>
                  </a:lnTo>
                  <a:lnTo>
                    <a:pt x="1152" y="214"/>
                  </a:lnTo>
                  <a:lnTo>
                    <a:pt x="1154" y="229"/>
                  </a:lnTo>
                  <a:lnTo>
                    <a:pt x="1152" y="244"/>
                  </a:lnTo>
                  <a:lnTo>
                    <a:pt x="1147" y="258"/>
                  </a:lnTo>
                  <a:lnTo>
                    <a:pt x="1137" y="270"/>
                  </a:lnTo>
                  <a:lnTo>
                    <a:pt x="1108" y="295"/>
                  </a:lnTo>
                  <a:lnTo>
                    <a:pt x="1077" y="315"/>
                  </a:lnTo>
                  <a:lnTo>
                    <a:pt x="1044" y="332"/>
                  </a:lnTo>
                  <a:lnTo>
                    <a:pt x="1008" y="344"/>
                  </a:lnTo>
                  <a:lnTo>
                    <a:pt x="970" y="352"/>
                  </a:lnTo>
                  <a:lnTo>
                    <a:pt x="932" y="354"/>
                  </a:lnTo>
                  <a:lnTo>
                    <a:pt x="892" y="351"/>
                  </a:lnTo>
                  <a:lnTo>
                    <a:pt x="853" y="342"/>
                  </a:lnTo>
                  <a:lnTo>
                    <a:pt x="816" y="328"/>
                  </a:lnTo>
                  <a:lnTo>
                    <a:pt x="780" y="310"/>
                  </a:lnTo>
                  <a:lnTo>
                    <a:pt x="748" y="287"/>
                  </a:lnTo>
                  <a:lnTo>
                    <a:pt x="58" y="287"/>
                  </a:lnTo>
                  <a:lnTo>
                    <a:pt x="40" y="284"/>
                  </a:lnTo>
                  <a:lnTo>
                    <a:pt x="23" y="275"/>
                  </a:lnTo>
                  <a:lnTo>
                    <a:pt x="11" y="263"/>
                  </a:lnTo>
                  <a:lnTo>
                    <a:pt x="3" y="247"/>
                  </a:lnTo>
                  <a:lnTo>
                    <a:pt x="0" y="229"/>
                  </a:lnTo>
                  <a:lnTo>
                    <a:pt x="3" y="211"/>
                  </a:lnTo>
                  <a:lnTo>
                    <a:pt x="11" y="195"/>
                  </a:lnTo>
                  <a:lnTo>
                    <a:pt x="23" y="182"/>
                  </a:lnTo>
                  <a:lnTo>
                    <a:pt x="40" y="175"/>
                  </a:lnTo>
                  <a:lnTo>
                    <a:pt x="58" y="172"/>
                  </a:lnTo>
                  <a:lnTo>
                    <a:pt x="694" y="172"/>
                  </a:lnTo>
                  <a:lnTo>
                    <a:pt x="694" y="114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  <p:sp>
          <p:nvSpPr>
            <p:cNvPr id="43" name="Freeform 203"/>
            <p:cNvSpPr>
              <a:spLocks/>
            </p:cNvSpPr>
            <p:nvPr/>
          </p:nvSpPr>
          <p:spPr bwMode="auto">
            <a:xfrm>
              <a:off x="-964" y="230"/>
              <a:ext cx="132" cy="76"/>
            </a:xfrm>
            <a:custGeom>
              <a:avLst/>
              <a:gdLst>
                <a:gd name="T0" fmla="*/ 333 w 1191"/>
                <a:gd name="T1" fmla="*/ 1 h 687"/>
                <a:gd name="T2" fmla="*/ 431 w 1191"/>
                <a:gd name="T3" fmla="*/ 19 h 687"/>
                <a:gd name="T4" fmla="*/ 519 w 1191"/>
                <a:gd name="T5" fmla="*/ 60 h 687"/>
                <a:gd name="T6" fmla="*/ 574 w 1191"/>
                <a:gd name="T7" fmla="*/ 96 h 687"/>
                <a:gd name="T8" fmla="*/ 603 w 1191"/>
                <a:gd name="T9" fmla="*/ 99 h 687"/>
                <a:gd name="T10" fmla="*/ 631 w 1191"/>
                <a:gd name="T11" fmla="*/ 87 h 687"/>
                <a:gd name="T12" fmla="*/ 714 w 1191"/>
                <a:gd name="T13" fmla="*/ 36 h 687"/>
                <a:gd name="T14" fmla="*/ 808 w 1191"/>
                <a:gd name="T15" fmla="*/ 7 h 687"/>
                <a:gd name="T16" fmla="*/ 910 w 1191"/>
                <a:gd name="T17" fmla="*/ 0 h 687"/>
                <a:gd name="T18" fmla="*/ 1019 w 1191"/>
                <a:gd name="T19" fmla="*/ 16 h 687"/>
                <a:gd name="T20" fmla="*/ 1104 w 1191"/>
                <a:gd name="T21" fmla="*/ 44 h 687"/>
                <a:gd name="T22" fmla="*/ 1150 w 1191"/>
                <a:gd name="T23" fmla="*/ 80 h 687"/>
                <a:gd name="T24" fmla="*/ 1180 w 1191"/>
                <a:gd name="T25" fmla="*/ 129 h 687"/>
                <a:gd name="T26" fmla="*/ 1191 w 1191"/>
                <a:gd name="T27" fmla="*/ 187 h 687"/>
                <a:gd name="T28" fmla="*/ 1181 w 1191"/>
                <a:gd name="T29" fmla="*/ 246 h 687"/>
                <a:gd name="T30" fmla="*/ 1151 w 1191"/>
                <a:gd name="T31" fmla="*/ 298 h 687"/>
                <a:gd name="T32" fmla="*/ 1112 w 1191"/>
                <a:gd name="T33" fmla="*/ 336 h 687"/>
                <a:gd name="T34" fmla="*/ 1078 w 1191"/>
                <a:gd name="T35" fmla="*/ 383 h 687"/>
                <a:gd name="T36" fmla="*/ 1043 w 1191"/>
                <a:gd name="T37" fmla="*/ 440 h 687"/>
                <a:gd name="T38" fmla="*/ 1013 w 1191"/>
                <a:gd name="T39" fmla="*/ 500 h 687"/>
                <a:gd name="T40" fmla="*/ 990 w 1191"/>
                <a:gd name="T41" fmla="*/ 553 h 687"/>
                <a:gd name="T42" fmla="*/ 969 w 1191"/>
                <a:gd name="T43" fmla="*/ 602 h 687"/>
                <a:gd name="T44" fmla="*/ 932 w 1191"/>
                <a:gd name="T45" fmla="*/ 648 h 687"/>
                <a:gd name="T46" fmla="*/ 881 w 1191"/>
                <a:gd name="T47" fmla="*/ 678 h 687"/>
                <a:gd name="T48" fmla="*/ 823 w 1191"/>
                <a:gd name="T49" fmla="*/ 687 h 687"/>
                <a:gd name="T50" fmla="*/ 363 w 1191"/>
                <a:gd name="T51" fmla="*/ 685 h 687"/>
                <a:gd name="T52" fmla="*/ 308 w 1191"/>
                <a:gd name="T53" fmla="*/ 665 h 687"/>
                <a:gd name="T54" fmla="*/ 264 w 1191"/>
                <a:gd name="T55" fmla="*/ 626 h 687"/>
                <a:gd name="T56" fmla="*/ 235 w 1191"/>
                <a:gd name="T57" fmla="*/ 574 h 687"/>
                <a:gd name="T58" fmla="*/ 220 w 1191"/>
                <a:gd name="T59" fmla="*/ 542 h 687"/>
                <a:gd name="T60" fmla="*/ 196 w 1191"/>
                <a:gd name="T61" fmla="*/ 499 h 687"/>
                <a:gd name="T62" fmla="*/ 165 w 1191"/>
                <a:gd name="T63" fmla="*/ 449 h 687"/>
                <a:gd name="T64" fmla="*/ 130 w 1191"/>
                <a:gd name="T65" fmla="*/ 399 h 687"/>
                <a:gd name="T66" fmla="*/ 94 w 1191"/>
                <a:gd name="T67" fmla="*/ 353 h 687"/>
                <a:gd name="T68" fmla="*/ 61 w 1191"/>
                <a:gd name="T69" fmla="*/ 320 h 687"/>
                <a:gd name="T70" fmla="*/ 22 w 1191"/>
                <a:gd name="T71" fmla="*/ 273 h 687"/>
                <a:gd name="T72" fmla="*/ 2 w 1191"/>
                <a:gd name="T73" fmla="*/ 217 h 687"/>
                <a:gd name="T74" fmla="*/ 2 w 1191"/>
                <a:gd name="T75" fmla="*/ 157 h 687"/>
                <a:gd name="T76" fmla="*/ 23 w 1191"/>
                <a:gd name="T77" fmla="*/ 103 h 687"/>
                <a:gd name="T78" fmla="*/ 62 w 1191"/>
                <a:gd name="T79" fmla="*/ 60 h 687"/>
                <a:gd name="T80" fmla="*/ 114 w 1191"/>
                <a:gd name="T81" fmla="*/ 32 h 687"/>
                <a:gd name="T82" fmla="*/ 226 w 1191"/>
                <a:gd name="T83" fmla="*/ 5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91" h="687">
                  <a:moveTo>
                    <a:pt x="280" y="0"/>
                  </a:moveTo>
                  <a:lnTo>
                    <a:pt x="333" y="1"/>
                  </a:lnTo>
                  <a:lnTo>
                    <a:pt x="382" y="7"/>
                  </a:lnTo>
                  <a:lnTo>
                    <a:pt x="431" y="19"/>
                  </a:lnTo>
                  <a:lnTo>
                    <a:pt x="476" y="36"/>
                  </a:lnTo>
                  <a:lnTo>
                    <a:pt x="519" y="60"/>
                  </a:lnTo>
                  <a:lnTo>
                    <a:pt x="560" y="87"/>
                  </a:lnTo>
                  <a:lnTo>
                    <a:pt x="574" y="96"/>
                  </a:lnTo>
                  <a:lnTo>
                    <a:pt x="588" y="99"/>
                  </a:lnTo>
                  <a:lnTo>
                    <a:pt x="603" y="99"/>
                  </a:lnTo>
                  <a:lnTo>
                    <a:pt x="617" y="96"/>
                  </a:lnTo>
                  <a:lnTo>
                    <a:pt x="631" y="87"/>
                  </a:lnTo>
                  <a:lnTo>
                    <a:pt x="671" y="60"/>
                  </a:lnTo>
                  <a:lnTo>
                    <a:pt x="714" y="36"/>
                  </a:lnTo>
                  <a:lnTo>
                    <a:pt x="760" y="19"/>
                  </a:lnTo>
                  <a:lnTo>
                    <a:pt x="808" y="7"/>
                  </a:lnTo>
                  <a:lnTo>
                    <a:pt x="857" y="1"/>
                  </a:lnTo>
                  <a:lnTo>
                    <a:pt x="910" y="0"/>
                  </a:lnTo>
                  <a:lnTo>
                    <a:pt x="964" y="5"/>
                  </a:lnTo>
                  <a:lnTo>
                    <a:pt x="1019" y="16"/>
                  </a:lnTo>
                  <a:lnTo>
                    <a:pt x="1077" y="32"/>
                  </a:lnTo>
                  <a:lnTo>
                    <a:pt x="1104" y="44"/>
                  </a:lnTo>
                  <a:lnTo>
                    <a:pt x="1128" y="60"/>
                  </a:lnTo>
                  <a:lnTo>
                    <a:pt x="1150" y="80"/>
                  </a:lnTo>
                  <a:lnTo>
                    <a:pt x="1167" y="103"/>
                  </a:lnTo>
                  <a:lnTo>
                    <a:pt x="1180" y="129"/>
                  </a:lnTo>
                  <a:lnTo>
                    <a:pt x="1187" y="157"/>
                  </a:lnTo>
                  <a:lnTo>
                    <a:pt x="1191" y="187"/>
                  </a:lnTo>
                  <a:lnTo>
                    <a:pt x="1188" y="217"/>
                  </a:lnTo>
                  <a:lnTo>
                    <a:pt x="1181" y="246"/>
                  </a:lnTo>
                  <a:lnTo>
                    <a:pt x="1168" y="273"/>
                  </a:lnTo>
                  <a:lnTo>
                    <a:pt x="1151" y="298"/>
                  </a:lnTo>
                  <a:lnTo>
                    <a:pt x="1129" y="320"/>
                  </a:lnTo>
                  <a:lnTo>
                    <a:pt x="1112" y="336"/>
                  </a:lnTo>
                  <a:lnTo>
                    <a:pt x="1095" y="357"/>
                  </a:lnTo>
                  <a:lnTo>
                    <a:pt x="1078" y="383"/>
                  </a:lnTo>
                  <a:lnTo>
                    <a:pt x="1059" y="411"/>
                  </a:lnTo>
                  <a:lnTo>
                    <a:pt x="1043" y="440"/>
                  </a:lnTo>
                  <a:lnTo>
                    <a:pt x="1027" y="470"/>
                  </a:lnTo>
                  <a:lnTo>
                    <a:pt x="1013" y="500"/>
                  </a:lnTo>
                  <a:lnTo>
                    <a:pt x="1000" y="528"/>
                  </a:lnTo>
                  <a:lnTo>
                    <a:pt x="990" y="553"/>
                  </a:lnTo>
                  <a:lnTo>
                    <a:pt x="981" y="574"/>
                  </a:lnTo>
                  <a:lnTo>
                    <a:pt x="969" y="602"/>
                  </a:lnTo>
                  <a:lnTo>
                    <a:pt x="952" y="626"/>
                  </a:lnTo>
                  <a:lnTo>
                    <a:pt x="932" y="648"/>
                  </a:lnTo>
                  <a:lnTo>
                    <a:pt x="908" y="665"/>
                  </a:lnTo>
                  <a:lnTo>
                    <a:pt x="881" y="678"/>
                  </a:lnTo>
                  <a:lnTo>
                    <a:pt x="853" y="685"/>
                  </a:lnTo>
                  <a:lnTo>
                    <a:pt x="823" y="687"/>
                  </a:lnTo>
                  <a:lnTo>
                    <a:pt x="393" y="687"/>
                  </a:lnTo>
                  <a:lnTo>
                    <a:pt x="363" y="685"/>
                  </a:lnTo>
                  <a:lnTo>
                    <a:pt x="335" y="678"/>
                  </a:lnTo>
                  <a:lnTo>
                    <a:pt x="308" y="665"/>
                  </a:lnTo>
                  <a:lnTo>
                    <a:pt x="284" y="648"/>
                  </a:lnTo>
                  <a:lnTo>
                    <a:pt x="264" y="626"/>
                  </a:lnTo>
                  <a:lnTo>
                    <a:pt x="247" y="602"/>
                  </a:lnTo>
                  <a:lnTo>
                    <a:pt x="235" y="574"/>
                  </a:lnTo>
                  <a:lnTo>
                    <a:pt x="229" y="561"/>
                  </a:lnTo>
                  <a:lnTo>
                    <a:pt x="220" y="542"/>
                  </a:lnTo>
                  <a:lnTo>
                    <a:pt x="209" y="522"/>
                  </a:lnTo>
                  <a:lnTo>
                    <a:pt x="196" y="499"/>
                  </a:lnTo>
                  <a:lnTo>
                    <a:pt x="181" y="474"/>
                  </a:lnTo>
                  <a:lnTo>
                    <a:pt x="165" y="449"/>
                  </a:lnTo>
                  <a:lnTo>
                    <a:pt x="148" y="423"/>
                  </a:lnTo>
                  <a:lnTo>
                    <a:pt x="130" y="399"/>
                  </a:lnTo>
                  <a:lnTo>
                    <a:pt x="113" y="375"/>
                  </a:lnTo>
                  <a:lnTo>
                    <a:pt x="94" y="353"/>
                  </a:lnTo>
                  <a:lnTo>
                    <a:pt x="77" y="335"/>
                  </a:lnTo>
                  <a:lnTo>
                    <a:pt x="61" y="320"/>
                  </a:lnTo>
                  <a:lnTo>
                    <a:pt x="39" y="298"/>
                  </a:lnTo>
                  <a:lnTo>
                    <a:pt x="22" y="273"/>
                  </a:lnTo>
                  <a:lnTo>
                    <a:pt x="9" y="246"/>
                  </a:lnTo>
                  <a:lnTo>
                    <a:pt x="2" y="217"/>
                  </a:lnTo>
                  <a:lnTo>
                    <a:pt x="0" y="187"/>
                  </a:lnTo>
                  <a:lnTo>
                    <a:pt x="2" y="157"/>
                  </a:lnTo>
                  <a:lnTo>
                    <a:pt x="10" y="129"/>
                  </a:lnTo>
                  <a:lnTo>
                    <a:pt x="23" y="103"/>
                  </a:lnTo>
                  <a:lnTo>
                    <a:pt x="40" y="80"/>
                  </a:lnTo>
                  <a:lnTo>
                    <a:pt x="62" y="60"/>
                  </a:lnTo>
                  <a:lnTo>
                    <a:pt x="87" y="44"/>
                  </a:lnTo>
                  <a:lnTo>
                    <a:pt x="114" y="32"/>
                  </a:lnTo>
                  <a:lnTo>
                    <a:pt x="171" y="16"/>
                  </a:lnTo>
                  <a:lnTo>
                    <a:pt x="226" y="5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</p:grpSp>
      <p:grpSp>
        <p:nvGrpSpPr>
          <p:cNvPr id="44" name="Group 9"/>
          <p:cNvGrpSpPr>
            <a:grpSpLocks noChangeAspect="1"/>
          </p:cNvGrpSpPr>
          <p:nvPr/>
        </p:nvGrpSpPr>
        <p:grpSpPr bwMode="auto">
          <a:xfrm>
            <a:off x="7882118" y="2571040"/>
            <a:ext cx="779128" cy="779128"/>
            <a:chOff x="1791" y="111"/>
            <a:chExt cx="4098" cy="4098"/>
          </a:xfrm>
          <a:solidFill>
            <a:srgbClr val="0070C0"/>
          </a:solidFill>
        </p:grpSpPr>
        <p:sp>
          <p:nvSpPr>
            <p:cNvPr id="45" name="Freeform 11"/>
            <p:cNvSpPr>
              <a:spLocks noEditPoints="1"/>
            </p:cNvSpPr>
            <p:nvPr/>
          </p:nvSpPr>
          <p:spPr bwMode="auto">
            <a:xfrm>
              <a:off x="1791" y="111"/>
              <a:ext cx="4098" cy="4098"/>
            </a:xfrm>
            <a:custGeom>
              <a:avLst/>
              <a:gdLst>
                <a:gd name="T0" fmla="*/ 2639 w 4098"/>
                <a:gd name="T1" fmla="*/ 2268 h 4098"/>
                <a:gd name="T2" fmla="*/ 2305 w 4098"/>
                <a:gd name="T3" fmla="*/ 2572 h 4098"/>
                <a:gd name="T4" fmla="*/ 2177 w 4098"/>
                <a:gd name="T5" fmla="*/ 3018 h 4098"/>
                <a:gd name="T6" fmla="*/ 2305 w 4098"/>
                <a:gd name="T7" fmla="*/ 3463 h 4098"/>
                <a:gd name="T8" fmla="*/ 2639 w 4098"/>
                <a:gd name="T9" fmla="*/ 3768 h 4098"/>
                <a:gd name="T10" fmla="*/ 3098 w 4098"/>
                <a:gd name="T11" fmla="*/ 3855 h 4098"/>
                <a:gd name="T12" fmla="*/ 3526 w 4098"/>
                <a:gd name="T13" fmla="*/ 3687 h 4098"/>
                <a:gd name="T14" fmla="*/ 3799 w 4098"/>
                <a:gd name="T15" fmla="*/ 3327 h 4098"/>
                <a:gd name="T16" fmla="*/ 3842 w 4098"/>
                <a:gd name="T17" fmla="*/ 2857 h 4098"/>
                <a:gd name="T18" fmla="*/ 3637 w 4098"/>
                <a:gd name="T19" fmla="*/ 2451 h 4098"/>
                <a:gd name="T20" fmla="*/ 3254 w 4098"/>
                <a:gd name="T21" fmla="*/ 2210 h 4098"/>
                <a:gd name="T22" fmla="*/ 1999 w 4098"/>
                <a:gd name="T23" fmla="*/ 3378 h 4098"/>
                <a:gd name="T24" fmla="*/ 1765 w 4098"/>
                <a:gd name="T25" fmla="*/ 3126 h 4098"/>
                <a:gd name="T26" fmla="*/ 1700 w 4098"/>
                <a:gd name="T27" fmla="*/ 2990 h 4098"/>
                <a:gd name="T28" fmla="*/ 1817 w 4098"/>
                <a:gd name="T29" fmla="*/ 2897 h 4098"/>
                <a:gd name="T30" fmla="*/ 1789 w 4098"/>
                <a:gd name="T31" fmla="*/ 2654 h 4098"/>
                <a:gd name="T32" fmla="*/ 1696 w 4098"/>
                <a:gd name="T33" fmla="*/ 2537 h 4098"/>
                <a:gd name="T34" fmla="*/ 1789 w 4098"/>
                <a:gd name="T35" fmla="*/ 2420 h 4098"/>
                <a:gd name="T36" fmla="*/ 2209 w 4098"/>
                <a:gd name="T37" fmla="*/ 2301 h 4098"/>
                <a:gd name="T38" fmla="*/ 2605 w 4098"/>
                <a:gd name="T39" fmla="*/ 2019 h 4098"/>
                <a:gd name="T40" fmla="*/ 3100 w 4098"/>
                <a:gd name="T41" fmla="*/ 1940 h 4098"/>
                <a:gd name="T42" fmla="*/ 3552 w 4098"/>
                <a:gd name="T43" fmla="*/ 2079 h 4098"/>
                <a:gd name="T44" fmla="*/ 3617 w 4098"/>
                <a:gd name="T45" fmla="*/ 969 h 4098"/>
                <a:gd name="T46" fmla="*/ 3103 w 4098"/>
                <a:gd name="T47" fmla="*/ 683 h 4098"/>
                <a:gd name="T48" fmla="*/ 2957 w 4098"/>
                <a:gd name="T49" fmla="*/ 717 h 4098"/>
                <a:gd name="T50" fmla="*/ 2890 w 4098"/>
                <a:gd name="T51" fmla="*/ 488 h 4098"/>
                <a:gd name="T52" fmla="*/ 2364 w 4098"/>
                <a:gd name="T53" fmla="*/ 702 h 4098"/>
                <a:gd name="T54" fmla="*/ 2214 w 4098"/>
                <a:gd name="T55" fmla="*/ 702 h 4098"/>
                <a:gd name="T56" fmla="*/ 1689 w 4098"/>
                <a:gd name="T57" fmla="*/ 488 h 4098"/>
                <a:gd name="T58" fmla="*/ 1622 w 4098"/>
                <a:gd name="T59" fmla="*/ 717 h 4098"/>
                <a:gd name="T60" fmla="*/ 1475 w 4098"/>
                <a:gd name="T61" fmla="*/ 683 h 4098"/>
                <a:gd name="T62" fmla="*/ 969 w 4098"/>
                <a:gd name="T63" fmla="*/ 608 h 4098"/>
                <a:gd name="T64" fmla="*/ 875 w 4098"/>
                <a:gd name="T65" fmla="*/ 725 h 4098"/>
                <a:gd name="T66" fmla="*/ 740 w 4098"/>
                <a:gd name="T67" fmla="*/ 661 h 4098"/>
                <a:gd name="T68" fmla="*/ 875 w 4098"/>
                <a:gd name="T69" fmla="*/ 4 h 4098"/>
                <a:gd name="T70" fmla="*/ 969 w 4098"/>
                <a:gd name="T71" fmla="*/ 120 h 4098"/>
                <a:gd name="T72" fmla="*/ 1475 w 4098"/>
                <a:gd name="T73" fmla="*/ 45 h 4098"/>
                <a:gd name="T74" fmla="*/ 1622 w 4098"/>
                <a:gd name="T75" fmla="*/ 12 h 4098"/>
                <a:gd name="T76" fmla="*/ 1689 w 4098"/>
                <a:gd name="T77" fmla="*/ 248 h 4098"/>
                <a:gd name="T78" fmla="*/ 2214 w 4098"/>
                <a:gd name="T79" fmla="*/ 26 h 4098"/>
                <a:gd name="T80" fmla="*/ 2364 w 4098"/>
                <a:gd name="T81" fmla="*/ 26 h 4098"/>
                <a:gd name="T82" fmla="*/ 2890 w 4098"/>
                <a:gd name="T83" fmla="*/ 248 h 4098"/>
                <a:gd name="T84" fmla="*/ 2957 w 4098"/>
                <a:gd name="T85" fmla="*/ 12 h 4098"/>
                <a:gd name="T86" fmla="*/ 3103 w 4098"/>
                <a:gd name="T87" fmla="*/ 45 h 4098"/>
                <a:gd name="T88" fmla="*/ 3765 w 4098"/>
                <a:gd name="T89" fmla="*/ 251 h 4098"/>
                <a:gd name="T90" fmla="*/ 3858 w 4098"/>
                <a:gd name="T91" fmla="*/ 368 h 4098"/>
                <a:gd name="T92" fmla="*/ 4047 w 4098"/>
                <a:gd name="T93" fmla="*/ 2690 h 4098"/>
                <a:gd name="T94" fmla="*/ 4082 w 4098"/>
                <a:gd name="T95" fmla="*/ 3201 h 4098"/>
                <a:gd name="T96" fmla="*/ 3868 w 4098"/>
                <a:gd name="T97" fmla="*/ 3683 h 4098"/>
                <a:gd name="T98" fmla="*/ 3458 w 4098"/>
                <a:gd name="T99" fmla="*/ 4004 h 4098"/>
                <a:gd name="T100" fmla="*/ 2924 w 4098"/>
                <a:gd name="T101" fmla="*/ 4094 h 4098"/>
                <a:gd name="T102" fmla="*/ 2427 w 4098"/>
                <a:gd name="T103" fmla="*/ 3922 h 4098"/>
                <a:gd name="T104" fmla="*/ 120 w 4098"/>
                <a:gd name="T105" fmla="*/ 3617 h 4098"/>
                <a:gd name="T106" fmla="*/ 4 w 4098"/>
                <a:gd name="T107" fmla="*/ 3526 h 4098"/>
                <a:gd name="T108" fmla="*/ 45 w 4098"/>
                <a:gd name="T109" fmla="*/ 274 h 4098"/>
                <a:gd name="T110" fmla="*/ 731 w 4098"/>
                <a:gd name="T111" fmla="*/ 93 h 4098"/>
                <a:gd name="T112" fmla="*/ 848 w 4098"/>
                <a:gd name="T113" fmla="*/ 0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98" h="4098">
                  <a:moveTo>
                    <a:pt x="3018" y="2177"/>
                  </a:moveTo>
                  <a:lnTo>
                    <a:pt x="2937" y="2181"/>
                  </a:lnTo>
                  <a:lnTo>
                    <a:pt x="2857" y="2192"/>
                  </a:lnTo>
                  <a:lnTo>
                    <a:pt x="2782" y="2210"/>
                  </a:lnTo>
                  <a:lnTo>
                    <a:pt x="2708" y="2235"/>
                  </a:lnTo>
                  <a:lnTo>
                    <a:pt x="2639" y="2268"/>
                  </a:lnTo>
                  <a:lnTo>
                    <a:pt x="2572" y="2305"/>
                  </a:lnTo>
                  <a:lnTo>
                    <a:pt x="2510" y="2348"/>
                  </a:lnTo>
                  <a:lnTo>
                    <a:pt x="2451" y="2397"/>
                  </a:lnTo>
                  <a:lnTo>
                    <a:pt x="2397" y="2451"/>
                  </a:lnTo>
                  <a:lnTo>
                    <a:pt x="2348" y="2510"/>
                  </a:lnTo>
                  <a:lnTo>
                    <a:pt x="2305" y="2572"/>
                  </a:lnTo>
                  <a:lnTo>
                    <a:pt x="2268" y="2639"/>
                  </a:lnTo>
                  <a:lnTo>
                    <a:pt x="2235" y="2708"/>
                  </a:lnTo>
                  <a:lnTo>
                    <a:pt x="2210" y="2782"/>
                  </a:lnTo>
                  <a:lnTo>
                    <a:pt x="2192" y="2857"/>
                  </a:lnTo>
                  <a:lnTo>
                    <a:pt x="2181" y="2937"/>
                  </a:lnTo>
                  <a:lnTo>
                    <a:pt x="2177" y="3018"/>
                  </a:lnTo>
                  <a:lnTo>
                    <a:pt x="2181" y="3098"/>
                  </a:lnTo>
                  <a:lnTo>
                    <a:pt x="2192" y="3177"/>
                  </a:lnTo>
                  <a:lnTo>
                    <a:pt x="2210" y="3254"/>
                  </a:lnTo>
                  <a:lnTo>
                    <a:pt x="2235" y="3327"/>
                  </a:lnTo>
                  <a:lnTo>
                    <a:pt x="2268" y="3396"/>
                  </a:lnTo>
                  <a:lnTo>
                    <a:pt x="2305" y="3463"/>
                  </a:lnTo>
                  <a:lnTo>
                    <a:pt x="2348" y="3526"/>
                  </a:lnTo>
                  <a:lnTo>
                    <a:pt x="2397" y="3584"/>
                  </a:lnTo>
                  <a:lnTo>
                    <a:pt x="2451" y="3637"/>
                  </a:lnTo>
                  <a:lnTo>
                    <a:pt x="2510" y="3687"/>
                  </a:lnTo>
                  <a:lnTo>
                    <a:pt x="2572" y="3729"/>
                  </a:lnTo>
                  <a:lnTo>
                    <a:pt x="2639" y="3768"/>
                  </a:lnTo>
                  <a:lnTo>
                    <a:pt x="2708" y="3799"/>
                  </a:lnTo>
                  <a:lnTo>
                    <a:pt x="2782" y="3825"/>
                  </a:lnTo>
                  <a:lnTo>
                    <a:pt x="2857" y="3842"/>
                  </a:lnTo>
                  <a:lnTo>
                    <a:pt x="2937" y="3855"/>
                  </a:lnTo>
                  <a:lnTo>
                    <a:pt x="3018" y="3858"/>
                  </a:lnTo>
                  <a:lnTo>
                    <a:pt x="3098" y="3855"/>
                  </a:lnTo>
                  <a:lnTo>
                    <a:pt x="3177" y="3842"/>
                  </a:lnTo>
                  <a:lnTo>
                    <a:pt x="3254" y="3825"/>
                  </a:lnTo>
                  <a:lnTo>
                    <a:pt x="3327" y="3799"/>
                  </a:lnTo>
                  <a:lnTo>
                    <a:pt x="3396" y="3768"/>
                  </a:lnTo>
                  <a:lnTo>
                    <a:pt x="3463" y="3729"/>
                  </a:lnTo>
                  <a:lnTo>
                    <a:pt x="3526" y="3687"/>
                  </a:lnTo>
                  <a:lnTo>
                    <a:pt x="3584" y="3637"/>
                  </a:lnTo>
                  <a:lnTo>
                    <a:pt x="3637" y="3584"/>
                  </a:lnTo>
                  <a:lnTo>
                    <a:pt x="3687" y="3526"/>
                  </a:lnTo>
                  <a:lnTo>
                    <a:pt x="3729" y="3463"/>
                  </a:lnTo>
                  <a:lnTo>
                    <a:pt x="3768" y="3396"/>
                  </a:lnTo>
                  <a:lnTo>
                    <a:pt x="3799" y="3327"/>
                  </a:lnTo>
                  <a:lnTo>
                    <a:pt x="3825" y="3254"/>
                  </a:lnTo>
                  <a:lnTo>
                    <a:pt x="3842" y="3177"/>
                  </a:lnTo>
                  <a:lnTo>
                    <a:pt x="3855" y="3098"/>
                  </a:lnTo>
                  <a:lnTo>
                    <a:pt x="3858" y="3018"/>
                  </a:lnTo>
                  <a:lnTo>
                    <a:pt x="3855" y="2937"/>
                  </a:lnTo>
                  <a:lnTo>
                    <a:pt x="3842" y="2857"/>
                  </a:lnTo>
                  <a:lnTo>
                    <a:pt x="3825" y="2782"/>
                  </a:lnTo>
                  <a:lnTo>
                    <a:pt x="3799" y="2708"/>
                  </a:lnTo>
                  <a:lnTo>
                    <a:pt x="3768" y="2639"/>
                  </a:lnTo>
                  <a:lnTo>
                    <a:pt x="3729" y="2572"/>
                  </a:lnTo>
                  <a:lnTo>
                    <a:pt x="3687" y="2510"/>
                  </a:lnTo>
                  <a:lnTo>
                    <a:pt x="3637" y="2451"/>
                  </a:lnTo>
                  <a:lnTo>
                    <a:pt x="3584" y="2397"/>
                  </a:lnTo>
                  <a:lnTo>
                    <a:pt x="3526" y="2348"/>
                  </a:lnTo>
                  <a:lnTo>
                    <a:pt x="3463" y="2305"/>
                  </a:lnTo>
                  <a:lnTo>
                    <a:pt x="3396" y="2268"/>
                  </a:lnTo>
                  <a:lnTo>
                    <a:pt x="3327" y="2235"/>
                  </a:lnTo>
                  <a:lnTo>
                    <a:pt x="3254" y="2210"/>
                  </a:lnTo>
                  <a:lnTo>
                    <a:pt x="3177" y="2192"/>
                  </a:lnTo>
                  <a:lnTo>
                    <a:pt x="3098" y="2181"/>
                  </a:lnTo>
                  <a:lnTo>
                    <a:pt x="3018" y="2177"/>
                  </a:lnTo>
                  <a:close/>
                  <a:moveTo>
                    <a:pt x="240" y="1208"/>
                  </a:moveTo>
                  <a:lnTo>
                    <a:pt x="240" y="3378"/>
                  </a:lnTo>
                  <a:lnTo>
                    <a:pt x="1999" y="3378"/>
                  </a:lnTo>
                  <a:lnTo>
                    <a:pt x="1974" y="3300"/>
                  </a:lnTo>
                  <a:lnTo>
                    <a:pt x="1956" y="3220"/>
                  </a:lnTo>
                  <a:lnTo>
                    <a:pt x="1943" y="3138"/>
                  </a:lnTo>
                  <a:lnTo>
                    <a:pt x="1817" y="3138"/>
                  </a:lnTo>
                  <a:lnTo>
                    <a:pt x="1789" y="3134"/>
                  </a:lnTo>
                  <a:lnTo>
                    <a:pt x="1765" y="3126"/>
                  </a:lnTo>
                  <a:lnTo>
                    <a:pt x="1742" y="3111"/>
                  </a:lnTo>
                  <a:lnTo>
                    <a:pt x="1724" y="3092"/>
                  </a:lnTo>
                  <a:lnTo>
                    <a:pt x="1709" y="3070"/>
                  </a:lnTo>
                  <a:lnTo>
                    <a:pt x="1700" y="3045"/>
                  </a:lnTo>
                  <a:lnTo>
                    <a:pt x="1696" y="3018"/>
                  </a:lnTo>
                  <a:lnTo>
                    <a:pt x="1700" y="2990"/>
                  </a:lnTo>
                  <a:lnTo>
                    <a:pt x="1709" y="2964"/>
                  </a:lnTo>
                  <a:lnTo>
                    <a:pt x="1724" y="2942"/>
                  </a:lnTo>
                  <a:lnTo>
                    <a:pt x="1742" y="2923"/>
                  </a:lnTo>
                  <a:lnTo>
                    <a:pt x="1765" y="2910"/>
                  </a:lnTo>
                  <a:lnTo>
                    <a:pt x="1789" y="2901"/>
                  </a:lnTo>
                  <a:lnTo>
                    <a:pt x="1817" y="2897"/>
                  </a:lnTo>
                  <a:lnTo>
                    <a:pt x="1943" y="2897"/>
                  </a:lnTo>
                  <a:lnTo>
                    <a:pt x="1956" y="2815"/>
                  </a:lnTo>
                  <a:lnTo>
                    <a:pt x="1974" y="2734"/>
                  </a:lnTo>
                  <a:lnTo>
                    <a:pt x="1999" y="2657"/>
                  </a:lnTo>
                  <a:lnTo>
                    <a:pt x="1817" y="2657"/>
                  </a:lnTo>
                  <a:lnTo>
                    <a:pt x="1789" y="2654"/>
                  </a:lnTo>
                  <a:lnTo>
                    <a:pt x="1765" y="2645"/>
                  </a:lnTo>
                  <a:lnTo>
                    <a:pt x="1742" y="2631"/>
                  </a:lnTo>
                  <a:lnTo>
                    <a:pt x="1724" y="2613"/>
                  </a:lnTo>
                  <a:lnTo>
                    <a:pt x="1709" y="2590"/>
                  </a:lnTo>
                  <a:lnTo>
                    <a:pt x="1700" y="2564"/>
                  </a:lnTo>
                  <a:lnTo>
                    <a:pt x="1696" y="2537"/>
                  </a:lnTo>
                  <a:lnTo>
                    <a:pt x="1700" y="2510"/>
                  </a:lnTo>
                  <a:lnTo>
                    <a:pt x="1709" y="2485"/>
                  </a:lnTo>
                  <a:lnTo>
                    <a:pt x="1724" y="2463"/>
                  </a:lnTo>
                  <a:lnTo>
                    <a:pt x="1742" y="2444"/>
                  </a:lnTo>
                  <a:lnTo>
                    <a:pt x="1765" y="2429"/>
                  </a:lnTo>
                  <a:lnTo>
                    <a:pt x="1789" y="2420"/>
                  </a:lnTo>
                  <a:lnTo>
                    <a:pt x="1817" y="2417"/>
                  </a:lnTo>
                  <a:lnTo>
                    <a:pt x="2056" y="2417"/>
                  </a:lnTo>
                  <a:lnTo>
                    <a:pt x="2085" y="2420"/>
                  </a:lnTo>
                  <a:lnTo>
                    <a:pt x="2111" y="2430"/>
                  </a:lnTo>
                  <a:lnTo>
                    <a:pt x="2158" y="2363"/>
                  </a:lnTo>
                  <a:lnTo>
                    <a:pt x="2209" y="2301"/>
                  </a:lnTo>
                  <a:lnTo>
                    <a:pt x="2266" y="2241"/>
                  </a:lnTo>
                  <a:lnTo>
                    <a:pt x="2326" y="2188"/>
                  </a:lnTo>
                  <a:lnTo>
                    <a:pt x="2391" y="2137"/>
                  </a:lnTo>
                  <a:lnTo>
                    <a:pt x="2459" y="2092"/>
                  </a:lnTo>
                  <a:lnTo>
                    <a:pt x="2531" y="2053"/>
                  </a:lnTo>
                  <a:lnTo>
                    <a:pt x="2605" y="2019"/>
                  </a:lnTo>
                  <a:lnTo>
                    <a:pt x="2682" y="1989"/>
                  </a:lnTo>
                  <a:lnTo>
                    <a:pt x="2763" y="1967"/>
                  </a:lnTo>
                  <a:lnTo>
                    <a:pt x="2846" y="1951"/>
                  </a:lnTo>
                  <a:lnTo>
                    <a:pt x="2931" y="1941"/>
                  </a:lnTo>
                  <a:lnTo>
                    <a:pt x="3018" y="1937"/>
                  </a:lnTo>
                  <a:lnTo>
                    <a:pt x="3100" y="1940"/>
                  </a:lnTo>
                  <a:lnTo>
                    <a:pt x="3180" y="1950"/>
                  </a:lnTo>
                  <a:lnTo>
                    <a:pt x="3260" y="1965"/>
                  </a:lnTo>
                  <a:lnTo>
                    <a:pt x="3337" y="1984"/>
                  </a:lnTo>
                  <a:lnTo>
                    <a:pt x="3411" y="2011"/>
                  </a:lnTo>
                  <a:lnTo>
                    <a:pt x="3483" y="2043"/>
                  </a:lnTo>
                  <a:lnTo>
                    <a:pt x="3552" y="2079"/>
                  </a:lnTo>
                  <a:lnTo>
                    <a:pt x="3617" y="2120"/>
                  </a:lnTo>
                  <a:lnTo>
                    <a:pt x="3617" y="1208"/>
                  </a:lnTo>
                  <a:lnTo>
                    <a:pt x="240" y="1208"/>
                  </a:lnTo>
                  <a:close/>
                  <a:moveTo>
                    <a:pt x="240" y="488"/>
                  </a:moveTo>
                  <a:lnTo>
                    <a:pt x="240" y="969"/>
                  </a:lnTo>
                  <a:lnTo>
                    <a:pt x="3617" y="969"/>
                  </a:lnTo>
                  <a:lnTo>
                    <a:pt x="3617" y="488"/>
                  </a:lnTo>
                  <a:lnTo>
                    <a:pt x="3129" y="488"/>
                  </a:lnTo>
                  <a:lnTo>
                    <a:pt x="3129" y="608"/>
                  </a:lnTo>
                  <a:lnTo>
                    <a:pt x="3127" y="636"/>
                  </a:lnTo>
                  <a:lnTo>
                    <a:pt x="3117" y="661"/>
                  </a:lnTo>
                  <a:lnTo>
                    <a:pt x="3103" y="683"/>
                  </a:lnTo>
                  <a:lnTo>
                    <a:pt x="3085" y="702"/>
                  </a:lnTo>
                  <a:lnTo>
                    <a:pt x="3062" y="717"/>
                  </a:lnTo>
                  <a:lnTo>
                    <a:pt x="3037" y="725"/>
                  </a:lnTo>
                  <a:lnTo>
                    <a:pt x="3009" y="729"/>
                  </a:lnTo>
                  <a:lnTo>
                    <a:pt x="2982" y="725"/>
                  </a:lnTo>
                  <a:lnTo>
                    <a:pt x="2957" y="717"/>
                  </a:lnTo>
                  <a:lnTo>
                    <a:pt x="2934" y="702"/>
                  </a:lnTo>
                  <a:lnTo>
                    <a:pt x="2916" y="683"/>
                  </a:lnTo>
                  <a:lnTo>
                    <a:pt x="2902" y="661"/>
                  </a:lnTo>
                  <a:lnTo>
                    <a:pt x="2892" y="636"/>
                  </a:lnTo>
                  <a:lnTo>
                    <a:pt x="2890" y="608"/>
                  </a:lnTo>
                  <a:lnTo>
                    <a:pt x="2890" y="488"/>
                  </a:lnTo>
                  <a:lnTo>
                    <a:pt x="2409" y="488"/>
                  </a:lnTo>
                  <a:lnTo>
                    <a:pt x="2409" y="608"/>
                  </a:lnTo>
                  <a:lnTo>
                    <a:pt x="2405" y="636"/>
                  </a:lnTo>
                  <a:lnTo>
                    <a:pt x="2397" y="661"/>
                  </a:lnTo>
                  <a:lnTo>
                    <a:pt x="2383" y="683"/>
                  </a:lnTo>
                  <a:lnTo>
                    <a:pt x="2364" y="702"/>
                  </a:lnTo>
                  <a:lnTo>
                    <a:pt x="2342" y="717"/>
                  </a:lnTo>
                  <a:lnTo>
                    <a:pt x="2317" y="725"/>
                  </a:lnTo>
                  <a:lnTo>
                    <a:pt x="2289" y="729"/>
                  </a:lnTo>
                  <a:lnTo>
                    <a:pt x="2261" y="725"/>
                  </a:lnTo>
                  <a:lnTo>
                    <a:pt x="2237" y="717"/>
                  </a:lnTo>
                  <a:lnTo>
                    <a:pt x="2214" y="702"/>
                  </a:lnTo>
                  <a:lnTo>
                    <a:pt x="2196" y="683"/>
                  </a:lnTo>
                  <a:lnTo>
                    <a:pt x="2182" y="661"/>
                  </a:lnTo>
                  <a:lnTo>
                    <a:pt x="2172" y="636"/>
                  </a:lnTo>
                  <a:lnTo>
                    <a:pt x="2169" y="608"/>
                  </a:lnTo>
                  <a:lnTo>
                    <a:pt x="2169" y="488"/>
                  </a:lnTo>
                  <a:lnTo>
                    <a:pt x="1689" y="488"/>
                  </a:lnTo>
                  <a:lnTo>
                    <a:pt x="1689" y="608"/>
                  </a:lnTo>
                  <a:lnTo>
                    <a:pt x="1685" y="636"/>
                  </a:lnTo>
                  <a:lnTo>
                    <a:pt x="1676" y="661"/>
                  </a:lnTo>
                  <a:lnTo>
                    <a:pt x="1663" y="683"/>
                  </a:lnTo>
                  <a:lnTo>
                    <a:pt x="1644" y="702"/>
                  </a:lnTo>
                  <a:lnTo>
                    <a:pt x="1622" y="717"/>
                  </a:lnTo>
                  <a:lnTo>
                    <a:pt x="1596" y="725"/>
                  </a:lnTo>
                  <a:lnTo>
                    <a:pt x="1568" y="729"/>
                  </a:lnTo>
                  <a:lnTo>
                    <a:pt x="1541" y="725"/>
                  </a:lnTo>
                  <a:lnTo>
                    <a:pt x="1516" y="717"/>
                  </a:lnTo>
                  <a:lnTo>
                    <a:pt x="1494" y="702"/>
                  </a:lnTo>
                  <a:lnTo>
                    <a:pt x="1475" y="683"/>
                  </a:lnTo>
                  <a:lnTo>
                    <a:pt x="1460" y="661"/>
                  </a:lnTo>
                  <a:lnTo>
                    <a:pt x="1452" y="636"/>
                  </a:lnTo>
                  <a:lnTo>
                    <a:pt x="1449" y="608"/>
                  </a:lnTo>
                  <a:lnTo>
                    <a:pt x="1449" y="488"/>
                  </a:lnTo>
                  <a:lnTo>
                    <a:pt x="969" y="488"/>
                  </a:lnTo>
                  <a:lnTo>
                    <a:pt x="969" y="608"/>
                  </a:lnTo>
                  <a:lnTo>
                    <a:pt x="965" y="636"/>
                  </a:lnTo>
                  <a:lnTo>
                    <a:pt x="956" y="661"/>
                  </a:lnTo>
                  <a:lnTo>
                    <a:pt x="943" y="683"/>
                  </a:lnTo>
                  <a:lnTo>
                    <a:pt x="924" y="702"/>
                  </a:lnTo>
                  <a:lnTo>
                    <a:pt x="902" y="717"/>
                  </a:lnTo>
                  <a:lnTo>
                    <a:pt x="875" y="725"/>
                  </a:lnTo>
                  <a:lnTo>
                    <a:pt x="848" y="729"/>
                  </a:lnTo>
                  <a:lnTo>
                    <a:pt x="821" y="725"/>
                  </a:lnTo>
                  <a:lnTo>
                    <a:pt x="796" y="717"/>
                  </a:lnTo>
                  <a:lnTo>
                    <a:pt x="774" y="702"/>
                  </a:lnTo>
                  <a:lnTo>
                    <a:pt x="755" y="683"/>
                  </a:lnTo>
                  <a:lnTo>
                    <a:pt x="740" y="661"/>
                  </a:lnTo>
                  <a:lnTo>
                    <a:pt x="731" y="636"/>
                  </a:lnTo>
                  <a:lnTo>
                    <a:pt x="729" y="608"/>
                  </a:lnTo>
                  <a:lnTo>
                    <a:pt x="729" y="488"/>
                  </a:lnTo>
                  <a:lnTo>
                    <a:pt x="240" y="488"/>
                  </a:lnTo>
                  <a:close/>
                  <a:moveTo>
                    <a:pt x="848" y="0"/>
                  </a:moveTo>
                  <a:lnTo>
                    <a:pt x="875" y="4"/>
                  </a:lnTo>
                  <a:lnTo>
                    <a:pt x="902" y="12"/>
                  </a:lnTo>
                  <a:lnTo>
                    <a:pt x="924" y="26"/>
                  </a:lnTo>
                  <a:lnTo>
                    <a:pt x="943" y="45"/>
                  </a:lnTo>
                  <a:lnTo>
                    <a:pt x="956" y="67"/>
                  </a:lnTo>
                  <a:lnTo>
                    <a:pt x="965" y="93"/>
                  </a:lnTo>
                  <a:lnTo>
                    <a:pt x="969" y="120"/>
                  </a:lnTo>
                  <a:lnTo>
                    <a:pt x="969" y="248"/>
                  </a:lnTo>
                  <a:lnTo>
                    <a:pt x="1449" y="248"/>
                  </a:lnTo>
                  <a:lnTo>
                    <a:pt x="1449" y="120"/>
                  </a:lnTo>
                  <a:lnTo>
                    <a:pt x="1452" y="93"/>
                  </a:lnTo>
                  <a:lnTo>
                    <a:pt x="1460" y="67"/>
                  </a:lnTo>
                  <a:lnTo>
                    <a:pt x="1475" y="45"/>
                  </a:lnTo>
                  <a:lnTo>
                    <a:pt x="1494" y="26"/>
                  </a:lnTo>
                  <a:lnTo>
                    <a:pt x="1516" y="12"/>
                  </a:lnTo>
                  <a:lnTo>
                    <a:pt x="1541" y="4"/>
                  </a:lnTo>
                  <a:lnTo>
                    <a:pt x="1568" y="0"/>
                  </a:lnTo>
                  <a:lnTo>
                    <a:pt x="1596" y="4"/>
                  </a:lnTo>
                  <a:lnTo>
                    <a:pt x="1622" y="12"/>
                  </a:lnTo>
                  <a:lnTo>
                    <a:pt x="1644" y="26"/>
                  </a:lnTo>
                  <a:lnTo>
                    <a:pt x="1663" y="45"/>
                  </a:lnTo>
                  <a:lnTo>
                    <a:pt x="1676" y="67"/>
                  </a:lnTo>
                  <a:lnTo>
                    <a:pt x="1685" y="93"/>
                  </a:lnTo>
                  <a:lnTo>
                    <a:pt x="1689" y="120"/>
                  </a:lnTo>
                  <a:lnTo>
                    <a:pt x="1689" y="248"/>
                  </a:lnTo>
                  <a:lnTo>
                    <a:pt x="2169" y="248"/>
                  </a:lnTo>
                  <a:lnTo>
                    <a:pt x="2169" y="120"/>
                  </a:lnTo>
                  <a:lnTo>
                    <a:pt x="2172" y="93"/>
                  </a:lnTo>
                  <a:lnTo>
                    <a:pt x="2182" y="67"/>
                  </a:lnTo>
                  <a:lnTo>
                    <a:pt x="2196" y="45"/>
                  </a:lnTo>
                  <a:lnTo>
                    <a:pt x="2214" y="26"/>
                  </a:lnTo>
                  <a:lnTo>
                    <a:pt x="2237" y="12"/>
                  </a:lnTo>
                  <a:lnTo>
                    <a:pt x="2261" y="4"/>
                  </a:lnTo>
                  <a:lnTo>
                    <a:pt x="2289" y="0"/>
                  </a:lnTo>
                  <a:lnTo>
                    <a:pt x="2317" y="4"/>
                  </a:lnTo>
                  <a:lnTo>
                    <a:pt x="2342" y="12"/>
                  </a:lnTo>
                  <a:lnTo>
                    <a:pt x="2364" y="26"/>
                  </a:lnTo>
                  <a:lnTo>
                    <a:pt x="2383" y="45"/>
                  </a:lnTo>
                  <a:lnTo>
                    <a:pt x="2397" y="67"/>
                  </a:lnTo>
                  <a:lnTo>
                    <a:pt x="2405" y="93"/>
                  </a:lnTo>
                  <a:lnTo>
                    <a:pt x="2409" y="120"/>
                  </a:lnTo>
                  <a:lnTo>
                    <a:pt x="2409" y="248"/>
                  </a:lnTo>
                  <a:lnTo>
                    <a:pt x="2890" y="248"/>
                  </a:lnTo>
                  <a:lnTo>
                    <a:pt x="2890" y="120"/>
                  </a:lnTo>
                  <a:lnTo>
                    <a:pt x="2892" y="93"/>
                  </a:lnTo>
                  <a:lnTo>
                    <a:pt x="2902" y="67"/>
                  </a:lnTo>
                  <a:lnTo>
                    <a:pt x="2916" y="45"/>
                  </a:lnTo>
                  <a:lnTo>
                    <a:pt x="2934" y="26"/>
                  </a:lnTo>
                  <a:lnTo>
                    <a:pt x="2957" y="12"/>
                  </a:lnTo>
                  <a:lnTo>
                    <a:pt x="2982" y="4"/>
                  </a:lnTo>
                  <a:lnTo>
                    <a:pt x="3009" y="0"/>
                  </a:lnTo>
                  <a:lnTo>
                    <a:pt x="3037" y="4"/>
                  </a:lnTo>
                  <a:lnTo>
                    <a:pt x="3062" y="12"/>
                  </a:lnTo>
                  <a:lnTo>
                    <a:pt x="3085" y="26"/>
                  </a:lnTo>
                  <a:lnTo>
                    <a:pt x="3103" y="45"/>
                  </a:lnTo>
                  <a:lnTo>
                    <a:pt x="3117" y="67"/>
                  </a:lnTo>
                  <a:lnTo>
                    <a:pt x="3127" y="93"/>
                  </a:lnTo>
                  <a:lnTo>
                    <a:pt x="3129" y="120"/>
                  </a:lnTo>
                  <a:lnTo>
                    <a:pt x="3129" y="248"/>
                  </a:lnTo>
                  <a:lnTo>
                    <a:pt x="3738" y="248"/>
                  </a:lnTo>
                  <a:lnTo>
                    <a:pt x="3765" y="251"/>
                  </a:lnTo>
                  <a:lnTo>
                    <a:pt x="3790" y="261"/>
                  </a:lnTo>
                  <a:lnTo>
                    <a:pt x="3812" y="274"/>
                  </a:lnTo>
                  <a:lnTo>
                    <a:pt x="3831" y="293"/>
                  </a:lnTo>
                  <a:lnTo>
                    <a:pt x="3846" y="315"/>
                  </a:lnTo>
                  <a:lnTo>
                    <a:pt x="3855" y="340"/>
                  </a:lnTo>
                  <a:lnTo>
                    <a:pt x="3858" y="368"/>
                  </a:lnTo>
                  <a:lnTo>
                    <a:pt x="3858" y="2340"/>
                  </a:lnTo>
                  <a:lnTo>
                    <a:pt x="3906" y="2403"/>
                  </a:lnTo>
                  <a:lnTo>
                    <a:pt x="3949" y="2470"/>
                  </a:lnTo>
                  <a:lnTo>
                    <a:pt x="3986" y="2541"/>
                  </a:lnTo>
                  <a:lnTo>
                    <a:pt x="4020" y="2614"/>
                  </a:lnTo>
                  <a:lnTo>
                    <a:pt x="4047" y="2690"/>
                  </a:lnTo>
                  <a:lnTo>
                    <a:pt x="4069" y="2769"/>
                  </a:lnTo>
                  <a:lnTo>
                    <a:pt x="4086" y="2850"/>
                  </a:lnTo>
                  <a:lnTo>
                    <a:pt x="4094" y="2933"/>
                  </a:lnTo>
                  <a:lnTo>
                    <a:pt x="4098" y="3018"/>
                  </a:lnTo>
                  <a:lnTo>
                    <a:pt x="4094" y="3111"/>
                  </a:lnTo>
                  <a:lnTo>
                    <a:pt x="4082" y="3201"/>
                  </a:lnTo>
                  <a:lnTo>
                    <a:pt x="4063" y="3290"/>
                  </a:lnTo>
                  <a:lnTo>
                    <a:pt x="4037" y="3375"/>
                  </a:lnTo>
                  <a:lnTo>
                    <a:pt x="4004" y="3458"/>
                  </a:lnTo>
                  <a:lnTo>
                    <a:pt x="3965" y="3537"/>
                  </a:lnTo>
                  <a:lnTo>
                    <a:pt x="3919" y="3612"/>
                  </a:lnTo>
                  <a:lnTo>
                    <a:pt x="3868" y="3683"/>
                  </a:lnTo>
                  <a:lnTo>
                    <a:pt x="3811" y="3749"/>
                  </a:lnTo>
                  <a:lnTo>
                    <a:pt x="3749" y="3811"/>
                  </a:lnTo>
                  <a:lnTo>
                    <a:pt x="3683" y="3868"/>
                  </a:lnTo>
                  <a:lnTo>
                    <a:pt x="3612" y="3919"/>
                  </a:lnTo>
                  <a:lnTo>
                    <a:pt x="3537" y="3965"/>
                  </a:lnTo>
                  <a:lnTo>
                    <a:pt x="3458" y="4004"/>
                  </a:lnTo>
                  <a:lnTo>
                    <a:pt x="3375" y="4037"/>
                  </a:lnTo>
                  <a:lnTo>
                    <a:pt x="3290" y="4063"/>
                  </a:lnTo>
                  <a:lnTo>
                    <a:pt x="3201" y="4082"/>
                  </a:lnTo>
                  <a:lnTo>
                    <a:pt x="3111" y="4094"/>
                  </a:lnTo>
                  <a:lnTo>
                    <a:pt x="3018" y="4098"/>
                  </a:lnTo>
                  <a:lnTo>
                    <a:pt x="2924" y="4094"/>
                  </a:lnTo>
                  <a:lnTo>
                    <a:pt x="2835" y="4083"/>
                  </a:lnTo>
                  <a:lnTo>
                    <a:pt x="2747" y="4063"/>
                  </a:lnTo>
                  <a:lnTo>
                    <a:pt x="2661" y="4038"/>
                  </a:lnTo>
                  <a:lnTo>
                    <a:pt x="2579" y="4005"/>
                  </a:lnTo>
                  <a:lnTo>
                    <a:pt x="2501" y="3966"/>
                  </a:lnTo>
                  <a:lnTo>
                    <a:pt x="2427" y="3922"/>
                  </a:lnTo>
                  <a:lnTo>
                    <a:pt x="2356" y="3871"/>
                  </a:lnTo>
                  <a:lnTo>
                    <a:pt x="2289" y="3815"/>
                  </a:lnTo>
                  <a:lnTo>
                    <a:pt x="2228" y="3754"/>
                  </a:lnTo>
                  <a:lnTo>
                    <a:pt x="2171" y="3688"/>
                  </a:lnTo>
                  <a:lnTo>
                    <a:pt x="2120" y="3617"/>
                  </a:lnTo>
                  <a:lnTo>
                    <a:pt x="120" y="3617"/>
                  </a:lnTo>
                  <a:lnTo>
                    <a:pt x="93" y="3615"/>
                  </a:lnTo>
                  <a:lnTo>
                    <a:pt x="67" y="3605"/>
                  </a:lnTo>
                  <a:lnTo>
                    <a:pt x="45" y="3591"/>
                  </a:lnTo>
                  <a:lnTo>
                    <a:pt x="26" y="3573"/>
                  </a:lnTo>
                  <a:lnTo>
                    <a:pt x="12" y="3550"/>
                  </a:lnTo>
                  <a:lnTo>
                    <a:pt x="4" y="3526"/>
                  </a:lnTo>
                  <a:lnTo>
                    <a:pt x="0" y="3498"/>
                  </a:lnTo>
                  <a:lnTo>
                    <a:pt x="0" y="368"/>
                  </a:lnTo>
                  <a:lnTo>
                    <a:pt x="4" y="340"/>
                  </a:lnTo>
                  <a:lnTo>
                    <a:pt x="12" y="315"/>
                  </a:lnTo>
                  <a:lnTo>
                    <a:pt x="26" y="293"/>
                  </a:lnTo>
                  <a:lnTo>
                    <a:pt x="45" y="274"/>
                  </a:lnTo>
                  <a:lnTo>
                    <a:pt x="67" y="261"/>
                  </a:lnTo>
                  <a:lnTo>
                    <a:pt x="93" y="251"/>
                  </a:lnTo>
                  <a:lnTo>
                    <a:pt x="120" y="248"/>
                  </a:lnTo>
                  <a:lnTo>
                    <a:pt x="729" y="248"/>
                  </a:lnTo>
                  <a:lnTo>
                    <a:pt x="729" y="120"/>
                  </a:lnTo>
                  <a:lnTo>
                    <a:pt x="731" y="93"/>
                  </a:lnTo>
                  <a:lnTo>
                    <a:pt x="740" y="67"/>
                  </a:lnTo>
                  <a:lnTo>
                    <a:pt x="755" y="45"/>
                  </a:lnTo>
                  <a:lnTo>
                    <a:pt x="774" y="26"/>
                  </a:lnTo>
                  <a:lnTo>
                    <a:pt x="796" y="12"/>
                  </a:lnTo>
                  <a:lnTo>
                    <a:pt x="821" y="4"/>
                  </a:lnTo>
                  <a:lnTo>
                    <a:pt x="8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Freeform 12"/>
            <p:cNvSpPr>
              <a:spLocks/>
            </p:cNvSpPr>
            <p:nvPr/>
          </p:nvSpPr>
          <p:spPr bwMode="auto">
            <a:xfrm>
              <a:off x="4688" y="2528"/>
              <a:ext cx="720" cy="721"/>
            </a:xfrm>
            <a:custGeom>
              <a:avLst/>
              <a:gdLst>
                <a:gd name="T0" fmla="*/ 121 w 720"/>
                <a:gd name="T1" fmla="*/ 0 h 721"/>
                <a:gd name="T2" fmla="*/ 148 w 720"/>
                <a:gd name="T3" fmla="*/ 3 h 721"/>
                <a:gd name="T4" fmla="*/ 173 w 720"/>
                <a:gd name="T5" fmla="*/ 12 h 721"/>
                <a:gd name="T6" fmla="*/ 195 w 720"/>
                <a:gd name="T7" fmla="*/ 27 h 721"/>
                <a:gd name="T8" fmla="*/ 214 w 720"/>
                <a:gd name="T9" fmla="*/ 46 h 721"/>
                <a:gd name="T10" fmla="*/ 229 w 720"/>
                <a:gd name="T11" fmla="*/ 68 h 721"/>
                <a:gd name="T12" fmla="*/ 237 w 720"/>
                <a:gd name="T13" fmla="*/ 93 h 721"/>
                <a:gd name="T14" fmla="*/ 241 w 720"/>
                <a:gd name="T15" fmla="*/ 120 h 721"/>
                <a:gd name="T16" fmla="*/ 241 w 720"/>
                <a:gd name="T17" fmla="*/ 480 h 721"/>
                <a:gd name="T18" fmla="*/ 601 w 720"/>
                <a:gd name="T19" fmla="*/ 480 h 721"/>
                <a:gd name="T20" fmla="*/ 629 w 720"/>
                <a:gd name="T21" fmla="*/ 484 h 721"/>
                <a:gd name="T22" fmla="*/ 653 w 720"/>
                <a:gd name="T23" fmla="*/ 493 h 721"/>
                <a:gd name="T24" fmla="*/ 676 w 720"/>
                <a:gd name="T25" fmla="*/ 506 h 721"/>
                <a:gd name="T26" fmla="*/ 694 w 720"/>
                <a:gd name="T27" fmla="*/ 525 h 721"/>
                <a:gd name="T28" fmla="*/ 708 w 720"/>
                <a:gd name="T29" fmla="*/ 547 h 721"/>
                <a:gd name="T30" fmla="*/ 718 w 720"/>
                <a:gd name="T31" fmla="*/ 573 h 721"/>
                <a:gd name="T32" fmla="*/ 720 w 720"/>
                <a:gd name="T33" fmla="*/ 601 h 721"/>
                <a:gd name="T34" fmla="*/ 718 w 720"/>
                <a:gd name="T35" fmla="*/ 628 h 721"/>
                <a:gd name="T36" fmla="*/ 708 w 720"/>
                <a:gd name="T37" fmla="*/ 653 h 721"/>
                <a:gd name="T38" fmla="*/ 694 w 720"/>
                <a:gd name="T39" fmla="*/ 675 h 721"/>
                <a:gd name="T40" fmla="*/ 676 w 720"/>
                <a:gd name="T41" fmla="*/ 694 h 721"/>
                <a:gd name="T42" fmla="*/ 653 w 720"/>
                <a:gd name="T43" fmla="*/ 709 h 721"/>
                <a:gd name="T44" fmla="*/ 629 w 720"/>
                <a:gd name="T45" fmla="*/ 717 h 721"/>
                <a:gd name="T46" fmla="*/ 601 w 720"/>
                <a:gd name="T47" fmla="*/ 721 h 721"/>
                <a:gd name="T48" fmla="*/ 121 w 720"/>
                <a:gd name="T49" fmla="*/ 721 h 721"/>
                <a:gd name="T50" fmla="*/ 93 w 720"/>
                <a:gd name="T51" fmla="*/ 717 h 721"/>
                <a:gd name="T52" fmla="*/ 67 w 720"/>
                <a:gd name="T53" fmla="*/ 709 h 721"/>
                <a:gd name="T54" fmla="*/ 45 w 720"/>
                <a:gd name="T55" fmla="*/ 694 h 721"/>
                <a:gd name="T56" fmla="*/ 26 w 720"/>
                <a:gd name="T57" fmla="*/ 675 h 721"/>
                <a:gd name="T58" fmla="*/ 13 w 720"/>
                <a:gd name="T59" fmla="*/ 653 h 721"/>
                <a:gd name="T60" fmla="*/ 4 w 720"/>
                <a:gd name="T61" fmla="*/ 628 h 721"/>
                <a:gd name="T62" fmla="*/ 0 w 720"/>
                <a:gd name="T63" fmla="*/ 601 h 721"/>
                <a:gd name="T64" fmla="*/ 0 w 720"/>
                <a:gd name="T65" fmla="*/ 120 h 721"/>
                <a:gd name="T66" fmla="*/ 4 w 720"/>
                <a:gd name="T67" fmla="*/ 93 h 721"/>
                <a:gd name="T68" fmla="*/ 13 w 720"/>
                <a:gd name="T69" fmla="*/ 68 h 721"/>
                <a:gd name="T70" fmla="*/ 26 w 720"/>
                <a:gd name="T71" fmla="*/ 46 h 721"/>
                <a:gd name="T72" fmla="*/ 45 w 720"/>
                <a:gd name="T73" fmla="*/ 27 h 721"/>
                <a:gd name="T74" fmla="*/ 67 w 720"/>
                <a:gd name="T75" fmla="*/ 12 h 721"/>
                <a:gd name="T76" fmla="*/ 93 w 720"/>
                <a:gd name="T77" fmla="*/ 3 h 721"/>
                <a:gd name="T78" fmla="*/ 121 w 720"/>
                <a:gd name="T79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0" h="721">
                  <a:moveTo>
                    <a:pt x="121" y="0"/>
                  </a:moveTo>
                  <a:lnTo>
                    <a:pt x="148" y="3"/>
                  </a:lnTo>
                  <a:lnTo>
                    <a:pt x="173" y="12"/>
                  </a:lnTo>
                  <a:lnTo>
                    <a:pt x="195" y="27"/>
                  </a:lnTo>
                  <a:lnTo>
                    <a:pt x="214" y="46"/>
                  </a:lnTo>
                  <a:lnTo>
                    <a:pt x="229" y="68"/>
                  </a:lnTo>
                  <a:lnTo>
                    <a:pt x="237" y="93"/>
                  </a:lnTo>
                  <a:lnTo>
                    <a:pt x="241" y="120"/>
                  </a:lnTo>
                  <a:lnTo>
                    <a:pt x="241" y="480"/>
                  </a:lnTo>
                  <a:lnTo>
                    <a:pt x="601" y="480"/>
                  </a:lnTo>
                  <a:lnTo>
                    <a:pt x="629" y="484"/>
                  </a:lnTo>
                  <a:lnTo>
                    <a:pt x="653" y="493"/>
                  </a:lnTo>
                  <a:lnTo>
                    <a:pt x="676" y="506"/>
                  </a:lnTo>
                  <a:lnTo>
                    <a:pt x="694" y="525"/>
                  </a:lnTo>
                  <a:lnTo>
                    <a:pt x="708" y="547"/>
                  </a:lnTo>
                  <a:lnTo>
                    <a:pt x="718" y="573"/>
                  </a:lnTo>
                  <a:lnTo>
                    <a:pt x="720" y="601"/>
                  </a:lnTo>
                  <a:lnTo>
                    <a:pt x="718" y="628"/>
                  </a:lnTo>
                  <a:lnTo>
                    <a:pt x="708" y="653"/>
                  </a:lnTo>
                  <a:lnTo>
                    <a:pt x="694" y="675"/>
                  </a:lnTo>
                  <a:lnTo>
                    <a:pt x="676" y="694"/>
                  </a:lnTo>
                  <a:lnTo>
                    <a:pt x="653" y="709"/>
                  </a:lnTo>
                  <a:lnTo>
                    <a:pt x="629" y="717"/>
                  </a:lnTo>
                  <a:lnTo>
                    <a:pt x="601" y="721"/>
                  </a:lnTo>
                  <a:lnTo>
                    <a:pt x="121" y="721"/>
                  </a:lnTo>
                  <a:lnTo>
                    <a:pt x="93" y="717"/>
                  </a:lnTo>
                  <a:lnTo>
                    <a:pt x="67" y="709"/>
                  </a:lnTo>
                  <a:lnTo>
                    <a:pt x="45" y="694"/>
                  </a:lnTo>
                  <a:lnTo>
                    <a:pt x="26" y="675"/>
                  </a:lnTo>
                  <a:lnTo>
                    <a:pt x="13" y="653"/>
                  </a:lnTo>
                  <a:lnTo>
                    <a:pt x="4" y="628"/>
                  </a:lnTo>
                  <a:lnTo>
                    <a:pt x="0" y="601"/>
                  </a:lnTo>
                  <a:lnTo>
                    <a:pt x="0" y="120"/>
                  </a:lnTo>
                  <a:lnTo>
                    <a:pt x="4" y="93"/>
                  </a:lnTo>
                  <a:lnTo>
                    <a:pt x="13" y="68"/>
                  </a:lnTo>
                  <a:lnTo>
                    <a:pt x="26" y="46"/>
                  </a:lnTo>
                  <a:lnTo>
                    <a:pt x="45" y="27"/>
                  </a:lnTo>
                  <a:lnTo>
                    <a:pt x="67" y="12"/>
                  </a:lnTo>
                  <a:lnTo>
                    <a:pt x="93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Freeform 13"/>
            <p:cNvSpPr>
              <a:spLocks/>
            </p:cNvSpPr>
            <p:nvPr/>
          </p:nvSpPr>
          <p:spPr bwMode="auto">
            <a:xfrm>
              <a:off x="2520" y="1568"/>
              <a:ext cx="479" cy="239"/>
            </a:xfrm>
            <a:custGeom>
              <a:avLst/>
              <a:gdLst>
                <a:gd name="T0" fmla="*/ 119 w 479"/>
                <a:gd name="T1" fmla="*/ 0 h 239"/>
                <a:gd name="T2" fmla="*/ 360 w 479"/>
                <a:gd name="T3" fmla="*/ 0 h 239"/>
                <a:gd name="T4" fmla="*/ 387 w 479"/>
                <a:gd name="T5" fmla="*/ 3 h 239"/>
                <a:gd name="T6" fmla="*/ 412 w 479"/>
                <a:gd name="T7" fmla="*/ 12 h 239"/>
                <a:gd name="T8" fmla="*/ 435 w 479"/>
                <a:gd name="T9" fmla="*/ 26 h 239"/>
                <a:gd name="T10" fmla="*/ 453 w 479"/>
                <a:gd name="T11" fmla="*/ 44 h 239"/>
                <a:gd name="T12" fmla="*/ 467 w 479"/>
                <a:gd name="T13" fmla="*/ 67 h 239"/>
                <a:gd name="T14" fmla="*/ 477 w 479"/>
                <a:gd name="T15" fmla="*/ 93 h 239"/>
                <a:gd name="T16" fmla="*/ 479 w 479"/>
                <a:gd name="T17" fmla="*/ 120 h 239"/>
                <a:gd name="T18" fmla="*/ 477 w 479"/>
                <a:gd name="T19" fmla="*/ 147 h 239"/>
                <a:gd name="T20" fmla="*/ 467 w 479"/>
                <a:gd name="T21" fmla="*/ 172 h 239"/>
                <a:gd name="T22" fmla="*/ 453 w 479"/>
                <a:gd name="T23" fmla="*/ 195 h 239"/>
                <a:gd name="T24" fmla="*/ 435 w 479"/>
                <a:gd name="T25" fmla="*/ 213 h 239"/>
                <a:gd name="T26" fmla="*/ 412 w 479"/>
                <a:gd name="T27" fmla="*/ 228 h 239"/>
                <a:gd name="T28" fmla="*/ 387 w 479"/>
                <a:gd name="T29" fmla="*/ 237 h 239"/>
                <a:gd name="T30" fmla="*/ 360 w 479"/>
                <a:gd name="T31" fmla="*/ 239 h 239"/>
                <a:gd name="T32" fmla="*/ 119 w 479"/>
                <a:gd name="T33" fmla="*/ 239 h 239"/>
                <a:gd name="T34" fmla="*/ 92 w 479"/>
                <a:gd name="T35" fmla="*/ 237 h 239"/>
                <a:gd name="T36" fmla="*/ 67 w 479"/>
                <a:gd name="T37" fmla="*/ 228 h 239"/>
                <a:gd name="T38" fmla="*/ 45 w 479"/>
                <a:gd name="T39" fmla="*/ 213 h 239"/>
                <a:gd name="T40" fmla="*/ 26 w 479"/>
                <a:gd name="T41" fmla="*/ 195 h 239"/>
                <a:gd name="T42" fmla="*/ 11 w 479"/>
                <a:gd name="T43" fmla="*/ 172 h 239"/>
                <a:gd name="T44" fmla="*/ 2 w 479"/>
                <a:gd name="T45" fmla="*/ 147 h 239"/>
                <a:gd name="T46" fmla="*/ 0 w 479"/>
                <a:gd name="T47" fmla="*/ 120 h 239"/>
                <a:gd name="T48" fmla="*/ 2 w 479"/>
                <a:gd name="T49" fmla="*/ 93 h 239"/>
                <a:gd name="T50" fmla="*/ 11 w 479"/>
                <a:gd name="T51" fmla="*/ 67 h 239"/>
                <a:gd name="T52" fmla="*/ 26 w 479"/>
                <a:gd name="T53" fmla="*/ 44 h 239"/>
                <a:gd name="T54" fmla="*/ 45 w 479"/>
                <a:gd name="T55" fmla="*/ 26 h 239"/>
                <a:gd name="T56" fmla="*/ 67 w 479"/>
                <a:gd name="T57" fmla="*/ 12 h 239"/>
                <a:gd name="T58" fmla="*/ 92 w 479"/>
                <a:gd name="T59" fmla="*/ 3 h 239"/>
                <a:gd name="T60" fmla="*/ 119 w 479"/>
                <a:gd name="T6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39">
                  <a:moveTo>
                    <a:pt x="119" y="0"/>
                  </a:moveTo>
                  <a:lnTo>
                    <a:pt x="360" y="0"/>
                  </a:lnTo>
                  <a:lnTo>
                    <a:pt x="387" y="3"/>
                  </a:lnTo>
                  <a:lnTo>
                    <a:pt x="412" y="12"/>
                  </a:lnTo>
                  <a:lnTo>
                    <a:pt x="435" y="26"/>
                  </a:lnTo>
                  <a:lnTo>
                    <a:pt x="453" y="44"/>
                  </a:lnTo>
                  <a:lnTo>
                    <a:pt x="467" y="67"/>
                  </a:lnTo>
                  <a:lnTo>
                    <a:pt x="477" y="93"/>
                  </a:lnTo>
                  <a:lnTo>
                    <a:pt x="479" y="120"/>
                  </a:lnTo>
                  <a:lnTo>
                    <a:pt x="477" y="147"/>
                  </a:lnTo>
                  <a:lnTo>
                    <a:pt x="467" y="172"/>
                  </a:lnTo>
                  <a:lnTo>
                    <a:pt x="453" y="195"/>
                  </a:lnTo>
                  <a:lnTo>
                    <a:pt x="435" y="213"/>
                  </a:lnTo>
                  <a:lnTo>
                    <a:pt x="412" y="228"/>
                  </a:lnTo>
                  <a:lnTo>
                    <a:pt x="387" y="237"/>
                  </a:lnTo>
                  <a:lnTo>
                    <a:pt x="360" y="239"/>
                  </a:lnTo>
                  <a:lnTo>
                    <a:pt x="119" y="239"/>
                  </a:lnTo>
                  <a:lnTo>
                    <a:pt x="92" y="237"/>
                  </a:lnTo>
                  <a:lnTo>
                    <a:pt x="67" y="228"/>
                  </a:lnTo>
                  <a:lnTo>
                    <a:pt x="45" y="213"/>
                  </a:lnTo>
                  <a:lnTo>
                    <a:pt x="26" y="195"/>
                  </a:lnTo>
                  <a:lnTo>
                    <a:pt x="11" y="172"/>
                  </a:lnTo>
                  <a:lnTo>
                    <a:pt x="2" y="147"/>
                  </a:lnTo>
                  <a:lnTo>
                    <a:pt x="0" y="120"/>
                  </a:lnTo>
                  <a:lnTo>
                    <a:pt x="2" y="93"/>
                  </a:lnTo>
                  <a:lnTo>
                    <a:pt x="11" y="67"/>
                  </a:lnTo>
                  <a:lnTo>
                    <a:pt x="26" y="44"/>
                  </a:lnTo>
                  <a:lnTo>
                    <a:pt x="45" y="26"/>
                  </a:lnTo>
                  <a:lnTo>
                    <a:pt x="67" y="12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Freeform 14"/>
            <p:cNvSpPr>
              <a:spLocks/>
            </p:cNvSpPr>
            <p:nvPr/>
          </p:nvSpPr>
          <p:spPr bwMode="auto">
            <a:xfrm>
              <a:off x="2520" y="2048"/>
              <a:ext cx="479" cy="240"/>
            </a:xfrm>
            <a:custGeom>
              <a:avLst/>
              <a:gdLst>
                <a:gd name="T0" fmla="*/ 119 w 479"/>
                <a:gd name="T1" fmla="*/ 0 h 240"/>
                <a:gd name="T2" fmla="*/ 360 w 479"/>
                <a:gd name="T3" fmla="*/ 0 h 240"/>
                <a:gd name="T4" fmla="*/ 387 w 479"/>
                <a:gd name="T5" fmla="*/ 3 h 240"/>
                <a:gd name="T6" fmla="*/ 412 w 479"/>
                <a:gd name="T7" fmla="*/ 13 h 240"/>
                <a:gd name="T8" fmla="*/ 435 w 479"/>
                <a:gd name="T9" fmla="*/ 26 h 240"/>
                <a:gd name="T10" fmla="*/ 453 w 479"/>
                <a:gd name="T11" fmla="*/ 45 h 240"/>
                <a:gd name="T12" fmla="*/ 467 w 479"/>
                <a:gd name="T13" fmla="*/ 67 h 240"/>
                <a:gd name="T14" fmla="*/ 477 w 479"/>
                <a:gd name="T15" fmla="*/ 92 h 240"/>
                <a:gd name="T16" fmla="*/ 479 w 479"/>
                <a:gd name="T17" fmla="*/ 119 h 240"/>
                <a:gd name="T18" fmla="*/ 477 w 479"/>
                <a:gd name="T19" fmla="*/ 148 h 240"/>
                <a:gd name="T20" fmla="*/ 467 w 479"/>
                <a:gd name="T21" fmla="*/ 173 h 240"/>
                <a:gd name="T22" fmla="*/ 453 w 479"/>
                <a:gd name="T23" fmla="*/ 195 h 240"/>
                <a:gd name="T24" fmla="*/ 435 w 479"/>
                <a:gd name="T25" fmla="*/ 214 h 240"/>
                <a:gd name="T26" fmla="*/ 412 w 479"/>
                <a:gd name="T27" fmla="*/ 227 h 240"/>
                <a:gd name="T28" fmla="*/ 387 w 479"/>
                <a:gd name="T29" fmla="*/ 237 h 240"/>
                <a:gd name="T30" fmla="*/ 360 w 479"/>
                <a:gd name="T31" fmla="*/ 240 h 240"/>
                <a:gd name="T32" fmla="*/ 119 w 479"/>
                <a:gd name="T33" fmla="*/ 240 h 240"/>
                <a:gd name="T34" fmla="*/ 92 w 479"/>
                <a:gd name="T35" fmla="*/ 237 h 240"/>
                <a:gd name="T36" fmla="*/ 67 w 479"/>
                <a:gd name="T37" fmla="*/ 227 h 240"/>
                <a:gd name="T38" fmla="*/ 45 w 479"/>
                <a:gd name="T39" fmla="*/ 214 h 240"/>
                <a:gd name="T40" fmla="*/ 26 w 479"/>
                <a:gd name="T41" fmla="*/ 195 h 240"/>
                <a:gd name="T42" fmla="*/ 11 w 479"/>
                <a:gd name="T43" fmla="*/ 173 h 240"/>
                <a:gd name="T44" fmla="*/ 2 w 479"/>
                <a:gd name="T45" fmla="*/ 148 h 240"/>
                <a:gd name="T46" fmla="*/ 0 w 479"/>
                <a:gd name="T47" fmla="*/ 119 h 240"/>
                <a:gd name="T48" fmla="*/ 2 w 479"/>
                <a:gd name="T49" fmla="*/ 92 h 240"/>
                <a:gd name="T50" fmla="*/ 11 w 479"/>
                <a:gd name="T51" fmla="*/ 67 h 240"/>
                <a:gd name="T52" fmla="*/ 26 w 479"/>
                <a:gd name="T53" fmla="*/ 45 h 240"/>
                <a:gd name="T54" fmla="*/ 45 w 479"/>
                <a:gd name="T55" fmla="*/ 26 h 240"/>
                <a:gd name="T56" fmla="*/ 67 w 479"/>
                <a:gd name="T57" fmla="*/ 13 h 240"/>
                <a:gd name="T58" fmla="*/ 92 w 479"/>
                <a:gd name="T59" fmla="*/ 3 h 240"/>
                <a:gd name="T60" fmla="*/ 119 w 479"/>
                <a:gd name="T6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40">
                  <a:moveTo>
                    <a:pt x="119" y="0"/>
                  </a:moveTo>
                  <a:lnTo>
                    <a:pt x="360" y="0"/>
                  </a:lnTo>
                  <a:lnTo>
                    <a:pt x="387" y="3"/>
                  </a:lnTo>
                  <a:lnTo>
                    <a:pt x="412" y="13"/>
                  </a:lnTo>
                  <a:lnTo>
                    <a:pt x="435" y="26"/>
                  </a:lnTo>
                  <a:lnTo>
                    <a:pt x="453" y="45"/>
                  </a:lnTo>
                  <a:lnTo>
                    <a:pt x="467" y="67"/>
                  </a:lnTo>
                  <a:lnTo>
                    <a:pt x="477" y="92"/>
                  </a:lnTo>
                  <a:lnTo>
                    <a:pt x="479" y="119"/>
                  </a:lnTo>
                  <a:lnTo>
                    <a:pt x="477" y="148"/>
                  </a:lnTo>
                  <a:lnTo>
                    <a:pt x="467" y="173"/>
                  </a:lnTo>
                  <a:lnTo>
                    <a:pt x="453" y="195"/>
                  </a:lnTo>
                  <a:lnTo>
                    <a:pt x="435" y="214"/>
                  </a:lnTo>
                  <a:lnTo>
                    <a:pt x="412" y="227"/>
                  </a:lnTo>
                  <a:lnTo>
                    <a:pt x="387" y="237"/>
                  </a:lnTo>
                  <a:lnTo>
                    <a:pt x="360" y="240"/>
                  </a:lnTo>
                  <a:lnTo>
                    <a:pt x="119" y="240"/>
                  </a:lnTo>
                  <a:lnTo>
                    <a:pt x="92" y="237"/>
                  </a:lnTo>
                  <a:lnTo>
                    <a:pt x="67" y="227"/>
                  </a:lnTo>
                  <a:lnTo>
                    <a:pt x="45" y="214"/>
                  </a:lnTo>
                  <a:lnTo>
                    <a:pt x="26" y="195"/>
                  </a:lnTo>
                  <a:lnTo>
                    <a:pt x="11" y="173"/>
                  </a:lnTo>
                  <a:lnTo>
                    <a:pt x="2" y="148"/>
                  </a:lnTo>
                  <a:lnTo>
                    <a:pt x="0" y="119"/>
                  </a:lnTo>
                  <a:lnTo>
                    <a:pt x="2" y="92"/>
                  </a:lnTo>
                  <a:lnTo>
                    <a:pt x="11" y="67"/>
                  </a:lnTo>
                  <a:lnTo>
                    <a:pt x="26" y="45"/>
                  </a:lnTo>
                  <a:lnTo>
                    <a:pt x="45" y="26"/>
                  </a:lnTo>
                  <a:lnTo>
                    <a:pt x="67" y="13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Freeform 15"/>
            <p:cNvSpPr>
              <a:spLocks/>
            </p:cNvSpPr>
            <p:nvPr/>
          </p:nvSpPr>
          <p:spPr bwMode="auto">
            <a:xfrm>
              <a:off x="2520" y="2528"/>
              <a:ext cx="479" cy="240"/>
            </a:xfrm>
            <a:custGeom>
              <a:avLst/>
              <a:gdLst>
                <a:gd name="T0" fmla="*/ 119 w 479"/>
                <a:gd name="T1" fmla="*/ 0 h 240"/>
                <a:gd name="T2" fmla="*/ 360 w 479"/>
                <a:gd name="T3" fmla="*/ 0 h 240"/>
                <a:gd name="T4" fmla="*/ 387 w 479"/>
                <a:gd name="T5" fmla="*/ 3 h 240"/>
                <a:gd name="T6" fmla="*/ 412 w 479"/>
                <a:gd name="T7" fmla="*/ 12 h 240"/>
                <a:gd name="T8" fmla="*/ 435 w 479"/>
                <a:gd name="T9" fmla="*/ 27 h 240"/>
                <a:gd name="T10" fmla="*/ 453 w 479"/>
                <a:gd name="T11" fmla="*/ 46 h 240"/>
                <a:gd name="T12" fmla="*/ 467 w 479"/>
                <a:gd name="T13" fmla="*/ 68 h 240"/>
                <a:gd name="T14" fmla="*/ 477 w 479"/>
                <a:gd name="T15" fmla="*/ 93 h 240"/>
                <a:gd name="T16" fmla="*/ 479 w 479"/>
                <a:gd name="T17" fmla="*/ 120 h 240"/>
                <a:gd name="T18" fmla="*/ 477 w 479"/>
                <a:gd name="T19" fmla="*/ 147 h 240"/>
                <a:gd name="T20" fmla="*/ 467 w 479"/>
                <a:gd name="T21" fmla="*/ 173 h 240"/>
                <a:gd name="T22" fmla="*/ 453 w 479"/>
                <a:gd name="T23" fmla="*/ 196 h 240"/>
                <a:gd name="T24" fmla="*/ 435 w 479"/>
                <a:gd name="T25" fmla="*/ 214 h 240"/>
                <a:gd name="T26" fmla="*/ 412 w 479"/>
                <a:gd name="T27" fmla="*/ 228 h 240"/>
                <a:gd name="T28" fmla="*/ 387 w 479"/>
                <a:gd name="T29" fmla="*/ 237 h 240"/>
                <a:gd name="T30" fmla="*/ 360 w 479"/>
                <a:gd name="T31" fmla="*/ 240 h 240"/>
                <a:gd name="T32" fmla="*/ 119 w 479"/>
                <a:gd name="T33" fmla="*/ 240 h 240"/>
                <a:gd name="T34" fmla="*/ 92 w 479"/>
                <a:gd name="T35" fmla="*/ 237 h 240"/>
                <a:gd name="T36" fmla="*/ 67 w 479"/>
                <a:gd name="T37" fmla="*/ 228 h 240"/>
                <a:gd name="T38" fmla="*/ 45 w 479"/>
                <a:gd name="T39" fmla="*/ 214 h 240"/>
                <a:gd name="T40" fmla="*/ 26 w 479"/>
                <a:gd name="T41" fmla="*/ 196 h 240"/>
                <a:gd name="T42" fmla="*/ 11 w 479"/>
                <a:gd name="T43" fmla="*/ 173 h 240"/>
                <a:gd name="T44" fmla="*/ 2 w 479"/>
                <a:gd name="T45" fmla="*/ 147 h 240"/>
                <a:gd name="T46" fmla="*/ 0 w 479"/>
                <a:gd name="T47" fmla="*/ 120 h 240"/>
                <a:gd name="T48" fmla="*/ 2 w 479"/>
                <a:gd name="T49" fmla="*/ 93 h 240"/>
                <a:gd name="T50" fmla="*/ 11 w 479"/>
                <a:gd name="T51" fmla="*/ 68 h 240"/>
                <a:gd name="T52" fmla="*/ 26 w 479"/>
                <a:gd name="T53" fmla="*/ 46 h 240"/>
                <a:gd name="T54" fmla="*/ 45 w 479"/>
                <a:gd name="T55" fmla="*/ 27 h 240"/>
                <a:gd name="T56" fmla="*/ 67 w 479"/>
                <a:gd name="T57" fmla="*/ 12 h 240"/>
                <a:gd name="T58" fmla="*/ 92 w 479"/>
                <a:gd name="T59" fmla="*/ 3 h 240"/>
                <a:gd name="T60" fmla="*/ 119 w 479"/>
                <a:gd name="T6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40">
                  <a:moveTo>
                    <a:pt x="119" y="0"/>
                  </a:moveTo>
                  <a:lnTo>
                    <a:pt x="360" y="0"/>
                  </a:lnTo>
                  <a:lnTo>
                    <a:pt x="387" y="3"/>
                  </a:lnTo>
                  <a:lnTo>
                    <a:pt x="412" y="12"/>
                  </a:lnTo>
                  <a:lnTo>
                    <a:pt x="435" y="27"/>
                  </a:lnTo>
                  <a:lnTo>
                    <a:pt x="453" y="46"/>
                  </a:lnTo>
                  <a:lnTo>
                    <a:pt x="467" y="68"/>
                  </a:lnTo>
                  <a:lnTo>
                    <a:pt x="477" y="93"/>
                  </a:lnTo>
                  <a:lnTo>
                    <a:pt x="479" y="120"/>
                  </a:lnTo>
                  <a:lnTo>
                    <a:pt x="477" y="147"/>
                  </a:lnTo>
                  <a:lnTo>
                    <a:pt x="467" y="173"/>
                  </a:lnTo>
                  <a:lnTo>
                    <a:pt x="453" y="196"/>
                  </a:lnTo>
                  <a:lnTo>
                    <a:pt x="435" y="214"/>
                  </a:lnTo>
                  <a:lnTo>
                    <a:pt x="412" y="228"/>
                  </a:lnTo>
                  <a:lnTo>
                    <a:pt x="387" y="237"/>
                  </a:lnTo>
                  <a:lnTo>
                    <a:pt x="360" y="240"/>
                  </a:lnTo>
                  <a:lnTo>
                    <a:pt x="119" y="240"/>
                  </a:lnTo>
                  <a:lnTo>
                    <a:pt x="92" y="237"/>
                  </a:lnTo>
                  <a:lnTo>
                    <a:pt x="67" y="228"/>
                  </a:lnTo>
                  <a:lnTo>
                    <a:pt x="45" y="214"/>
                  </a:lnTo>
                  <a:lnTo>
                    <a:pt x="26" y="196"/>
                  </a:lnTo>
                  <a:lnTo>
                    <a:pt x="11" y="173"/>
                  </a:lnTo>
                  <a:lnTo>
                    <a:pt x="2" y="147"/>
                  </a:lnTo>
                  <a:lnTo>
                    <a:pt x="0" y="120"/>
                  </a:lnTo>
                  <a:lnTo>
                    <a:pt x="2" y="93"/>
                  </a:lnTo>
                  <a:lnTo>
                    <a:pt x="11" y="68"/>
                  </a:lnTo>
                  <a:lnTo>
                    <a:pt x="26" y="46"/>
                  </a:lnTo>
                  <a:lnTo>
                    <a:pt x="45" y="27"/>
                  </a:lnTo>
                  <a:lnTo>
                    <a:pt x="67" y="12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Freeform 16"/>
            <p:cNvSpPr>
              <a:spLocks/>
            </p:cNvSpPr>
            <p:nvPr/>
          </p:nvSpPr>
          <p:spPr bwMode="auto">
            <a:xfrm>
              <a:off x="3487" y="1568"/>
              <a:ext cx="481" cy="239"/>
            </a:xfrm>
            <a:custGeom>
              <a:avLst/>
              <a:gdLst>
                <a:gd name="T0" fmla="*/ 121 w 481"/>
                <a:gd name="T1" fmla="*/ 0 h 239"/>
                <a:gd name="T2" fmla="*/ 360 w 481"/>
                <a:gd name="T3" fmla="*/ 0 h 239"/>
                <a:gd name="T4" fmla="*/ 389 w 481"/>
                <a:gd name="T5" fmla="*/ 3 h 239"/>
                <a:gd name="T6" fmla="*/ 414 w 481"/>
                <a:gd name="T7" fmla="*/ 12 h 239"/>
                <a:gd name="T8" fmla="*/ 436 w 481"/>
                <a:gd name="T9" fmla="*/ 26 h 239"/>
                <a:gd name="T10" fmla="*/ 455 w 481"/>
                <a:gd name="T11" fmla="*/ 44 h 239"/>
                <a:gd name="T12" fmla="*/ 468 w 481"/>
                <a:gd name="T13" fmla="*/ 67 h 239"/>
                <a:gd name="T14" fmla="*/ 478 w 481"/>
                <a:gd name="T15" fmla="*/ 93 h 239"/>
                <a:gd name="T16" fmla="*/ 481 w 481"/>
                <a:gd name="T17" fmla="*/ 120 h 239"/>
                <a:gd name="T18" fmla="*/ 478 w 481"/>
                <a:gd name="T19" fmla="*/ 147 h 239"/>
                <a:gd name="T20" fmla="*/ 468 w 481"/>
                <a:gd name="T21" fmla="*/ 172 h 239"/>
                <a:gd name="T22" fmla="*/ 455 w 481"/>
                <a:gd name="T23" fmla="*/ 195 h 239"/>
                <a:gd name="T24" fmla="*/ 436 w 481"/>
                <a:gd name="T25" fmla="*/ 213 h 239"/>
                <a:gd name="T26" fmla="*/ 414 w 481"/>
                <a:gd name="T27" fmla="*/ 228 h 239"/>
                <a:gd name="T28" fmla="*/ 389 w 481"/>
                <a:gd name="T29" fmla="*/ 237 h 239"/>
                <a:gd name="T30" fmla="*/ 360 w 481"/>
                <a:gd name="T31" fmla="*/ 239 h 239"/>
                <a:gd name="T32" fmla="*/ 121 w 481"/>
                <a:gd name="T33" fmla="*/ 239 h 239"/>
                <a:gd name="T34" fmla="*/ 93 w 481"/>
                <a:gd name="T35" fmla="*/ 237 h 239"/>
                <a:gd name="T36" fmla="*/ 69 w 481"/>
                <a:gd name="T37" fmla="*/ 228 h 239"/>
                <a:gd name="T38" fmla="*/ 46 w 481"/>
                <a:gd name="T39" fmla="*/ 213 h 239"/>
                <a:gd name="T40" fmla="*/ 28 w 481"/>
                <a:gd name="T41" fmla="*/ 195 h 239"/>
                <a:gd name="T42" fmla="*/ 13 w 481"/>
                <a:gd name="T43" fmla="*/ 172 h 239"/>
                <a:gd name="T44" fmla="*/ 4 w 481"/>
                <a:gd name="T45" fmla="*/ 147 h 239"/>
                <a:gd name="T46" fmla="*/ 0 w 481"/>
                <a:gd name="T47" fmla="*/ 120 h 239"/>
                <a:gd name="T48" fmla="*/ 4 w 481"/>
                <a:gd name="T49" fmla="*/ 93 h 239"/>
                <a:gd name="T50" fmla="*/ 13 w 481"/>
                <a:gd name="T51" fmla="*/ 67 h 239"/>
                <a:gd name="T52" fmla="*/ 28 w 481"/>
                <a:gd name="T53" fmla="*/ 44 h 239"/>
                <a:gd name="T54" fmla="*/ 46 w 481"/>
                <a:gd name="T55" fmla="*/ 26 h 239"/>
                <a:gd name="T56" fmla="*/ 69 w 481"/>
                <a:gd name="T57" fmla="*/ 12 h 239"/>
                <a:gd name="T58" fmla="*/ 93 w 481"/>
                <a:gd name="T59" fmla="*/ 3 h 239"/>
                <a:gd name="T60" fmla="*/ 121 w 481"/>
                <a:gd name="T6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1" h="239">
                  <a:moveTo>
                    <a:pt x="121" y="0"/>
                  </a:moveTo>
                  <a:lnTo>
                    <a:pt x="360" y="0"/>
                  </a:lnTo>
                  <a:lnTo>
                    <a:pt x="389" y="3"/>
                  </a:lnTo>
                  <a:lnTo>
                    <a:pt x="414" y="12"/>
                  </a:lnTo>
                  <a:lnTo>
                    <a:pt x="436" y="26"/>
                  </a:lnTo>
                  <a:lnTo>
                    <a:pt x="455" y="44"/>
                  </a:lnTo>
                  <a:lnTo>
                    <a:pt x="468" y="67"/>
                  </a:lnTo>
                  <a:lnTo>
                    <a:pt x="478" y="93"/>
                  </a:lnTo>
                  <a:lnTo>
                    <a:pt x="481" y="120"/>
                  </a:lnTo>
                  <a:lnTo>
                    <a:pt x="478" y="147"/>
                  </a:lnTo>
                  <a:lnTo>
                    <a:pt x="468" y="172"/>
                  </a:lnTo>
                  <a:lnTo>
                    <a:pt x="455" y="195"/>
                  </a:lnTo>
                  <a:lnTo>
                    <a:pt x="436" y="213"/>
                  </a:lnTo>
                  <a:lnTo>
                    <a:pt x="414" y="228"/>
                  </a:lnTo>
                  <a:lnTo>
                    <a:pt x="389" y="237"/>
                  </a:lnTo>
                  <a:lnTo>
                    <a:pt x="360" y="239"/>
                  </a:lnTo>
                  <a:lnTo>
                    <a:pt x="121" y="239"/>
                  </a:lnTo>
                  <a:lnTo>
                    <a:pt x="93" y="237"/>
                  </a:lnTo>
                  <a:lnTo>
                    <a:pt x="69" y="228"/>
                  </a:lnTo>
                  <a:lnTo>
                    <a:pt x="46" y="213"/>
                  </a:lnTo>
                  <a:lnTo>
                    <a:pt x="28" y="195"/>
                  </a:lnTo>
                  <a:lnTo>
                    <a:pt x="13" y="172"/>
                  </a:lnTo>
                  <a:lnTo>
                    <a:pt x="4" y="147"/>
                  </a:lnTo>
                  <a:lnTo>
                    <a:pt x="0" y="120"/>
                  </a:lnTo>
                  <a:lnTo>
                    <a:pt x="4" y="93"/>
                  </a:lnTo>
                  <a:lnTo>
                    <a:pt x="13" y="67"/>
                  </a:lnTo>
                  <a:lnTo>
                    <a:pt x="28" y="44"/>
                  </a:lnTo>
                  <a:lnTo>
                    <a:pt x="46" y="26"/>
                  </a:lnTo>
                  <a:lnTo>
                    <a:pt x="69" y="12"/>
                  </a:lnTo>
                  <a:lnTo>
                    <a:pt x="93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Freeform 17"/>
            <p:cNvSpPr>
              <a:spLocks/>
            </p:cNvSpPr>
            <p:nvPr/>
          </p:nvSpPr>
          <p:spPr bwMode="auto">
            <a:xfrm>
              <a:off x="3487" y="2048"/>
              <a:ext cx="481" cy="240"/>
            </a:xfrm>
            <a:custGeom>
              <a:avLst/>
              <a:gdLst>
                <a:gd name="T0" fmla="*/ 121 w 481"/>
                <a:gd name="T1" fmla="*/ 0 h 240"/>
                <a:gd name="T2" fmla="*/ 360 w 481"/>
                <a:gd name="T3" fmla="*/ 0 h 240"/>
                <a:gd name="T4" fmla="*/ 389 w 481"/>
                <a:gd name="T5" fmla="*/ 3 h 240"/>
                <a:gd name="T6" fmla="*/ 414 w 481"/>
                <a:gd name="T7" fmla="*/ 13 h 240"/>
                <a:gd name="T8" fmla="*/ 436 w 481"/>
                <a:gd name="T9" fmla="*/ 26 h 240"/>
                <a:gd name="T10" fmla="*/ 455 w 481"/>
                <a:gd name="T11" fmla="*/ 45 h 240"/>
                <a:gd name="T12" fmla="*/ 468 w 481"/>
                <a:gd name="T13" fmla="*/ 67 h 240"/>
                <a:gd name="T14" fmla="*/ 478 w 481"/>
                <a:gd name="T15" fmla="*/ 92 h 240"/>
                <a:gd name="T16" fmla="*/ 481 w 481"/>
                <a:gd name="T17" fmla="*/ 119 h 240"/>
                <a:gd name="T18" fmla="*/ 478 w 481"/>
                <a:gd name="T19" fmla="*/ 148 h 240"/>
                <a:gd name="T20" fmla="*/ 468 w 481"/>
                <a:gd name="T21" fmla="*/ 173 h 240"/>
                <a:gd name="T22" fmla="*/ 455 w 481"/>
                <a:gd name="T23" fmla="*/ 195 h 240"/>
                <a:gd name="T24" fmla="*/ 436 w 481"/>
                <a:gd name="T25" fmla="*/ 214 h 240"/>
                <a:gd name="T26" fmla="*/ 414 w 481"/>
                <a:gd name="T27" fmla="*/ 227 h 240"/>
                <a:gd name="T28" fmla="*/ 389 w 481"/>
                <a:gd name="T29" fmla="*/ 237 h 240"/>
                <a:gd name="T30" fmla="*/ 360 w 481"/>
                <a:gd name="T31" fmla="*/ 240 h 240"/>
                <a:gd name="T32" fmla="*/ 121 w 481"/>
                <a:gd name="T33" fmla="*/ 240 h 240"/>
                <a:gd name="T34" fmla="*/ 93 w 481"/>
                <a:gd name="T35" fmla="*/ 237 h 240"/>
                <a:gd name="T36" fmla="*/ 69 w 481"/>
                <a:gd name="T37" fmla="*/ 227 h 240"/>
                <a:gd name="T38" fmla="*/ 46 w 481"/>
                <a:gd name="T39" fmla="*/ 214 h 240"/>
                <a:gd name="T40" fmla="*/ 28 w 481"/>
                <a:gd name="T41" fmla="*/ 195 h 240"/>
                <a:gd name="T42" fmla="*/ 13 w 481"/>
                <a:gd name="T43" fmla="*/ 173 h 240"/>
                <a:gd name="T44" fmla="*/ 4 w 481"/>
                <a:gd name="T45" fmla="*/ 148 h 240"/>
                <a:gd name="T46" fmla="*/ 0 w 481"/>
                <a:gd name="T47" fmla="*/ 119 h 240"/>
                <a:gd name="T48" fmla="*/ 4 w 481"/>
                <a:gd name="T49" fmla="*/ 92 h 240"/>
                <a:gd name="T50" fmla="*/ 13 w 481"/>
                <a:gd name="T51" fmla="*/ 67 h 240"/>
                <a:gd name="T52" fmla="*/ 28 w 481"/>
                <a:gd name="T53" fmla="*/ 45 h 240"/>
                <a:gd name="T54" fmla="*/ 46 w 481"/>
                <a:gd name="T55" fmla="*/ 26 h 240"/>
                <a:gd name="T56" fmla="*/ 69 w 481"/>
                <a:gd name="T57" fmla="*/ 13 h 240"/>
                <a:gd name="T58" fmla="*/ 93 w 481"/>
                <a:gd name="T59" fmla="*/ 3 h 240"/>
                <a:gd name="T60" fmla="*/ 121 w 481"/>
                <a:gd name="T6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1" h="240">
                  <a:moveTo>
                    <a:pt x="121" y="0"/>
                  </a:moveTo>
                  <a:lnTo>
                    <a:pt x="360" y="0"/>
                  </a:lnTo>
                  <a:lnTo>
                    <a:pt x="389" y="3"/>
                  </a:lnTo>
                  <a:lnTo>
                    <a:pt x="414" y="13"/>
                  </a:lnTo>
                  <a:lnTo>
                    <a:pt x="436" y="26"/>
                  </a:lnTo>
                  <a:lnTo>
                    <a:pt x="455" y="45"/>
                  </a:lnTo>
                  <a:lnTo>
                    <a:pt x="468" y="67"/>
                  </a:lnTo>
                  <a:lnTo>
                    <a:pt x="478" y="92"/>
                  </a:lnTo>
                  <a:lnTo>
                    <a:pt x="481" y="119"/>
                  </a:lnTo>
                  <a:lnTo>
                    <a:pt x="478" y="148"/>
                  </a:lnTo>
                  <a:lnTo>
                    <a:pt x="468" y="173"/>
                  </a:lnTo>
                  <a:lnTo>
                    <a:pt x="455" y="195"/>
                  </a:lnTo>
                  <a:lnTo>
                    <a:pt x="436" y="214"/>
                  </a:lnTo>
                  <a:lnTo>
                    <a:pt x="414" y="227"/>
                  </a:lnTo>
                  <a:lnTo>
                    <a:pt x="389" y="237"/>
                  </a:lnTo>
                  <a:lnTo>
                    <a:pt x="360" y="240"/>
                  </a:lnTo>
                  <a:lnTo>
                    <a:pt x="121" y="240"/>
                  </a:lnTo>
                  <a:lnTo>
                    <a:pt x="93" y="237"/>
                  </a:lnTo>
                  <a:lnTo>
                    <a:pt x="69" y="227"/>
                  </a:lnTo>
                  <a:lnTo>
                    <a:pt x="46" y="214"/>
                  </a:lnTo>
                  <a:lnTo>
                    <a:pt x="28" y="195"/>
                  </a:lnTo>
                  <a:lnTo>
                    <a:pt x="13" y="173"/>
                  </a:lnTo>
                  <a:lnTo>
                    <a:pt x="4" y="148"/>
                  </a:lnTo>
                  <a:lnTo>
                    <a:pt x="0" y="119"/>
                  </a:lnTo>
                  <a:lnTo>
                    <a:pt x="4" y="92"/>
                  </a:lnTo>
                  <a:lnTo>
                    <a:pt x="13" y="67"/>
                  </a:lnTo>
                  <a:lnTo>
                    <a:pt x="28" y="45"/>
                  </a:lnTo>
                  <a:lnTo>
                    <a:pt x="46" y="26"/>
                  </a:lnTo>
                  <a:lnTo>
                    <a:pt x="69" y="13"/>
                  </a:lnTo>
                  <a:lnTo>
                    <a:pt x="93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Freeform 18"/>
            <p:cNvSpPr>
              <a:spLocks/>
            </p:cNvSpPr>
            <p:nvPr/>
          </p:nvSpPr>
          <p:spPr bwMode="auto">
            <a:xfrm>
              <a:off x="2520" y="3008"/>
              <a:ext cx="479" cy="241"/>
            </a:xfrm>
            <a:custGeom>
              <a:avLst/>
              <a:gdLst>
                <a:gd name="T0" fmla="*/ 119 w 479"/>
                <a:gd name="T1" fmla="*/ 0 h 241"/>
                <a:gd name="T2" fmla="*/ 360 w 479"/>
                <a:gd name="T3" fmla="*/ 0 h 241"/>
                <a:gd name="T4" fmla="*/ 387 w 479"/>
                <a:gd name="T5" fmla="*/ 4 h 241"/>
                <a:gd name="T6" fmla="*/ 412 w 479"/>
                <a:gd name="T7" fmla="*/ 13 h 241"/>
                <a:gd name="T8" fmla="*/ 435 w 479"/>
                <a:gd name="T9" fmla="*/ 26 h 241"/>
                <a:gd name="T10" fmla="*/ 453 w 479"/>
                <a:gd name="T11" fmla="*/ 45 h 241"/>
                <a:gd name="T12" fmla="*/ 467 w 479"/>
                <a:gd name="T13" fmla="*/ 67 h 241"/>
                <a:gd name="T14" fmla="*/ 477 w 479"/>
                <a:gd name="T15" fmla="*/ 93 h 241"/>
                <a:gd name="T16" fmla="*/ 479 w 479"/>
                <a:gd name="T17" fmla="*/ 121 h 241"/>
                <a:gd name="T18" fmla="*/ 477 w 479"/>
                <a:gd name="T19" fmla="*/ 148 h 241"/>
                <a:gd name="T20" fmla="*/ 467 w 479"/>
                <a:gd name="T21" fmla="*/ 173 h 241"/>
                <a:gd name="T22" fmla="*/ 453 w 479"/>
                <a:gd name="T23" fmla="*/ 195 h 241"/>
                <a:gd name="T24" fmla="*/ 435 w 479"/>
                <a:gd name="T25" fmla="*/ 214 h 241"/>
                <a:gd name="T26" fmla="*/ 412 w 479"/>
                <a:gd name="T27" fmla="*/ 229 h 241"/>
                <a:gd name="T28" fmla="*/ 387 w 479"/>
                <a:gd name="T29" fmla="*/ 237 h 241"/>
                <a:gd name="T30" fmla="*/ 360 w 479"/>
                <a:gd name="T31" fmla="*/ 241 h 241"/>
                <a:gd name="T32" fmla="*/ 119 w 479"/>
                <a:gd name="T33" fmla="*/ 241 h 241"/>
                <a:gd name="T34" fmla="*/ 92 w 479"/>
                <a:gd name="T35" fmla="*/ 237 h 241"/>
                <a:gd name="T36" fmla="*/ 67 w 479"/>
                <a:gd name="T37" fmla="*/ 229 h 241"/>
                <a:gd name="T38" fmla="*/ 45 w 479"/>
                <a:gd name="T39" fmla="*/ 214 h 241"/>
                <a:gd name="T40" fmla="*/ 26 w 479"/>
                <a:gd name="T41" fmla="*/ 195 h 241"/>
                <a:gd name="T42" fmla="*/ 11 w 479"/>
                <a:gd name="T43" fmla="*/ 173 h 241"/>
                <a:gd name="T44" fmla="*/ 2 w 479"/>
                <a:gd name="T45" fmla="*/ 148 h 241"/>
                <a:gd name="T46" fmla="*/ 0 w 479"/>
                <a:gd name="T47" fmla="*/ 121 h 241"/>
                <a:gd name="T48" fmla="*/ 2 w 479"/>
                <a:gd name="T49" fmla="*/ 93 h 241"/>
                <a:gd name="T50" fmla="*/ 11 w 479"/>
                <a:gd name="T51" fmla="*/ 67 h 241"/>
                <a:gd name="T52" fmla="*/ 26 w 479"/>
                <a:gd name="T53" fmla="*/ 45 h 241"/>
                <a:gd name="T54" fmla="*/ 45 w 479"/>
                <a:gd name="T55" fmla="*/ 26 h 241"/>
                <a:gd name="T56" fmla="*/ 67 w 479"/>
                <a:gd name="T57" fmla="*/ 13 h 241"/>
                <a:gd name="T58" fmla="*/ 92 w 479"/>
                <a:gd name="T59" fmla="*/ 4 h 241"/>
                <a:gd name="T60" fmla="*/ 119 w 479"/>
                <a:gd name="T6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41">
                  <a:moveTo>
                    <a:pt x="119" y="0"/>
                  </a:moveTo>
                  <a:lnTo>
                    <a:pt x="360" y="0"/>
                  </a:lnTo>
                  <a:lnTo>
                    <a:pt x="387" y="4"/>
                  </a:lnTo>
                  <a:lnTo>
                    <a:pt x="412" y="13"/>
                  </a:lnTo>
                  <a:lnTo>
                    <a:pt x="435" y="26"/>
                  </a:lnTo>
                  <a:lnTo>
                    <a:pt x="453" y="45"/>
                  </a:lnTo>
                  <a:lnTo>
                    <a:pt x="467" y="67"/>
                  </a:lnTo>
                  <a:lnTo>
                    <a:pt x="477" y="93"/>
                  </a:lnTo>
                  <a:lnTo>
                    <a:pt x="479" y="121"/>
                  </a:lnTo>
                  <a:lnTo>
                    <a:pt x="477" y="148"/>
                  </a:lnTo>
                  <a:lnTo>
                    <a:pt x="467" y="173"/>
                  </a:lnTo>
                  <a:lnTo>
                    <a:pt x="453" y="195"/>
                  </a:lnTo>
                  <a:lnTo>
                    <a:pt x="435" y="214"/>
                  </a:lnTo>
                  <a:lnTo>
                    <a:pt x="412" y="229"/>
                  </a:lnTo>
                  <a:lnTo>
                    <a:pt x="387" y="237"/>
                  </a:lnTo>
                  <a:lnTo>
                    <a:pt x="360" y="241"/>
                  </a:lnTo>
                  <a:lnTo>
                    <a:pt x="119" y="241"/>
                  </a:lnTo>
                  <a:lnTo>
                    <a:pt x="92" y="237"/>
                  </a:lnTo>
                  <a:lnTo>
                    <a:pt x="67" y="229"/>
                  </a:lnTo>
                  <a:lnTo>
                    <a:pt x="45" y="214"/>
                  </a:lnTo>
                  <a:lnTo>
                    <a:pt x="26" y="195"/>
                  </a:lnTo>
                  <a:lnTo>
                    <a:pt x="11" y="173"/>
                  </a:lnTo>
                  <a:lnTo>
                    <a:pt x="2" y="148"/>
                  </a:lnTo>
                  <a:lnTo>
                    <a:pt x="0" y="121"/>
                  </a:lnTo>
                  <a:lnTo>
                    <a:pt x="2" y="93"/>
                  </a:lnTo>
                  <a:lnTo>
                    <a:pt x="11" y="67"/>
                  </a:lnTo>
                  <a:lnTo>
                    <a:pt x="26" y="45"/>
                  </a:lnTo>
                  <a:lnTo>
                    <a:pt x="45" y="26"/>
                  </a:lnTo>
                  <a:lnTo>
                    <a:pt x="67" y="13"/>
                  </a:lnTo>
                  <a:lnTo>
                    <a:pt x="92" y="4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Freeform 19"/>
            <p:cNvSpPr>
              <a:spLocks/>
            </p:cNvSpPr>
            <p:nvPr/>
          </p:nvSpPr>
          <p:spPr bwMode="auto">
            <a:xfrm>
              <a:off x="4448" y="1568"/>
              <a:ext cx="481" cy="239"/>
            </a:xfrm>
            <a:custGeom>
              <a:avLst/>
              <a:gdLst>
                <a:gd name="T0" fmla="*/ 121 w 481"/>
                <a:gd name="T1" fmla="*/ 0 h 239"/>
                <a:gd name="T2" fmla="*/ 361 w 481"/>
                <a:gd name="T3" fmla="*/ 0 h 239"/>
                <a:gd name="T4" fmla="*/ 388 w 481"/>
                <a:gd name="T5" fmla="*/ 3 h 239"/>
                <a:gd name="T6" fmla="*/ 413 w 481"/>
                <a:gd name="T7" fmla="*/ 12 h 239"/>
                <a:gd name="T8" fmla="*/ 435 w 481"/>
                <a:gd name="T9" fmla="*/ 26 h 239"/>
                <a:gd name="T10" fmla="*/ 454 w 481"/>
                <a:gd name="T11" fmla="*/ 44 h 239"/>
                <a:gd name="T12" fmla="*/ 469 w 481"/>
                <a:gd name="T13" fmla="*/ 67 h 239"/>
                <a:gd name="T14" fmla="*/ 477 w 481"/>
                <a:gd name="T15" fmla="*/ 93 h 239"/>
                <a:gd name="T16" fmla="*/ 481 w 481"/>
                <a:gd name="T17" fmla="*/ 120 h 239"/>
                <a:gd name="T18" fmla="*/ 477 w 481"/>
                <a:gd name="T19" fmla="*/ 147 h 239"/>
                <a:gd name="T20" fmla="*/ 469 w 481"/>
                <a:gd name="T21" fmla="*/ 172 h 239"/>
                <a:gd name="T22" fmla="*/ 454 w 481"/>
                <a:gd name="T23" fmla="*/ 195 h 239"/>
                <a:gd name="T24" fmla="*/ 435 w 481"/>
                <a:gd name="T25" fmla="*/ 213 h 239"/>
                <a:gd name="T26" fmla="*/ 413 w 481"/>
                <a:gd name="T27" fmla="*/ 228 h 239"/>
                <a:gd name="T28" fmla="*/ 388 w 481"/>
                <a:gd name="T29" fmla="*/ 237 h 239"/>
                <a:gd name="T30" fmla="*/ 361 w 481"/>
                <a:gd name="T31" fmla="*/ 239 h 239"/>
                <a:gd name="T32" fmla="*/ 121 w 481"/>
                <a:gd name="T33" fmla="*/ 239 h 239"/>
                <a:gd name="T34" fmla="*/ 92 w 481"/>
                <a:gd name="T35" fmla="*/ 237 h 239"/>
                <a:gd name="T36" fmla="*/ 68 w 481"/>
                <a:gd name="T37" fmla="*/ 228 h 239"/>
                <a:gd name="T38" fmla="*/ 45 w 481"/>
                <a:gd name="T39" fmla="*/ 213 h 239"/>
                <a:gd name="T40" fmla="*/ 27 w 481"/>
                <a:gd name="T41" fmla="*/ 195 h 239"/>
                <a:gd name="T42" fmla="*/ 13 w 481"/>
                <a:gd name="T43" fmla="*/ 172 h 239"/>
                <a:gd name="T44" fmla="*/ 3 w 481"/>
                <a:gd name="T45" fmla="*/ 147 h 239"/>
                <a:gd name="T46" fmla="*/ 0 w 481"/>
                <a:gd name="T47" fmla="*/ 120 h 239"/>
                <a:gd name="T48" fmla="*/ 3 w 481"/>
                <a:gd name="T49" fmla="*/ 93 h 239"/>
                <a:gd name="T50" fmla="*/ 13 w 481"/>
                <a:gd name="T51" fmla="*/ 67 h 239"/>
                <a:gd name="T52" fmla="*/ 27 w 481"/>
                <a:gd name="T53" fmla="*/ 44 h 239"/>
                <a:gd name="T54" fmla="*/ 45 w 481"/>
                <a:gd name="T55" fmla="*/ 26 h 239"/>
                <a:gd name="T56" fmla="*/ 68 w 481"/>
                <a:gd name="T57" fmla="*/ 12 h 239"/>
                <a:gd name="T58" fmla="*/ 92 w 481"/>
                <a:gd name="T59" fmla="*/ 3 h 239"/>
                <a:gd name="T60" fmla="*/ 121 w 481"/>
                <a:gd name="T6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1" h="239">
                  <a:moveTo>
                    <a:pt x="121" y="0"/>
                  </a:moveTo>
                  <a:lnTo>
                    <a:pt x="361" y="0"/>
                  </a:lnTo>
                  <a:lnTo>
                    <a:pt x="388" y="3"/>
                  </a:lnTo>
                  <a:lnTo>
                    <a:pt x="413" y="12"/>
                  </a:lnTo>
                  <a:lnTo>
                    <a:pt x="435" y="26"/>
                  </a:lnTo>
                  <a:lnTo>
                    <a:pt x="454" y="44"/>
                  </a:lnTo>
                  <a:lnTo>
                    <a:pt x="469" y="67"/>
                  </a:lnTo>
                  <a:lnTo>
                    <a:pt x="477" y="93"/>
                  </a:lnTo>
                  <a:lnTo>
                    <a:pt x="481" y="120"/>
                  </a:lnTo>
                  <a:lnTo>
                    <a:pt x="477" y="147"/>
                  </a:lnTo>
                  <a:lnTo>
                    <a:pt x="469" y="172"/>
                  </a:lnTo>
                  <a:lnTo>
                    <a:pt x="454" y="195"/>
                  </a:lnTo>
                  <a:lnTo>
                    <a:pt x="435" y="213"/>
                  </a:lnTo>
                  <a:lnTo>
                    <a:pt x="413" y="228"/>
                  </a:lnTo>
                  <a:lnTo>
                    <a:pt x="388" y="237"/>
                  </a:lnTo>
                  <a:lnTo>
                    <a:pt x="361" y="239"/>
                  </a:lnTo>
                  <a:lnTo>
                    <a:pt x="121" y="239"/>
                  </a:lnTo>
                  <a:lnTo>
                    <a:pt x="92" y="237"/>
                  </a:lnTo>
                  <a:lnTo>
                    <a:pt x="68" y="228"/>
                  </a:lnTo>
                  <a:lnTo>
                    <a:pt x="45" y="213"/>
                  </a:lnTo>
                  <a:lnTo>
                    <a:pt x="27" y="195"/>
                  </a:lnTo>
                  <a:lnTo>
                    <a:pt x="13" y="172"/>
                  </a:lnTo>
                  <a:lnTo>
                    <a:pt x="3" y="147"/>
                  </a:lnTo>
                  <a:lnTo>
                    <a:pt x="0" y="120"/>
                  </a:lnTo>
                  <a:lnTo>
                    <a:pt x="3" y="93"/>
                  </a:lnTo>
                  <a:lnTo>
                    <a:pt x="13" y="67"/>
                  </a:lnTo>
                  <a:lnTo>
                    <a:pt x="27" y="44"/>
                  </a:lnTo>
                  <a:lnTo>
                    <a:pt x="45" y="26"/>
                  </a:lnTo>
                  <a:lnTo>
                    <a:pt x="68" y="12"/>
                  </a:lnTo>
                  <a:lnTo>
                    <a:pt x="92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4" name="Group 27"/>
          <p:cNvGrpSpPr>
            <a:grpSpLocks noChangeAspect="1"/>
          </p:cNvGrpSpPr>
          <p:nvPr/>
        </p:nvGrpSpPr>
        <p:grpSpPr bwMode="auto">
          <a:xfrm>
            <a:off x="3225920" y="1697926"/>
            <a:ext cx="810914" cy="966956"/>
            <a:chOff x="2049" y="177"/>
            <a:chExt cx="3326" cy="3966"/>
          </a:xfrm>
          <a:solidFill>
            <a:srgbClr val="FFC000"/>
          </a:solidFill>
        </p:grpSpPr>
        <p:sp>
          <p:nvSpPr>
            <p:cNvPr id="55" name="Freeform 29"/>
            <p:cNvSpPr>
              <a:spLocks noEditPoints="1"/>
            </p:cNvSpPr>
            <p:nvPr/>
          </p:nvSpPr>
          <p:spPr bwMode="auto">
            <a:xfrm>
              <a:off x="2049" y="177"/>
              <a:ext cx="2943" cy="3966"/>
            </a:xfrm>
            <a:custGeom>
              <a:avLst/>
              <a:gdLst>
                <a:gd name="T0" fmla="*/ 2174 w 2943"/>
                <a:gd name="T1" fmla="*/ 475 h 3966"/>
                <a:gd name="T2" fmla="*/ 2174 w 2943"/>
                <a:gd name="T3" fmla="*/ 768 h 3966"/>
                <a:gd name="T4" fmla="*/ 2468 w 2943"/>
                <a:gd name="T5" fmla="*/ 768 h 3966"/>
                <a:gd name="T6" fmla="*/ 2174 w 2943"/>
                <a:gd name="T7" fmla="*/ 475 h 3966"/>
                <a:gd name="T8" fmla="*/ 2879 w 2943"/>
                <a:gd name="T9" fmla="*/ 0 h 3966"/>
                <a:gd name="T10" fmla="*/ 2899 w 2943"/>
                <a:gd name="T11" fmla="*/ 4 h 3966"/>
                <a:gd name="T12" fmla="*/ 2916 w 2943"/>
                <a:gd name="T13" fmla="*/ 12 h 3966"/>
                <a:gd name="T14" fmla="*/ 2931 w 2943"/>
                <a:gd name="T15" fmla="*/ 26 h 3966"/>
                <a:gd name="T16" fmla="*/ 2939 w 2943"/>
                <a:gd name="T17" fmla="*/ 43 h 3966"/>
                <a:gd name="T18" fmla="*/ 2943 w 2943"/>
                <a:gd name="T19" fmla="*/ 64 h 3966"/>
                <a:gd name="T20" fmla="*/ 2943 w 2943"/>
                <a:gd name="T21" fmla="*/ 1535 h 3966"/>
                <a:gd name="T22" fmla="*/ 2815 w 2943"/>
                <a:gd name="T23" fmla="*/ 1535 h 3966"/>
                <a:gd name="T24" fmla="*/ 2815 w 2943"/>
                <a:gd name="T25" fmla="*/ 127 h 3966"/>
                <a:gd name="T26" fmla="*/ 383 w 2943"/>
                <a:gd name="T27" fmla="*/ 127 h 3966"/>
                <a:gd name="T28" fmla="*/ 383 w 2943"/>
                <a:gd name="T29" fmla="*/ 256 h 3966"/>
                <a:gd name="T30" fmla="*/ 2111 w 2943"/>
                <a:gd name="T31" fmla="*/ 256 h 3966"/>
                <a:gd name="T32" fmla="*/ 2128 w 2943"/>
                <a:gd name="T33" fmla="*/ 258 h 3966"/>
                <a:gd name="T34" fmla="*/ 2143 w 2943"/>
                <a:gd name="T35" fmla="*/ 264 h 3966"/>
                <a:gd name="T36" fmla="*/ 2156 w 2943"/>
                <a:gd name="T37" fmla="*/ 275 h 3966"/>
                <a:gd name="T38" fmla="*/ 2668 w 2943"/>
                <a:gd name="T39" fmla="*/ 786 h 3966"/>
                <a:gd name="T40" fmla="*/ 2678 w 2943"/>
                <a:gd name="T41" fmla="*/ 799 h 3966"/>
                <a:gd name="T42" fmla="*/ 2684 w 2943"/>
                <a:gd name="T43" fmla="*/ 815 h 3966"/>
                <a:gd name="T44" fmla="*/ 2687 w 2943"/>
                <a:gd name="T45" fmla="*/ 832 h 3966"/>
                <a:gd name="T46" fmla="*/ 2687 w 2943"/>
                <a:gd name="T47" fmla="*/ 1407 h 3966"/>
                <a:gd name="T48" fmla="*/ 2559 w 2943"/>
                <a:gd name="T49" fmla="*/ 1407 h 3966"/>
                <a:gd name="T50" fmla="*/ 2559 w 2943"/>
                <a:gd name="T51" fmla="*/ 895 h 3966"/>
                <a:gd name="T52" fmla="*/ 2111 w 2943"/>
                <a:gd name="T53" fmla="*/ 895 h 3966"/>
                <a:gd name="T54" fmla="*/ 2090 w 2943"/>
                <a:gd name="T55" fmla="*/ 892 h 3966"/>
                <a:gd name="T56" fmla="*/ 2073 w 2943"/>
                <a:gd name="T57" fmla="*/ 883 h 3966"/>
                <a:gd name="T58" fmla="*/ 2059 w 2943"/>
                <a:gd name="T59" fmla="*/ 869 h 3966"/>
                <a:gd name="T60" fmla="*/ 2051 w 2943"/>
                <a:gd name="T61" fmla="*/ 852 h 3966"/>
                <a:gd name="T62" fmla="*/ 2047 w 2943"/>
                <a:gd name="T63" fmla="*/ 832 h 3966"/>
                <a:gd name="T64" fmla="*/ 2047 w 2943"/>
                <a:gd name="T65" fmla="*/ 383 h 3966"/>
                <a:gd name="T66" fmla="*/ 127 w 2943"/>
                <a:gd name="T67" fmla="*/ 383 h 3966"/>
                <a:gd name="T68" fmla="*/ 127 w 2943"/>
                <a:gd name="T69" fmla="*/ 3839 h 3966"/>
                <a:gd name="T70" fmla="*/ 2239 w 2943"/>
                <a:gd name="T71" fmla="*/ 3839 h 3966"/>
                <a:gd name="T72" fmla="*/ 2239 w 2943"/>
                <a:gd name="T73" fmla="*/ 3966 h 3966"/>
                <a:gd name="T74" fmla="*/ 64 w 2943"/>
                <a:gd name="T75" fmla="*/ 3966 h 3966"/>
                <a:gd name="T76" fmla="*/ 43 w 2943"/>
                <a:gd name="T77" fmla="*/ 3962 h 3966"/>
                <a:gd name="T78" fmla="*/ 25 w 2943"/>
                <a:gd name="T79" fmla="*/ 3954 h 3966"/>
                <a:gd name="T80" fmla="*/ 12 w 2943"/>
                <a:gd name="T81" fmla="*/ 3940 h 3966"/>
                <a:gd name="T82" fmla="*/ 2 w 2943"/>
                <a:gd name="T83" fmla="*/ 3923 h 3966"/>
                <a:gd name="T84" fmla="*/ 0 w 2943"/>
                <a:gd name="T85" fmla="*/ 3902 h 3966"/>
                <a:gd name="T86" fmla="*/ 0 w 2943"/>
                <a:gd name="T87" fmla="*/ 320 h 3966"/>
                <a:gd name="T88" fmla="*/ 2 w 2943"/>
                <a:gd name="T89" fmla="*/ 299 h 3966"/>
                <a:gd name="T90" fmla="*/ 12 w 2943"/>
                <a:gd name="T91" fmla="*/ 282 h 3966"/>
                <a:gd name="T92" fmla="*/ 25 w 2943"/>
                <a:gd name="T93" fmla="*/ 268 h 3966"/>
                <a:gd name="T94" fmla="*/ 43 w 2943"/>
                <a:gd name="T95" fmla="*/ 260 h 3966"/>
                <a:gd name="T96" fmla="*/ 64 w 2943"/>
                <a:gd name="T97" fmla="*/ 256 h 3966"/>
                <a:gd name="T98" fmla="*/ 256 w 2943"/>
                <a:gd name="T99" fmla="*/ 256 h 3966"/>
                <a:gd name="T100" fmla="*/ 256 w 2943"/>
                <a:gd name="T101" fmla="*/ 64 h 3966"/>
                <a:gd name="T102" fmla="*/ 258 w 2943"/>
                <a:gd name="T103" fmla="*/ 43 h 3966"/>
                <a:gd name="T104" fmla="*/ 268 w 2943"/>
                <a:gd name="T105" fmla="*/ 26 h 3966"/>
                <a:gd name="T106" fmla="*/ 281 w 2943"/>
                <a:gd name="T107" fmla="*/ 12 h 3966"/>
                <a:gd name="T108" fmla="*/ 299 w 2943"/>
                <a:gd name="T109" fmla="*/ 4 h 3966"/>
                <a:gd name="T110" fmla="*/ 320 w 2943"/>
                <a:gd name="T111" fmla="*/ 0 h 3966"/>
                <a:gd name="T112" fmla="*/ 2879 w 2943"/>
                <a:gd name="T113" fmla="*/ 0 h 3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43" h="3966">
                  <a:moveTo>
                    <a:pt x="2174" y="475"/>
                  </a:moveTo>
                  <a:lnTo>
                    <a:pt x="2174" y="768"/>
                  </a:lnTo>
                  <a:lnTo>
                    <a:pt x="2468" y="768"/>
                  </a:lnTo>
                  <a:lnTo>
                    <a:pt x="2174" y="475"/>
                  </a:lnTo>
                  <a:close/>
                  <a:moveTo>
                    <a:pt x="2879" y="0"/>
                  </a:moveTo>
                  <a:lnTo>
                    <a:pt x="2899" y="4"/>
                  </a:lnTo>
                  <a:lnTo>
                    <a:pt x="2916" y="12"/>
                  </a:lnTo>
                  <a:lnTo>
                    <a:pt x="2931" y="26"/>
                  </a:lnTo>
                  <a:lnTo>
                    <a:pt x="2939" y="43"/>
                  </a:lnTo>
                  <a:lnTo>
                    <a:pt x="2943" y="64"/>
                  </a:lnTo>
                  <a:lnTo>
                    <a:pt x="2943" y="1535"/>
                  </a:lnTo>
                  <a:lnTo>
                    <a:pt x="2815" y="1535"/>
                  </a:lnTo>
                  <a:lnTo>
                    <a:pt x="2815" y="127"/>
                  </a:lnTo>
                  <a:lnTo>
                    <a:pt x="383" y="127"/>
                  </a:lnTo>
                  <a:lnTo>
                    <a:pt x="383" y="256"/>
                  </a:lnTo>
                  <a:lnTo>
                    <a:pt x="2111" y="256"/>
                  </a:lnTo>
                  <a:lnTo>
                    <a:pt x="2128" y="258"/>
                  </a:lnTo>
                  <a:lnTo>
                    <a:pt x="2143" y="264"/>
                  </a:lnTo>
                  <a:lnTo>
                    <a:pt x="2156" y="275"/>
                  </a:lnTo>
                  <a:lnTo>
                    <a:pt x="2668" y="786"/>
                  </a:lnTo>
                  <a:lnTo>
                    <a:pt x="2678" y="799"/>
                  </a:lnTo>
                  <a:lnTo>
                    <a:pt x="2684" y="815"/>
                  </a:lnTo>
                  <a:lnTo>
                    <a:pt x="2687" y="832"/>
                  </a:lnTo>
                  <a:lnTo>
                    <a:pt x="2687" y="1407"/>
                  </a:lnTo>
                  <a:lnTo>
                    <a:pt x="2559" y="1407"/>
                  </a:lnTo>
                  <a:lnTo>
                    <a:pt x="2559" y="895"/>
                  </a:lnTo>
                  <a:lnTo>
                    <a:pt x="2111" y="895"/>
                  </a:lnTo>
                  <a:lnTo>
                    <a:pt x="2090" y="892"/>
                  </a:lnTo>
                  <a:lnTo>
                    <a:pt x="2073" y="883"/>
                  </a:lnTo>
                  <a:lnTo>
                    <a:pt x="2059" y="869"/>
                  </a:lnTo>
                  <a:lnTo>
                    <a:pt x="2051" y="852"/>
                  </a:lnTo>
                  <a:lnTo>
                    <a:pt x="2047" y="832"/>
                  </a:lnTo>
                  <a:lnTo>
                    <a:pt x="2047" y="383"/>
                  </a:lnTo>
                  <a:lnTo>
                    <a:pt x="127" y="383"/>
                  </a:lnTo>
                  <a:lnTo>
                    <a:pt x="127" y="3839"/>
                  </a:lnTo>
                  <a:lnTo>
                    <a:pt x="2239" y="3839"/>
                  </a:lnTo>
                  <a:lnTo>
                    <a:pt x="2239" y="3966"/>
                  </a:lnTo>
                  <a:lnTo>
                    <a:pt x="64" y="3966"/>
                  </a:lnTo>
                  <a:lnTo>
                    <a:pt x="43" y="3962"/>
                  </a:lnTo>
                  <a:lnTo>
                    <a:pt x="25" y="3954"/>
                  </a:lnTo>
                  <a:lnTo>
                    <a:pt x="12" y="3940"/>
                  </a:lnTo>
                  <a:lnTo>
                    <a:pt x="2" y="3923"/>
                  </a:lnTo>
                  <a:lnTo>
                    <a:pt x="0" y="3902"/>
                  </a:lnTo>
                  <a:lnTo>
                    <a:pt x="0" y="320"/>
                  </a:lnTo>
                  <a:lnTo>
                    <a:pt x="2" y="299"/>
                  </a:lnTo>
                  <a:lnTo>
                    <a:pt x="12" y="282"/>
                  </a:lnTo>
                  <a:lnTo>
                    <a:pt x="25" y="268"/>
                  </a:lnTo>
                  <a:lnTo>
                    <a:pt x="43" y="260"/>
                  </a:lnTo>
                  <a:lnTo>
                    <a:pt x="64" y="256"/>
                  </a:lnTo>
                  <a:lnTo>
                    <a:pt x="256" y="256"/>
                  </a:lnTo>
                  <a:lnTo>
                    <a:pt x="256" y="64"/>
                  </a:lnTo>
                  <a:lnTo>
                    <a:pt x="258" y="43"/>
                  </a:lnTo>
                  <a:lnTo>
                    <a:pt x="268" y="26"/>
                  </a:lnTo>
                  <a:lnTo>
                    <a:pt x="281" y="12"/>
                  </a:lnTo>
                  <a:lnTo>
                    <a:pt x="299" y="4"/>
                  </a:lnTo>
                  <a:lnTo>
                    <a:pt x="320" y="0"/>
                  </a:lnTo>
                  <a:lnTo>
                    <a:pt x="28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Freeform 31"/>
            <p:cNvSpPr>
              <a:spLocks noEditPoints="1"/>
            </p:cNvSpPr>
            <p:nvPr/>
          </p:nvSpPr>
          <p:spPr bwMode="auto">
            <a:xfrm>
              <a:off x="3967" y="2287"/>
              <a:ext cx="1408" cy="1408"/>
            </a:xfrm>
            <a:custGeom>
              <a:avLst/>
              <a:gdLst>
                <a:gd name="T0" fmla="*/ 642 w 1408"/>
                <a:gd name="T1" fmla="*/ 133 h 1408"/>
                <a:gd name="T2" fmla="*/ 523 w 1408"/>
                <a:gd name="T3" fmla="*/ 158 h 1408"/>
                <a:gd name="T4" fmla="*/ 414 w 1408"/>
                <a:gd name="T5" fmla="*/ 207 h 1408"/>
                <a:gd name="T6" fmla="*/ 319 w 1408"/>
                <a:gd name="T7" fmla="*/ 277 h 1408"/>
                <a:gd name="T8" fmla="*/ 240 w 1408"/>
                <a:gd name="T9" fmla="*/ 365 h 1408"/>
                <a:gd name="T10" fmla="*/ 181 w 1408"/>
                <a:gd name="T11" fmla="*/ 467 h 1408"/>
                <a:gd name="T12" fmla="*/ 142 w 1408"/>
                <a:gd name="T13" fmla="*/ 581 h 1408"/>
                <a:gd name="T14" fmla="*/ 129 w 1408"/>
                <a:gd name="T15" fmla="*/ 705 h 1408"/>
                <a:gd name="T16" fmla="*/ 142 w 1408"/>
                <a:gd name="T17" fmla="*/ 828 h 1408"/>
                <a:gd name="T18" fmla="*/ 181 w 1408"/>
                <a:gd name="T19" fmla="*/ 943 h 1408"/>
                <a:gd name="T20" fmla="*/ 240 w 1408"/>
                <a:gd name="T21" fmla="*/ 1045 h 1408"/>
                <a:gd name="T22" fmla="*/ 319 w 1408"/>
                <a:gd name="T23" fmla="*/ 1131 h 1408"/>
                <a:gd name="T24" fmla="*/ 414 w 1408"/>
                <a:gd name="T25" fmla="*/ 1201 h 1408"/>
                <a:gd name="T26" fmla="*/ 523 w 1408"/>
                <a:gd name="T27" fmla="*/ 1251 h 1408"/>
                <a:gd name="T28" fmla="*/ 642 w 1408"/>
                <a:gd name="T29" fmla="*/ 1277 h 1408"/>
                <a:gd name="T30" fmla="*/ 767 w 1408"/>
                <a:gd name="T31" fmla="*/ 1277 h 1408"/>
                <a:gd name="T32" fmla="*/ 886 w 1408"/>
                <a:gd name="T33" fmla="*/ 1251 h 1408"/>
                <a:gd name="T34" fmla="*/ 996 w 1408"/>
                <a:gd name="T35" fmla="*/ 1201 h 1408"/>
                <a:gd name="T36" fmla="*/ 1091 w 1408"/>
                <a:gd name="T37" fmla="*/ 1131 h 1408"/>
                <a:gd name="T38" fmla="*/ 1169 w 1408"/>
                <a:gd name="T39" fmla="*/ 1045 h 1408"/>
                <a:gd name="T40" fmla="*/ 1229 w 1408"/>
                <a:gd name="T41" fmla="*/ 943 h 1408"/>
                <a:gd name="T42" fmla="*/ 1267 w 1408"/>
                <a:gd name="T43" fmla="*/ 828 h 1408"/>
                <a:gd name="T44" fmla="*/ 1281 w 1408"/>
                <a:gd name="T45" fmla="*/ 705 h 1408"/>
                <a:gd name="T46" fmla="*/ 1267 w 1408"/>
                <a:gd name="T47" fmla="*/ 581 h 1408"/>
                <a:gd name="T48" fmla="*/ 1229 w 1408"/>
                <a:gd name="T49" fmla="*/ 467 h 1408"/>
                <a:gd name="T50" fmla="*/ 1169 w 1408"/>
                <a:gd name="T51" fmla="*/ 365 h 1408"/>
                <a:gd name="T52" fmla="*/ 1091 w 1408"/>
                <a:gd name="T53" fmla="*/ 277 h 1408"/>
                <a:gd name="T54" fmla="*/ 996 w 1408"/>
                <a:gd name="T55" fmla="*/ 207 h 1408"/>
                <a:gd name="T56" fmla="*/ 886 w 1408"/>
                <a:gd name="T57" fmla="*/ 158 h 1408"/>
                <a:gd name="T58" fmla="*/ 767 w 1408"/>
                <a:gd name="T59" fmla="*/ 133 h 1408"/>
                <a:gd name="T60" fmla="*/ 705 w 1408"/>
                <a:gd name="T61" fmla="*/ 0 h 1408"/>
                <a:gd name="T62" fmla="*/ 847 w 1408"/>
                <a:gd name="T63" fmla="*/ 15 h 1408"/>
                <a:gd name="T64" fmla="*/ 979 w 1408"/>
                <a:gd name="T65" fmla="*/ 57 h 1408"/>
                <a:gd name="T66" fmla="*/ 1098 w 1408"/>
                <a:gd name="T67" fmla="*/ 122 h 1408"/>
                <a:gd name="T68" fmla="*/ 1202 w 1408"/>
                <a:gd name="T69" fmla="*/ 207 h 1408"/>
                <a:gd name="T70" fmla="*/ 1288 w 1408"/>
                <a:gd name="T71" fmla="*/ 312 h 1408"/>
                <a:gd name="T72" fmla="*/ 1353 w 1408"/>
                <a:gd name="T73" fmla="*/ 431 h 1408"/>
                <a:gd name="T74" fmla="*/ 1395 w 1408"/>
                <a:gd name="T75" fmla="*/ 563 h 1408"/>
                <a:gd name="T76" fmla="*/ 1408 w 1408"/>
                <a:gd name="T77" fmla="*/ 705 h 1408"/>
                <a:gd name="T78" fmla="*/ 1395 w 1408"/>
                <a:gd name="T79" fmla="*/ 846 h 1408"/>
                <a:gd name="T80" fmla="*/ 1353 w 1408"/>
                <a:gd name="T81" fmla="*/ 979 h 1408"/>
                <a:gd name="T82" fmla="*/ 1288 w 1408"/>
                <a:gd name="T83" fmla="*/ 1098 h 1408"/>
                <a:gd name="T84" fmla="*/ 1202 w 1408"/>
                <a:gd name="T85" fmla="*/ 1202 h 1408"/>
                <a:gd name="T86" fmla="*/ 1098 w 1408"/>
                <a:gd name="T87" fmla="*/ 1288 h 1408"/>
                <a:gd name="T88" fmla="*/ 979 w 1408"/>
                <a:gd name="T89" fmla="*/ 1352 h 1408"/>
                <a:gd name="T90" fmla="*/ 847 w 1408"/>
                <a:gd name="T91" fmla="*/ 1395 h 1408"/>
                <a:gd name="T92" fmla="*/ 705 w 1408"/>
                <a:gd name="T93" fmla="*/ 1408 h 1408"/>
                <a:gd name="T94" fmla="*/ 563 w 1408"/>
                <a:gd name="T95" fmla="*/ 1395 h 1408"/>
                <a:gd name="T96" fmla="*/ 431 w 1408"/>
                <a:gd name="T97" fmla="*/ 1352 h 1408"/>
                <a:gd name="T98" fmla="*/ 312 w 1408"/>
                <a:gd name="T99" fmla="*/ 1288 h 1408"/>
                <a:gd name="T100" fmla="*/ 207 w 1408"/>
                <a:gd name="T101" fmla="*/ 1202 h 1408"/>
                <a:gd name="T102" fmla="*/ 122 w 1408"/>
                <a:gd name="T103" fmla="*/ 1098 h 1408"/>
                <a:gd name="T104" fmla="*/ 57 w 1408"/>
                <a:gd name="T105" fmla="*/ 979 h 1408"/>
                <a:gd name="T106" fmla="*/ 15 w 1408"/>
                <a:gd name="T107" fmla="*/ 846 h 1408"/>
                <a:gd name="T108" fmla="*/ 0 w 1408"/>
                <a:gd name="T109" fmla="*/ 705 h 1408"/>
                <a:gd name="T110" fmla="*/ 15 w 1408"/>
                <a:gd name="T111" fmla="*/ 563 h 1408"/>
                <a:gd name="T112" fmla="*/ 57 w 1408"/>
                <a:gd name="T113" fmla="*/ 431 h 1408"/>
                <a:gd name="T114" fmla="*/ 122 w 1408"/>
                <a:gd name="T115" fmla="*/ 312 h 1408"/>
                <a:gd name="T116" fmla="*/ 207 w 1408"/>
                <a:gd name="T117" fmla="*/ 207 h 1408"/>
                <a:gd name="T118" fmla="*/ 312 w 1408"/>
                <a:gd name="T119" fmla="*/ 122 h 1408"/>
                <a:gd name="T120" fmla="*/ 431 w 1408"/>
                <a:gd name="T121" fmla="*/ 57 h 1408"/>
                <a:gd name="T122" fmla="*/ 563 w 1408"/>
                <a:gd name="T123" fmla="*/ 15 h 1408"/>
                <a:gd name="T124" fmla="*/ 705 w 1408"/>
                <a:gd name="T12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08" h="1408">
                  <a:moveTo>
                    <a:pt x="705" y="129"/>
                  </a:moveTo>
                  <a:lnTo>
                    <a:pt x="642" y="133"/>
                  </a:lnTo>
                  <a:lnTo>
                    <a:pt x="581" y="142"/>
                  </a:lnTo>
                  <a:lnTo>
                    <a:pt x="523" y="158"/>
                  </a:lnTo>
                  <a:lnTo>
                    <a:pt x="467" y="181"/>
                  </a:lnTo>
                  <a:lnTo>
                    <a:pt x="414" y="207"/>
                  </a:lnTo>
                  <a:lnTo>
                    <a:pt x="365" y="240"/>
                  </a:lnTo>
                  <a:lnTo>
                    <a:pt x="319" y="277"/>
                  </a:lnTo>
                  <a:lnTo>
                    <a:pt x="277" y="319"/>
                  </a:lnTo>
                  <a:lnTo>
                    <a:pt x="240" y="365"/>
                  </a:lnTo>
                  <a:lnTo>
                    <a:pt x="207" y="414"/>
                  </a:lnTo>
                  <a:lnTo>
                    <a:pt x="181" y="467"/>
                  </a:lnTo>
                  <a:lnTo>
                    <a:pt x="158" y="523"/>
                  </a:lnTo>
                  <a:lnTo>
                    <a:pt x="142" y="581"/>
                  </a:lnTo>
                  <a:lnTo>
                    <a:pt x="133" y="642"/>
                  </a:lnTo>
                  <a:lnTo>
                    <a:pt x="129" y="705"/>
                  </a:lnTo>
                  <a:lnTo>
                    <a:pt x="133" y="767"/>
                  </a:lnTo>
                  <a:lnTo>
                    <a:pt x="142" y="828"/>
                  </a:lnTo>
                  <a:lnTo>
                    <a:pt x="158" y="886"/>
                  </a:lnTo>
                  <a:lnTo>
                    <a:pt x="181" y="943"/>
                  </a:lnTo>
                  <a:lnTo>
                    <a:pt x="207" y="995"/>
                  </a:lnTo>
                  <a:lnTo>
                    <a:pt x="240" y="1045"/>
                  </a:lnTo>
                  <a:lnTo>
                    <a:pt x="277" y="1090"/>
                  </a:lnTo>
                  <a:lnTo>
                    <a:pt x="319" y="1131"/>
                  </a:lnTo>
                  <a:lnTo>
                    <a:pt x="365" y="1169"/>
                  </a:lnTo>
                  <a:lnTo>
                    <a:pt x="414" y="1201"/>
                  </a:lnTo>
                  <a:lnTo>
                    <a:pt x="467" y="1229"/>
                  </a:lnTo>
                  <a:lnTo>
                    <a:pt x="523" y="1251"/>
                  </a:lnTo>
                  <a:lnTo>
                    <a:pt x="581" y="1267"/>
                  </a:lnTo>
                  <a:lnTo>
                    <a:pt x="642" y="1277"/>
                  </a:lnTo>
                  <a:lnTo>
                    <a:pt x="705" y="1280"/>
                  </a:lnTo>
                  <a:lnTo>
                    <a:pt x="767" y="1277"/>
                  </a:lnTo>
                  <a:lnTo>
                    <a:pt x="829" y="1267"/>
                  </a:lnTo>
                  <a:lnTo>
                    <a:pt x="886" y="1251"/>
                  </a:lnTo>
                  <a:lnTo>
                    <a:pt x="943" y="1229"/>
                  </a:lnTo>
                  <a:lnTo>
                    <a:pt x="996" y="1201"/>
                  </a:lnTo>
                  <a:lnTo>
                    <a:pt x="1045" y="1169"/>
                  </a:lnTo>
                  <a:lnTo>
                    <a:pt x="1091" y="1131"/>
                  </a:lnTo>
                  <a:lnTo>
                    <a:pt x="1132" y="1090"/>
                  </a:lnTo>
                  <a:lnTo>
                    <a:pt x="1169" y="1045"/>
                  </a:lnTo>
                  <a:lnTo>
                    <a:pt x="1201" y="995"/>
                  </a:lnTo>
                  <a:lnTo>
                    <a:pt x="1229" y="943"/>
                  </a:lnTo>
                  <a:lnTo>
                    <a:pt x="1252" y="886"/>
                  </a:lnTo>
                  <a:lnTo>
                    <a:pt x="1267" y="828"/>
                  </a:lnTo>
                  <a:lnTo>
                    <a:pt x="1277" y="767"/>
                  </a:lnTo>
                  <a:lnTo>
                    <a:pt x="1281" y="705"/>
                  </a:lnTo>
                  <a:lnTo>
                    <a:pt x="1277" y="642"/>
                  </a:lnTo>
                  <a:lnTo>
                    <a:pt x="1267" y="581"/>
                  </a:lnTo>
                  <a:lnTo>
                    <a:pt x="1252" y="523"/>
                  </a:lnTo>
                  <a:lnTo>
                    <a:pt x="1229" y="467"/>
                  </a:lnTo>
                  <a:lnTo>
                    <a:pt x="1201" y="414"/>
                  </a:lnTo>
                  <a:lnTo>
                    <a:pt x="1169" y="365"/>
                  </a:lnTo>
                  <a:lnTo>
                    <a:pt x="1132" y="319"/>
                  </a:lnTo>
                  <a:lnTo>
                    <a:pt x="1091" y="277"/>
                  </a:lnTo>
                  <a:lnTo>
                    <a:pt x="1045" y="240"/>
                  </a:lnTo>
                  <a:lnTo>
                    <a:pt x="996" y="207"/>
                  </a:lnTo>
                  <a:lnTo>
                    <a:pt x="943" y="181"/>
                  </a:lnTo>
                  <a:lnTo>
                    <a:pt x="886" y="158"/>
                  </a:lnTo>
                  <a:lnTo>
                    <a:pt x="829" y="142"/>
                  </a:lnTo>
                  <a:lnTo>
                    <a:pt x="767" y="133"/>
                  </a:lnTo>
                  <a:lnTo>
                    <a:pt x="705" y="129"/>
                  </a:lnTo>
                  <a:close/>
                  <a:moveTo>
                    <a:pt x="705" y="0"/>
                  </a:moveTo>
                  <a:lnTo>
                    <a:pt x="777" y="4"/>
                  </a:lnTo>
                  <a:lnTo>
                    <a:pt x="847" y="15"/>
                  </a:lnTo>
                  <a:lnTo>
                    <a:pt x="914" y="33"/>
                  </a:lnTo>
                  <a:lnTo>
                    <a:pt x="979" y="57"/>
                  </a:lnTo>
                  <a:lnTo>
                    <a:pt x="1040" y="86"/>
                  </a:lnTo>
                  <a:lnTo>
                    <a:pt x="1098" y="122"/>
                  </a:lnTo>
                  <a:lnTo>
                    <a:pt x="1152" y="161"/>
                  </a:lnTo>
                  <a:lnTo>
                    <a:pt x="1202" y="207"/>
                  </a:lnTo>
                  <a:lnTo>
                    <a:pt x="1248" y="258"/>
                  </a:lnTo>
                  <a:lnTo>
                    <a:pt x="1288" y="312"/>
                  </a:lnTo>
                  <a:lnTo>
                    <a:pt x="1324" y="369"/>
                  </a:lnTo>
                  <a:lnTo>
                    <a:pt x="1353" y="431"/>
                  </a:lnTo>
                  <a:lnTo>
                    <a:pt x="1377" y="496"/>
                  </a:lnTo>
                  <a:lnTo>
                    <a:pt x="1395" y="563"/>
                  </a:lnTo>
                  <a:lnTo>
                    <a:pt x="1404" y="633"/>
                  </a:lnTo>
                  <a:lnTo>
                    <a:pt x="1408" y="705"/>
                  </a:lnTo>
                  <a:lnTo>
                    <a:pt x="1404" y="777"/>
                  </a:lnTo>
                  <a:lnTo>
                    <a:pt x="1395" y="846"/>
                  </a:lnTo>
                  <a:lnTo>
                    <a:pt x="1377" y="914"/>
                  </a:lnTo>
                  <a:lnTo>
                    <a:pt x="1353" y="979"/>
                  </a:lnTo>
                  <a:lnTo>
                    <a:pt x="1324" y="1040"/>
                  </a:lnTo>
                  <a:lnTo>
                    <a:pt x="1288" y="1098"/>
                  </a:lnTo>
                  <a:lnTo>
                    <a:pt x="1248" y="1152"/>
                  </a:lnTo>
                  <a:lnTo>
                    <a:pt x="1202" y="1202"/>
                  </a:lnTo>
                  <a:lnTo>
                    <a:pt x="1152" y="1248"/>
                  </a:lnTo>
                  <a:lnTo>
                    <a:pt x="1098" y="1288"/>
                  </a:lnTo>
                  <a:lnTo>
                    <a:pt x="1040" y="1324"/>
                  </a:lnTo>
                  <a:lnTo>
                    <a:pt x="979" y="1352"/>
                  </a:lnTo>
                  <a:lnTo>
                    <a:pt x="914" y="1376"/>
                  </a:lnTo>
                  <a:lnTo>
                    <a:pt x="847" y="1395"/>
                  </a:lnTo>
                  <a:lnTo>
                    <a:pt x="777" y="1404"/>
                  </a:lnTo>
                  <a:lnTo>
                    <a:pt x="705" y="1408"/>
                  </a:lnTo>
                  <a:lnTo>
                    <a:pt x="633" y="1404"/>
                  </a:lnTo>
                  <a:lnTo>
                    <a:pt x="563" y="1395"/>
                  </a:lnTo>
                  <a:lnTo>
                    <a:pt x="496" y="1376"/>
                  </a:lnTo>
                  <a:lnTo>
                    <a:pt x="431" y="1352"/>
                  </a:lnTo>
                  <a:lnTo>
                    <a:pt x="369" y="1324"/>
                  </a:lnTo>
                  <a:lnTo>
                    <a:pt x="312" y="1288"/>
                  </a:lnTo>
                  <a:lnTo>
                    <a:pt x="258" y="1248"/>
                  </a:lnTo>
                  <a:lnTo>
                    <a:pt x="207" y="1202"/>
                  </a:lnTo>
                  <a:lnTo>
                    <a:pt x="161" y="1152"/>
                  </a:lnTo>
                  <a:lnTo>
                    <a:pt x="122" y="1098"/>
                  </a:lnTo>
                  <a:lnTo>
                    <a:pt x="86" y="1040"/>
                  </a:lnTo>
                  <a:lnTo>
                    <a:pt x="57" y="979"/>
                  </a:lnTo>
                  <a:lnTo>
                    <a:pt x="33" y="914"/>
                  </a:lnTo>
                  <a:lnTo>
                    <a:pt x="15" y="846"/>
                  </a:lnTo>
                  <a:lnTo>
                    <a:pt x="4" y="777"/>
                  </a:lnTo>
                  <a:lnTo>
                    <a:pt x="0" y="705"/>
                  </a:lnTo>
                  <a:lnTo>
                    <a:pt x="4" y="633"/>
                  </a:lnTo>
                  <a:lnTo>
                    <a:pt x="15" y="563"/>
                  </a:lnTo>
                  <a:lnTo>
                    <a:pt x="33" y="496"/>
                  </a:lnTo>
                  <a:lnTo>
                    <a:pt x="57" y="431"/>
                  </a:lnTo>
                  <a:lnTo>
                    <a:pt x="86" y="369"/>
                  </a:lnTo>
                  <a:lnTo>
                    <a:pt x="122" y="312"/>
                  </a:lnTo>
                  <a:lnTo>
                    <a:pt x="161" y="258"/>
                  </a:lnTo>
                  <a:lnTo>
                    <a:pt x="207" y="207"/>
                  </a:lnTo>
                  <a:lnTo>
                    <a:pt x="258" y="161"/>
                  </a:lnTo>
                  <a:lnTo>
                    <a:pt x="312" y="122"/>
                  </a:lnTo>
                  <a:lnTo>
                    <a:pt x="369" y="86"/>
                  </a:lnTo>
                  <a:lnTo>
                    <a:pt x="431" y="57"/>
                  </a:lnTo>
                  <a:lnTo>
                    <a:pt x="496" y="33"/>
                  </a:lnTo>
                  <a:lnTo>
                    <a:pt x="563" y="15"/>
                  </a:lnTo>
                  <a:lnTo>
                    <a:pt x="633" y="4"/>
                  </a:lnTo>
                  <a:lnTo>
                    <a:pt x="7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Freeform 32"/>
            <p:cNvSpPr>
              <a:spLocks/>
            </p:cNvSpPr>
            <p:nvPr/>
          </p:nvSpPr>
          <p:spPr bwMode="auto">
            <a:xfrm>
              <a:off x="4435" y="2654"/>
              <a:ext cx="490" cy="721"/>
            </a:xfrm>
            <a:custGeom>
              <a:avLst/>
              <a:gdLst>
                <a:gd name="T0" fmla="*/ 368 w 490"/>
                <a:gd name="T1" fmla="*/ 0 h 721"/>
                <a:gd name="T2" fmla="*/ 490 w 490"/>
                <a:gd name="T3" fmla="*/ 36 h 721"/>
                <a:gd name="T4" fmla="*/ 298 w 490"/>
                <a:gd name="T5" fmla="*/ 675 h 721"/>
                <a:gd name="T6" fmla="*/ 291 w 490"/>
                <a:gd name="T7" fmla="*/ 691 h 721"/>
                <a:gd name="T8" fmla="*/ 281 w 490"/>
                <a:gd name="T9" fmla="*/ 704 h 721"/>
                <a:gd name="T10" fmla="*/ 268 w 490"/>
                <a:gd name="T11" fmla="*/ 714 h 721"/>
                <a:gd name="T12" fmla="*/ 252 w 490"/>
                <a:gd name="T13" fmla="*/ 720 h 721"/>
                <a:gd name="T14" fmla="*/ 244 w 490"/>
                <a:gd name="T15" fmla="*/ 721 h 721"/>
                <a:gd name="T16" fmla="*/ 237 w 490"/>
                <a:gd name="T17" fmla="*/ 721 h 721"/>
                <a:gd name="T18" fmla="*/ 220 w 490"/>
                <a:gd name="T19" fmla="*/ 719 h 721"/>
                <a:gd name="T20" fmla="*/ 204 w 490"/>
                <a:gd name="T21" fmla="*/ 713 h 721"/>
                <a:gd name="T22" fmla="*/ 191 w 490"/>
                <a:gd name="T23" fmla="*/ 703 h 721"/>
                <a:gd name="T24" fmla="*/ 0 w 490"/>
                <a:gd name="T25" fmla="*/ 511 h 721"/>
                <a:gd name="T26" fmla="*/ 90 w 490"/>
                <a:gd name="T27" fmla="*/ 421 h 721"/>
                <a:gd name="T28" fmla="*/ 207 w 490"/>
                <a:gd name="T29" fmla="*/ 536 h 721"/>
                <a:gd name="T30" fmla="*/ 368 w 490"/>
                <a:gd name="T31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0" h="721">
                  <a:moveTo>
                    <a:pt x="368" y="0"/>
                  </a:moveTo>
                  <a:lnTo>
                    <a:pt x="490" y="36"/>
                  </a:lnTo>
                  <a:lnTo>
                    <a:pt x="298" y="675"/>
                  </a:lnTo>
                  <a:lnTo>
                    <a:pt x="291" y="691"/>
                  </a:lnTo>
                  <a:lnTo>
                    <a:pt x="281" y="704"/>
                  </a:lnTo>
                  <a:lnTo>
                    <a:pt x="268" y="714"/>
                  </a:lnTo>
                  <a:lnTo>
                    <a:pt x="252" y="720"/>
                  </a:lnTo>
                  <a:lnTo>
                    <a:pt x="244" y="721"/>
                  </a:lnTo>
                  <a:lnTo>
                    <a:pt x="237" y="721"/>
                  </a:lnTo>
                  <a:lnTo>
                    <a:pt x="220" y="719"/>
                  </a:lnTo>
                  <a:lnTo>
                    <a:pt x="204" y="713"/>
                  </a:lnTo>
                  <a:lnTo>
                    <a:pt x="191" y="703"/>
                  </a:lnTo>
                  <a:lnTo>
                    <a:pt x="0" y="511"/>
                  </a:lnTo>
                  <a:lnTo>
                    <a:pt x="90" y="421"/>
                  </a:lnTo>
                  <a:lnTo>
                    <a:pt x="207" y="536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Rectangle 33"/>
            <p:cNvSpPr>
              <a:spLocks noChangeArrowheads="1"/>
            </p:cNvSpPr>
            <p:nvPr/>
          </p:nvSpPr>
          <p:spPr bwMode="auto">
            <a:xfrm>
              <a:off x="2305" y="1201"/>
              <a:ext cx="1662" cy="12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Rectangle 34"/>
            <p:cNvSpPr>
              <a:spLocks noChangeArrowheads="1"/>
            </p:cNvSpPr>
            <p:nvPr/>
          </p:nvSpPr>
          <p:spPr bwMode="auto">
            <a:xfrm>
              <a:off x="2305" y="1457"/>
              <a:ext cx="1662" cy="12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Rectangle 35"/>
            <p:cNvSpPr>
              <a:spLocks noChangeArrowheads="1"/>
            </p:cNvSpPr>
            <p:nvPr/>
          </p:nvSpPr>
          <p:spPr bwMode="auto">
            <a:xfrm>
              <a:off x="2305" y="1712"/>
              <a:ext cx="1662" cy="12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Rectangle 36"/>
            <p:cNvSpPr>
              <a:spLocks noChangeArrowheads="1"/>
            </p:cNvSpPr>
            <p:nvPr/>
          </p:nvSpPr>
          <p:spPr bwMode="auto">
            <a:xfrm>
              <a:off x="2305" y="1968"/>
              <a:ext cx="1279" cy="12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Rectangle 37"/>
            <p:cNvSpPr>
              <a:spLocks noChangeArrowheads="1"/>
            </p:cNvSpPr>
            <p:nvPr/>
          </p:nvSpPr>
          <p:spPr bwMode="auto">
            <a:xfrm>
              <a:off x="2305" y="2224"/>
              <a:ext cx="1279" cy="12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Rectangle 38"/>
            <p:cNvSpPr>
              <a:spLocks noChangeArrowheads="1"/>
            </p:cNvSpPr>
            <p:nvPr/>
          </p:nvSpPr>
          <p:spPr bwMode="auto">
            <a:xfrm>
              <a:off x="2305" y="2480"/>
              <a:ext cx="1279" cy="12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Rectangle 39"/>
            <p:cNvSpPr>
              <a:spLocks noChangeArrowheads="1"/>
            </p:cNvSpPr>
            <p:nvPr/>
          </p:nvSpPr>
          <p:spPr bwMode="auto">
            <a:xfrm>
              <a:off x="2305" y="3248"/>
              <a:ext cx="1279" cy="12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Rectangle 40"/>
            <p:cNvSpPr>
              <a:spLocks noChangeArrowheads="1"/>
            </p:cNvSpPr>
            <p:nvPr/>
          </p:nvSpPr>
          <p:spPr bwMode="auto">
            <a:xfrm>
              <a:off x="2305" y="3504"/>
              <a:ext cx="1279" cy="12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Rectangle 41"/>
            <p:cNvSpPr>
              <a:spLocks noChangeArrowheads="1"/>
            </p:cNvSpPr>
            <p:nvPr/>
          </p:nvSpPr>
          <p:spPr bwMode="auto">
            <a:xfrm>
              <a:off x="2305" y="3760"/>
              <a:ext cx="1279" cy="12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Rectangle 42"/>
            <p:cNvSpPr>
              <a:spLocks noChangeArrowheads="1"/>
            </p:cNvSpPr>
            <p:nvPr/>
          </p:nvSpPr>
          <p:spPr bwMode="auto">
            <a:xfrm>
              <a:off x="2369" y="689"/>
              <a:ext cx="127" cy="12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Rectangle 43"/>
            <p:cNvSpPr>
              <a:spLocks noChangeArrowheads="1"/>
            </p:cNvSpPr>
            <p:nvPr/>
          </p:nvSpPr>
          <p:spPr bwMode="auto">
            <a:xfrm>
              <a:off x="2625" y="689"/>
              <a:ext cx="127" cy="12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Rectangle 44"/>
            <p:cNvSpPr>
              <a:spLocks noChangeArrowheads="1"/>
            </p:cNvSpPr>
            <p:nvPr/>
          </p:nvSpPr>
          <p:spPr bwMode="auto">
            <a:xfrm>
              <a:off x="2881" y="689"/>
              <a:ext cx="127" cy="12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Rectangle 45"/>
            <p:cNvSpPr>
              <a:spLocks noChangeArrowheads="1"/>
            </p:cNvSpPr>
            <p:nvPr/>
          </p:nvSpPr>
          <p:spPr bwMode="auto">
            <a:xfrm>
              <a:off x="3137" y="689"/>
              <a:ext cx="830" cy="12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72" name="Straight Connector 10">
            <a:extLst/>
          </p:cNvPr>
          <p:cNvCxnSpPr/>
          <p:nvPr/>
        </p:nvCxnSpPr>
        <p:spPr>
          <a:xfrm>
            <a:off x="6826430" y="2249488"/>
            <a:ext cx="0" cy="3251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10">
            <a:extLst/>
          </p:cNvPr>
          <p:cNvCxnSpPr/>
          <p:nvPr/>
        </p:nvCxnSpPr>
        <p:spPr>
          <a:xfrm rot="16200000">
            <a:off x="3603994" y="3083099"/>
            <a:ext cx="0" cy="3598862"/>
          </a:xfrm>
          <a:prstGeom prst="line">
            <a:avLst/>
          </a:prstGeom>
          <a:ln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556" name="Прямоугольник 75"/>
          <p:cNvSpPr>
            <a:spLocks noChangeArrowheads="1"/>
          </p:cNvSpPr>
          <p:nvPr/>
        </p:nvSpPr>
        <p:spPr bwMode="auto">
          <a:xfrm>
            <a:off x="1406645" y="5108575"/>
            <a:ext cx="1757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uk-UA" b="1">
                <a:solidFill>
                  <a:srgbClr val="5B9BD5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Місцеві бюджети</a:t>
            </a:r>
            <a:endParaRPr lang="" altLang="uk-UA" b="1" dirty="0">
              <a:solidFill>
                <a:srgbClr val="5B9BD5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5557" name="TextBox 76"/>
          <p:cNvSpPr txBox="1">
            <a:spLocks noChangeArrowheads="1"/>
          </p:cNvSpPr>
          <p:nvPr/>
        </p:nvSpPr>
        <p:spPr bwMode="auto">
          <a:xfrm>
            <a:off x="4704195" y="5094288"/>
            <a:ext cx="80327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8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145,7</a:t>
            </a:r>
            <a:endParaRPr lang="uk-UA" altLang="uk-UA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C00000"/>
                </a:solidFill>
                <a:latin typeface="Calibri" panose="020F0502020204030204" pitchFamily="34" charset="0"/>
              </a:rPr>
              <a:t>млн грн</a:t>
            </a:r>
          </a:p>
        </p:txBody>
      </p:sp>
      <p:sp>
        <p:nvSpPr>
          <p:cNvPr id="65558" name="Прямоугольник 78"/>
          <p:cNvSpPr>
            <a:spLocks noChangeArrowheads="1"/>
          </p:cNvSpPr>
          <p:nvPr/>
        </p:nvSpPr>
        <p:spPr bwMode="auto">
          <a:xfrm>
            <a:off x="1644770" y="5556428"/>
            <a:ext cx="13430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uk-UA" sz="1200" dirty="0" err="1">
                <a:solidFill>
                  <a:srgbClr val="40404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Співфінансування</a:t>
            </a:r>
            <a:endParaRPr lang="" altLang="uk-UA" sz="1200" dirty="0">
              <a:solidFill>
                <a:srgbClr val="40404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5563" name="Прямоугольник 23"/>
          <p:cNvSpPr>
            <a:spLocks noChangeArrowheads="1"/>
          </p:cNvSpPr>
          <p:nvPr/>
        </p:nvSpPr>
        <p:spPr bwMode="auto">
          <a:xfrm>
            <a:off x="4704195" y="5584085"/>
            <a:ext cx="736099" cy="30777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solidFill>
                  <a:srgbClr val="7F7F7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110,5 </a:t>
            </a:r>
            <a:r>
              <a:rPr lang="uk-UA" altLang="uk-UA" sz="1100" dirty="0" smtClean="0">
                <a:solidFill>
                  <a:srgbClr val="7F7F7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%</a:t>
            </a:r>
            <a:endParaRPr lang="uk-UA" altLang="uk-UA" dirty="0">
              <a:solidFill>
                <a:srgbClr val="7F7F7F"/>
              </a:solidFill>
              <a:latin typeface="Calibri" panose="020F0502020204030204" pitchFamily="34" charset="0"/>
            </a:endParaRPr>
          </a:p>
        </p:txBody>
      </p:sp>
      <p:sp>
        <p:nvSpPr>
          <p:cNvPr id="56" name="TextBox 28"/>
          <p:cNvSpPr txBox="1">
            <a:spLocks noChangeArrowheads="1"/>
          </p:cNvSpPr>
          <p:nvPr/>
        </p:nvSpPr>
        <p:spPr bwMode="auto">
          <a:xfrm>
            <a:off x="4722629" y="3989611"/>
            <a:ext cx="699230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800" dirty="0" smtClean="0">
                <a:latin typeface="Calibri" panose="020F0502020204030204" pitchFamily="34" charset="0"/>
              </a:rPr>
              <a:t>16,9</a:t>
            </a:r>
            <a:endParaRPr lang="uk-UA" altLang="uk-UA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 dirty="0">
                <a:latin typeface="Calibri" panose="020F0502020204030204" pitchFamily="34" charset="0"/>
              </a:rPr>
              <a:t>млн грн</a:t>
            </a:r>
          </a:p>
        </p:txBody>
      </p:sp>
      <p:sp>
        <p:nvSpPr>
          <p:cNvPr id="77" name="Прямоугольник 35"/>
          <p:cNvSpPr>
            <a:spLocks noChangeArrowheads="1"/>
          </p:cNvSpPr>
          <p:nvPr/>
        </p:nvSpPr>
        <p:spPr bwMode="auto">
          <a:xfrm>
            <a:off x="8263589" y="5060992"/>
            <a:ext cx="987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uk-UA" sz="1800" dirty="0" smtClean="0">
                <a:solidFill>
                  <a:srgbClr val="40404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2023 </a:t>
            </a:r>
            <a:r>
              <a:rPr lang="uk-UA" altLang="uk-UA" sz="1800" dirty="0">
                <a:solidFill>
                  <a:srgbClr val="40404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рік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9292968" y="506734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  <a:ea typeface="Arial"/>
                <a:cs typeface="Times New Roman" panose="02020603050405020304" pitchFamily="18" charset="0"/>
                <a:sym typeface="Arial"/>
              </a:rPr>
              <a:t>1</a:t>
            </a:r>
            <a:endParaRPr lang="" sz="1800" b="1" kern="0" dirty="0">
              <a:solidFill>
                <a:prstClr val="black">
                  <a:lumMod val="75000"/>
                  <a:lumOff val="25000"/>
                </a:prstClr>
              </a:solidFill>
              <a:latin typeface="Calibri" panose="020F0502020204030204"/>
              <a:ea typeface="Arial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79" name="Прямоугольник 23"/>
          <p:cNvSpPr>
            <a:spLocks noChangeArrowheads="1"/>
          </p:cNvSpPr>
          <p:nvPr/>
        </p:nvSpPr>
        <p:spPr bwMode="auto">
          <a:xfrm>
            <a:off x="3133878" y="4359309"/>
            <a:ext cx="13963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err="1" smtClean="0">
                <a:solidFill>
                  <a:srgbClr val="40404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Нерозоділений</a:t>
            </a:r>
            <a:r>
              <a:rPr lang="uk-UA" altLang="uk-UA" dirty="0" smtClean="0">
                <a:solidFill>
                  <a:srgbClr val="40404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solidFill>
                  <a:srgbClr val="40404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залишок </a:t>
            </a:r>
            <a:endParaRPr lang="uk-UA" altLang="uk-UA" dirty="0">
              <a:solidFill>
                <a:srgbClr val="404040"/>
              </a:solidFill>
              <a:latin typeface="Calibri" panose="020F0502020204030204" pitchFamily="34" charset="0"/>
            </a:endParaRPr>
          </a:p>
        </p:txBody>
      </p:sp>
      <p:sp>
        <p:nvSpPr>
          <p:cNvPr id="80" name="TextBox 28"/>
          <p:cNvSpPr txBox="1">
            <a:spLocks noChangeArrowheads="1"/>
          </p:cNvSpPr>
          <p:nvPr/>
        </p:nvSpPr>
        <p:spPr bwMode="auto">
          <a:xfrm>
            <a:off x="4722629" y="4461405"/>
            <a:ext cx="699230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800" dirty="0" smtClean="0">
                <a:latin typeface="Calibri" panose="020F0502020204030204" pitchFamily="34" charset="0"/>
              </a:rPr>
              <a:t>0,6</a:t>
            </a:r>
            <a:endParaRPr lang="uk-UA" altLang="uk-UA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 dirty="0">
                <a:latin typeface="Calibri" panose="020F0502020204030204" pitchFamily="34" charset="0"/>
              </a:rPr>
              <a:t>млн грн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Параллелограмм 126"/>
          <p:cNvSpPr/>
          <p:nvPr/>
        </p:nvSpPr>
        <p:spPr>
          <a:xfrm flipH="1">
            <a:off x="7279420" y="2286898"/>
            <a:ext cx="2869841" cy="369499"/>
          </a:xfrm>
          <a:prstGeom prst="parallelogram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uk-UA" sz="1200" kern="0">
              <a:solidFill>
                <a:prstClr val="white"/>
              </a:solidFill>
            </a:endParaRPr>
          </a:p>
        </p:txBody>
      </p:sp>
      <p:sp>
        <p:nvSpPr>
          <p:cNvPr id="129" name="Прямокутник 61"/>
          <p:cNvSpPr/>
          <p:nvPr/>
        </p:nvSpPr>
        <p:spPr>
          <a:xfrm>
            <a:off x="9664124" y="2325015"/>
            <a:ext cx="288862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uk-UA" sz="1800" b="1" dirty="0">
                <a:solidFill>
                  <a:srgbClr val="278E46"/>
                </a:solidFill>
                <a:latin typeface="+mj-lt"/>
                <a:ea typeface="Calibri"/>
                <a:cs typeface="Calibri"/>
                <a:sym typeface="Calibri"/>
              </a:rPr>
              <a:t>2</a:t>
            </a:r>
          </a:p>
        </p:txBody>
      </p:sp>
      <p:sp>
        <p:nvSpPr>
          <p:cNvPr id="123" name="Параллелограмм 122"/>
          <p:cNvSpPr/>
          <p:nvPr/>
        </p:nvSpPr>
        <p:spPr>
          <a:xfrm flipH="1">
            <a:off x="7279420" y="1289895"/>
            <a:ext cx="2869841" cy="369499"/>
          </a:xfrm>
          <a:prstGeom prst="parallelogram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uk-UA" sz="1200" kern="0">
              <a:solidFill>
                <a:prstClr val="white"/>
              </a:solidFill>
            </a:endParaRPr>
          </a:p>
        </p:txBody>
      </p:sp>
      <p:sp>
        <p:nvSpPr>
          <p:cNvPr id="125" name="Прямокутник 61"/>
          <p:cNvSpPr/>
          <p:nvPr/>
        </p:nvSpPr>
        <p:spPr>
          <a:xfrm>
            <a:off x="9664124" y="1310016"/>
            <a:ext cx="286565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uk-UA" sz="1800" b="1" dirty="0" smtClean="0">
                <a:solidFill>
                  <a:srgbClr val="C63E96"/>
                </a:solidFill>
                <a:latin typeface="+mj-lt"/>
                <a:ea typeface="Calibri"/>
                <a:cs typeface="Calibri"/>
                <a:sym typeface="Calibri"/>
              </a:rPr>
              <a:t>3</a:t>
            </a:r>
            <a:endParaRPr lang="uk-UA" sz="1800" b="1" dirty="0">
              <a:solidFill>
                <a:srgbClr val="C63E96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19" name="Параллелограмм 118"/>
          <p:cNvSpPr/>
          <p:nvPr/>
        </p:nvSpPr>
        <p:spPr>
          <a:xfrm flipH="1">
            <a:off x="7279420" y="4182070"/>
            <a:ext cx="2869841" cy="369499"/>
          </a:xfrm>
          <a:prstGeom prst="parallelogram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uk-UA" sz="1200" kern="0">
              <a:solidFill>
                <a:prstClr val="white"/>
              </a:solidFill>
            </a:endParaRPr>
          </a:p>
        </p:txBody>
      </p:sp>
      <p:sp>
        <p:nvSpPr>
          <p:cNvPr id="121" name="Прямокутник 61"/>
          <p:cNvSpPr/>
          <p:nvPr/>
        </p:nvSpPr>
        <p:spPr>
          <a:xfrm>
            <a:off x="9664124" y="419081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8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sym typeface="Calibri"/>
              </a:rPr>
              <a:t>1</a:t>
            </a:r>
            <a:endParaRPr lang="uk-UA" sz="1800" b="1" dirty="0">
              <a:solidFill>
                <a:schemeClr val="accent2">
                  <a:lumMod val="75000"/>
                </a:schemeClr>
              </a:solidFill>
              <a:latin typeface="+mj-lt"/>
              <a:sym typeface="Calibri"/>
            </a:endParaRPr>
          </a:p>
        </p:txBody>
      </p:sp>
      <p:sp>
        <p:nvSpPr>
          <p:cNvPr id="66586" name="TextBox 112"/>
          <p:cNvSpPr txBox="1">
            <a:spLocks noChangeArrowheads="1"/>
          </p:cNvSpPr>
          <p:nvPr/>
        </p:nvSpPr>
        <p:spPr bwMode="auto">
          <a:xfrm>
            <a:off x="8272836" y="5956167"/>
            <a:ext cx="609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>
                <a:solidFill>
                  <a:srgbClr val="4472C4"/>
                </a:solidFill>
                <a:latin typeface="Calibri" panose="020F0502020204030204" pitchFamily="34" charset="0"/>
              </a:rPr>
              <a:t>ДФРР</a:t>
            </a:r>
          </a:p>
        </p:txBody>
      </p:sp>
      <p:sp>
        <p:nvSpPr>
          <p:cNvPr id="66587" name="TextBox 119"/>
          <p:cNvSpPr txBox="1">
            <a:spLocks noChangeArrowheads="1"/>
          </p:cNvSpPr>
          <p:nvPr/>
        </p:nvSpPr>
        <p:spPr bwMode="auto">
          <a:xfrm>
            <a:off x="8272836" y="6295892"/>
            <a:ext cx="8286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4472C4"/>
                </a:solidFill>
                <a:latin typeface="Calibri" panose="020F0502020204030204" pitchFamily="34" charset="0"/>
              </a:rPr>
              <a:t>Місцеві бюджети</a:t>
            </a:r>
          </a:p>
        </p:txBody>
      </p:sp>
      <p:sp>
        <p:nvSpPr>
          <p:cNvPr id="66588" name="TextBox 148"/>
          <p:cNvSpPr txBox="1">
            <a:spLocks noChangeArrowheads="1"/>
          </p:cNvSpPr>
          <p:nvPr/>
        </p:nvSpPr>
        <p:spPr bwMode="auto">
          <a:xfrm>
            <a:off x="8996736" y="6045067"/>
            <a:ext cx="1152525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108,7 </a:t>
            </a:r>
            <a:r>
              <a:rPr lang="uk-UA" altLang="uk-UA" sz="1100" dirty="0">
                <a:latin typeface="Calibri" panose="020F0502020204030204" pitchFamily="34" charset="0"/>
              </a:rPr>
              <a:t>млн грн</a:t>
            </a:r>
          </a:p>
        </p:txBody>
      </p:sp>
      <p:sp>
        <p:nvSpPr>
          <p:cNvPr id="66589" name="TextBox 149"/>
          <p:cNvSpPr txBox="1">
            <a:spLocks noChangeArrowheads="1"/>
          </p:cNvSpPr>
          <p:nvPr/>
        </p:nvSpPr>
        <p:spPr bwMode="auto">
          <a:xfrm>
            <a:off x="8996736" y="6416542"/>
            <a:ext cx="1149350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131,5 </a:t>
            </a:r>
            <a:r>
              <a:rPr lang="uk-UA" altLang="uk-UA" sz="1100" dirty="0">
                <a:latin typeface="Calibri" panose="020F0502020204030204" pitchFamily="34" charset="0"/>
              </a:rPr>
              <a:t>млн грн</a:t>
            </a:r>
          </a:p>
        </p:txBody>
      </p:sp>
      <p:grpSp>
        <p:nvGrpSpPr>
          <p:cNvPr id="52" name="Group 199"/>
          <p:cNvGrpSpPr>
            <a:grpSpLocks noChangeAspect="1"/>
          </p:cNvGrpSpPr>
          <p:nvPr/>
        </p:nvGrpSpPr>
        <p:grpSpPr bwMode="auto">
          <a:xfrm>
            <a:off x="7683658" y="6045067"/>
            <a:ext cx="589178" cy="601470"/>
            <a:chOff x="-1048" y="230"/>
            <a:chExt cx="374" cy="382"/>
          </a:xfrm>
          <a:solidFill>
            <a:srgbClr val="4472C4"/>
          </a:solidFill>
        </p:grpSpPr>
        <p:sp>
          <p:nvSpPr>
            <p:cNvPr id="53" name="Freeform 201"/>
            <p:cNvSpPr>
              <a:spLocks noEditPoints="1"/>
            </p:cNvSpPr>
            <p:nvPr/>
          </p:nvSpPr>
          <p:spPr bwMode="auto">
            <a:xfrm>
              <a:off x="-1048" y="351"/>
              <a:ext cx="374" cy="261"/>
            </a:xfrm>
            <a:custGeom>
              <a:avLst/>
              <a:gdLst>
                <a:gd name="T0" fmla="*/ 3088 w 3362"/>
                <a:gd name="T1" fmla="*/ 2101 h 2350"/>
                <a:gd name="T2" fmla="*/ 2703 w 3362"/>
                <a:gd name="T3" fmla="*/ 2119 h 2350"/>
                <a:gd name="T4" fmla="*/ 2492 w 3362"/>
                <a:gd name="T5" fmla="*/ 2216 h 2350"/>
                <a:gd name="T6" fmla="*/ 3143 w 3362"/>
                <a:gd name="T7" fmla="*/ 2203 h 2350"/>
                <a:gd name="T8" fmla="*/ 3199 w 3362"/>
                <a:gd name="T9" fmla="*/ 1850 h 2350"/>
                <a:gd name="T10" fmla="*/ 2928 w 3362"/>
                <a:gd name="T11" fmla="*/ 1887 h 2350"/>
                <a:gd name="T12" fmla="*/ 2551 w 3362"/>
                <a:gd name="T13" fmla="*/ 1885 h 2350"/>
                <a:gd name="T14" fmla="*/ 2673 w 3362"/>
                <a:gd name="T15" fmla="*/ 2003 h 2350"/>
                <a:gd name="T16" fmla="*/ 3031 w 3362"/>
                <a:gd name="T17" fmla="*/ 1991 h 2350"/>
                <a:gd name="T18" fmla="*/ 3196 w 3362"/>
                <a:gd name="T19" fmla="*/ 1960 h 2350"/>
                <a:gd name="T20" fmla="*/ 3238 w 3362"/>
                <a:gd name="T21" fmla="*/ 1607 h 2350"/>
                <a:gd name="T22" fmla="*/ 3026 w 3362"/>
                <a:gd name="T23" fmla="*/ 1651 h 2350"/>
                <a:gd name="T24" fmla="*/ 2563 w 3362"/>
                <a:gd name="T25" fmla="*/ 1653 h 2350"/>
                <a:gd name="T26" fmla="*/ 2709 w 3362"/>
                <a:gd name="T27" fmla="*/ 1775 h 2350"/>
                <a:gd name="T28" fmla="*/ 3031 w 3362"/>
                <a:gd name="T29" fmla="*/ 1763 h 2350"/>
                <a:gd name="T30" fmla="*/ 3176 w 3362"/>
                <a:gd name="T31" fmla="*/ 1737 h 2350"/>
                <a:gd name="T32" fmla="*/ 2072 w 3362"/>
                <a:gd name="T33" fmla="*/ 1548 h 2350"/>
                <a:gd name="T34" fmla="*/ 1919 w 3362"/>
                <a:gd name="T35" fmla="*/ 1591 h 2350"/>
                <a:gd name="T36" fmla="*/ 1757 w 3362"/>
                <a:gd name="T37" fmla="*/ 1785 h 2350"/>
                <a:gd name="T38" fmla="*/ 1747 w 3362"/>
                <a:gd name="T39" fmla="*/ 1955 h 2350"/>
                <a:gd name="T40" fmla="*/ 1954 w 3362"/>
                <a:gd name="T41" fmla="*/ 2208 h 2350"/>
                <a:gd name="T42" fmla="*/ 2388 w 3362"/>
                <a:gd name="T43" fmla="*/ 2065 h 2350"/>
                <a:gd name="T44" fmla="*/ 2309 w 3362"/>
                <a:gd name="T45" fmla="*/ 1626 h 2350"/>
                <a:gd name="T46" fmla="*/ 2078 w 3362"/>
                <a:gd name="T47" fmla="*/ 1548 h 2350"/>
                <a:gd name="T48" fmla="*/ 3088 w 3362"/>
                <a:gd name="T49" fmla="*/ 1414 h 2350"/>
                <a:gd name="T50" fmla="*/ 2623 w 3362"/>
                <a:gd name="T51" fmla="*/ 1428 h 2350"/>
                <a:gd name="T52" fmla="*/ 2517 w 3362"/>
                <a:gd name="T53" fmla="*/ 1531 h 2350"/>
                <a:gd name="T54" fmla="*/ 2960 w 3362"/>
                <a:gd name="T55" fmla="*/ 1540 h 2350"/>
                <a:gd name="T56" fmla="*/ 3153 w 3362"/>
                <a:gd name="T57" fmla="*/ 1513 h 2350"/>
                <a:gd name="T58" fmla="*/ 3246 w 3362"/>
                <a:gd name="T59" fmla="*/ 1482 h 2350"/>
                <a:gd name="T60" fmla="*/ 3143 w 3362"/>
                <a:gd name="T61" fmla="*/ 1174 h 2350"/>
                <a:gd name="T62" fmla="*/ 2829 w 3362"/>
                <a:gd name="T63" fmla="*/ 1203 h 2350"/>
                <a:gd name="T64" fmla="*/ 2357 w 3362"/>
                <a:gd name="T65" fmla="*/ 1269 h 2350"/>
                <a:gd name="T66" fmla="*/ 2875 w 3362"/>
                <a:gd name="T67" fmla="*/ 1316 h 2350"/>
                <a:gd name="T68" fmla="*/ 3096 w 3362"/>
                <a:gd name="T69" fmla="*/ 1295 h 2350"/>
                <a:gd name="T70" fmla="*/ 3213 w 3362"/>
                <a:gd name="T71" fmla="*/ 1268 h 2350"/>
                <a:gd name="T72" fmla="*/ 2514 w 3362"/>
                <a:gd name="T73" fmla="*/ 952 h 2350"/>
                <a:gd name="T74" fmla="*/ 2377 w 3362"/>
                <a:gd name="T75" fmla="*/ 1046 h 2350"/>
                <a:gd name="T76" fmla="*/ 2550 w 3362"/>
                <a:gd name="T77" fmla="*/ 1077 h 2350"/>
                <a:gd name="T78" fmla="*/ 2783 w 3362"/>
                <a:gd name="T79" fmla="*/ 1088 h 2350"/>
                <a:gd name="T80" fmla="*/ 3015 w 3362"/>
                <a:gd name="T81" fmla="*/ 1077 h 2350"/>
                <a:gd name="T82" fmla="*/ 3203 w 3362"/>
                <a:gd name="T83" fmla="*/ 1041 h 2350"/>
                <a:gd name="T84" fmla="*/ 3052 w 3362"/>
                <a:gd name="T85" fmla="*/ 952 h 2350"/>
                <a:gd name="T86" fmla="*/ 936 w 3362"/>
                <a:gd name="T87" fmla="*/ 480 h 2350"/>
                <a:gd name="T88" fmla="*/ 457 w 3362"/>
                <a:gd name="T89" fmla="*/ 1020 h 2350"/>
                <a:gd name="T90" fmla="*/ 501 w 3362"/>
                <a:gd name="T91" fmla="*/ 1306 h 2350"/>
                <a:gd name="T92" fmla="*/ 697 w 3362"/>
                <a:gd name="T93" fmla="*/ 837 h 2350"/>
                <a:gd name="T94" fmla="*/ 1219 w 3362"/>
                <a:gd name="T95" fmla="*/ 516 h 2350"/>
                <a:gd name="T96" fmla="*/ 1157 w 3362"/>
                <a:gd name="T97" fmla="*/ 0 h 2350"/>
                <a:gd name="T98" fmla="*/ 2387 w 3362"/>
                <a:gd name="T99" fmla="*/ 444 h 2350"/>
                <a:gd name="T100" fmla="*/ 2954 w 3362"/>
                <a:gd name="T101" fmla="*/ 815 h 2350"/>
                <a:gd name="T102" fmla="*/ 3358 w 3362"/>
                <a:gd name="T103" fmla="*/ 1014 h 2350"/>
                <a:gd name="T104" fmla="*/ 3303 w 3362"/>
                <a:gd name="T105" fmla="*/ 2265 h 2350"/>
                <a:gd name="T106" fmla="*/ 2856 w 3362"/>
                <a:gd name="T107" fmla="*/ 2349 h 2350"/>
                <a:gd name="T108" fmla="*/ 2228 w 3362"/>
                <a:gd name="T109" fmla="*/ 2327 h 2350"/>
                <a:gd name="T110" fmla="*/ 1739 w 3362"/>
                <a:gd name="T111" fmla="*/ 2192 h 2350"/>
                <a:gd name="T112" fmla="*/ 192 w 3362"/>
                <a:gd name="T113" fmla="*/ 1908 h 2350"/>
                <a:gd name="T114" fmla="*/ 14 w 3362"/>
                <a:gd name="T115" fmla="*/ 1115 h 2350"/>
                <a:gd name="T116" fmla="*/ 440 w 3362"/>
                <a:gd name="T117" fmla="*/ 400 h 2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62" h="2350">
                  <a:moveTo>
                    <a:pt x="3246" y="2064"/>
                  </a:moveTo>
                  <a:lnTo>
                    <a:pt x="3244" y="2064"/>
                  </a:lnTo>
                  <a:lnTo>
                    <a:pt x="3238" y="2066"/>
                  </a:lnTo>
                  <a:lnTo>
                    <a:pt x="3232" y="2068"/>
                  </a:lnTo>
                  <a:lnTo>
                    <a:pt x="3206" y="2076"/>
                  </a:lnTo>
                  <a:lnTo>
                    <a:pt x="3199" y="2079"/>
                  </a:lnTo>
                  <a:lnTo>
                    <a:pt x="3190" y="2081"/>
                  </a:lnTo>
                  <a:lnTo>
                    <a:pt x="3162" y="2088"/>
                  </a:lnTo>
                  <a:lnTo>
                    <a:pt x="3143" y="2091"/>
                  </a:lnTo>
                  <a:lnTo>
                    <a:pt x="3112" y="2098"/>
                  </a:lnTo>
                  <a:lnTo>
                    <a:pt x="3088" y="2101"/>
                  </a:lnTo>
                  <a:lnTo>
                    <a:pt x="3052" y="2106"/>
                  </a:lnTo>
                  <a:lnTo>
                    <a:pt x="3026" y="2109"/>
                  </a:lnTo>
                  <a:lnTo>
                    <a:pt x="3004" y="2111"/>
                  </a:lnTo>
                  <a:lnTo>
                    <a:pt x="2983" y="2113"/>
                  </a:lnTo>
                  <a:lnTo>
                    <a:pt x="2954" y="2115"/>
                  </a:lnTo>
                  <a:lnTo>
                    <a:pt x="2928" y="2117"/>
                  </a:lnTo>
                  <a:lnTo>
                    <a:pt x="2900" y="2118"/>
                  </a:lnTo>
                  <a:lnTo>
                    <a:pt x="2873" y="2119"/>
                  </a:lnTo>
                  <a:lnTo>
                    <a:pt x="2829" y="2120"/>
                  </a:lnTo>
                  <a:lnTo>
                    <a:pt x="2783" y="2120"/>
                  </a:lnTo>
                  <a:lnTo>
                    <a:pt x="2703" y="2119"/>
                  </a:lnTo>
                  <a:lnTo>
                    <a:pt x="2679" y="2118"/>
                  </a:lnTo>
                  <a:lnTo>
                    <a:pt x="2626" y="2115"/>
                  </a:lnTo>
                  <a:lnTo>
                    <a:pt x="2599" y="2113"/>
                  </a:lnTo>
                  <a:lnTo>
                    <a:pt x="2552" y="2109"/>
                  </a:lnTo>
                  <a:lnTo>
                    <a:pt x="2526" y="2106"/>
                  </a:lnTo>
                  <a:lnTo>
                    <a:pt x="2517" y="2105"/>
                  </a:lnTo>
                  <a:lnTo>
                    <a:pt x="2510" y="2104"/>
                  </a:lnTo>
                  <a:lnTo>
                    <a:pt x="2491" y="2140"/>
                  </a:lnTo>
                  <a:lnTo>
                    <a:pt x="2469" y="2175"/>
                  </a:lnTo>
                  <a:lnTo>
                    <a:pt x="2443" y="2207"/>
                  </a:lnTo>
                  <a:lnTo>
                    <a:pt x="2492" y="2216"/>
                  </a:lnTo>
                  <a:lnTo>
                    <a:pt x="2543" y="2222"/>
                  </a:lnTo>
                  <a:lnTo>
                    <a:pt x="2599" y="2227"/>
                  </a:lnTo>
                  <a:lnTo>
                    <a:pt x="2658" y="2232"/>
                  </a:lnTo>
                  <a:lnTo>
                    <a:pt x="2719" y="2234"/>
                  </a:lnTo>
                  <a:lnTo>
                    <a:pt x="2783" y="2235"/>
                  </a:lnTo>
                  <a:lnTo>
                    <a:pt x="2859" y="2234"/>
                  </a:lnTo>
                  <a:lnTo>
                    <a:pt x="2929" y="2231"/>
                  </a:lnTo>
                  <a:lnTo>
                    <a:pt x="2992" y="2225"/>
                  </a:lnTo>
                  <a:lnTo>
                    <a:pt x="3049" y="2219"/>
                  </a:lnTo>
                  <a:lnTo>
                    <a:pt x="3099" y="2211"/>
                  </a:lnTo>
                  <a:lnTo>
                    <a:pt x="3143" y="2203"/>
                  </a:lnTo>
                  <a:lnTo>
                    <a:pt x="3179" y="2194"/>
                  </a:lnTo>
                  <a:lnTo>
                    <a:pt x="3209" y="2186"/>
                  </a:lnTo>
                  <a:lnTo>
                    <a:pt x="3231" y="2177"/>
                  </a:lnTo>
                  <a:lnTo>
                    <a:pt x="3246" y="2170"/>
                  </a:lnTo>
                  <a:lnTo>
                    <a:pt x="3246" y="2064"/>
                  </a:lnTo>
                  <a:close/>
                  <a:moveTo>
                    <a:pt x="3246" y="1834"/>
                  </a:moveTo>
                  <a:lnTo>
                    <a:pt x="3244" y="1835"/>
                  </a:lnTo>
                  <a:lnTo>
                    <a:pt x="3238" y="1837"/>
                  </a:lnTo>
                  <a:lnTo>
                    <a:pt x="3232" y="1839"/>
                  </a:lnTo>
                  <a:lnTo>
                    <a:pt x="3206" y="1847"/>
                  </a:lnTo>
                  <a:lnTo>
                    <a:pt x="3199" y="1850"/>
                  </a:lnTo>
                  <a:lnTo>
                    <a:pt x="3190" y="1852"/>
                  </a:lnTo>
                  <a:lnTo>
                    <a:pt x="3162" y="1858"/>
                  </a:lnTo>
                  <a:lnTo>
                    <a:pt x="3143" y="1863"/>
                  </a:lnTo>
                  <a:lnTo>
                    <a:pt x="3112" y="1868"/>
                  </a:lnTo>
                  <a:lnTo>
                    <a:pt x="3088" y="1872"/>
                  </a:lnTo>
                  <a:lnTo>
                    <a:pt x="3052" y="1876"/>
                  </a:lnTo>
                  <a:lnTo>
                    <a:pt x="3026" y="1880"/>
                  </a:lnTo>
                  <a:lnTo>
                    <a:pt x="3004" y="1882"/>
                  </a:lnTo>
                  <a:lnTo>
                    <a:pt x="2983" y="1884"/>
                  </a:lnTo>
                  <a:lnTo>
                    <a:pt x="2954" y="1886"/>
                  </a:lnTo>
                  <a:lnTo>
                    <a:pt x="2928" y="1887"/>
                  </a:lnTo>
                  <a:lnTo>
                    <a:pt x="2900" y="1888"/>
                  </a:lnTo>
                  <a:lnTo>
                    <a:pt x="2873" y="1889"/>
                  </a:lnTo>
                  <a:lnTo>
                    <a:pt x="2829" y="1890"/>
                  </a:lnTo>
                  <a:lnTo>
                    <a:pt x="2783" y="1891"/>
                  </a:lnTo>
                  <a:lnTo>
                    <a:pt x="2752" y="1890"/>
                  </a:lnTo>
                  <a:lnTo>
                    <a:pt x="2725" y="1890"/>
                  </a:lnTo>
                  <a:lnTo>
                    <a:pt x="2700" y="1888"/>
                  </a:lnTo>
                  <a:lnTo>
                    <a:pt x="2649" y="1887"/>
                  </a:lnTo>
                  <a:lnTo>
                    <a:pt x="2599" y="1884"/>
                  </a:lnTo>
                  <a:lnTo>
                    <a:pt x="2551" y="1880"/>
                  </a:lnTo>
                  <a:lnTo>
                    <a:pt x="2551" y="1885"/>
                  </a:lnTo>
                  <a:lnTo>
                    <a:pt x="2552" y="1891"/>
                  </a:lnTo>
                  <a:lnTo>
                    <a:pt x="2551" y="1896"/>
                  </a:lnTo>
                  <a:lnTo>
                    <a:pt x="2551" y="1901"/>
                  </a:lnTo>
                  <a:lnTo>
                    <a:pt x="2551" y="1907"/>
                  </a:lnTo>
                  <a:lnTo>
                    <a:pt x="2552" y="1914"/>
                  </a:lnTo>
                  <a:lnTo>
                    <a:pt x="2550" y="1953"/>
                  </a:lnTo>
                  <a:lnTo>
                    <a:pt x="2544" y="1992"/>
                  </a:lnTo>
                  <a:lnTo>
                    <a:pt x="2547" y="1993"/>
                  </a:lnTo>
                  <a:lnTo>
                    <a:pt x="2597" y="1998"/>
                  </a:lnTo>
                  <a:lnTo>
                    <a:pt x="2649" y="2001"/>
                  </a:lnTo>
                  <a:lnTo>
                    <a:pt x="2673" y="2003"/>
                  </a:lnTo>
                  <a:lnTo>
                    <a:pt x="2727" y="2004"/>
                  </a:lnTo>
                  <a:lnTo>
                    <a:pt x="2783" y="2005"/>
                  </a:lnTo>
                  <a:lnTo>
                    <a:pt x="2829" y="2005"/>
                  </a:lnTo>
                  <a:lnTo>
                    <a:pt x="2872" y="2004"/>
                  </a:lnTo>
                  <a:lnTo>
                    <a:pt x="2879" y="2003"/>
                  </a:lnTo>
                  <a:lnTo>
                    <a:pt x="2918" y="2002"/>
                  </a:lnTo>
                  <a:lnTo>
                    <a:pt x="2956" y="1999"/>
                  </a:lnTo>
                  <a:lnTo>
                    <a:pt x="2960" y="1999"/>
                  </a:lnTo>
                  <a:lnTo>
                    <a:pt x="2965" y="1999"/>
                  </a:lnTo>
                  <a:lnTo>
                    <a:pt x="2999" y="1996"/>
                  </a:lnTo>
                  <a:lnTo>
                    <a:pt x="3031" y="1991"/>
                  </a:lnTo>
                  <a:lnTo>
                    <a:pt x="3039" y="1991"/>
                  </a:lnTo>
                  <a:lnTo>
                    <a:pt x="3068" y="1987"/>
                  </a:lnTo>
                  <a:lnTo>
                    <a:pt x="3096" y="1983"/>
                  </a:lnTo>
                  <a:lnTo>
                    <a:pt x="3103" y="1982"/>
                  </a:lnTo>
                  <a:lnTo>
                    <a:pt x="3128" y="1976"/>
                  </a:lnTo>
                  <a:lnTo>
                    <a:pt x="3149" y="1972"/>
                  </a:lnTo>
                  <a:lnTo>
                    <a:pt x="3153" y="1971"/>
                  </a:lnTo>
                  <a:lnTo>
                    <a:pt x="3156" y="1971"/>
                  </a:lnTo>
                  <a:lnTo>
                    <a:pt x="3176" y="1966"/>
                  </a:lnTo>
                  <a:lnTo>
                    <a:pt x="3193" y="1962"/>
                  </a:lnTo>
                  <a:lnTo>
                    <a:pt x="3196" y="1960"/>
                  </a:lnTo>
                  <a:lnTo>
                    <a:pt x="3197" y="1960"/>
                  </a:lnTo>
                  <a:lnTo>
                    <a:pt x="3213" y="1955"/>
                  </a:lnTo>
                  <a:lnTo>
                    <a:pt x="3226" y="1950"/>
                  </a:lnTo>
                  <a:lnTo>
                    <a:pt x="3227" y="1950"/>
                  </a:lnTo>
                  <a:lnTo>
                    <a:pt x="3227" y="1950"/>
                  </a:lnTo>
                  <a:lnTo>
                    <a:pt x="3238" y="1944"/>
                  </a:lnTo>
                  <a:lnTo>
                    <a:pt x="3246" y="1940"/>
                  </a:lnTo>
                  <a:lnTo>
                    <a:pt x="3246" y="1834"/>
                  </a:lnTo>
                  <a:close/>
                  <a:moveTo>
                    <a:pt x="3246" y="1605"/>
                  </a:moveTo>
                  <a:lnTo>
                    <a:pt x="3244" y="1606"/>
                  </a:lnTo>
                  <a:lnTo>
                    <a:pt x="3238" y="1607"/>
                  </a:lnTo>
                  <a:lnTo>
                    <a:pt x="3232" y="1609"/>
                  </a:lnTo>
                  <a:lnTo>
                    <a:pt x="3206" y="1618"/>
                  </a:lnTo>
                  <a:lnTo>
                    <a:pt x="3199" y="1620"/>
                  </a:lnTo>
                  <a:lnTo>
                    <a:pt x="3190" y="1622"/>
                  </a:lnTo>
                  <a:lnTo>
                    <a:pt x="3177" y="1625"/>
                  </a:lnTo>
                  <a:lnTo>
                    <a:pt x="3162" y="1629"/>
                  </a:lnTo>
                  <a:lnTo>
                    <a:pt x="3143" y="1633"/>
                  </a:lnTo>
                  <a:lnTo>
                    <a:pt x="3112" y="1639"/>
                  </a:lnTo>
                  <a:lnTo>
                    <a:pt x="3088" y="1642"/>
                  </a:lnTo>
                  <a:lnTo>
                    <a:pt x="3052" y="1648"/>
                  </a:lnTo>
                  <a:lnTo>
                    <a:pt x="3026" y="1651"/>
                  </a:lnTo>
                  <a:lnTo>
                    <a:pt x="2983" y="1654"/>
                  </a:lnTo>
                  <a:lnTo>
                    <a:pt x="2954" y="1656"/>
                  </a:lnTo>
                  <a:lnTo>
                    <a:pt x="2928" y="1658"/>
                  </a:lnTo>
                  <a:lnTo>
                    <a:pt x="2900" y="1659"/>
                  </a:lnTo>
                  <a:lnTo>
                    <a:pt x="2873" y="1661"/>
                  </a:lnTo>
                  <a:lnTo>
                    <a:pt x="2829" y="1662"/>
                  </a:lnTo>
                  <a:lnTo>
                    <a:pt x="2783" y="1662"/>
                  </a:lnTo>
                  <a:lnTo>
                    <a:pt x="2722" y="1661"/>
                  </a:lnTo>
                  <a:lnTo>
                    <a:pt x="2664" y="1659"/>
                  </a:lnTo>
                  <a:lnTo>
                    <a:pt x="2611" y="1656"/>
                  </a:lnTo>
                  <a:lnTo>
                    <a:pt x="2563" y="1653"/>
                  </a:lnTo>
                  <a:lnTo>
                    <a:pt x="2517" y="1648"/>
                  </a:lnTo>
                  <a:lnTo>
                    <a:pt x="2477" y="1642"/>
                  </a:lnTo>
                  <a:lnTo>
                    <a:pt x="2499" y="1680"/>
                  </a:lnTo>
                  <a:lnTo>
                    <a:pt x="2517" y="1720"/>
                  </a:lnTo>
                  <a:lnTo>
                    <a:pt x="2532" y="1762"/>
                  </a:lnTo>
                  <a:lnTo>
                    <a:pt x="2543" y="1764"/>
                  </a:lnTo>
                  <a:lnTo>
                    <a:pt x="2569" y="1766"/>
                  </a:lnTo>
                  <a:lnTo>
                    <a:pt x="2612" y="1770"/>
                  </a:lnTo>
                  <a:lnTo>
                    <a:pt x="2638" y="1772"/>
                  </a:lnTo>
                  <a:lnTo>
                    <a:pt x="2686" y="1774"/>
                  </a:lnTo>
                  <a:lnTo>
                    <a:pt x="2709" y="1775"/>
                  </a:lnTo>
                  <a:lnTo>
                    <a:pt x="2783" y="1776"/>
                  </a:lnTo>
                  <a:lnTo>
                    <a:pt x="2829" y="1775"/>
                  </a:lnTo>
                  <a:lnTo>
                    <a:pt x="2872" y="1774"/>
                  </a:lnTo>
                  <a:lnTo>
                    <a:pt x="2875" y="1774"/>
                  </a:lnTo>
                  <a:lnTo>
                    <a:pt x="2879" y="1774"/>
                  </a:lnTo>
                  <a:lnTo>
                    <a:pt x="2918" y="1772"/>
                  </a:lnTo>
                  <a:lnTo>
                    <a:pt x="2956" y="1770"/>
                  </a:lnTo>
                  <a:lnTo>
                    <a:pt x="2960" y="1769"/>
                  </a:lnTo>
                  <a:lnTo>
                    <a:pt x="2965" y="1769"/>
                  </a:lnTo>
                  <a:lnTo>
                    <a:pt x="2999" y="1766"/>
                  </a:lnTo>
                  <a:lnTo>
                    <a:pt x="3031" y="1763"/>
                  </a:lnTo>
                  <a:lnTo>
                    <a:pt x="3034" y="1762"/>
                  </a:lnTo>
                  <a:lnTo>
                    <a:pt x="3039" y="1762"/>
                  </a:lnTo>
                  <a:lnTo>
                    <a:pt x="3068" y="1757"/>
                  </a:lnTo>
                  <a:lnTo>
                    <a:pt x="3096" y="1753"/>
                  </a:lnTo>
                  <a:lnTo>
                    <a:pt x="3099" y="1753"/>
                  </a:lnTo>
                  <a:lnTo>
                    <a:pt x="3103" y="1752"/>
                  </a:lnTo>
                  <a:lnTo>
                    <a:pt x="3128" y="1748"/>
                  </a:lnTo>
                  <a:lnTo>
                    <a:pt x="3149" y="1742"/>
                  </a:lnTo>
                  <a:lnTo>
                    <a:pt x="3153" y="1742"/>
                  </a:lnTo>
                  <a:lnTo>
                    <a:pt x="3156" y="1741"/>
                  </a:lnTo>
                  <a:lnTo>
                    <a:pt x="3176" y="1737"/>
                  </a:lnTo>
                  <a:lnTo>
                    <a:pt x="3193" y="1732"/>
                  </a:lnTo>
                  <a:lnTo>
                    <a:pt x="3196" y="1732"/>
                  </a:lnTo>
                  <a:lnTo>
                    <a:pt x="3197" y="1731"/>
                  </a:lnTo>
                  <a:lnTo>
                    <a:pt x="3213" y="1725"/>
                  </a:lnTo>
                  <a:lnTo>
                    <a:pt x="3226" y="1721"/>
                  </a:lnTo>
                  <a:lnTo>
                    <a:pt x="3227" y="1720"/>
                  </a:lnTo>
                  <a:lnTo>
                    <a:pt x="3238" y="1716"/>
                  </a:lnTo>
                  <a:lnTo>
                    <a:pt x="3246" y="1710"/>
                  </a:lnTo>
                  <a:lnTo>
                    <a:pt x="3246" y="1605"/>
                  </a:lnTo>
                  <a:close/>
                  <a:moveTo>
                    <a:pt x="2078" y="1548"/>
                  </a:moveTo>
                  <a:lnTo>
                    <a:pt x="2072" y="1548"/>
                  </a:lnTo>
                  <a:lnTo>
                    <a:pt x="2067" y="1548"/>
                  </a:lnTo>
                  <a:lnTo>
                    <a:pt x="2042" y="1550"/>
                  </a:lnTo>
                  <a:lnTo>
                    <a:pt x="2016" y="1554"/>
                  </a:lnTo>
                  <a:lnTo>
                    <a:pt x="2014" y="1555"/>
                  </a:lnTo>
                  <a:lnTo>
                    <a:pt x="2012" y="1555"/>
                  </a:lnTo>
                  <a:lnTo>
                    <a:pt x="1992" y="1561"/>
                  </a:lnTo>
                  <a:lnTo>
                    <a:pt x="1972" y="1567"/>
                  </a:lnTo>
                  <a:lnTo>
                    <a:pt x="1966" y="1569"/>
                  </a:lnTo>
                  <a:lnTo>
                    <a:pt x="1962" y="1571"/>
                  </a:lnTo>
                  <a:lnTo>
                    <a:pt x="1939" y="1581"/>
                  </a:lnTo>
                  <a:lnTo>
                    <a:pt x="1919" y="1591"/>
                  </a:lnTo>
                  <a:lnTo>
                    <a:pt x="1919" y="1591"/>
                  </a:lnTo>
                  <a:lnTo>
                    <a:pt x="1883" y="1614"/>
                  </a:lnTo>
                  <a:lnTo>
                    <a:pt x="1852" y="1639"/>
                  </a:lnTo>
                  <a:lnTo>
                    <a:pt x="1823" y="1669"/>
                  </a:lnTo>
                  <a:lnTo>
                    <a:pt x="1798" y="1702"/>
                  </a:lnTo>
                  <a:lnTo>
                    <a:pt x="1778" y="1737"/>
                  </a:lnTo>
                  <a:lnTo>
                    <a:pt x="1777" y="1739"/>
                  </a:lnTo>
                  <a:lnTo>
                    <a:pt x="1776" y="1741"/>
                  </a:lnTo>
                  <a:lnTo>
                    <a:pt x="1766" y="1762"/>
                  </a:lnTo>
                  <a:lnTo>
                    <a:pt x="1759" y="1783"/>
                  </a:lnTo>
                  <a:lnTo>
                    <a:pt x="1757" y="1785"/>
                  </a:lnTo>
                  <a:lnTo>
                    <a:pt x="1756" y="1787"/>
                  </a:lnTo>
                  <a:lnTo>
                    <a:pt x="1751" y="1809"/>
                  </a:lnTo>
                  <a:lnTo>
                    <a:pt x="1746" y="1832"/>
                  </a:lnTo>
                  <a:lnTo>
                    <a:pt x="1745" y="1842"/>
                  </a:lnTo>
                  <a:lnTo>
                    <a:pt x="1741" y="1869"/>
                  </a:lnTo>
                  <a:lnTo>
                    <a:pt x="1740" y="1896"/>
                  </a:lnTo>
                  <a:lnTo>
                    <a:pt x="1741" y="1899"/>
                  </a:lnTo>
                  <a:lnTo>
                    <a:pt x="1741" y="1902"/>
                  </a:lnTo>
                  <a:lnTo>
                    <a:pt x="1742" y="1927"/>
                  </a:lnTo>
                  <a:lnTo>
                    <a:pt x="1747" y="1953"/>
                  </a:lnTo>
                  <a:lnTo>
                    <a:pt x="1747" y="1955"/>
                  </a:lnTo>
                  <a:lnTo>
                    <a:pt x="1747" y="1957"/>
                  </a:lnTo>
                  <a:lnTo>
                    <a:pt x="1754" y="1984"/>
                  </a:lnTo>
                  <a:lnTo>
                    <a:pt x="1763" y="2010"/>
                  </a:lnTo>
                  <a:lnTo>
                    <a:pt x="1764" y="2015"/>
                  </a:lnTo>
                  <a:lnTo>
                    <a:pt x="1776" y="2041"/>
                  </a:lnTo>
                  <a:lnTo>
                    <a:pt x="1790" y="2067"/>
                  </a:lnTo>
                  <a:lnTo>
                    <a:pt x="1814" y="2103"/>
                  </a:lnTo>
                  <a:lnTo>
                    <a:pt x="1844" y="2135"/>
                  </a:lnTo>
                  <a:lnTo>
                    <a:pt x="1878" y="2164"/>
                  </a:lnTo>
                  <a:lnTo>
                    <a:pt x="1914" y="2188"/>
                  </a:lnTo>
                  <a:lnTo>
                    <a:pt x="1954" y="2208"/>
                  </a:lnTo>
                  <a:lnTo>
                    <a:pt x="1996" y="2222"/>
                  </a:lnTo>
                  <a:lnTo>
                    <a:pt x="2041" y="2232"/>
                  </a:lnTo>
                  <a:lnTo>
                    <a:pt x="2088" y="2235"/>
                  </a:lnTo>
                  <a:lnTo>
                    <a:pt x="2135" y="2232"/>
                  </a:lnTo>
                  <a:lnTo>
                    <a:pt x="2181" y="2222"/>
                  </a:lnTo>
                  <a:lnTo>
                    <a:pt x="2223" y="2207"/>
                  </a:lnTo>
                  <a:lnTo>
                    <a:pt x="2264" y="2188"/>
                  </a:lnTo>
                  <a:lnTo>
                    <a:pt x="2300" y="2163"/>
                  </a:lnTo>
                  <a:lnTo>
                    <a:pt x="2334" y="2134"/>
                  </a:lnTo>
                  <a:lnTo>
                    <a:pt x="2364" y="2101"/>
                  </a:lnTo>
                  <a:lnTo>
                    <a:pt x="2388" y="2065"/>
                  </a:lnTo>
                  <a:lnTo>
                    <a:pt x="2409" y="2024"/>
                  </a:lnTo>
                  <a:lnTo>
                    <a:pt x="2423" y="1982"/>
                  </a:lnTo>
                  <a:lnTo>
                    <a:pt x="2432" y="1937"/>
                  </a:lnTo>
                  <a:lnTo>
                    <a:pt x="2436" y="1891"/>
                  </a:lnTo>
                  <a:lnTo>
                    <a:pt x="2432" y="1846"/>
                  </a:lnTo>
                  <a:lnTo>
                    <a:pt x="2424" y="1803"/>
                  </a:lnTo>
                  <a:lnTo>
                    <a:pt x="2410" y="1762"/>
                  </a:lnTo>
                  <a:lnTo>
                    <a:pt x="2392" y="1723"/>
                  </a:lnTo>
                  <a:lnTo>
                    <a:pt x="2368" y="1687"/>
                  </a:lnTo>
                  <a:lnTo>
                    <a:pt x="2340" y="1655"/>
                  </a:lnTo>
                  <a:lnTo>
                    <a:pt x="2309" y="1626"/>
                  </a:lnTo>
                  <a:lnTo>
                    <a:pt x="2274" y="1601"/>
                  </a:lnTo>
                  <a:lnTo>
                    <a:pt x="2237" y="1581"/>
                  </a:lnTo>
                  <a:lnTo>
                    <a:pt x="2211" y="1569"/>
                  </a:lnTo>
                  <a:lnTo>
                    <a:pt x="2184" y="1561"/>
                  </a:lnTo>
                  <a:lnTo>
                    <a:pt x="2184" y="1561"/>
                  </a:lnTo>
                  <a:lnTo>
                    <a:pt x="2183" y="1561"/>
                  </a:lnTo>
                  <a:lnTo>
                    <a:pt x="2157" y="1554"/>
                  </a:lnTo>
                  <a:lnTo>
                    <a:pt x="2133" y="1550"/>
                  </a:lnTo>
                  <a:lnTo>
                    <a:pt x="2127" y="1550"/>
                  </a:lnTo>
                  <a:lnTo>
                    <a:pt x="2102" y="1548"/>
                  </a:lnTo>
                  <a:lnTo>
                    <a:pt x="2078" y="1548"/>
                  </a:lnTo>
                  <a:close/>
                  <a:moveTo>
                    <a:pt x="3246" y="1375"/>
                  </a:moveTo>
                  <a:lnTo>
                    <a:pt x="3244" y="1377"/>
                  </a:lnTo>
                  <a:lnTo>
                    <a:pt x="3238" y="1379"/>
                  </a:lnTo>
                  <a:lnTo>
                    <a:pt x="3232" y="1381"/>
                  </a:lnTo>
                  <a:lnTo>
                    <a:pt x="3206" y="1388"/>
                  </a:lnTo>
                  <a:lnTo>
                    <a:pt x="3199" y="1390"/>
                  </a:lnTo>
                  <a:lnTo>
                    <a:pt x="3190" y="1394"/>
                  </a:lnTo>
                  <a:lnTo>
                    <a:pt x="3162" y="1400"/>
                  </a:lnTo>
                  <a:lnTo>
                    <a:pt x="3143" y="1404"/>
                  </a:lnTo>
                  <a:lnTo>
                    <a:pt x="3112" y="1409"/>
                  </a:lnTo>
                  <a:lnTo>
                    <a:pt x="3088" y="1414"/>
                  </a:lnTo>
                  <a:lnTo>
                    <a:pt x="3052" y="1418"/>
                  </a:lnTo>
                  <a:lnTo>
                    <a:pt x="3026" y="1421"/>
                  </a:lnTo>
                  <a:lnTo>
                    <a:pt x="2983" y="1425"/>
                  </a:lnTo>
                  <a:lnTo>
                    <a:pt x="2954" y="1428"/>
                  </a:lnTo>
                  <a:lnTo>
                    <a:pt x="2928" y="1429"/>
                  </a:lnTo>
                  <a:lnTo>
                    <a:pt x="2900" y="1430"/>
                  </a:lnTo>
                  <a:lnTo>
                    <a:pt x="2873" y="1431"/>
                  </a:lnTo>
                  <a:lnTo>
                    <a:pt x="2829" y="1432"/>
                  </a:lnTo>
                  <a:lnTo>
                    <a:pt x="2783" y="1432"/>
                  </a:lnTo>
                  <a:lnTo>
                    <a:pt x="2701" y="1431"/>
                  </a:lnTo>
                  <a:lnTo>
                    <a:pt x="2623" y="1428"/>
                  </a:lnTo>
                  <a:lnTo>
                    <a:pt x="2547" y="1421"/>
                  </a:lnTo>
                  <a:lnTo>
                    <a:pt x="2472" y="1416"/>
                  </a:lnTo>
                  <a:lnTo>
                    <a:pt x="2396" y="1409"/>
                  </a:lnTo>
                  <a:lnTo>
                    <a:pt x="2320" y="1404"/>
                  </a:lnTo>
                  <a:lnTo>
                    <a:pt x="2320" y="1482"/>
                  </a:lnTo>
                  <a:lnTo>
                    <a:pt x="2335" y="1489"/>
                  </a:lnTo>
                  <a:lnTo>
                    <a:pt x="2357" y="1498"/>
                  </a:lnTo>
                  <a:lnTo>
                    <a:pt x="2386" y="1506"/>
                  </a:lnTo>
                  <a:lnTo>
                    <a:pt x="2423" y="1515"/>
                  </a:lnTo>
                  <a:lnTo>
                    <a:pt x="2467" y="1523"/>
                  </a:lnTo>
                  <a:lnTo>
                    <a:pt x="2517" y="1531"/>
                  </a:lnTo>
                  <a:lnTo>
                    <a:pt x="2574" y="1537"/>
                  </a:lnTo>
                  <a:lnTo>
                    <a:pt x="2638" y="1542"/>
                  </a:lnTo>
                  <a:lnTo>
                    <a:pt x="2707" y="1546"/>
                  </a:lnTo>
                  <a:lnTo>
                    <a:pt x="2783" y="1547"/>
                  </a:lnTo>
                  <a:lnTo>
                    <a:pt x="2829" y="1547"/>
                  </a:lnTo>
                  <a:lnTo>
                    <a:pt x="2872" y="1546"/>
                  </a:lnTo>
                  <a:lnTo>
                    <a:pt x="2875" y="1545"/>
                  </a:lnTo>
                  <a:lnTo>
                    <a:pt x="2879" y="1545"/>
                  </a:lnTo>
                  <a:lnTo>
                    <a:pt x="2918" y="1544"/>
                  </a:lnTo>
                  <a:lnTo>
                    <a:pt x="2956" y="1540"/>
                  </a:lnTo>
                  <a:lnTo>
                    <a:pt x="2960" y="1540"/>
                  </a:lnTo>
                  <a:lnTo>
                    <a:pt x="2965" y="1540"/>
                  </a:lnTo>
                  <a:lnTo>
                    <a:pt x="2999" y="1537"/>
                  </a:lnTo>
                  <a:lnTo>
                    <a:pt x="3031" y="1533"/>
                  </a:lnTo>
                  <a:lnTo>
                    <a:pt x="3034" y="1533"/>
                  </a:lnTo>
                  <a:lnTo>
                    <a:pt x="3039" y="1532"/>
                  </a:lnTo>
                  <a:lnTo>
                    <a:pt x="3068" y="1529"/>
                  </a:lnTo>
                  <a:lnTo>
                    <a:pt x="3096" y="1524"/>
                  </a:lnTo>
                  <a:lnTo>
                    <a:pt x="3103" y="1523"/>
                  </a:lnTo>
                  <a:lnTo>
                    <a:pt x="3128" y="1518"/>
                  </a:lnTo>
                  <a:lnTo>
                    <a:pt x="3149" y="1514"/>
                  </a:lnTo>
                  <a:lnTo>
                    <a:pt x="3153" y="1513"/>
                  </a:lnTo>
                  <a:lnTo>
                    <a:pt x="3156" y="1513"/>
                  </a:lnTo>
                  <a:lnTo>
                    <a:pt x="3176" y="1507"/>
                  </a:lnTo>
                  <a:lnTo>
                    <a:pt x="3193" y="1502"/>
                  </a:lnTo>
                  <a:lnTo>
                    <a:pt x="3196" y="1502"/>
                  </a:lnTo>
                  <a:lnTo>
                    <a:pt x="3197" y="1502"/>
                  </a:lnTo>
                  <a:lnTo>
                    <a:pt x="3213" y="1497"/>
                  </a:lnTo>
                  <a:lnTo>
                    <a:pt x="3226" y="1491"/>
                  </a:lnTo>
                  <a:lnTo>
                    <a:pt x="3227" y="1491"/>
                  </a:lnTo>
                  <a:lnTo>
                    <a:pt x="3227" y="1491"/>
                  </a:lnTo>
                  <a:lnTo>
                    <a:pt x="3238" y="1486"/>
                  </a:lnTo>
                  <a:lnTo>
                    <a:pt x="3246" y="1482"/>
                  </a:lnTo>
                  <a:lnTo>
                    <a:pt x="3246" y="1375"/>
                  </a:lnTo>
                  <a:close/>
                  <a:moveTo>
                    <a:pt x="3246" y="1147"/>
                  </a:moveTo>
                  <a:lnTo>
                    <a:pt x="3245" y="1147"/>
                  </a:lnTo>
                  <a:lnTo>
                    <a:pt x="3244" y="1148"/>
                  </a:lnTo>
                  <a:lnTo>
                    <a:pt x="3238" y="1150"/>
                  </a:lnTo>
                  <a:lnTo>
                    <a:pt x="3231" y="1152"/>
                  </a:lnTo>
                  <a:lnTo>
                    <a:pt x="3207" y="1160"/>
                  </a:lnTo>
                  <a:lnTo>
                    <a:pt x="3199" y="1162"/>
                  </a:lnTo>
                  <a:lnTo>
                    <a:pt x="3190" y="1164"/>
                  </a:lnTo>
                  <a:lnTo>
                    <a:pt x="3163" y="1170"/>
                  </a:lnTo>
                  <a:lnTo>
                    <a:pt x="3143" y="1174"/>
                  </a:lnTo>
                  <a:lnTo>
                    <a:pt x="3112" y="1181"/>
                  </a:lnTo>
                  <a:lnTo>
                    <a:pt x="3088" y="1184"/>
                  </a:lnTo>
                  <a:lnTo>
                    <a:pt x="3053" y="1189"/>
                  </a:lnTo>
                  <a:lnTo>
                    <a:pt x="3026" y="1193"/>
                  </a:lnTo>
                  <a:lnTo>
                    <a:pt x="2983" y="1196"/>
                  </a:lnTo>
                  <a:lnTo>
                    <a:pt x="2954" y="1198"/>
                  </a:lnTo>
                  <a:lnTo>
                    <a:pt x="2928" y="1200"/>
                  </a:lnTo>
                  <a:lnTo>
                    <a:pt x="2900" y="1201"/>
                  </a:lnTo>
                  <a:lnTo>
                    <a:pt x="2887" y="1201"/>
                  </a:lnTo>
                  <a:lnTo>
                    <a:pt x="2873" y="1202"/>
                  </a:lnTo>
                  <a:lnTo>
                    <a:pt x="2829" y="1203"/>
                  </a:lnTo>
                  <a:lnTo>
                    <a:pt x="2783" y="1203"/>
                  </a:lnTo>
                  <a:lnTo>
                    <a:pt x="2721" y="1203"/>
                  </a:lnTo>
                  <a:lnTo>
                    <a:pt x="2662" y="1201"/>
                  </a:lnTo>
                  <a:lnTo>
                    <a:pt x="2610" y="1198"/>
                  </a:lnTo>
                  <a:lnTo>
                    <a:pt x="2560" y="1194"/>
                  </a:lnTo>
                  <a:lnTo>
                    <a:pt x="2515" y="1189"/>
                  </a:lnTo>
                  <a:lnTo>
                    <a:pt x="2417" y="1182"/>
                  </a:lnTo>
                  <a:lnTo>
                    <a:pt x="2320" y="1174"/>
                  </a:lnTo>
                  <a:lnTo>
                    <a:pt x="2320" y="1253"/>
                  </a:lnTo>
                  <a:lnTo>
                    <a:pt x="2335" y="1261"/>
                  </a:lnTo>
                  <a:lnTo>
                    <a:pt x="2357" y="1269"/>
                  </a:lnTo>
                  <a:lnTo>
                    <a:pt x="2386" y="1278"/>
                  </a:lnTo>
                  <a:lnTo>
                    <a:pt x="2423" y="1286"/>
                  </a:lnTo>
                  <a:lnTo>
                    <a:pt x="2467" y="1295"/>
                  </a:lnTo>
                  <a:lnTo>
                    <a:pt x="2516" y="1302"/>
                  </a:lnTo>
                  <a:lnTo>
                    <a:pt x="2573" y="1308"/>
                  </a:lnTo>
                  <a:lnTo>
                    <a:pt x="2637" y="1314"/>
                  </a:lnTo>
                  <a:lnTo>
                    <a:pt x="2707" y="1317"/>
                  </a:lnTo>
                  <a:lnTo>
                    <a:pt x="2783" y="1318"/>
                  </a:lnTo>
                  <a:lnTo>
                    <a:pt x="2829" y="1317"/>
                  </a:lnTo>
                  <a:lnTo>
                    <a:pt x="2872" y="1316"/>
                  </a:lnTo>
                  <a:lnTo>
                    <a:pt x="2875" y="1316"/>
                  </a:lnTo>
                  <a:lnTo>
                    <a:pt x="2879" y="1316"/>
                  </a:lnTo>
                  <a:lnTo>
                    <a:pt x="2918" y="1314"/>
                  </a:lnTo>
                  <a:lnTo>
                    <a:pt x="2956" y="1312"/>
                  </a:lnTo>
                  <a:lnTo>
                    <a:pt x="2960" y="1312"/>
                  </a:lnTo>
                  <a:lnTo>
                    <a:pt x="2965" y="1311"/>
                  </a:lnTo>
                  <a:lnTo>
                    <a:pt x="2998" y="1307"/>
                  </a:lnTo>
                  <a:lnTo>
                    <a:pt x="3031" y="1304"/>
                  </a:lnTo>
                  <a:lnTo>
                    <a:pt x="3034" y="1303"/>
                  </a:lnTo>
                  <a:lnTo>
                    <a:pt x="3039" y="1303"/>
                  </a:lnTo>
                  <a:lnTo>
                    <a:pt x="3068" y="1299"/>
                  </a:lnTo>
                  <a:lnTo>
                    <a:pt x="3096" y="1295"/>
                  </a:lnTo>
                  <a:lnTo>
                    <a:pt x="3099" y="1295"/>
                  </a:lnTo>
                  <a:lnTo>
                    <a:pt x="3103" y="1294"/>
                  </a:lnTo>
                  <a:lnTo>
                    <a:pt x="3128" y="1289"/>
                  </a:lnTo>
                  <a:lnTo>
                    <a:pt x="3149" y="1285"/>
                  </a:lnTo>
                  <a:lnTo>
                    <a:pt x="3153" y="1284"/>
                  </a:lnTo>
                  <a:lnTo>
                    <a:pt x="3156" y="1283"/>
                  </a:lnTo>
                  <a:lnTo>
                    <a:pt x="3175" y="1279"/>
                  </a:lnTo>
                  <a:lnTo>
                    <a:pt x="3193" y="1273"/>
                  </a:lnTo>
                  <a:lnTo>
                    <a:pt x="3196" y="1273"/>
                  </a:lnTo>
                  <a:lnTo>
                    <a:pt x="3197" y="1272"/>
                  </a:lnTo>
                  <a:lnTo>
                    <a:pt x="3213" y="1268"/>
                  </a:lnTo>
                  <a:lnTo>
                    <a:pt x="3226" y="1263"/>
                  </a:lnTo>
                  <a:lnTo>
                    <a:pt x="3227" y="1262"/>
                  </a:lnTo>
                  <a:lnTo>
                    <a:pt x="3238" y="1257"/>
                  </a:lnTo>
                  <a:lnTo>
                    <a:pt x="3246" y="1253"/>
                  </a:lnTo>
                  <a:lnTo>
                    <a:pt x="3246" y="1147"/>
                  </a:lnTo>
                  <a:close/>
                  <a:moveTo>
                    <a:pt x="2783" y="917"/>
                  </a:moveTo>
                  <a:lnTo>
                    <a:pt x="2722" y="918"/>
                  </a:lnTo>
                  <a:lnTo>
                    <a:pt x="2665" y="923"/>
                  </a:lnTo>
                  <a:lnTo>
                    <a:pt x="2611" y="931"/>
                  </a:lnTo>
                  <a:lnTo>
                    <a:pt x="2560" y="941"/>
                  </a:lnTo>
                  <a:lnTo>
                    <a:pt x="2514" y="952"/>
                  </a:lnTo>
                  <a:lnTo>
                    <a:pt x="2472" y="965"/>
                  </a:lnTo>
                  <a:lnTo>
                    <a:pt x="2436" y="979"/>
                  </a:lnTo>
                  <a:lnTo>
                    <a:pt x="2402" y="993"/>
                  </a:lnTo>
                  <a:lnTo>
                    <a:pt x="2374" y="1006"/>
                  </a:lnTo>
                  <a:lnTo>
                    <a:pt x="2352" y="1019"/>
                  </a:lnTo>
                  <a:lnTo>
                    <a:pt x="2335" y="1031"/>
                  </a:lnTo>
                  <a:lnTo>
                    <a:pt x="2337" y="1032"/>
                  </a:lnTo>
                  <a:lnTo>
                    <a:pt x="2348" y="1036"/>
                  </a:lnTo>
                  <a:lnTo>
                    <a:pt x="2359" y="1040"/>
                  </a:lnTo>
                  <a:lnTo>
                    <a:pt x="2363" y="1041"/>
                  </a:lnTo>
                  <a:lnTo>
                    <a:pt x="2377" y="1046"/>
                  </a:lnTo>
                  <a:lnTo>
                    <a:pt x="2393" y="1050"/>
                  </a:lnTo>
                  <a:lnTo>
                    <a:pt x="2396" y="1051"/>
                  </a:lnTo>
                  <a:lnTo>
                    <a:pt x="2414" y="1055"/>
                  </a:lnTo>
                  <a:lnTo>
                    <a:pt x="2435" y="1060"/>
                  </a:lnTo>
                  <a:lnTo>
                    <a:pt x="2442" y="1061"/>
                  </a:lnTo>
                  <a:lnTo>
                    <a:pt x="2465" y="1065"/>
                  </a:lnTo>
                  <a:lnTo>
                    <a:pt x="2488" y="1068"/>
                  </a:lnTo>
                  <a:lnTo>
                    <a:pt x="2492" y="1069"/>
                  </a:lnTo>
                  <a:lnTo>
                    <a:pt x="2496" y="1069"/>
                  </a:lnTo>
                  <a:lnTo>
                    <a:pt x="2522" y="1073"/>
                  </a:lnTo>
                  <a:lnTo>
                    <a:pt x="2550" y="1077"/>
                  </a:lnTo>
                  <a:lnTo>
                    <a:pt x="2551" y="1077"/>
                  </a:lnTo>
                  <a:lnTo>
                    <a:pt x="2553" y="1077"/>
                  </a:lnTo>
                  <a:lnTo>
                    <a:pt x="2583" y="1080"/>
                  </a:lnTo>
                  <a:lnTo>
                    <a:pt x="2614" y="1083"/>
                  </a:lnTo>
                  <a:lnTo>
                    <a:pt x="2619" y="1083"/>
                  </a:lnTo>
                  <a:lnTo>
                    <a:pt x="2626" y="1083"/>
                  </a:lnTo>
                  <a:lnTo>
                    <a:pt x="2658" y="1085"/>
                  </a:lnTo>
                  <a:lnTo>
                    <a:pt x="2693" y="1087"/>
                  </a:lnTo>
                  <a:lnTo>
                    <a:pt x="2705" y="1087"/>
                  </a:lnTo>
                  <a:lnTo>
                    <a:pt x="2743" y="1088"/>
                  </a:lnTo>
                  <a:lnTo>
                    <a:pt x="2783" y="1088"/>
                  </a:lnTo>
                  <a:lnTo>
                    <a:pt x="2823" y="1088"/>
                  </a:lnTo>
                  <a:lnTo>
                    <a:pt x="2860" y="1087"/>
                  </a:lnTo>
                  <a:lnTo>
                    <a:pt x="2867" y="1087"/>
                  </a:lnTo>
                  <a:lnTo>
                    <a:pt x="2873" y="1087"/>
                  </a:lnTo>
                  <a:lnTo>
                    <a:pt x="2908" y="1085"/>
                  </a:lnTo>
                  <a:lnTo>
                    <a:pt x="2940" y="1083"/>
                  </a:lnTo>
                  <a:lnTo>
                    <a:pt x="2946" y="1083"/>
                  </a:lnTo>
                  <a:lnTo>
                    <a:pt x="2952" y="1083"/>
                  </a:lnTo>
                  <a:lnTo>
                    <a:pt x="2984" y="1080"/>
                  </a:lnTo>
                  <a:lnTo>
                    <a:pt x="3013" y="1077"/>
                  </a:lnTo>
                  <a:lnTo>
                    <a:pt x="3015" y="1077"/>
                  </a:lnTo>
                  <a:lnTo>
                    <a:pt x="3017" y="1077"/>
                  </a:lnTo>
                  <a:lnTo>
                    <a:pt x="3070" y="1069"/>
                  </a:lnTo>
                  <a:lnTo>
                    <a:pt x="3074" y="1069"/>
                  </a:lnTo>
                  <a:lnTo>
                    <a:pt x="3077" y="1068"/>
                  </a:lnTo>
                  <a:lnTo>
                    <a:pt x="3124" y="1061"/>
                  </a:lnTo>
                  <a:lnTo>
                    <a:pt x="3127" y="1060"/>
                  </a:lnTo>
                  <a:lnTo>
                    <a:pt x="3131" y="1060"/>
                  </a:lnTo>
                  <a:lnTo>
                    <a:pt x="3152" y="1055"/>
                  </a:lnTo>
                  <a:lnTo>
                    <a:pt x="3170" y="1051"/>
                  </a:lnTo>
                  <a:lnTo>
                    <a:pt x="3173" y="1050"/>
                  </a:lnTo>
                  <a:lnTo>
                    <a:pt x="3203" y="1041"/>
                  </a:lnTo>
                  <a:lnTo>
                    <a:pt x="3205" y="1040"/>
                  </a:lnTo>
                  <a:lnTo>
                    <a:pt x="3206" y="1040"/>
                  </a:lnTo>
                  <a:lnTo>
                    <a:pt x="3218" y="1036"/>
                  </a:lnTo>
                  <a:lnTo>
                    <a:pt x="3229" y="1032"/>
                  </a:lnTo>
                  <a:lnTo>
                    <a:pt x="3231" y="1031"/>
                  </a:lnTo>
                  <a:lnTo>
                    <a:pt x="3214" y="1019"/>
                  </a:lnTo>
                  <a:lnTo>
                    <a:pt x="3191" y="1006"/>
                  </a:lnTo>
                  <a:lnTo>
                    <a:pt x="3163" y="993"/>
                  </a:lnTo>
                  <a:lnTo>
                    <a:pt x="3131" y="979"/>
                  </a:lnTo>
                  <a:lnTo>
                    <a:pt x="3094" y="965"/>
                  </a:lnTo>
                  <a:lnTo>
                    <a:pt x="3052" y="952"/>
                  </a:lnTo>
                  <a:lnTo>
                    <a:pt x="3005" y="941"/>
                  </a:lnTo>
                  <a:lnTo>
                    <a:pt x="2955" y="931"/>
                  </a:lnTo>
                  <a:lnTo>
                    <a:pt x="2901" y="923"/>
                  </a:lnTo>
                  <a:lnTo>
                    <a:pt x="2844" y="918"/>
                  </a:lnTo>
                  <a:lnTo>
                    <a:pt x="2783" y="917"/>
                  </a:lnTo>
                  <a:close/>
                  <a:moveTo>
                    <a:pt x="1219" y="401"/>
                  </a:moveTo>
                  <a:lnTo>
                    <a:pt x="1163" y="404"/>
                  </a:lnTo>
                  <a:lnTo>
                    <a:pt x="1106" y="414"/>
                  </a:lnTo>
                  <a:lnTo>
                    <a:pt x="1049" y="431"/>
                  </a:lnTo>
                  <a:lnTo>
                    <a:pt x="992" y="452"/>
                  </a:lnTo>
                  <a:lnTo>
                    <a:pt x="936" y="480"/>
                  </a:lnTo>
                  <a:lnTo>
                    <a:pt x="880" y="512"/>
                  </a:lnTo>
                  <a:lnTo>
                    <a:pt x="827" y="549"/>
                  </a:lnTo>
                  <a:lnTo>
                    <a:pt x="774" y="590"/>
                  </a:lnTo>
                  <a:lnTo>
                    <a:pt x="722" y="635"/>
                  </a:lnTo>
                  <a:lnTo>
                    <a:pt x="675" y="683"/>
                  </a:lnTo>
                  <a:lnTo>
                    <a:pt x="629" y="734"/>
                  </a:lnTo>
                  <a:lnTo>
                    <a:pt x="587" y="788"/>
                  </a:lnTo>
                  <a:lnTo>
                    <a:pt x="548" y="844"/>
                  </a:lnTo>
                  <a:lnTo>
                    <a:pt x="514" y="901"/>
                  </a:lnTo>
                  <a:lnTo>
                    <a:pt x="483" y="961"/>
                  </a:lnTo>
                  <a:lnTo>
                    <a:pt x="457" y="1020"/>
                  </a:lnTo>
                  <a:lnTo>
                    <a:pt x="436" y="1081"/>
                  </a:lnTo>
                  <a:lnTo>
                    <a:pt x="421" y="1140"/>
                  </a:lnTo>
                  <a:lnTo>
                    <a:pt x="412" y="1201"/>
                  </a:lnTo>
                  <a:lnTo>
                    <a:pt x="408" y="1261"/>
                  </a:lnTo>
                  <a:lnTo>
                    <a:pt x="412" y="1279"/>
                  </a:lnTo>
                  <a:lnTo>
                    <a:pt x="419" y="1295"/>
                  </a:lnTo>
                  <a:lnTo>
                    <a:pt x="432" y="1306"/>
                  </a:lnTo>
                  <a:lnTo>
                    <a:pt x="448" y="1315"/>
                  </a:lnTo>
                  <a:lnTo>
                    <a:pt x="466" y="1318"/>
                  </a:lnTo>
                  <a:lnTo>
                    <a:pt x="485" y="1315"/>
                  </a:lnTo>
                  <a:lnTo>
                    <a:pt x="501" y="1306"/>
                  </a:lnTo>
                  <a:lnTo>
                    <a:pt x="513" y="1295"/>
                  </a:lnTo>
                  <a:lnTo>
                    <a:pt x="521" y="1279"/>
                  </a:lnTo>
                  <a:lnTo>
                    <a:pt x="525" y="1261"/>
                  </a:lnTo>
                  <a:lnTo>
                    <a:pt x="528" y="1208"/>
                  </a:lnTo>
                  <a:lnTo>
                    <a:pt x="536" y="1155"/>
                  </a:lnTo>
                  <a:lnTo>
                    <a:pt x="551" y="1101"/>
                  </a:lnTo>
                  <a:lnTo>
                    <a:pt x="572" y="1047"/>
                  </a:lnTo>
                  <a:lnTo>
                    <a:pt x="597" y="993"/>
                  </a:lnTo>
                  <a:lnTo>
                    <a:pt x="626" y="939"/>
                  </a:lnTo>
                  <a:lnTo>
                    <a:pt x="659" y="887"/>
                  </a:lnTo>
                  <a:lnTo>
                    <a:pt x="697" y="837"/>
                  </a:lnTo>
                  <a:lnTo>
                    <a:pt x="736" y="788"/>
                  </a:lnTo>
                  <a:lnTo>
                    <a:pt x="779" y="743"/>
                  </a:lnTo>
                  <a:lnTo>
                    <a:pt x="824" y="700"/>
                  </a:lnTo>
                  <a:lnTo>
                    <a:pt x="872" y="661"/>
                  </a:lnTo>
                  <a:lnTo>
                    <a:pt x="920" y="625"/>
                  </a:lnTo>
                  <a:lnTo>
                    <a:pt x="970" y="593"/>
                  </a:lnTo>
                  <a:lnTo>
                    <a:pt x="1020" y="566"/>
                  </a:lnTo>
                  <a:lnTo>
                    <a:pt x="1071" y="545"/>
                  </a:lnTo>
                  <a:lnTo>
                    <a:pt x="1121" y="529"/>
                  </a:lnTo>
                  <a:lnTo>
                    <a:pt x="1171" y="519"/>
                  </a:lnTo>
                  <a:lnTo>
                    <a:pt x="1219" y="516"/>
                  </a:lnTo>
                  <a:lnTo>
                    <a:pt x="1237" y="513"/>
                  </a:lnTo>
                  <a:lnTo>
                    <a:pt x="1253" y="504"/>
                  </a:lnTo>
                  <a:lnTo>
                    <a:pt x="1266" y="492"/>
                  </a:lnTo>
                  <a:lnTo>
                    <a:pt x="1274" y="477"/>
                  </a:lnTo>
                  <a:lnTo>
                    <a:pt x="1277" y="459"/>
                  </a:lnTo>
                  <a:lnTo>
                    <a:pt x="1274" y="441"/>
                  </a:lnTo>
                  <a:lnTo>
                    <a:pt x="1266" y="425"/>
                  </a:lnTo>
                  <a:lnTo>
                    <a:pt x="1253" y="412"/>
                  </a:lnTo>
                  <a:lnTo>
                    <a:pt x="1237" y="404"/>
                  </a:lnTo>
                  <a:lnTo>
                    <a:pt x="1219" y="401"/>
                  </a:lnTo>
                  <a:close/>
                  <a:moveTo>
                    <a:pt x="1157" y="0"/>
                  </a:moveTo>
                  <a:lnTo>
                    <a:pt x="1607" y="0"/>
                  </a:lnTo>
                  <a:lnTo>
                    <a:pt x="1653" y="2"/>
                  </a:lnTo>
                  <a:lnTo>
                    <a:pt x="1697" y="11"/>
                  </a:lnTo>
                  <a:lnTo>
                    <a:pt x="1740" y="23"/>
                  </a:lnTo>
                  <a:lnTo>
                    <a:pt x="1780" y="37"/>
                  </a:lnTo>
                  <a:lnTo>
                    <a:pt x="1818" y="55"/>
                  </a:lnTo>
                  <a:lnTo>
                    <a:pt x="1852" y="75"/>
                  </a:lnTo>
                  <a:lnTo>
                    <a:pt x="1883" y="95"/>
                  </a:lnTo>
                  <a:lnTo>
                    <a:pt x="1910" y="115"/>
                  </a:lnTo>
                  <a:lnTo>
                    <a:pt x="2327" y="395"/>
                  </a:lnTo>
                  <a:lnTo>
                    <a:pt x="2387" y="444"/>
                  </a:lnTo>
                  <a:lnTo>
                    <a:pt x="2444" y="497"/>
                  </a:lnTo>
                  <a:lnTo>
                    <a:pt x="2497" y="553"/>
                  </a:lnTo>
                  <a:lnTo>
                    <a:pt x="2546" y="613"/>
                  </a:lnTo>
                  <a:lnTo>
                    <a:pt x="2590" y="675"/>
                  </a:lnTo>
                  <a:lnTo>
                    <a:pt x="2631" y="740"/>
                  </a:lnTo>
                  <a:lnTo>
                    <a:pt x="2667" y="809"/>
                  </a:lnTo>
                  <a:lnTo>
                    <a:pt x="2725" y="803"/>
                  </a:lnTo>
                  <a:lnTo>
                    <a:pt x="2783" y="802"/>
                  </a:lnTo>
                  <a:lnTo>
                    <a:pt x="2840" y="803"/>
                  </a:lnTo>
                  <a:lnTo>
                    <a:pt x="2897" y="809"/>
                  </a:lnTo>
                  <a:lnTo>
                    <a:pt x="2954" y="815"/>
                  </a:lnTo>
                  <a:lnTo>
                    <a:pt x="3008" y="826"/>
                  </a:lnTo>
                  <a:lnTo>
                    <a:pt x="3060" y="837"/>
                  </a:lnTo>
                  <a:lnTo>
                    <a:pt x="3111" y="851"/>
                  </a:lnTo>
                  <a:lnTo>
                    <a:pt x="3158" y="867"/>
                  </a:lnTo>
                  <a:lnTo>
                    <a:pt x="3201" y="885"/>
                  </a:lnTo>
                  <a:lnTo>
                    <a:pt x="3241" y="904"/>
                  </a:lnTo>
                  <a:lnTo>
                    <a:pt x="3275" y="924"/>
                  </a:lnTo>
                  <a:lnTo>
                    <a:pt x="3305" y="946"/>
                  </a:lnTo>
                  <a:lnTo>
                    <a:pt x="3329" y="968"/>
                  </a:lnTo>
                  <a:lnTo>
                    <a:pt x="3347" y="990"/>
                  </a:lnTo>
                  <a:lnTo>
                    <a:pt x="3358" y="1014"/>
                  </a:lnTo>
                  <a:lnTo>
                    <a:pt x="3362" y="1037"/>
                  </a:lnTo>
                  <a:lnTo>
                    <a:pt x="3362" y="2183"/>
                  </a:lnTo>
                  <a:lnTo>
                    <a:pt x="3361" y="2189"/>
                  </a:lnTo>
                  <a:lnTo>
                    <a:pt x="3360" y="2197"/>
                  </a:lnTo>
                  <a:lnTo>
                    <a:pt x="3358" y="2204"/>
                  </a:lnTo>
                  <a:lnTo>
                    <a:pt x="3355" y="2214"/>
                  </a:lnTo>
                  <a:lnTo>
                    <a:pt x="3348" y="2223"/>
                  </a:lnTo>
                  <a:lnTo>
                    <a:pt x="3341" y="2233"/>
                  </a:lnTo>
                  <a:lnTo>
                    <a:pt x="3331" y="2243"/>
                  </a:lnTo>
                  <a:lnTo>
                    <a:pt x="3318" y="2254"/>
                  </a:lnTo>
                  <a:lnTo>
                    <a:pt x="3303" y="2265"/>
                  </a:lnTo>
                  <a:lnTo>
                    <a:pt x="3285" y="2275"/>
                  </a:lnTo>
                  <a:lnTo>
                    <a:pt x="3262" y="2286"/>
                  </a:lnTo>
                  <a:lnTo>
                    <a:pt x="3236" y="2297"/>
                  </a:lnTo>
                  <a:lnTo>
                    <a:pt x="3206" y="2306"/>
                  </a:lnTo>
                  <a:lnTo>
                    <a:pt x="3172" y="2315"/>
                  </a:lnTo>
                  <a:lnTo>
                    <a:pt x="3132" y="2323"/>
                  </a:lnTo>
                  <a:lnTo>
                    <a:pt x="3088" y="2331"/>
                  </a:lnTo>
                  <a:lnTo>
                    <a:pt x="3039" y="2337"/>
                  </a:lnTo>
                  <a:lnTo>
                    <a:pt x="2984" y="2342"/>
                  </a:lnTo>
                  <a:lnTo>
                    <a:pt x="2924" y="2347"/>
                  </a:lnTo>
                  <a:lnTo>
                    <a:pt x="2856" y="2349"/>
                  </a:lnTo>
                  <a:lnTo>
                    <a:pt x="2783" y="2350"/>
                  </a:lnTo>
                  <a:lnTo>
                    <a:pt x="2711" y="2349"/>
                  </a:lnTo>
                  <a:lnTo>
                    <a:pt x="2642" y="2345"/>
                  </a:lnTo>
                  <a:lnTo>
                    <a:pt x="2575" y="2340"/>
                  </a:lnTo>
                  <a:lnTo>
                    <a:pt x="2513" y="2334"/>
                  </a:lnTo>
                  <a:lnTo>
                    <a:pt x="2454" y="2325"/>
                  </a:lnTo>
                  <a:lnTo>
                    <a:pt x="2401" y="2316"/>
                  </a:lnTo>
                  <a:lnTo>
                    <a:pt x="2354" y="2304"/>
                  </a:lnTo>
                  <a:lnTo>
                    <a:pt x="2313" y="2291"/>
                  </a:lnTo>
                  <a:lnTo>
                    <a:pt x="2271" y="2311"/>
                  </a:lnTo>
                  <a:lnTo>
                    <a:pt x="2228" y="2327"/>
                  </a:lnTo>
                  <a:lnTo>
                    <a:pt x="2183" y="2340"/>
                  </a:lnTo>
                  <a:lnTo>
                    <a:pt x="2136" y="2347"/>
                  </a:lnTo>
                  <a:lnTo>
                    <a:pt x="2087" y="2350"/>
                  </a:lnTo>
                  <a:lnTo>
                    <a:pt x="2037" y="2347"/>
                  </a:lnTo>
                  <a:lnTo>
                    <a:pt x="1986" y="2338"/>
                  </a:lnTo>
                  <a:lnTo>
                    <a:pt x="1939" y="2325"/>
                  </a:lnTo>
                  <a:lnTo>
                    <a:pt x="1893" y="2307"/>
                  </a:lnTo>
                  <a:lnTo>
                    <a:pt x="1850" y="2284"/>
                  </a:lnTo>
                  <a:lnTo>
                    <a:pt x="1810" y="2257"/>
                  </a:lnTo>
                  <a:lnTo>
                    <a:pt x="1772" y="2226"/>
                  </a:lnTo>
                  <a:lnTo>
                    <a:pt x="1739" y="2192"/>
                  </a:lnTo>
                  <a:lnTo>
                    <a:pt x="1709" y="2154"/>
                  </a:lnTo>
                  <a:lnTo>
                    <a:pt x="600" y="2154"/>
                  </a:lnTo>
                  <a:lnTo>
                    <a:pt x="552" y="2153"/>
                  </a:lnTo>
                  <a:lnTo>
                    <a:pt x="503" y="2146"/>
                  </a:lnTo>
                  <a:lnTo>
                    <a:pt x="456" y="2132"/>
                  </a:lnTo>
                  <a:lnTo>
                    <a:pt x="408" y="2111"/>
                  </a:lnTo>
                  <a:lnTo>
                    <a:pt x="362" y="2084"/>
                  </a:lnTo>
                  <a:lnTo>
                    <a:pt x="317" y="2050"/>
                  </a:lnTo>
                  <a:lnTo>
                    <a:pt x="274" y="2008"/>
                  </a:lnTo>
                  <a:lnTo>
                    <a:pt x="232" y="1962"/>
                  </a:lnTo>
                  <a:lnTo>
                    <a:pt x="192" y="1908"/>
                  </a:lnTo>
                  <a:lnTo>
                    <a:pt x="154" y="1850"/>
                  </a:lnTo>
                  <a:lnTo>
                    <a:pt x="118" y="1785"/>
                  </a:lnTo>
                  <a:lnTo>
                    <a:pt x="85" y="1714"/>
                  </a:lnTo>
                  <a:lnTo>
                    <a:pt x="57" y="1640"/>
                  </a:lnTo>
                  <a:lnTo>
                    <a:pt x="34" y="1567"/>
                  </a:lnTo>
                  <a:lnTo>
                    <a:pt x="18" y="1492"/>
                  </a:lnTo>
                  <a:lnTo>
                    <a:pt x="6" y="1417"/>
                  </a:lnTo>
                  <a:lnTo>
                    <a:pt x="0" y="1341"/>
                  </a:lnTo>
                  <a:lnTo>
                    <a:pt x="0" y="1265"/>
                  </a:lnTo>
                  <a:lnTo>
                    <a:pt x="4" y="1189"/>
                  </a:lnTo>
                  <a:lnTo>
                    <a:pt x="14" y="1115"/>
                  </a:lnTo>
                  <a:lnTo>
                    <a:pt x="28" y="1040"/>
                  </a:lnTo>
                  <a:lnTo>
                    <a:pt x="48" y="967"/>
                  </a:lnTo>
                  <a:lnTo>
                    <a:pt x="72" y="896"/>
                  </a:lnTo>
                  <a:lnTo>
                    <a:pt x="102" y="826"/>
                  </a:lnTo>
                  <a:lnTo>
                    <a:pt x="137" y="756"/>
                  </a:lnTo>
                  <a:lnTo>
                    <a:pt x="175" y="690"/>
                  </a:lnTo>
                  <a:lnTo>
                    <a:pt x="219" y="627"/>
                  </a:lnTo>
                  <a:lnTo>
                    <a:pt x="268" y="565"/>
                  </a:lnTo>
                  <a:lnTo>
                    <a:pt x="320" y="506"/>
                  </a:lnTo>
                  <a:lnTo>
                    <a:pt x="377" y="451"/>
                  </a:lnTo>
                  <a:lnTo>
                    <a:pt x="440" y="400"/>
                  </a:lnTo>
                  <a:lnTo>
                    <a:pt x="849" y="104"/>
                  </a:lnTo>
                  <a:lnTo>
                    <a:pt x="888" y="78"/>
                  </a:lnTo>
                  <a:lnTo>
                    <a:pt x="929" y="54"/>
                  </a:lnTo>
                  <a:lnTo>
                    <a:pt x="972" y="35"/>
                  </a:lnTo>
                  <a:lnTo>
                    <a:pt x="1016" y="20"/>
                  </a:lnTo>
                  <a:lnTo>
                    <a:pt x="1062" y="9"/>
                  </a:lnTo>
                  <a:lnTo>
                    <a:pt x="1109" y="2"/>
                  </a:lnTo>
                  <a:lnTo>
                    <a:pt x="1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  <p:sp>
          <p:nvSpPr>
            <p:cNvPr id="54" name="Freeform 202"/>
            <p:cNvSpPr>
              <a:spLocks/>
            </p:cNvSpPr>
            <p:nvPr/>
          </p:nvSpPr>
          <p:spPr bwMode="auto">
            <a:xfrm>
              <a:off x="-938" y="313"/>
              <a:ext cx="128" cy="39"/>
            </a:xfrm>
            <a:custGeom>
              <a:avLst/>
              <a:gdLst>
                <a:gd name="T0" fmla="*/ 752 w 1154"/>
                <a:gd name="T1" fmla="*/ 0 h 354"/>
                <a:gd name="T2" fmla="*/ 787 w 1154"/>
                <a:gd name="T3" fmla="*/ 11 h 354"/>
                <a:gd name="T4" fmla="*/ 807 w 1154"/>
                <a:gd name="T5" fmla="*/ 39 h 354"/>
                <a:gd name="T6" fmla="*/ 810 w 1154"/>
                <a:gd name="T7" fmla="*/ 190 h 354"/>
                <a:gd name="T8" fmla="*/ 860 w 1154"/>
                <a:gd name="T9" fmla="*/ 223 h 354"/>
                <a:gd name="T10" fmla="*/ 918 w 1154"/>
                <a:gd name="T11" fmla="*/ 237 h 354"/>
                <a:gd name="T12" fmla="*/ 977 w 1154"/>
                <a:gd name="T13" fmla="*/ 231 h 354"/>
                <a:gd name="T14" fmla="*/ 1032 w 1154"/>
                <a:gd name="T15" fmla="*/ 208 h 354"/>
                <a:gd name="T16" fmla="*/ 1067 w 1154"/>
                <a:gd name="T17" fmla="*/ 179 h 354"/>
                <a:gd name="T18" fmla="*/ 1096 w 1154"/>
                <a:gd name="T19" fmla="*/ 172 h 354"/>
                <a:gd name="T20" fmla="*/ 1124 w 1154"/>
                <a:gd name="T21" fmla="*/ 179 h 354"/>
                <a:gd name="T22" fmla="*/ 1147 w 1154"/>
                <a:gd name="T23" fmla="*/ 201 h 354"/>
                <a:gd name="T24" fmla="*/ 1154 w 1154"/>
                <a:gd name="T25" fmla="*/ 229 h 354"/>
                <a:gd name="T26" fmla="*/ 1147 w 1154"/>
                <a:gd name="T27" fmla="*/ 258 h 354"/>
                <a:gd name="T28" fmla="*/ 1108 w 1154"/>
                <a:gd name="T29" fmla="*/ 295 h 354"/>
                <a:gd name="T30" fmla="*/ 1044 w 1154"/>
                <a:gd name="T31" fmla="*/ 332 h 354"/>
                <a:gd name="T32" fmla="*/ 970 w 1154"/>
                <a:gd name="T33" fmla="*/ 352 h 354"/>
                <a:gd name="T34" fmla="*/ 892 w 1154"/>
                <a:gd name="T35" fmla="*/ 351 h 354"/>
                <a:gd name="T36" fmla="*/ 816 w 1154"/>
                <a:gd name="T37" fmla="*/ 328 h 354"/>
                <a:gd name="T38" fmla="*/ 748 w 1154"/>
                <a:gd name="T39" fmla="*/ 287 h 354"/>
                <a:gd name="T40" fmla="*/ 40 w 1154"/>
                <a:gd name="T41" fmla="*/ 284 h 354"/>
                <a:gd name="T42" fmla="*/ 11 w 1154"/>
                <a:gd name="T43" fmla="*/ 263 h 354"/>
                <a:gd name="T44" fmla="*/ 0 w 1154"/>
                <a:gd name="T45" fmla="*/ 229 h 354"/>
                <a:gd name="T46" fmla="*/ 11 w 1154"/>
                <a:gd name="T47" fmla="*/ 195 h 354"/>
                <a:gd name="T48" fmla="*/ 40 w 1154"/>
                <a:gd name="T49" fmla="*/ 175 h 354"/>
                <a:gd name="T50" fmla="*/ 694 w 1154"/>
                <a:gd name="T51" fmla="*/ 172 h 354"/>
                <a:gd name="T52" fmla="*/ 58 w 1154"/>
                <a:gd name="T53" fmla="*/ 114 h 354"/>
                <a:gd name="T54" fmla="*/ 23 w 1154"/>
                <a:gd name="T55" fmla="*/ 104 h 354"/>
                <a:gd name="T56" fmla="*/ 3 w 1154"/>
                <a:gd name="T57" fmla="*/ 75 h 354"/>
                <a:gd name="T58" fmla="*/ 3 w 1154"/>
                <a:gd name="T59" fmla="*/ 39 h 354"/>
                <a:gd name="T60" fmla="*/ 23 w 1154"/>
                <a:gd name="T61" fmla="*/ 11 h 354"/>
                <a:gd name="T62" fmla="*/ 58 w 1154"/>
                <a:gd name="T63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4" h="354">
                  <a:moveTo>
                    <a:pt x="58" y="0"/>
                  </a:moveTo>
                  <a:lnTo>
                    <a:pt x="752" y="0"/>
                  </a:lnTo>
                  <a:lnTo>
                    <a:pt x="771" y="3"/>
                  </a:lnTo>
                  <a:lnTo>
                    <a:pt x="787" y="11"/>
                  </a:lnTo>
                  <a:lnTo>
                    <a:pt x="800" y="24"/>
                  </a:lnTo>
                  <a:lnTo>
                    <a:pt x="807" y="39"/>
                  </a:lnTo>
                  <a:lnTo>
                    <a:pt x="810" y="57"/>
                  </a:lnTo>
                  <a:lnTo>
                    <a:pt x="810" y="190"/>
                  </a:lnTo>
                  <a:lnTo>
                    <a:pt x="834" y="208"/>
                  </a:lnTo>
                  <a:lnTo>
                    <a:pt x="860" y="223"/>
                  </a:lnTo>
                  <a:lnTo>
                    <a:pt x="889" y="232"/>
                  </a:lnTo>
                  <a:lnTo>
                    <a:pt x="918" y="237"/>
                  </a:lnTo>
                  <a:lnTo>
                    <a:pt x="948" y="237"/>
                  </a:lnTo>
                  <a:lnTo>
                    <a:pt x="977" y="231"/>
                  </a:lnTo>
                  <a:lnTo>
                    <a:pt x="1006" y="222"/>
                  </a:lnTo>
                  <a:lnTo>
                    <a:pt x="1032" y="208"/>
                  </a:lnTo>
                  <a:lnTo>
                    <a:pt x="1055" y="189"/>
                  </a:lnTo>
                  <a:lnTo>
                    <a:pt x="1067" y="179"/>
                  </a:lnTo>
                  <a:lnTo>
                    <a:pt x="1081" y="174"/>
                  </a:lnTo>
                  <a:lnTo>
                    <a:pt x="1096" y="172"/>
                  </a:lnTo>
                  <a:lnTo>
                    <a:pt x="1110" y="174"/>
                  </a:lnTo>
                  <a:lnTo>
                    <a:pt x="1124" y="179"/>
                  </a:lnTo>
                  <a:lnTo>
                    <a:pt x="1137" y="189"/>
                  </a:lnTo>
                  <a:lnTo>
                    <a:pt x="1147" y="201"/>
                  </a:lnTo>
                  <a:lnTo>
                    <a:pt x="1152" y="214"/>
                  </a:lnTo>
                  <a:lnTo>
                    <a:pt x="1154" y="229"/>
                  </a:lnTo>
                  <a:lnTo>
                    <a:pt x="1152" y="244"/>
                  </a:lnTo>
                  <a:lnTo>
                    <a:pt x="1147" y="258"/>
                  </a:lnTo>
                  <a:lnTo>
                    <a:pt x="1137" y="270"/>
                  </a:lnTo>
                  <a:lnTo>
                    <a:pt x="1108" y="295"/>
                  </a:lnTo>
                  <a:lnTo>
                    <a:pt x="1077" y="315"/>
                  </a:lnTo>
                  <a:lnTo>
                    <a:pt x="1044" y="332"/>
                  </a:lnTo>
                  <a:lnTo>
                    <a:pt x="1008" y="344"/>
                  </a:lnTo>
                  <a:lnTo>
                    <a:pt x="970" y="352"/>
                  </a:lnTo>
                  <a:lnTo>
                    <a:pt x="932" y="354"/>
                  </a:lnTo>
                  <a:lnTo>
                    <a:pt x="892" y="351"/>
                  </a:lnTo>
                  <a:lnTo>
                    <a:pt x="853" y="342"/>
                  </a:lnTo>
                  <a:lnTo>
                    <a:pt x="816" y="328"/>
                  </a:lnTo>
                  <a:lnTo>
                    <a:pt x="780" y="310"/>
                  </a:lnTo>
                  <a:lnTo>
                    <a:pt x="748" y="287"/>
                  </a:lnTo>
                  <a:lnTo>
                    <a:pt x="58" y="287"/>
                  </a:lnTo>
                  <a:lnTo>
                    <a:pt x="40" y="284"/>
                  </a:lnTo>
                  <a:lnTo>
                    <a:pt x="23" y="275"/>
                  </a:lnTo>
                  <a:lnTo>
                    <a:pt x="11" y="263"/>
                  </a:lnTo>
                  <a:lnTo>
                    <a:pt x="3" y="247"/>
                  </a:lnTo>
                  <a:lnTo>
                    <a:pt x="0" y="229"/>
                  </a:lnTo>
                  <a:lnTo>
                    <a:pt x="3" y="211"/>
                  </a:lnTo>
                  <a:lnTo>
                    <a:pt x="11" y="195"/>
                  </a:lnTo>
                  <a:lnTo>
                    <a:pt x="23" y="182"/>
                  </a:lnTo>
                  <a:lnTo>
                    <a:pt x="40" y="175"/>
                  </a:lnTo>
                  <a:lnTo>
                    <a:pt x="58" y="172"/>
                  </a:lnTo>
                  <a:lnTo>
                    <a:pt x="694" y="172"/>
                  </a:lnTo>
                  <a:lnTo>
                    <a:pt x="694" y="114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  <p:sp>
          <p:nvSpPr>
            <p:cNvPr id="61" name="Freeform 203"/>
            <p:cNvSpPr>
              <a:spLocks/>
            </p:cNvSpPr>
            <p:nvPr/>
          </p:nvSpPr>
          <p:spPr bwMode="auto">
            <a:xfrm>
              <a:off x="-964" y="230"/>
              <a:ext cx="132" cy="76"/>
            </a:xfrm>
            <a:custGeom>
              <a:avLst/>
              <a:gdLst>
                <a:gd name="T0" fmla="*/ 333 w 1191"/>
                <a:gd name="T1" fmla="*/ 1 h 687"/>
                <a:gd name="T2" fmla="*/ 431 w 1191"/>
                <a:gd name="T3" fmla="*/ 19 h 687"/>
                <a:gd name="T4" fmla="*/ 519 w 1191"/>
                <a:gd name="T5" fmla="*/ 60 h 687"/>
                <a:gd name="T6" fmla="*/ 574 w 1191"/>
                <a:gd name="T7" fmla="*/ 96 h 687"/>
                <a:gd name="T8" fmla="*/ 603 w 1191"/>
                <a:gd name="T9" fmla="*/ 99 h 687"/>
                <a:gd name="T10" fmla="*/ 631 w 1191"/>
                <a:gd name="T11" fmla="*/ 87 h 687"/>
                <a:gd name="T12" fmla="*/ 714 w 1191"/>
                <a:gd name="T13" fmla="*/ 36 h 687"/>
                <a:gd name="T14" fmla="*/ 808 w 1191"/>
                <a:gd name="T15" fmla="*/ 7 h 687"/>
                <a:gd name="T16" fmla="*/ 910 w 1191"/>
                <a:gd name="T17" fmla="*/ 0 h 687"/>
                <a:gd name="T18" fmla="*/ 1019 w 1191"/>
                <a:gd name="T19" fmla="*/ 16 h 687"/>
                <a:gd name="T20" fmla="*/ 1104 w 1191"/>
                <a:gd name="T21" fmla="*/ 44 h 687"/>
                <a:gd name="T22" fmla="*/ 1150 w 1191"/>
                <a:gd name="T23" fmla="*/ 80 h 687"/>
                <a:gd name="T24" fmla="*/ 1180 w 1191"/>
                <a:gd name="T25" fmla="*/ 129 h 687"/>
                <a:gd name="T26" fmla="*/ 1191 w 1191"/>
                <a:gd name="T27" fmla="*/ 187 h 687"/>
                <a:gd name="T28" fmla="*/ 1181 w 1191"/>
                <a:gd name="T29" fmla="*/ 246 h 687"/>
                <a:gd name="T30" fmla="*/ 1151 w 1191"/>
                <a:gd name="T31" fmla="*/ 298 h 687"/>
                <a:gd name="T32" fmla="*/ 1112 w 1191"/>
                <a:gd name="T33" fmla="*/ 336 h 687"/>
                <a:gd name="T34" fmla="*/ 1078 w 1191"/>
                <a:gd name="T35" fmla="*/ 383 h 687"/>
                <a:gd name="T36" fmla="*/ 1043 w 1191"/>
                <a:gd name="T37" fmla="*/ 440 h 687"/>
                <a:gd name="T38" fmla="*/ 1013 w 1191"/>
                <a:gd name="T39" fmla="*/ 500 h 687"/>
                <a:gd name="T40" fmla="*/ 990 w 1191"/>
                <a:gd name="T41" fmla="*/ 553 h 687"/>
                <a:gd name="T42" fmla="*/ 969 w 1191"/>
                <a:gd name="T43" fmla="*/ 602 h 687"/>
                <a:gd name="T44" fmla="*/ 932 w 1191"/>
                <a:gd name="T45" fmla="*/ 648 h 687"/>
                <a:gd name="T46" fmla="*/ 881 w 1191"/>
                <a:gd name="T47" fmla="*/ 678 h 687"/>
                <a:gd name="T48" fmla="*/ 823 w 1191"/>
                <a:gd name="T49" fmla="*/ 687 h 687"/>
                <a:gd name="T50" fmla="*/ 363 w 1191"/>
                <a:gd name="T51" fmla="*/ 685 h 687"/>
                <a:gd name="T52" fmla="*/ 308 w 1191"/>
                <a:gd name="T53" fmla="*/ 665 h 687"/>
                <a:gd name="T54" fmla="*/ 264 w 1191"/>
                <a:gd name="T55" fmla="*/ 626 h 687"/>
                <a:gd name="T56" fmla="*/ 235 w 1191"/>
                <a:gd name="T57" fmla="*/ 574 h 687"/>
                <a:gd name="T58" fmla="*/ 220 w 1191"/>
                <a:gd name="T59" fmla="*/ 542 h 687"/>
                <a:gd name="T60" fmla="*/ 196 w 1191"/>
                <a:gd name="T61" fmla="*/ 499 h 687"/>
                <a:gd name="T62" fmla="*/ 165 w 1191"/>
                <a:gd name="T63" fmla="*/ 449 h 687"/>
                <a:gd name="T64" fmla="*/ 130 w 1191"/>
                <a:gd name="T65" fmla="*/ 399 h 687"/>
                <a:gd name="T66" fmla="*/ 94 w 1191"/>
                <a:gd name="T67" fmla="*/ 353 h 687"/>
                <a:gd name="T68" fmla="*/ 61 w 1191"/>
                <a:gd name="T69" fmla="*/ 320 h 687"/>
                <a:gd name="T70" fmla="*/ 22 w 1191"/>
                <a:gd name="T71" fmla="*/ 273 h 687"/>
                <a:gd name="T72" fmla="*/ 2 w 1191"/>
                <a:gd name="T73" fmla="*/ 217 h 687"/>
                <a:gd name="T74" fmla="*/ 2 w 1191"/>
                <a:gd name="T75" fmla="*/ 157 h 687"/>
                <a:gd name="T76" fmla="*/ 23 w 1191"/>
                <a:gd name="T77" fmla="*/ 103 h 687"/>
                <a:gd name="T78" fmla="*/ 62 w 1191"/>
                <a:gd name="T79" fmla="*/ 60 h 687"/>
                <a:gd name="T80" fmla="*/ 114 w 1191"/>
                <a:gd name="T81" fmla="*/ 32 h 687"/>
                <a:gd name="T82" fmla="*/ 226 w 1191"/>
                <a:gd name="T83" fmla="*/ 5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91" h="687">
                  <a:moveTo>
                    <a:pt x="280" y="0"/>
                  </a:moveTo>
                  <a:lnTo>
                    <a:pt x="333" y="1"/>
                  </a:lnTo>
                  <a:lnTo>
                    <a:pt x="382" y="7"/>
                  </a:lnTo>
                  <a:lnTo>
                    <a:pt x="431" y="19"/>
                  </a:lnTo>
                  <a:lnTo>
                    <a:pt x="476" y="36"/>
                  </a:lnTo>
                  <a:lnTo>
                    <a:pt x="519" y="60"/>
                  </a:lnTo>
                  <a:lnTo>
                    <a:pt x="560" y="87"/>
                  </a:lnTo>
                  <a:lnTo>
                    <a:pt x="574" y="96"/>
                  </a:lnTo>
                  <a:lnTo>
                    <a:pt x="588" y="99"/>
                  </a:lnTo>
                  <a:lnTo>
                    <a:pt x="603" y="99"/>
                  </a:lnTo>
                  <a:lnTo>
                    <a:pt x="617" y="96"/>
                  </a:lnTo>
                  <a:lnTo>
                    <a:pt x="631" y="87"/>
                  </a:lnTo>
                  <a:lnTo>
                    <a:pt x="671" y="60"/>
                  </a:lnTo>
                  <a:lnTo>
                    <a:pt x="714" y="36"/>
                  </a:lnTo>
                  <a:lnTo>
                    <a:pt x="760" y="19"/>
                  </a:lnTo>
                  <a:lnTo>
                    <a:pt x="808" y="7"/>
                  </a:lnTo>
                  <a:lnTo>
                    <a:pt x="857" y="1"/>
                  </a:lnTo>
                  <a:lnTo>
                    <a:pt x="910" y="0"/>
                  </a:lnTo>
                  <a:lnTo>
                    <a:pt x="964" y="5"/>
                  </a:lnTo>
                  <a:lnTo>
                    <a:pt x="1019" y="16"/>
                  </a:lnTo>
                  <a:lnTo>
                    <a:pt x="1077" y="32"/>
                  </a:lnTo>
                  <a:lnTo>
                    <a:pt x="1104" y="44"/>
                  </a:lnTo>
                  <a:lnTo>
                    <a:pt x="1128" y="60"/>
                  </a:lnTo>
                  <a:lnTo>
                    <a:pt x="1150" y="80"/>
                  </a:lnTo>
                  <a:lnTo>
                    <a:pt x="1167" y="103"/>
                  </a:lnTo>
                  <a:lnTo>
                    <a:pt x="1180" y="129"/>
                  </a:lnTo>
                  <a:lnTo>
                    <a:pt x="1187" y="157"/>
                  </a:lnTo>
                  <a:lnTo>
                    <a:pt x="1191" y="187"/>
                  </a:lnTo>
                  <a:lnTo>
                    <a:pt x="1188" y="217"/>
                  </a:lnTo>
                  <a:lnTo>
                    <a:pt x="1181" y="246"/>
                  </a:lnTo>
                  <a:lnTo>
                    <a:pt x="1168" y="273"/>
                  </a:lnTo>
                  <a:lnTo>
                    <a:pt x="1151" y="298"/>
                  </a:lnTo>
                  <a:lnTo>
                    <a:pt x="1129" y="320"/>
                  </a:lnTo>
                  <a:lnTo>
                    <a:pt x="1112" y="336"/>
                  </a:lnTo>
                  <a:lnTo>
                    <a:pt x="1095" y="357"/>
                  </a:lnTo>
                  <a:lnTo>
                    <a:pt x="1078" y="383"/>
                  </a:lnTo>
                  <a:lnTo>
                    <a:pt x="1059" y="411"/>
                  </a:lnTo>
                  <a:lnTo>
                    <a:pt x="1043" y="440"/>
                  </a:lnTo>
                  <a:lnTo>
                    <a:pt x="1027" y="470"/>
                  </a:lnTo>
                  <a:lnTo>
                    <a:pt x="1013" y="500"/>
                  </a:lnTo>
                  <a:lnTo>
                    <a:pt x="1000" y="528"/>
                  </a:lnTo>
                  <a:lnTo>
                    <a:pt x="990" y="553"/>
                  </a:lnTo>
                  <a:lnTo>
                    <a:pt x="981" y="574"/>
                  </a:lnTo>
                  <a:lnTo>
                    <a:pt x="969" y="602"/>
                  </a:lnTo>
                  <a:lnTo>
                    <a:pt x="952" y="626"/>
                  </a:lnTo>
                  <a:lnTo>
                    <a:pt x="932" y="648"/>
                  </a:lnTo>
                  <a:lnTo>
                    <a:pt x="908" y="665"/>
                  </a:lnTo>
                  <a:lnTo>
                    <a:pt x="881" y="678"/>
                  </a:lnTo>
                  <a:lnTo>
                    <a:pt x="853" y="685"/>
                  </a:lnTo>
                  <a:lnTo>
                    <a:pt x="823" y="687"/>
                  </a:lnTo>
                  <a:lnTo>
                    <a:pt x="393" y="687"/>
                  </a:lnTo>
                  <a:lnTo>
                    <a:pt x="363" y="685"/>
                  </a:lnTo>
                  <a:lnTo>
                    <a:pt x="335" y="678"/>
                  </a:lnTo>
                  <a:lnTo>
                    <a:pt x="308" y="665"/>
                  </a:lnTo>
                  <a:lnTo>
                    <a:pt x="284" y="648"/>
                  </a:lnTo>
                  <a:lnTo>
                    <a:pt x="264" y="626"/>
                  </a:lnTo>
                  <a:lnTo>
                    <a:pt x="247" y="602"/>
                  </a:lnTo>
                  <a:lnTo>
                    <a:pt x="235" y="574"/>
                  </a:lnTo>
                  <a:lnTo>
                    <a:pt x="229" y="561"/>
                  </a:lnTo>
                  <a:lnTo>
                    <a:pt x="220" y="542"/>
                  </a:lnTo>
                  <a:lnTo>
                    <a:pt x="209" y="522"/>
                  </a:lnTo>
                  <a:lnTo>
                    <a:pt x="196" y="499"/>
                  </a:lnTo>
                  <a:lnTo>
                    <a:pt x="181" y="474"/>
                  </a:lnTo>
                  <a:lnTo>
                    <a:pt x="165" y="449"/>
                  </a:lnTo>
                  <a:lnTo>
                    <a:pt x="148" y="423"/>
                  </a:lnTo>
                  <a:lnTo>
                    <a:pt x="130" y="399"/>
                  </a:lnTo>
                  <a:lnTo>
                    <a:pt x="113" y="375"/>
                  </a:lnTo>
                  <a:lnTo>
                    <a:pt x="94" y="353"/>
                  </a:lnTo>
                  <a:lnTo>
                    <a:pt x="77" y="335"/>
                  </a:lnTo>
                  <a:lnTo>
                    <a:pt x="61" y="320"/>
                  </a:lnTo>
                  <a:lnTo>
                    <a:pt x="39" y="298"/>
                  </a:lnTo>
                  <a:lnTo>
                    <a:pt x="22" y="273"/>
                  </a:lnTo>
                  <a:lnTo>
                    <a:pt x="9" y="246"/>
                  </a:lnTo>
                  <a:lnTo>
                    <a:pt x="2" y="217"/>
                  </a:lnTo>
                  <a:lnTo>
                    <a:pt x="0" y="187"/>
                  </a:lnTo>
                  <a:lnTo>
                    <a:pt x="2" y="157"/>
                  </a:lnTo>
                  <a:lnTo>
                    <a:pt x="10" y="129"/>
                  </a:lnTo>
                  <a:lnTo>
                    <a:pt x="23" y="103"/>
                  </a:lnTo>
                  <a:lnTo>
                    <a:pt x="40" y="80"/>
                  </a:lnTo>
                  <a:lnTo>
                    <a:pt x="62" y="60"/>
                  </a:lnTo>
                  <a:lnTo>
                    <a:pt x="87" y="44"/>
                  </a:lnTo>
                  <a:lnTo>
                    <a:pt x="114" y="32"/>
                  </a:lnTo>
                  <a:lnTo>
                    <a:pt x="171" y="16"/>
                  </a:lnTo>
                  <a:lnTo>
                    <a:pt x="226" y="5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</p:grpSp>
      <p:cxnSp>
        <p:nvCxnSpPr>
          <p:cNvPr id="62" name="Straight Connector 8">
            <a:extLst/>
          </p:cNvPr>
          <p:cNvCxnSpPr/>
          <p:nvPr/>
        </p:nvCxnSpPr>
        <p:spPr>
          <a:xfrm>
            <a:off x="7379995" y="5860901"/>
            <a:ext cx="2736850" cy="0"/>
          </a:xfrm>
          <a:prstGeom prst="line">
            <a:avLst/>
          </a:prstGeom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Параллелограмм 78"/>
          <p:cNvSpPr/>
          <p:nvPr/>
        </p:nvSpPr>
        <p:spPr>
          <a:xfrm flipH="1">
            <a:off x="7279420" y="3244521"/>
            <a:ext cx="2869841" cy="369499"/>
          </a:xfrm>
          <a:prstGeom prst="parallelogram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uk-UA" sz="1200" kern="0">
              <a:solidFill>
                <a:prstClr val="white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6975005" y="2135900"/>
            <a:ext cx="648000" cy="648000"/>
            <a:chOff x="7276927" y="2335925"/>
            <a:chExt cx="648000" cy="648000"/>
          </a:xfrm>
        </p:grpSpPr>
        <p:sp>
          <p:nvSpPr>
            <p:cNvPr id="91" name="Овал 90"/>
            <p:cNvSpPr/>
            <p:nvPr/>
          </p:nvSpPr>
          <p:spPr>
            <a:xfrm>
              <a:off x="7276927" y="2335925"/>
              <a:ext cx="648000" cy="648000"/>
            </a:xfrm>
            <a:prstGeom prst="ellipse">
              <a:avLst/>
            </a:prstGeom>
            <a:solidFill>
              <a:srgbClr val="278E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93" name="Picture 14">
              <a:extLst>
                <a:ext uri="{FF2B5EF4-FFF2-40B4-BE49-F238E27FC236}">
                  <a16:creationId xmlns:a16="http://schemas.microsoft.com/office/drawing/2014/main" xmlns="" id="{6B52F56C-ED75-4EBE-93F4-6F74E19E08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67213" y="2429681"/>
              <a:ext cx="472692" cy="472694"/>
            </a:xfrm>
            <a:prstGeom prst="ellipse">
              <a:avLst/>
            </a:prstGeom>
          </p:spPr>
        </p:pic>
      </p:grpSp>
      <p:grpSp>
        <p:nvGrpSpPr>
          <p:cNvPr id="2" name="Группа 1"/>
          <p:cNvGrpSpPr/>
          <p:nvPr/>
        </p:nvGrpSpPr>
        <p:grpSpPr>
          <a:xfrm>
            <a:off x="6975005" y="1184504"/>
            <a:ext cx="648000" cy="648000"/>
            <a:chOff x="7276927" y="1184504"/>
            <a:chExt cx="648000" cy="648000"/>
          </a:xfrm>
        </p:grpSpPr>
        <p:sp>
          <p:nvSpPr>
            <p:cNvPr id="90" name="Овал 89"/>
            <p:cNvSpPr/>
            <p:nvPr/>
          </p:nvSpPr>
          <p:spPr>
            <a:xfrm>
              <a:off x="7276927" y="1184504"/>
              <a:ext cx="648000" cy="648000"/>
            </a:xfrm>
            <a:prstGeom prst="ellipse">
              <a:avLst/>
            </a:prstGeom>
            <a:solidFill>
              <a:srgbClr val="C63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94" name="Picture 18">
              <a:extLst>
                <a:ext uri="{FF2B5EF4-FFF2-40B4-BE49-F238E27FC236}">
                  <a16:creationId xmlns:a16="http://schemas.microsoft.com/office/drawing/2014/main" xmlns="" id="{9499DDD9-357F-44EA-9DD8-DD9BF7023E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3089" t="25810" r="13089" b="25810"/>
            <a:stretch/>
          </p:blipFill>
          <p:spPr>
            <a:xfrm>
              <a:off x="7357258" y="1368227"/>
              <a:ext cx="469480" cy="307682"/>
            </a:xfrm>
            <a:prstGeom prst="rect">
              <a:avLst/>
            </a:prstGeom>
          </p:spPr>
        </p:pic>
      </p:grpSp>
      <p:sp>
        <p:nvSpPr>
          <p:cNvPr id="96" name="Google Shape;79;p1">
            <a:extLst>
              <a:ext uri="{FF2B5EF4-FFF2-40B4-BE49-F238E27FC236}">
                <a16:creationId xmlns:a16="http://schemas.microsoft.com/office/drawing/2014/main" xmlns="" id="{547C1B7C-F642-4CB9-8A56-39F4971C8465}"/>
              </a:ext>
            </a:extLst>
          </p:cNvPr>
          <p:cNvSpPr txBox="1"/>
          <p:nvPr/>
        </p:nvSpPr>
        <p:spPr>
          <a:xfrm>
            <a:off x="7609412" y="1300438"/>
            <a:ext cx="1379864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uk-UA" sz="1600" b="1" i="0" u="none" strike="noStrike" cap="none" dirty="0">
                <a:solidFill>
                  <a:srgbClr val="C63E96"/>
                </a:solidFill>
                <a:latin typeface="Calibri"/>
                <a:ea typeface="Calibri"/>
                <a:cs typeface="Calibri"/>
                <a:sym typeface="Calibri"/>
              </a:rPr>
              <a:t>Дитячі </a:t>
            </a:r>
            <a:r>
              <a:rPr lang="uk-UA" sz="1600" b="1" i="0" u="none" strike="noStrike" cap="none" dirty="0" smtClean="0">
                <a:solidFill>
                  <a:srgbClr val="C63E96"/>
                </a:solidFill>
                <a:latin typeface="Calibri"/>
                <a:ea typeface="Calibri"/>
                <a:cs typeface="Calibri"/>
                <a:sym typeface="Calibri"/>
              </a:rPr>
              <a:t>садки</a:t>
            </a:r>
            <a:endParaRPr sz="1600" b="1" i="0" u="none" strike="noStrike" cap="none" dirty="0">
              <a:solidFill>
                <a:srgbClr val="C63E96"/>
              </a:solidFill>
              <a:latin typeface="Agency FB" panose="020B0503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79;p1">
            <a:extLst>
              <a:ext uri="{FF2B5EF4-FFF2-40B4-BE49-F238E27FC236}">
                <a16:creationId xmlns:a16="http://schemas.microsoft.com/office/drawing/2014/main" xmlns="" id="{0176C236-4860-4E95-9D4D-AD2045958C00}"/>
              </a:ext>
            </a:extLst>
          </p:cNvPr>
          <p:cNvSpPr txBox="1"/>
          <p:nvPr/>
        </p:nvSpPr>
        <p:spPr>
          <a:xfrm>
            <a:off x="10059394" y="1217647"/>
            <a:ext cx="1090362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>
              <a:defRPr lang="ru-RU"/>
            </a:defPPr>
            <a:lvl1pPr algn="ctr">
              <a:buClr>
                <a:srgbClr val="000000"/>
              </a:buClr>
              <a:buSzPts val="3600"/>
              <a:buFont typeface="Arial"/>
              <a:buNone/>
              <a:defRPr sz="1200">
                <a:solidFill>
                  <a:srgbClr val="536362"/>
                </a:solidFill>
              </a:defRPr>
            </a:lvl1pPr>
          </a:lstStyle>
          <a:p>
            <a:pPr algn="l"/>
            <a:r>
              <a:rPr lang="uk-UA" dirty="0">
                <a:latin typeface="+mn-lt"/>
                <a:sym typeface="Calibri"/>
              </a:rPr>
              <a:t>добудова об’єктів</a:t>
            </a:r>
          </a:p>
        </p:txBody>
      </p:sp>
      <p:sp>
        <p:nvSpPr>
          <p:cNvPr id="99" name="Google Shape;79;p1">
            <a:extLst>
              <a:ext uri="{FF2B5EF4-FFF2-40B4-BE49-F238E27FC236}">
                <a16:creationId xmlns:a16="http://schemas.microsoft.com/office/drawing/2014/main" xmlns="" id="{B0FA0DC2-F4E3-41ED-8712-2000D1016F5C}"/>
              </a:ext>
            </a:extLst>
          </p:cNvPr>
          <p:cNvSpPr txBox="1"/>
          <p:nvPr/>
        </p:nvSpPr>
        <p:spPr>
          <a:xfrm>
            <a:off x="7592619" y="3303765"/>
            <a:ext cx="998228" cy="289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uk-UA" sz="1600" b="1" i="0" u="none" strike="noStrike" cap="none" dirty="0" smtClean="0">
                <a:solidFill>
                  <a:srgbClr val="13499F"/>
                </a:solidFill>
                <a:latin typeface="Calibri"/>
                <a:ea typeface="Calibri"/>
                <a:cs typeface="Calibri"/>
                <a:sym typeface="Calibri"/>
              </a:rPr>
              <a:t>Лікарні</a:t>
            </a:r>
            <a:endParaRPr sz="1600" b="1" i="0" u="none" strike="noStrike" cap="none" dirty="0">
              <a:solidFill>
                <a:srgbClr val="13499F"/>
              </a:solidFill>
              <a:latin typeface="Agency FB" panose="020B0503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79;p1">
            <a:extLst>
              <a:ext uri="{FF2B5EF4-FFF2-40B4-BE49-F238E27FC236}">
                <a16:creationId xmlns:a16="http://schemas.microsoft.com/office/drawing/2014/main" xmlns="" id="{FB3B091D-CF6A-47B8-B096-C445EC6D61D3}"/>
              </a:ext>
            </a:extLst>
          </p:cNvPr>
          <p:cNvSpPr txBox="1"/>
          <p:nvPr/>
        </p:nvSpPr>
        <p:spPr>
          <a:xfrm>
            <a:off x="7592617" y="2338598"/>
            <a:ext cx="1848759" cy="289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</a:pPr>
            <a:r>
              <a:rPr lang="uk-UA" sz="1600" b="1" dirty="0">
                <a:solidFill>
                  <a:srgbClr val="278E46"/>
                </a:solidFill>
                <a:latin typeface="Calibri"/>
                <a:ea typeface="Calibri"/>
                <a:cs typeface="Calibri"/>
                <a:sym typeface="Calibri"/>
              </a:rPr>
              <a:t>Спортивні споруди </a:t>
            </a:r>
            <a:endParaRPr sz="1600" b="1" i="0" u="none" strike="noStrike" cap="none" dirty="0">
              <a:solidFill>
                <a:srgbClr val="278E46"/>
              </a:solidFill>
              <a:latin typeface="Agency FB" panose="020B0503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79;p1">
            <a:extLst>
              <a:ext uri="{FF2B5EF4-FFF2-40B4-BE49-F238E27FC236}">
                <a16:creationId xmlns:a16="http://schemas.microsoft.com/office/drawing/2014/main" xmlns="" id="{ED6615FB-9E50-4E1D-8901-789B2AD37EC7}"/>
              </a:ext>
            </a:extLst>
          </p:cNvPr>
          <p:cNvSpPr txBox="1"/>
          <p:nvPr/>
        </p:nvSpPr>
        <p:spPr>
          <a:xfrm>
            <a:off x="7592616" y="4198764"/>
            <a:ext cx="2058272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uk-UA" sz="1600" b="1" dirty="0" smtClean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Туристичний магніт</a:t>
            </a:r>
            <a:endParaRPr sz="1600" b="1" i="0" u="none" strike="noStrike" cap="none" dirty="0">
              <a:solidFill>
                <a:schemeClr val="accent2">
                  <a:lumMod val="75000"/>
                </a:schemeClr>
              </a:solidFill>
              <a:latin typeface="Agency FB" panose="020B0503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11" name="Прямокутник 61"/>
          <p:cNvSpPr/>
          <p:nvPr/>
        </p:nvSpPr>
        <p:spPr>
          <a:xfrm>
            <a:off x="9664124" y="3226881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800" b="1" dirty="0" smtClean="0">
                <a:solidFill>
                  <a:srgbClr val="13499F"/>
                </a:solidFill>
                <a:latin typeface="+mj-lt"/>
                <a:sym typeface="Calibri"/>
              </a:rPr>
              <a:t>2</a:t>
            </a:r>
            <a:endParaRPr lang="uk-UA" sz="1800" b="1" dirty="0">
              <a:solidFill>
                <a:srgbClr val="13499F"/>
              </a:solidFill>
              <a:latin typeface="+mj-lt"/>
              <a:sym typeface="Calibri"/>
            </a:endParaRPr>
          </a:p>
        </p:txBody>
      </p:sp>
      <p:sp>
        <p:nvSpPr>
          <p:cNvPr id="114" name="Google Shape;79;p1">
            <a:extLst>
              <a:ext uri="{FF2B5EF4-FFF2-40B4-BE49-F238E27FC236}">
                <a16:creationId xmlns:a16="http://schemas.microsoft.com/office/drawing/2014/main" xmlns="" id="{D1DDE139-0729-4666-A1B8-6929482F0667}"/>
              </a:ext>
            </a:extLst>
          </p:cNvPr>
          <p:cNvSpPr txBox="1"/>
          <p:nvPr/>
        </p:nvSpPr>
        <p:spPr>
          <a:xfrm>
            <a:off x="10059394" y="2297889"/>
            <a:ext cx="1473525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>
              <a:defRPr lang="ru-RU"/>
            </a:defPPr>
            <a:lvl1pPr algn="ctr">
              <a:buClr>
                <a:srgbClr val="000000"/>
              </a:buClr>
              <a:buSzPts val="3600"/>
              <a:buFont typeface="Arial"/>
              <a:buNone/>
              <a:defRPr sz="1200">
                <a:solidFill>
                  <a:srgbClr val="536362"/>
                </a:solidFill>
              </a:defRPr>
            </a:lvl1pPr>
          </a:lstStyle>
          <a:p>
            <a:pPr algn="l"/>
            <a:r>
              <a:rPr lang="uk-UA" dirty="0">
                <a:latin typeface="+mn-lt"/>
                <a:sym typeface="Calibri"/>
              </a:rPr>
              <a:t>реконструкція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10059394" y="3176808"/>
            <a:ext cx="1872476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SzPts val="3600"/>
              <a:buFont typeface="Arial"/>
              <a:buNone/>
            </a:pPr>
            <a:r>
              <a:rPr lang="uk-UA" sz="1200" dirty="0" smtClean="0">
                <a:solidFill>
                  <a:srgbClr val="536362"/>
                </a:solidFill>
                <a:latin typeface="+mn-lt"/>
                <a:sym typeface="Calibri"/>
              </a:rPr>
              <a:t>добудова та </a:t>
            </a:r>
            <a:r>
              <a:rPr lang="uk-UA" sz="1200" dirty="0">
                <a:solidFill>
                  <a:srgbClr val="536362"/>
                </a:solidFill>
                <a:latin typeface="+mn-lt"/>
                <a:sym typeface="Calibri"/>
              </a:rPr>
              <a:t>реконструкція існуючих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6975005" y="3118518"/>
            <a:ext cx="648000" cy="648000"/>
            <a:chOff x="7276927" y="3404268"/>
            <a:chExt cx="648000" cy="648000"/>
          </a:xfrm>
        </p:grpSpPr>
        <p:sp>
          <p:nvSpPr>
            <p:cNvPr id="92" name="Овал 91"/>
            <p:cNvSpPr/>
            <p:nvPr/>
          </p:nvSpPr>
          <p:spPr>
            <a:xfrm>
              <a:off x="7276927" y="3404268"/>
              <a:ext cx="648000" cy="648000"/>
            </a:xfrm>
            <a:prstGeom prst="ellipse">
              <a:avLst/>
            </a:prstGeom>
            <a:solidFill>
              <a:srgbClr val="1349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9" name="Freeform 6"/>
            <p:cNvSpPr>
              <a:spLocks noEditPoints="1"/>
            </p:cNvSpPr>
            <p:nvPr/>
          </p:nvSpPr>
          <p:spPr bwMode="auto">
            <a:xfrm>
              <a:off x="7420052" y="3590961"/>
              <a:ext cx="349880" cy="318972"/>
            </a:xfrm>
            <a:custGeom>
              <a:avLst/>
              <a:gdLst>
                <a:gd name="T0" fmla="*/ 2147483646 w 3958"/>
                <a:gd name="T1" fmla="*/ 2147483646 h 3610"/>
                <a:gd name="T2" fmla="*/ 2147483646 w 3958"/>
                <a:gd name="T3" fmla="*/ 2147483646 h 3610"/>
                <a:gd name="T4" fmla="*/ 2147483646 w 3958"/>
                <a:gd name="T5" fmla="*/ 2147483646 h 3610"/>
                <a:gd name="T6" fmla="*/ 2147483646 w 3958"/>
                <a:gd name="T7" fmla="*/ 2147483646 h 3610"/>
                <a:gd name="T8" fmla="*/ 2147483646 w 3958"/>
                <a:gd name="T9" fmla="*/ 2147483646 h 3610"/>
                <a:gd name="T10" fmla="*/ 2147483646 w 3958"/>
                <a:gd name="T11" fmla="*/ 2147483646 h 3610"/>
                <a:gd name="T12" fmla="*/ 2147483646 w 3958"/>
                <a:gd name="T13" fmla="*/ 2147483646 h 3610"/>
                <a:gd name="T14" fmla="*/ 2147483646 w 3958"/>
                <a:gd name="T15" fmla="*/ 2147483646 h 3610"/>
                <a:gd name="T16" fmla="*/ 2147483646 w 3958"/>
                <a:gd name="T17" fmla="*/ 2147483646 h 3610"/>
                <a:gd name="T18" fmla="*/ 2147483646 w 3958"/>
                <a:gd name="T19" fmla="*/ 2147483646 h 3610"/>
                <a:gd name="T20" fmla="*/ 2147483646 w 3958"/>
                <a:gd name="T21" fmla="*/ 2147483646 h 3610"/>
                <a:gd name="T22" fmla="*/ 2147483646 w 3958"/>
                <a:gd name="T23" fmla="*/ 2147483646 h 3610"/>
                <a:gd name="T24" fmla="*/ 2147483646 w 3958"/>
                <a:gd name="T25" fmla="*/ 2147483646 h 3610"/>
                <a:gd name="T26" fmla="*/ 2147483646 w 3958"/>
                <a:gd name="T27" fmla="*/ 2147483646 h 3610"/>
                <a:gd name="T28" fmla="*/ 2147483646 w 3958"/>
                <a:gd name="T29" fmla="*/ 2147483646 h 3610"/>
                <a:gd name="T30" fmla="*/ 2147483646 w 3958"/>
                <a:gd name="T31" fmla="*/ 2147483646 h 3610"/>
                <a:gd name="T32" fmla="*/ 2147483646 w 3958"/>
                <a:gd name="T33" fmla="*/ 2147483646 h 3610"/>
                <a:gd name="T34" fmla="*/ 2147483646 w 3958"/>
                <a:gd name="T35" fmla="*/ 2147483646 h 3610"/>
                <a:gd name="T36" fmla="*/ 2147483646 w 3958"/>
                <a:gd name="T37" fmla="*/ 2147483646 h 3610"/>
                <a:gd name="T38" fmla="*/ 2147483646 w 3958"/>
                <a:gd name="T39" fmla="*/ 2147483646 h 3610"/>
                <a:gd name="T40" fmla="*/ 2147483646 w 3958"/>
                <a:gd name="T41" fmla="*/ 2147483646 h 3610"/>
                <a:gd name="T42" fmla="*/ 2147483646 w 3958"/>
                <a:gd name="T43" fmla="*/ 2147483646 h 3610"/>
                <a:gd name="T44" fmla="*/ 2147483646 w 3958"/>
                <a:gd name="T45" fmla="*/ 2147483646 h 3610"/>
                <a:gd name="T46" fmla="*/ 2147483646 w 3958"/>
                <a:gd name="T47" fmla="*/ 2147483646 h 3610"/>
                <a:gd name="T48" fmla="*/ 2147483646 w 3958"/>
                <a:gd name="T49" fmla="*/ 2147483646 h 3610"/>
                <a:gd name="T50" fmla="*/ 2147483646 w 3958"/>
                <a:gd name="T51" fmla="*/ 2147483646 h 3610"/>
                <a:gd name="T52" fmla="*/ 2147483646 w 3958"/>
                <a:gd name="T53" fmla="*/ 2147483646 h 3610"/>
                <a:gd name="T54" fmla="*/ 2147483646 w 3958"/>
                <a:gd name="T55" fmla="*/ 2147483646 h 3610"/>
                <a:gd name="T56" fmla="*/ 2147483646 w 3958"/>
                <a:gd name="T57" fmla="*/ 2147483646 h 3610"/>
                <a:gd name="T58" fmla="*/ 2147483646 w 3958"/>
                <a:gd name="T59" fmla="*/ 2147483646 h 3610"/>
                <a:gd name="T60" fmla="*/ 2147483646 w 3958"/>
                <a:gd name="T61" fmla="*/ 2147483646 h 3610"/>
                <a:gd name="T62" fmla="*/ 2147483646 w 3958"/>
                <a:gd name="T63" fmla="*/ 2147483646 h 3610"/>
                <a:gd name="T64" fmla="*/ 2147483646 w 3958"/>
                <a:gd name="T65" fmla="*/ 2147483646 h 3610"/>
                <a:gd name="T66" fmla="*/ 2147483646 w 3958"/>
                <a:gd name="T67" fmla="*/ 2147483646 h 3610"/>
                <a:gd name="T68" fmla="*/ 2147483646 w 3958"/>
                <a:gd name="T69" fmla="*/ 2147483646 h 3610"/>
                <a:gd name="T70" fmla="*/ 2147483646 w 3958"/>
                <a:gd name="T71" fmla="*/ 2147483646 h 3610"/>
                <a:gd name="T72" fmla="*/ 2147483646 w 3958"/>
                <a:gd name="T73" fmla="*/ 2147483646 h 3610"/>
                <a:gd name="T74" fmla="*/ 2147483646 w 3958"/>
                <a:gd name="T75" fmla="*/ 2147483646 h 3610"/>
                <a:gd name="T76" fmla="*/ 2147483646 w 3958"/>
                <a:gd name="T77" fmla="*/ 2147483646 h 3610"/>
                <a:gd name="T78" fmla="*/ 2147483646 w 3958"/>
                <a:gd name="T79" fmla="*/ 2147483646 h 3610"/>
                <a:gd name="T80" fmla="*/ 2147483646 w 3958"/>
                <a:gd name="T81" fmla="*/ 2147483646 h 3610"/>
                <a:gd name="T82" fmla="*/ 0 w 3958"/>
                <a:gd name="T83" fmla="*/ 2147483646 h 3610"/>
                <a:gd name="T84" fmla="*/ 2147483646 w 3958"/>
                <a:gd name="T85" fmla="*/ 2147483646 h 3610"/>
                <a:gd name="T86" fmla="*/ 2147483646 w 3958"/>
                <a:gd name="T87" fmla="*/ 2147483646 h 3610"/>
                <a:gd name="T88" fmla="*/ 2147483646 w 3958"/>
                <a:gd name="T89" fmla="*/ 2147483646 h 3610"/>
                <a:gd name="T90" fmla="*/ 2147483646 w 3958"/>
                <a:gd name="T91" fmla="*/ 2147483646 h 3610"/>
                <a:gd name="T92" fmla="*/ 2147483646 w 3958"/>
                <a:gd name="T93" fmla="*/ 2147483646 h 3610"/>
                <a:gd name="T94" fmla="*/ 2147483646 w 3958"/>
                <a:gd name="T95" fmla="*/ 2147483646 h 36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958" h="3610">
                  <a:moveTo>
                    <a:pt x="1798" y="1452"/>
                  </a:moveTo>
                  <a:lnTo>
                    <a:pt x="1798" y="1812"/>
                  </a:lnTo>
                  <a:lnTo>
                    <a:pt x="1439" y="1812"/>
                  </a:lnTo>
                  <a:lnTo>
                    <a:pt x="1439" y="2173"/>
                  </a:lnTo>
                  <a:lnTo>
                    <a:pt x="1798" y="2173"/>
                  </a:lnTo>
                  <a:lnTo>
                    <a:pt x="1798" y="2532"/>
                  </a:lnTo>
                  <a:lnTo>
                    <a:pt x="2160" y="2532"/>
                  </a:lnTo>
                  <a:lnTo>
                    <a:pt x="2160" y="2173"/>
                  </a:lnTo>
                  <a:lnTo>
                    <a:pt x="2519" y="2173"/>
                  </a:lnTo>
                  <a:lnTo>
                    <a:pt x="2519" y="1812"/>
                  </a:lnTo>
                  <a:lnTo>
                    <a:pt x="2160" y="1812"/>
                  </a:lnTo>
                  <a:lnTo>
                    <a:pt x="2160" y="1452"/>
                  </a:lnTo>
                  <a:lnTo>
                    <a:pt x="1798" y="1452"/>
                  </a:lnTo>
                  <a:close/>
                  <a:moveTo>
                    <a:pt x="1080" y="0"/>
                  </a:moveTo>
                  <a:lnTo>
                    <a:pt x="1147" y="2"/>
                  </a:lnTo>
                  <a:lnTo>
                    <a:pt x="1219" y="11"/>
                  </a:lnTo>
                  <a:lnTo>
                    <a:pt x="1296" y="26"/>
                  </a:lnTo>
                  <a:lnTo>
                    <a:pt x="1376" y="48"/>
                  </a:lnTo>
                  <a:lnTo>
                    <a:pt x="1456" y="80"/>
                  </a:lnTo>
                  <a:lnTo>
                    <a:pt x="1541" y="121"/>
                  </a:lnTo>
                  <a:lnTo>
                    <a:pt x="1627" y="169"/>
                  </a:lnTo>
                  <a:lnTo>
                    <a:pt x="1713" y="231"/>
                  </a:lnTo>
                  <a:lnTo>
                    <a:pt x="1802" y="302"/>
                  </a:lnTo>
                  <a:lnTo>
                    <a:pt x="1890" y="384"/>
                  </a:lnTo>
                  <a:lnTo>
                    <a:pt x="1979" y="480"/>
                  </a:lnTo>
                  <a:lnTo>
                    <a:pt x="2068" y="384"/>
                  </a:lnTo>
                  <a:lnTo>
                    <a:pt x="2156" y="302"/>
                  </a:lnTo>
                  <a:lnTo>
                    <a:pt x="2245" y="231"/>
                  </a:lnTo>
                  <a:lnTo>
                    <a:pt x="2333" y="169"/>
                  </a:lnTo>
                  <a:lnTo>
                    <a:pt x="2418" y="121"/>
                  </a:lnTo>
                  <a:lnTo>
                    <a:pt x="2502" y="80"/>
                  </a:lnTo>
                  <a:lnTo>
                    <a:pt x="2584" y="50"/>
                  </a:lnTo>
                  <a:lnTo>
                    <a:pt x="2662" y="26"/>
                  </a:lnTo>
                  <a:lnTo>
                    <a:pt x="2739" y="11"/>
                  </a:lnTo>
                  <a:lnTo>
                    <a:pt x="2811" y="4"/>
                  </a:lnTo>
                  <a:lnTo>
                    <a:pt x="2878" y="2"/>
                  </a:lnTo>
                  <a:lnTo>
                    <a:pt x="2983" y="7"/>
                  </a:lnTo>
                  <a:lnTo>
                    <a:pt x="3083" y="26"/>
                  </a:lnTo>
                  <a:lnTo>
                    <a:pt x="3178" y="54"/>
                  </a:lnTo>
                  <a:lnTo>
                    <a:pt x="3269" y="91"/>
                  </a:lnTo>
                  <a:lnTo>
                    <a:pt x="3357" y="138"/>
                  </a:lnTo>
                  <a:lnTo>
                    <a:pt x="3441" y="192"/>
                  </a:lnTo>
                  <a:lnTo>
                    <a:pt x="3517" y="255"/>
                  </a:lnTo>
                  <a:lnTo>
                    <a:pt x="3589" y="324"/>
                  </a:lnTo>
                  <a:lnTo>
                    <a:pt x="3656" y="402"/>
                  </a:lnTo>
                  <a:lnTo>
                    <a:pt x="3716" y="484"/>
                  </a:lnTo>
                  <a:lnTo>
                    <a:pt x="3772" y="572"/>
                  </a:lnTo>
                  <a:lnTo>
                    <a:pt x="3818" y="665"/>
                  </a:lnTo>
                  <a:lnTo>
                    <a:pt x="3861" y="760"/>
                  </a:lnTo>
                  <a:lnTo>
                    <a:pt x="3895" y="860"/>
                  </a:lnTo>
                  <a:lnTo>
                    <a:pt x="3923" y="963"/>
                  </a:lnTo>
                  <a:lnTo>
                    <a:pt x="3943" y="1069"/>
                  </a:lnTo>
                  <a:lnTo>
                    <a:pt x="3954" y="1175"/>
                  </a:lnTo>
                  <a:lnTo>
                    <a:pt x="3958" y="1283"/>
                  </a:lnTo>
                  <a:lnTo>
                    <a:pt x="3953" y="1389"/>
                  </a:lnTo>
                  <a:lnTo>
                    <a:pt x="3936" y="1491"/>
                  </a:lnTo>
                  <a:lnTo>
                    <a:pt x="3908" y="1596"/>
                  </a:lnTo>
                  <a:lnTo>
                    <a:pt x="3871" y="1696"/>
                  </a:lnTo>
                  <a:lnTo>
                    <a:pt x="3822" y="1797"/>
                  </a:lnTo>
                  <a:lnTo>
                    <a:pt x="3764" y="1897"/>
                  </a:lnTo>
                  <a:lnTo>
                    <a:pt x="3699" y="1996"/>
                  </a:lnTo>
                  <a:lnTo>
                    <a:pt x="3625" y="2096"/>
                  </a:lnTo>
                  <a:lnTo>
                    <a:pt x="3543" y="2195"/>
                  </a:lnTo>
                  <a:lnTo>
                    <a:pt x="3452" y="2296"/>
                  </a:lnTo>
                  <a:lnTo>
                    <a:pt x="3357" y="2396"/>
                  </a:lnTo>
                  <a:lnTo>
                    <a:pt x="3252" y="2499"/>
                  </a:lnTo>
                  <a:lnTo>
                    <a:pt x="3143" y="2601"/>
                  </a:lnTo>
                  <a:lnTo>
                    <a:pt x="3029" y="2705"/>
                  </a:lnTo>
                  <a:lnTo>
                    <a:pt x="2910" y="2809"/>
                  </a:lnTo>
                  <a:lnTo>
                    <a:pt x="2785" y="2917"/>
                  </a:lnTo>
                  <a:lnTo>
                    <a:pt x="2657" y="3027"/>
                  </a:lnTo>
                  <a:lnTo>
                    <a:pt x="2525" y="3141"/>
                  </a:lnTo>
                  <a:lnTo>
                    <a:pt x="2498" y="3161"/>
                  </a:lnTo>
                  <a:lnTo>
                    <a:pt x="2469" y="3187"/>
                  </a:lnTo>
                  <a:lnTo>
                    <a:pt x="2437" y="3215"/>
                  </a:lnTo>
                  <a:lnTo>
                    <a:pt x="2400" y="3247"/>
                  </a:lnTo>
                  <a:lnTo>
                    <a:pt x="2363" y="3281"/>
                  </a:lnTo>
                  <a:lnTo>
                    <a:pt x="2322" y="3314"/>
                  </a:lnTo>
                  <a:lnTo>
                    <a:pt x="2281" y="3349"/>
                  </a:lnTo>
                  <a:lnTo>
                    <a:pt x="2240" y="3385"/>
                  </a:lnTo>
                  <a:lnTo>
                    <a:pt x="2201" y="3418"/>
                  </a:lnTo>
                  <a:lnTo>
                    <a:pt x="2161" y="3452"/>
                  </a:lnTo>
                  <a:lnTo>
                    <a:pt x="2124" y="3485"/>
                  </a:lnTo>
                  <a:lnTo>
                    <a:pt x="2091" y="3513"/>
                  </a:lnTo>
                  <a:lnTo>
                    <a:pt x="2059" y="3541"/>
                  </a:lnTo>
                  <a:lnTo>
                    <a:pt x="2031" y="3564"/>
                  </a:lnTo>
                  <a:lnTo>
                    <a:pt x="2011" y="3584"/>
                  </a:lnTo>
                  <a:lnTo>
                    <a:pt x="1994" y="3597"/>
                  </a:lnTo>
                  <a:lnTo>
                    <a:pt x="1983" y="3606"/>
                  </a:lnTo>
                  <a:lnTo>
                    <a:pt x="1979" y="3610"/>
                  </a:lnTo>
                  <a:lnTo>
                    <a:pt x="1975" y="3606"/>
                  </a:lnTo>
                  <a:lnTo>
                    <a:pt x="1964" y="3597"/>
                  </a:lnTo>
                  <a:lnTo>
                    <a:pt x="1947" y="3584"/>
                  </a:lnTo>
                  <a:lnTo>
                    <a:pt x="1927" y="3564"/>
                  </a:lnTo>
                  <a:lnTo>
                    <a:pt x="1899" y="3541"/>
                  </a:lnTo>
                  <a:lnTo>
                    <a:pt x="1867" y="3513"/>
                  </a:lnTo>
                  <a:lnTo>
                    <a:pt x="1834" y="3485"/>
                  </a:lnTo>
                  <a:lnTo>
                    <a:pt x="1797" y="3452"/>
                  </a:lnTo>
                  <a:lnTo>
                    <a:pt x="1757" y="3418"/>
                  </a:lnTo>
                  <a:lnTo>
                    <a:pt x="1718" y="3385"/>
                  </a:lnTo>
                  <a:lnTo>
                    <a:pt x="1677" y="3349"/>
                  </a:lnTo>
                  <a:lnTo>
                    <a:pt x="1636" y="3314"/>
                  </a:lnTo>
                  <a:lnTo>
                    <a:pt x="1595" y="3281"/>
                  </a:lnTo>
                  <a:lnTo>
                    <a:pt x="1558" y="3247"/>
                  </a:lnTo>
                  <a:lnTo>
                    <a:pt x="1521" y="3215"/>
                  </a:lnTo>
                  <a:lnTo>
                    <a:pt x="1489" y="3187"/>
                  </a:lnTo>
                  <a:lnTo>
                    <a:pt x="1460" y="3161"/>
                  </a:lnTo>
                  <a:lnTo>
                    <a:pt x="1433" y="3141"/>
                  </a:lnTo>
                  <a:lnTo>
                    <a:pt x="1301" y="3027"/>
                  </a:lnTo>
                  <a:lnTo>
                    <a:pt x="1173" y="2917"/>
                  </a:lnTo>
                  <a:lnTo>
                    <a:pt x="1048" y="2809"/>
                  </a:lnTo>
                  <a:lnTo>
                    <a:pt x="929" y="2705"/>
                  </a:lnTo>
                  <a:lnTo>
                    <a:pt x="815" y="2601"/>
                  </a:lnTo>
                  <a:lnTo>
                    <a:pt x="706" y="2499"/>
                  </a:lnTo>
                  <a:lnTo>
                    <a:pt x="601" y="2396"/>
                  </a:lnTo>
                  <a:lnTo>
                    <a:pt x="506" y="2296"/>
                  </a:lnTo>
                  <a:lnTo>
                    <a:pt x="415" y="2195"/>
                  </a:lnTo>
                  <a:lnTo>
                    <a:pt x="333" y="2096"/>
                  </a:lnTo>
                  <a:lnTo>
                    <a:pt x="259" y="1996"/>
                  </a:lnTo>
                  <a:lnTo>
                    <a:pt x="194" y="1897"/>
                  </a:lnTo>
                  <a:lnTo>
                    <a:pt x="136" y="1797"/>
                  </a:lnTo>
                  <a:lnTo>
                    <a:pt x="87" y="1696"/>
                  </a:lnTo>
                  <a:lnTo>
                    <a:pt x="50" y="1596"/>
                  </a:lnTo>
                  <a:lnTo>
                    <a:pt x="22" y="1491"/>
                  </a:lnTo>
                  <a:lnTo>
                    <a:pt x="5" y="1389"/>
                  </a:lnTo>
                  <a:lnTo>
                    <a:pt x="0" y="1283"/>
                  </a:lnTo>
                  <a:lnTo>
                    <a:pt x="2" y="1180"/>
                  </a:lnTo>
                  <a:lnTo>
                    <a:pt x="13" y="1080"/>
                  </a:lnTo>
                  <a:lnTo>
                    <a:pt x="32" y="981"/>
                  </a:lnTo>
                  <a:lnTo>
                    <a:pt x="56" y="883"/>
                  </a:lnTo>
                  <a:lnTo>
                    <a:pt x="86" y="788"/>
                  </a:lnTo>
                  <a:lnTo>
                    <a:pt x="123" y="694"/>
                  </a:lnTo>
                  <a:lnTo>
                    <a:pt x="166" y="605"/>
                  </a:lnTo>
                  <a:lnTo>
                    <a:pt x="216" y="521"/>
                  </a:lnTo>
                  <a:lnTo>
                    <a:pt x="270" y="439"/>
                  </a:lnTo>
                  <a:lnTo>
                    <a:pt x="329" y="365"/>
                  </a:lnTo>
                  <a:lnTo>
                    <a:pt x="395" y="294"/>
                  </a:lnTo>
                  <a:lnTo>
                    <a:pt x="465" y="231"/>
                  </a:lnTo>
                  <a:lnTo>
                    <a:pt x="540" y="173"/>
                  </a:lnTo>
                  <a:lnTo>
                    <a:pt x="620" y="123"/>
                  </a:lnTo>
                  <a:lnTo>
                    <a:pt x="704" y="80"/>
                  </a:lnTo>
                  <a:lnTo>
                    <a:pt x="793" y="47"/>
                  </a:lnTo>
                  <a:lnTo>
                    <a:pt x="884" y="22"/>
                  </a:lnTo>
                  <a:lnTo>
                    <a:pt x="979" y="6"/>
                  </a:lnTo>
                  <a:lnTo>
                    <a:pt x="10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6975005" y="4060308"/>
            <a:ext cx="648000" cy="648000"/>
            <a:chOff x="7276927" y="4717533"/>
            <a:chExt cx="648000" cy="648000"/>
          </a:xfrm>
        </p:grpSpPr>
        <p:sp>
          <p:nvSpPr>
            <p:cNvPr id="89" name="Овал 88"/>
            <p:cNvSpPr/>
            <p:nvPr/>
          </p:nvSpPr>
          <p:spPr>
            <a:xfrm>
              <a:off x="7276927" y="4717533"/>
              <a:ext cx="648000" cy="64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67" name="Group 33"/>
            <p:cNvGrpSpPr>
              <a:grpSpLocks noChangeAspect="1"/>
            </p:cNvGrpSpPr>
            <p:nvPr/>
          </p:nvGrpSpPr>
          <p:grpSpPr bwMode="auto">
            <a:xfrm>
              <a:off x="7467100" y="4843093"/>
              <a:ext cx="255509" cy="382863"/>
              <a:chOff x="1509" y="111"/>
              <a:chExt cx="2735" cy="4098"/>
            </a:xfrm>
            <a:solidFill>
              <a:schemeClr val="bg1"/>
            </a:solidFill>
          </p:grpSpPr>
          <p:sp>
            <p:nvSpPr>
              <p:cNvPr id="68" name="Freeform 35"/>
              <p:cNvSpPr>
                <a:spLocks/>
              </p:cNvSpPr>
              <p:nvPr/>
            </p:nvSpPr>
            <p:spPr bwMode="auto">
              <a:xfrm>
                <a:off x="2270" y="759"/>
                <a:ext cx="1213" cy="1213"/>
              </a:xfrm>
              <a:custGeom>
                <a:avLst/>
                <a:gdLst>
                  <a:gd name="T0" fmla="*/ 606 w 1213"/>
                  <a:gd name="T1" fmla="*/ 0 h 1213"/>
                  <a:gd name="T2" fmla="*/ 672 w 1213"/>
                  <a:gd name="T3" fmla="*/ 4 h 1213"/>
                  <a:gd name="T4" fmla="*/ 737 w 1213"/>
                  <a:gd name="T5" fmla="*/ 14 h 1213"/>
                  <a:gd name="T6" fmla="*/ 797 w 1213"/>
                  <a:gd name="T7" fmla="*/ 31 h 1213"/>
                  <a:gd name="T8" fmla="*/ 857 w 1213"/>
                  <a:gd name="T9" fmla="*/ 55 h 1213"/>
                  <a:gd name="T10" fmla="*/ 911 w 1213"/>
                  <a:gd name="T11" fmla="*/ 83 h 1213"/>
                  <a:gd name="T12" fmla="*/ 964 w 1213"/>
                  <a:gd name="T13" fmla="*/ 117 h 1213"/>
                  <a:gd name="T14" fmla="*/ 1012 w 1213"/>
                  <a:gd name="T15" fmla="*/ 157 h 1213"/>
                  <a:gd name="T16" fmla="*/ 1057 w 1213"/>
                  <a:gd name="T17" fmla="*/ 200 h 1213"/>
                  <a:gd name="T18" fmla="*/ 1095 w 1213"/>
                  <a:gd name="T19" fmla="*/ 249 h 1213"/>
                  <a:gd name="T20" fmla="*/ 1130 w 1213"/>
                  <a:gd name="T21" fmla="*/ 301 h 1213"/>
                  <a:gd name="T22" fmla="*/ 1158 w 1213"/>
                  <a:gd name="T23" fmla="*/ 357 h 1213"/>
                  <a:gd name="T24" fmla="*/ 1182 w 1213"/>
                  <a:gd name="T25" fmla="*/ 415 h 1213"/>
                  <a:gd name="T26" fmla="*/ 1198 w 1213"/>
                  <a:gd name="T27" fmla="*/ 477 h 1213"/>
                  <a:gd name="T28" fmla="*/ 1209 w 1213"/>
                  <a:gd name="T29" fmla="*/ 542 h 1213"/>
                  <a:gd name="T30" fmla="*/ 1213 w 1213"/>
                  <a:gd name="T31" fmla="*/ 607 h 1213"/>
                  <a:gd name="T32" fmla="*/ 1209 w 1213"/>
                  <a:gd name="T33" fmla="*/ 673 h 1213"/>
                  <a:gd name="T34" fmla="*/ 1198 w 1213"/>
                  <a:gd name="T35" fmla="*/ 737 h 1213"/>
                  <a:gd name="T36" fmla="*/ 1182 w 1213"/>
                  <a:gd name="T37" fmla="*/ 799 h 1213"/>
                  <a:gd name="T38" fmla="*/ 1158 w 1213"/>
                  <a:gd name="T39" fmla="*/ 857 h 1213"/>
                  <a:gd name="T40" fmla="*/ 1130 w 1213"/>
                  <a:gd name="T41" fmla="*/ 913 h 1213"/>
                  <a:gd name="T42" fmla="*/ 1095 w 1213"/>
                  <a:gd name="T43" fmla="*/ 965 h 1213"/>
                  <a:gd name="T44" fmla="*/ 1057 w 1213"/>
                  <a:gd name="T45" fmla="*/ 1014 h 1213"/>
                  <a:gd name="T46" fmla="*/ 1012 w 1213"/>
                  <a:gd name="T47" fmla="*/ 1057 h 1213"/>
                  <a:gd name="T48" fmla="*/ 964 w 1213"/>
                  <a:gd name="T49" fmla="*/ 1097 h 1213"/>
                  <a:gd name="T50" fmla="*/ 911 w 1213"/>
                  <a:gd name="T51" fmla="*/ 1130 h 1213"/>
                  <a:gd name="T52" fmla="*/ 857 w 1213"/>
                  <a:gd name="T53" fmla="*/ 1160 h 1213"/>
                  <a:gd name="T54" fmla="*/ 797 w 1213"/>
                  <a:gd name="T55" fmla="*/ 1182 h 1213"/>
                  <a:gd name="T56" fmla="*/ 737 w 1213"/>
                  <a:gd name="T57" fmla="*/ 1200 h 1213"/>
                  <a:gd name="T58" fmla="*/ 672 w 1213"/>
                  <a:gd name="T59" fmla="*/ 1210 h 1213"/>
                  <a:gd name="T60" fmla="*/ 606 w 1213"/>
                  <a:gd name="T61" fmla="*/ 1213 h 1213"/>
                  <a:gd name="T62" fmla="*/ 541 w 1213"/>
                  <a:gd name="T63" fmla="*/ 1210 h 1213"/>
                  <a:gd name="T64" fmla="*/ 476 w 1213"/>
                  <a:gd name="T65" fmla="*/ 1200 h 1213"/>
                  <a:gd name="T66" fmla="*/ 415 w 1213"/>
                  <a:gd name="T67" fmla="*/ 1182 h 1213"/>
                  <a:gd name="T68" fmla="*/ 356 w 1213"/>
                  <a:gd name="T69" fmla="*/ 1160 h 1213"/>
                  <a:gd name="T70" fmla="*/ 301 w 1213"/>
                  <a:gd name="T71" fmla="*/ 1130 h 1213"/>
                  <a:gd name="T72" fmla="*/ 249 w 1213"/>
                  <a:gd name="T73" fmla="*/ 1097 h 1213"/>
                  <a:gd name="T74" fmla="*/ 201 w 1213"/>
                  <a:gd name="T75" fmla="*/ 1057 h 1213"/>
                  <a:gd name="T76" fmla="*/ 156 w 1213"/>
                  <a:gd name="T77" fmla="*/ 1014 h 1213"/>
                  <a:gd name="T78" fmla="*/ 117 w 1213"/>
                  <a:gd name="T79" fmla="*/ 965 h 1213"/>
                  <a:gd name="T80" fmla="*/ 83 w 1213"/>
                  <a:gd name="T81" fmla="*/ 913 h 1213"/>
                  <a:gd name="T82" fmla="*/ 54 w 1213"/>
                  <a:gd name="T83" fmla="*/ 857 h 1213"/>
                  <a:gd name="T84" fmla="*/ 31 w 1213"/>
                  <a:gd name="T85" fmla="*/ 799 h 1213"/>
                  <a:gd name="T86" fmla="*/ 14 w 1213"/>
                  <a:gd name="T87" fmla="*/ 737 h 1213"/>
                  <a:gd name="T88" fmla="*/ 3 w 1213"/>
                  <a:gd name="T89" fmla="*/ 673 h 1213"/>
                  <a:gd name="T90" fmla="*/ 0 w 1213"/>
                  <a:gd name="T91" fmla="*/ 607 h 1213"/>
                  <a:gd name="T92" fmla="*/ 3 w 1213"/>
                  <a:gd name="T93" fmla="*/ 542 h 1213"/>
                  <a:gd name="T94" fmla="*/ 14 w 1213"/>
                  <a:gd name="T95" fmla="*/ 477 h 1213"/>
                  <a:gd name="T96" fmla="*/ 31 w 1213"/>
                  <a:gd name="T97" fmla="*/ 415 h 1213"/>
                  <a:gd name="T98" fmla="*/ 54 w 1213"/>
                  <a:gd name="T99" fmla="*/ 357 h 1213"/>
                  <a:gd name="T100" fmla="*/ 83 w 1213"/>
                  <a:gd name="T101" fmla="*/ 301 h 1213"/>
                  <a:gd name="T102" fmla="*/ 117 w 1213"/>
                  <a:gd name="T103" fmla="*/ 249 h 1213"/>
                  <a:gd name="T104" fmla="*/ 156 w 1213"/>
                  <a:gd name="T105" fmla="*/ 200 h 1213"/>
                  <a:gd name="T106" fmla="*/ 201 w 1213"/>
                  <a:gd name="T107" fmla="*/ 157 h 1213"/>
                  <a:gd name="T108" fmla="*/ 249 w 1213"/>
                  <a:gd name="T109" fmla="*/ 117 h 1213"/>
                  <a:gd name="T110" fmla="*/ 301 w 1213"/>
                  <a:gd name="T111" fmla="*/ 83 h 1213"/>
                  <a:gd name="T112" fmla="*/ 356 w 1213"/>
                  <a:gd name="T113" fmla="*/ 55 h 1213"/>
                  <a:gd name="T114" fmla="*/ 415 w 1213"/>
                  <a:gd name="T115" fmla="*/ 31 h 1213"/>
                  <a:gd name="T116" fmla="*/ 476 w 1213"/>
                  <a:gd name="T117" fmla="*/ 14 h 1213"/>
                  <a:gd name="T118" fmla="*/ 541 w 1213"/>
                  <a:gd name="T119" fmla="*/ 4 h 1213"/>
                  <a:gd name="T120" fmla="*/ 606 w 1213"/>
                  <a:gd name="T121" fmla="*/ 0 h 121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213" h="1213">
                    <a:moveTo>
                      <a:pt x="606" y="0"/>
                    </a:moveTo>
                    <a:lnTo>
                      <a:pt x="672" y="4"/>
                    </a:lnTo>
                    <a:lnTo>
                      <a:pt x="737" y="14"/>
                    </a:lnTo>
                    <a:lnTo>
                      <a:pt x="797" y="31"/>
                    </a:lnTo>
                    <a:lnTo>
                      <a:pt x="857" y="55"/>
                    </a:lnTo>
                    <a:lnTo>
                      <a:pt x="911" y="83"/>
                    </a:lnTo>
                    <a:lnTo>
                      <a:pt x="964" y="117"/>
                    </a:lnTo>
                    <a:lnTo>
                      <a:pt x="1012" y="157"/>
                    </a:lnTo>
                    <a:lnTo>
                      <a:pt x="1057" y="200"/>
                    </a:lnTo>
                    <a:lnTo>
                      <a:pt x="1095" y="249"/>
                    </a:lnTo>
                    <a:lnTo>
                      <a:pt x="1130" y="301"/>
                    </a:lnTo>
                    <a:lnTo>
                      <a:pt x="1158" y="357"/>
                    </a:lnTo>
                    <a:lnTo>
                      <a:pt x="1182" y="415"/>
                    </a:lnTo>
                    <a:lnTo>
                      <a:pt x="1198" y="477"/>
                    </a:lnTo>
                    <a:lnTo>
                      <a:pt x="1209" y="542"/>
                    </a:lnTo>
                    <a:lnTo>
                      <a:pt x="1213" y="607"/>
                    </a:lnTo>
                    <a:lnTo>
                      <a:pt x="1209" y="673"/>
                    </a:lnTo>
                    <a:lnTo>
                      <a:pt x="1198" y="737"/>
                    </a:lnTo>
                    <a:lnTo>
                      <a:pt x="1182" y="799"/>
                    </a:lnTo>
                    <a:lnTo>
                      <a:pt x="1158" y="857"/>
                    </a:lnTo>
                    <a:lnTo>
                      <a:pt x="1130" y="913"/>
                    </a:lnTo>
                    <a:lnTo>
                      <a:pt x="1095" y="965"/>
                    </a:lnTo>
                    <a:lnTo>
                      <a:pt x="1057" y="1014"/>
                    </a:lnTo>
                    <a:lnTo>
                      <a:pt x="1012" y="1057"/>
                    </a:lnTo>
                    <a:lnTo>
                      <a:pt x="964" y="1097"/>
                    </a:lnTo>
                    <a:lnTo>
                      <a:pt x="911" y="1130"/>
                    </a:lnTo>
                    <a:lnTo>
                      <a:pt x="857" y="1160"/>
                    </a:lnTo>
                    <a:lnTo>
                      <a:pt x="797" y="1182"/>
                    </a:lnTo>
                    <a:lnTo>
                      <a:pt x="737" y="1200"/>
                    </a:lnTo>
                    <a:lnTo>
                      <a:pt x="672" y="1210"/>
                    </a:lnTo>
                    <a:lnTo>
                      <a:pt x="606" y="1213"/>
                    </a:lnTo>
                    <a:lnTo>
                      <a:pt x="541" y="1210"/>
                    </a:lnTo>
                    <a:lnTo>
                      <a:pt x="476" y="1200"/>
                    </a:lnTo>
                    <a:lnTo>
                      <a:pt x="415" y="1182"/>
                    </a:lnTo>
                    <a:lnTo>
                      <a:pt x="356" y="1160"/>
                    </a:lnTo>
                    <a:lnTo>
                      <a:pt x="301" y="1130"/>
                    </a:lnTo>
                    <a:lnTo>
                      <a:pt x="249" y="1097"/>
                    </a:lnTo>
                    <a:lnTo>
                      <a:pt x="201" y="1057"/>
                    </a:lnTo>
                    <a:lnTo>
                      <a:pt x="156" y="1014"/>
                    </a:lnTo>
                    <a:lnTo>
                      <a:pt x="117" y="965"/>
                    </a:lnTo>
                    <a:lnTo>
                      <a:pt x="83" y="913"/>
                    </a:lnTo>
                    <a:lnTo>
                      <a:pt x="54" y="857"/>
                    </a:lnTo>
                    <a:lnTo>
                      <a:pt x="31" y="799"/>
                    </a:lnTo>
                    <a:lnTo>
                      <a:pt x="14" y="737"/>
                    </a:lnTo>
                    <a:lnTo>
                      <a:pt x="3" y="673"/>
                    </a:lnTo>
                    <a:lnTo>
                      <a:pt x="0" y="607"/>
                    </a:lnTo>
                    <a:lnTo>
                      <a:pt x="3" y="542"/>
                    </a:lnTo>
                    <a:lnTo>
                      <a:pt x="14" y="477"/>
                    </a:lnTo>
                    <a:lnTo>
                      <a:pt x="31" y="415"/>
                    </a:lnTo>
                    <a:lnTo>
                      <a:pt x="54" y="357"/>
                    </a:lnTo>
                    <a:lnTo>
                      <a:pt x="83" y="301"/>
                    </a:lnTo>
                    <a:lnTo>
                      <a:pt x="117" y="249"/>
                    </a:lnTo>
                    <a:lnTo>
                      <a:pt x="156" y="200"/>
                    </a:lnTo>
                    <a:lnTo>
                      <a:pt x="201" y="157"/>
                    </a:lnTo>
                    <a:lnTo>
                      <a:pt x="249" y="117"/>
                    </a:lnTo>
                    <a:lnTo>
                      <a:pt x="301" y="83"/>
                    </a:lnTo>
                    <a:lnTo>
                      <a:pt x="356" y="55"/>
                    </a:lnTo>
                    <a:lnTo>
                      <a:pt x="415" y="31"/>
                    </a:lnTo>
                    <a:lnTo>
                      <a:pt x="476" y="14"/>
                    </a:lnTo>
                    <a:lnTo>
                      <a:pt x="541" y="4"/>
                    </a:lnTo>
                    <a:lnTo>
                      <a:pt x="6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9" name="Freeform 36"/>
              <p:cNvSpPr>
                <a:spLocks noEditPoints="1"/>
              </p:cNvSpPr>
              <p:nvPr/>
            </p:nvSpPr>
            <p:spPr bwMode="auto">
              <a:xfrm>
                <a:off x="1622" y="111"/>
                <a:ext cx="2509" cy="3378"/>
              </a:xfrm>
              <a:custGeom>
                <a:avLst/>
                <a:gdLst>
                  <a:gd name="T0" fmla="*/ 1017 w 2509"/>
                  <a:gd name="T1" fmla="*/ 442 h 3378"/>
                  <a:gd name="T2" fmla="*/ 743 w 2509"/>
                  <a:gd name="T3" fmla="*/ 581 h 3378"/>
                  <a:gd name="T4" fmla="*/ 537 w 2509"/>
                  <a:gd name="T5" fmla="*/ 806 h 3378"/>
                  <a:gd name="T6" fmla="*/ 423 w 2509"/>
                  <a:gd name="T7" fmla="*/ 1094 h 3378"/>
                  <a:gd name="T8" fmla="*/ 423 w 2509"/>
                  <a:gd name="T9" fmla="*/ 1416 h 3378"/>
                  <a:gd name="T10" fmla="*/ 537 w 2509"/>
                  <a:gd name="T11" fmla="*/ 1704 h 3378"/>
                  <a:gd name="T12" fmla="*/ 743 w 2509"/>
                  <a:gd name="T13" fmla="*/ 1929 h 3378"/>
                  <a:gd name="T14" fmla="*/ 1017 w 2509"/>
                  <a:gd name="T15" fmla="*/ 2068 h 3378"/>
                  <a:gd name="T16" fmla="*/ 1336 w 2509"/>
                  <a:gd name="T17" fmla="*/ 2097 h 3378"/>
                  <a:gd name="T18" fmla="*/ 1636 w 2509"/>
                  <a:gd name="T19" fmla="*/ 2011 h 3378"/>
                  <a:gd name="T20" fmla="*/ 1878 w 2509"/>
                  <a:gd name="T21" fmla="*/ 1825 h 3378"/>
                  <a:gd name="T22" fmla="*/ 2041 w 2509"/>
                  <a:gd name="T23" fmla="*/ 1566 h 3378"/>
                  <a:gd name="T24" fmla="*/ 2100 w 2509"/>
                  <a:gd name="T25" fmla="*/ 1255 h 3378"/>
                  <a:gd name="T26" fmla="*/ 2041 w 2509"/>
                  <a:gd name="T27" fmla="*/ 944 h 3378"/>
                  <a:gd name="T28" fmla="*/ 1878 w 2509"/>
                  <a:gd name="T29" fmla="*/ 684 h 3378"/>
                  <a:gd name="T30" fmla="*/ 1636 w 2509"/>
                  <a:gd name="T31" fmla="*/ 499 h 3378"/>
                  <a:gd name="T32" fmla="*/ 1336 w 2509"/>
                  <a:gd name="T33" fmla="*/ 412 h 3378"/>
                  <a:gd name="T34" fmla="*/ 1352 w 2509"/>
                  <a:gd name="T35" fmla="*/ 4 h 3378"/>
                  <a:gd name="T36" fmla="*/ 1721 w 2509"/>
                  <a:gd name="T37" fmla="*/ 89 h 3378"/>
                  <a:gd name="T38" fmla="*/ 2038 w 2509"/>
                  <a:gd name="T39" fmla="*/ 276 h 3378"/>
                  <a:gd name="T40" fmla="*/ 2288 w 2509"/>
                  <a:gd name="T41" fmla="*/ 544 h 3378"/>
                  <a:gd name="T42" fmla="*/ 2450 w 2509"/>
                  <a:gd name="T43" fmla="*/ 877 h 3378"/>
                  <a:gd name="T44" fmla="*/ 2509 w 2509"/>
                  <a:gd name="T45" fmla="*/ 1255 h 3378"/>
                  <a:gd name="T46" fmla="*/ 2463 w 2509"/>
                  <a:gd name="T47" fmla="*/ 1567 h 3378"/>
                  <a:gd name="T48" fmla="*/ 2344 w 2509"/>
                  <a:gd name="T49" fmla="*/ 1850 h 3378"/>
                  <a:gd name="T50" fmla="*/ 2177 w 2509"/>
                  <a:gd name="T51" fmla="*/ 2115 h 3378"/>
                  <a:gd name="T52" fmla="*/ 2036 w 2509"/>
                  <a:gd name="T53" fmla="*/ 2311 h 3378"/>
                  <a:gd name="T54" fmla="*/ 1908 w 2509"/>
                  <a:gd name="T55" fmla="*/ 2486 h 3378"/>
                  <a:gd name="T56" fmla="*/ 1756 w 2509"/>
                  <a:gd name="T57" fmla="*/ 2696 h 3378"/>
                  <a:gd name="T58" fmla="*/ 1595 w 2509"/>
                  <a:gd name="T59" fmla="*/ 2915 h 3378"/>
                  <a:gd name="T60" fmla="*/ 1447 w 2509"/>
                  <a:gd name="T61" fmla="*/ 3117 h 3378"/>
                  <a:gd name="T62" fmla="*/ 1327 w 2509"/>
                  <a:gd name="T63" fmla="*/ 3280 h 3378"/>
                  <a:gd name="T64" fmla="*/ 1254 w 2509"/>
                  <a:gd name="T65" fmla="*/ 3378 h 3378"/>
                  <a:gd name="T66" fmla="*/ 1225 w 2509"/>
                  <a:gd name="T67" fmla="*/ 3337 h 3378"/>
                  <a:gd name="T68" fmla="*/ 1144 w 2509"/>
                  <a:gd name="T69" fmla="*/ 3227 h 3378"/>
                  <a:gd name="T70" fmla="*/ 1028 w 2509"/>
                  <a:gd name="T71" fmla="*/ 3070 h 3378"/>
                  <a:gd name="T72" fmla="*/ 891 w 2509"/>
                  <a:gd name="T73" fmla="*/ 2881 h 3378"/>
                  <a:gd name="T74" fmla="*/ 746 w 2509"/>
                  <a:gd name="T75" fmla="*/ 2684 h 3378"/>
                  <a:gd name="T76" fmla="*/ 608 w 2509"/>
                  <a:gd name="T77" fmla="*/ 2495 h 3378"/>
                  <a:gd name="T78" fmla="*/ 490 w 2509"/>
                  <a:gd name="T79" fmla="*/ 2335 h 3378"/>
                  <a:gd name="T80" fmla="*/ 377 w 2509"/>
                  <a:gd name="T81" fmla="*/ 2181 h 3378"/>
                  <a:gd name="T82" fmla="*/ 203 w 2509"/>
                  <a:gd name="T83" fmla="*/ 1917 h 3378"/>
                  <a:gd name="T84" fmla="*/ 69 w 2509"/>
                  <a:gd name="T85" fmla="*/ 1640 h 3378"/>
                  <a:gd name="T86" fmla="*/ 4 w 2509"/>
                  <a:gd name="T87" fmla="*/ 1336 h 3378"/>
                  <a:gd name="T88" fmla="*/ 33 w 2509"/>
                  <a:gd name="T89" fmla="*/ 967 h 3378"/>
                  <a:gd name="T90" fmla="*/ 171 w 2509"/>
                  <a:gd name="T91" fmla="*/ 622 h 3378"/>
                  <a:gd name="T92" fmla="*/ 401 w 2509"/>
                  <a:gd name="T93" fmla="*/ 335 h 3378"/>
                  <a:gd name="T94" fmla="*/ 702 w 2509"/>
                  <a:gd name="T95" fmla="*/ 128 h 3378"/>
                  <a:gd name="T96" fmla="*/ 1061 w 2509"/>
                  <a:gd name="T97" fmla="*/ 15 h 337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2509" h="3378">
                    <a:moveTo>
                      <a:pt x="1254" y="409"/>
                    </a:moveTo>
                    <a:lnTo>
                      <a:pt x="1172" y="412"/>
                    </a:lnTo>
                    <a:lnTo>
                      <a:pt x="1094" y="423"/>
                    </a:lnTo>
                    <a:lnTo>
                      <a:pt x="1017" y="442"/>
                    </a:lnTo>
                    <a:lnTo>
                      <a:pt x="943" y="467"/>
                    </a:lnTo>
                    <a:lnTo>
                      <a:pt x="872" y="499"/>
                    </a:lnTo>
                    <a:lnTo>
                      <a:pt x="805" y="538"/>
                    </a:lnTo>
                    <a:lnTo>
                      <a:pt x="743" y="581"/>
                    </a:lnTo>
                    <a:lnTo>
                      <a:pt x="684" y="630"/>
                    </a:lnTo>
                    <a:lnTo>
                      <a:pt x="630" y="684"/>
                    </a:lnTo>
                    <a:lnTo>
                      <a:pt x="581" y="743"/>
                    </a:lnTo>
                    <a:lnTo>
                      <a:pt x="537" y="806"/>
                    </a:lnTo>
                    <a:lnTo>
                      <a:pt x="499" y="873"/>
                    </a:lnTo>
                    <a:lnTo>
                      <a:pt x="468" y="944"/>
                    </a:lnTo>
                    <a:lnTo>
                      <a:pt x="442" y="1017"/>
                    </a:lnTo>
                    <a:lnTo>
                      <a:pt x="423" y="1094"/>
                    </a:lnTo>
                    <a:lnTo>
                      <a:pt x="412" y="1174"/>
                    </a:lnTo>
                    <a:lnTo>
                      <a:pt x="408" y="1255"/>
                    </a:lnTo>
                    <a:lnTo>
                      <a:pt x="412" y="1336"/>
                    </a:lnTo>
                    <a:lnTo>
                      <a:pt x="423" y="1416"/>
                    </a:lnTo>
                    <a:lnTo>
                      <a:pt x="442" y="1493"/>
                    </a:lnTo>
                    <a:lnTo>
                      <a:pt x="468" y="1566"/>
                    </a:lnTo>
                    <a:lnTo>
                      <a:pt x="499" y="1637"/>
                    </a:lnTo>
                    <a:lnTo>
                      <a:pt x="537" y="1704"/>
                    </a:lnTo>
                    <a:lnTo>
                      <a:pt x="581" y="1767"/>
                    </a:lnTo>
                    <a:lnTo>
                      <a:pt x="630" y="1825"/>
                    </a:lnTo>
                    <a:lnTo>
                      <a:pt x="684" y="1880"/>
                    </a:lnTo>
                    <a:lnTo>
                      <a:pt x="743" y="1929"/>
                    </a:lnTo>
                    <a:lnTo>
                      <a:pt x="805" y="1973"/>
                    </a:lnTo>
                    <a:lnTo>
                      <a:pt x="872" y="2011"/>
                    </a:lnTo>
                    <a:lnTo>
                      <a:pt x="943" y="2043"/>
                    </a:lnTo>
                    <a:lnTo>
                      <a:pt x="1017" y="2068"/>
                    </a:lnTo>
                    <a:lnTo>
                      <a:pt x="1094" y="2086"/>
                    </a:lnTo>
                    <a:lnTo>
                      <a:pt x="1172" y="2097"/>
                    </a:lnTo>
                    <a:lnTo>
                      <a:pt x="1254" y="2102"/>
                    </a:lnTo>
                    <a:lnTo>
                      <a:pt x="1336" y="2097"/>
                    </a:lnTo>
                    <a:lnTo>
                      <a:pt x="1414" y="2086"/>
                    </a:lnTo>
                    <a:lnTo>
                      <a:pt x="1491" y="2068"/>
                    </a:lnTo>
                    <a:lnTo>
                      <a:pt x="1566" y="2043"/>
                    </a:lnTo>
                    <a:lnTo>
                      <a:pt x="1636" y="2011"/>
                    </a:lnTo>
                    <a:lnTo>
                      <a:pt x="1703" y="1973"/>
                    </a:lnTo>
                    <a:lnTo>
                      <a:pt x="1765" y="1929"/>
                    </a:lnTo>
                    <a:lnTo>
                      <a:pt x="1825" y="1880"/>
                    </a:lnTo>
                    <a:lnTo>
                      <a:pt x="1878" y="1825"/>
                    </a:lnTo>
                    <a:lnTo>
                      <a:pt x="1928" y="1767"/>
                    </a:lnTo>
                    <a:lnTo>
                      <a:pt x="1971" y="1704"/>
                    </a:lnTo>
                    <a:lnTo>
                      <a:pt x="2010" y="1637"/>
                    </a:lnTo>
                    <a:lnTo>
                      <a:pt x="2041" y="1566"/>
                    </a:lnTo>
                    <a:lnTo>
                      <a:pt x="2067" y="1493"/>
                    </a:lnTo>
                    <a:lnTo>
                      <a:pt x="2086" y="1416"/>
                    </a:lnTo>
                    <a:lnTo>
                      <a:pt x="2097" y="1336"/>
                    </a:lnTo>
                    <a:lnTo>
                      <a:pt x="2100" y="1255"/>
                    </a:lnTo>
                    <a:lnTo>
                      <a:pt x="2097" y="1174"/>
                    </a:lnTo>
                    <a:lnTo>
                      <a:pt x="2086" y="1094"/>
                    </a:lnTo>
                    <a:lnTo>
                      <a:pt x="2067" y="1017"/>
                    </a:lnTo>
                    <a:lnTo>
                      <a:pt x="2041" y="944"/>
                    </a:lnTo>
                    <a:lnTo>
                      <a:pt x="2010" y="873"/>
                    </a:lnTo>
                    <a:lnTo>
                      <a:pt x="1971" y="806"/>
                    </a:lnTo>
                    <a:lnTo>
                      <a:pt x="1928" y="743"/>
                    </a:lnTo>
                    <a:lnTo>
                      <a:pt x="1878" y="684"/>
                    </a:lnTo>
                    <a:lnTo>
                      <a:pt x="1825" y="630"/>
                    </a:lnTo>
                    <a:lnTo>
                      <a:pt x="1765" y="581"/>
                    </a:lnTo>
                    <a:lnTo>
                      <a:pt x="1703" y="538"/>
                    </a:lnTo>
                    <a:lnTo>
                      <a:pt x="1636" y="499"/>
                    </a:lnTo>
                    <a:lnTo>
                      <a:pt x="1566" y="467"/>
                    </a:lnTo>
                    <a:lnTo>
                      <a:pt x="1491" y="442"/>
                    </a:lnTo>
                    <a:lnTo>
                      <a:pt x="1414" y="423"/>
                    </a:lnTo>
                    <a:lnTo>
                      <a:pt x="1336" y="412"/>
                    </a:lnTo>
                    <a:lnTo>
                      <a:pt x="1254" y="409"/>
                    </a:lnTo>
                    <a:close/>
                    <a:moveTo>
                      <a:pt x="1254" y="0"/>
                    </a:moveTo>
                    <a:lnTo>
                      <a:pt x="1254" y="0"/>
                    </a:lnTo>
                    <a:lnTo>
                      <a:pt x="1352" y="4"/>
                    </a:lnTo>
                    <a:lnTo>
                      <a:pt x="1448" y="15"/>
                    </a:lnTo>
                    <a:lnTo>
                      <a:pt x="1542" y="34"/>
                    </a:lnTo>
                    <a:lnTo>
                      <a:pt x="1633" y="58"/>
                    </a:lnTo>
                    <a:lnTo>
                      <a:pt x="1721" y="89"/>
                    </a:lnTo>
                    <a:lnTo>
                      <a:pt x="1805" y="128"/>
                    </a:lnTo>
                    <a:lnTo>
                      <a:pt x="1887" y="171"/>
                    </a:lnTo>
                    <a:lnTo>
                      <a:pt x="1965" y="221"/>
                    </a:lnTo>
                    <a:lnTo>
                      <a:pt x="2038" y="276"/>
                    </a:lnTo>
                    <a:lnTo>
                      <a:pt x="2108" y="335"/>
                    </a:lnTo>
                    <a:lnTo>
                      <a:pt x="2172" y="401"/>
                    </a:lnTo>
                    <a:lnTo>
                      <a:pt x="2233" y="471"/>
                    </a:lnTo>
                    <a:lnTo>
                      <a:pt x="2288" y="544"/>
                    </a:lnTo>
                    <a:lnTo>
                      <a:pt x="2337" y="622"/>
                    </a:lnTo>
                    <a:lnTo>
                      <a:pt x="2381" y="703"/>
                    </a:lnTo>
                    <a:lnTo>
                      <a:pt x="2418" y="789"/>
                    </a:lnTo>
                    <a:lnTo>
                      <a:pt x="2450" y="877"/>
                    </a:lnTo>
                    <a:lnTo>
                      <a:pt x="2475" y="967"/>
                    </a:lnTo>
                    <a:lnTo>
                      <a:pt x="2494" y="1061"/>
                    </a:lnTo>
                    <a:lnTo>
                      <a:pt x="2505" y="1157"/>
                    </a:lnTo>
                    <a:lnTo>
                      <a:pt x="2509" y="1255"/>
                    </a:lnTo>
                    <a:lnTo>
                      <a:pt x="2505" y="1336"/>
                    </a:lnTo>
                    <a:lnTo>
                      <a:pt x="2496" y="1416"/>
                    </a:lnTo>
                    <a:lnTo>
                      <a:pt x="2483" y="1493"/>
                    </a:lnTo>
                    <a:lnTo>
                      <a:pt x="2463" y="1567"/>
                    </a:lnTo>
                    <a:lnTo>
                      <a:pt x="2439" y="1640"/>
                    </a:lnTo>
                    <a:lnTo>
                      <a:pt x="2411" y="1712"/>
                    </a:lnTo>
                    <a:lnTo>
                      <a:pt x="2378" y="1782"/>
                    </a:lnTo>
                    <a:lnTo>
                      <a:pt x="2344" y="1850"/>
                    </a:lnTo>
                    <a:lnTo>
                      <a:pt x="2305" y="1917"/>
                    </a:lnTo>
                    <a:lnTo>
                      <a:pt x="2264" y="1984"/>
                    </a:lnTo>
                    <a:lnTo>
                      <a:pt x="2222" y="2050"/>
                    </a:lnTo>
                    <a:lnTo>
                      <a:pt x="2177" y="2115"/>
                    </a:lnTo>
                    <a:lnTo>
                      <a:pt x="2131" y="2181"/>
                    </a:lnTo>
                    <a:lnTo>
                      <a:pt x="2084" y="2244"/>
                    </a:lnTo>
                    <a:lnTo>
                      <a:pt x="2061" y="2276"/>
                    </a:lnTo>
                    <a:lnTo>
                      <a:pt x="2036" y="2311"/>
                    </a:lnTo>
                    <a:lnTo>
                      <a:pt x="2007" y="2351"/>
                    </a:lnTo>
                    <a:lnTo>
                      <a:pt x="1976" y="2393"/>
                    </a:lnTo>
                    <a:lnTo>
                      <a:pt x="1943" y="2439"/>
                    </a:lnTo>
                    <a:lnTo>
                      <a:pt x="1908" y="2486"/>
                    </a:lnTo>
                    <a:lnTo>
                      <a:pt x="1871" y="2537"/>
                    </a:lnTo>
                    <a:lnTo>
                      <a:pt x="1834" y="2588"/>
                    </a:lnTo>
                    <a:lnTo>
                      <a:pt x="1794" y="2641"/>
                    </a:lnTo>
                    <a:lnTo>
                      <a:pt x="1756" y="2696"/>
                    </a:lnTo>
                    <a:lnTo>
                      <a:pt x="1715" y="2751"/>
                    </a:lnTo>
                    <a:lnTo>
                      <a:pt x="1675" y="2805"/>
                    </a:lnTo>
                    <a:lnTo>
                      <a:pt x="1635" y="2860"/>
                    </a:lnTo>
                    <a:lnTo>
                      <a:pt x="1595" y="2915"/>
                    </a:lnTo>
                    <a:lnTo>
                      <a:pt x="1557" y="2968"/>
                    </a:lnTo>
                    <a:lnTo>
                      <a:pt x="1519" y="3019"/>
                    </a:lnTo>
                    <a:lnTo>
                      <a:pt x="1481" y="3070"/>
                    </a:lnTo>
                    <a:lnTo>
                      <a:pt x="1447" y="3117"/>
                    </a:lnTo>
                    <a:lnTo>
                      <a:pt x="1413" y="3163"/>
                    </a:lnTo>
                    <a:lnTo>
                      <a:pt x="1382" y="3205"/>
                    </a:lnTo>
                    <a:lnTo>
                      <a:pt x="1354" y="3245"/>
                    </a:lnTo>
                    <a:lnTo>
                      <a:pt x="1327" y="3280"/>
                    </a:lnTo>
                    <a:lnTo>
                      <a:pt x="1304" y="3312"/>
                    </a:lnTo>
                    <a:lnTo>
                      <a:pt x="1284" y="3339"/>
                    </a:lnTo>
                    <a:lnTo>
                      <a:pt x="1267" y="3360"/>
                    </a:lnTo>
                    <a:lnTo>
                      <a:pt x="1254" y="3378"/>
                    </a:lnTo>
                    <a:lnTo>
                      <a:pt x="1252" y="3375"/>
                    </a:lnTo>
                    <a:lnTo>
                      <a:pt x="1247" y="3367"/>
                    </a:lnTo>
                    <a:lnTo>
                      <a:pt x="1237" y="3354"/>
                    </a:lnTo>
                    <a:lnTo>
                      <a:pt x="1225" y="3337"/>
                    </a:lnTo>
                    <a:lnTo>
                      <a:pt x="1208" y="3316"/>
                    </a:lnTo>
                    <a:lnTo>
                      <a:pt x="1190" y="3290"/>
                    </a:lnTo>
                    <a:lnTo>
                      <a:pt x="1169" y="3260"/>
                    </a:lnTo>
                    <a:lnTo>
                      <a:pt x="1144" y="3227"/>
                    </a:lnTo>
                    <a:lnTo>
                      <a:pt x="1118" y="3191"/>
                    </a:lnTo>
                    <a:lnTo>
                      <a:pt x="1091" y="3153"/>
                    </a:lnTo>
                    <a:lnTo>
                      <a:pt x="1061" y="3112"/>
                    </a:lnTo>
                    <a:lnTo>
                      <a:pt x="1028" y="3070"/>
                    </a:lnTo>
                    <a:lnTo>
                      <a:pt x="996" y="3025"/>
                    </a:lnTo>
                    <a:lnTo>
                      <a:pt x="961" y="2978"/>
                    </a:lnTo>
                    <a:lnTo>
                      <a:pt x="927" y="2931"/>
                    </a:lnTo>
                    <a:lnTo>
                      <a:pt x="891" y="2881"/>
                    </a:lnTo>
                    <a:lnTo>
                      <a:pt x="855" y="2833"/>
                    </a:lnTo>
                    <a:lnTo>
                      <a:pt x="819" y="2783"/>
                    </a:lnTo>
                    <a:lnTo>
                      <a:pt x="782" y="2733"/>
                    </a:lnTo>
                    <a:lnTo>
                      <a:pt x="746" y="2684"/>
                    </a:lnTo>
                    <a:lnTo>
                      <a:pt x="710" y="2635"/>
                    </a:lnTo>
                    <a:lnTo>
                      <a:pt x="675" y="2587"/>
                    </a:lnTo>
                    <a:lnTo>
                      <a:pt x="640" y="2540"/>
                    </a:lnTo>
                    <a:lnTo>
                      <a:pt x="608" y="2495"/>
                    </a:lnTo>
                    <a:lnTo>
                      <a:pt x="576" y="2451"/>
                    </a:lnTo>
                    <a:lnTo>
                      <a:pt x="545" y="2409"/>
                    </a:lnTo>
                    <a:lnTo>
                      <a:pt x="516" y="2371"/>
                    </a:lnTo>
                    <a:lnTo>
                      <a:pt x="490" y="2335"/>
                    </a:lnTo>
                    <a:lnTo>
                      <a:pt x="465" y="2301"/>
                    </a:lnTo>
                    <a:lnTo>
                      <a:pt x="444" y="2271"/>
                    </a:lnTo>
                    <a:lnTo>
                      <a:pt x="424" y="2244"/>
                    </a:lnTo>
                    <a:lnTo>
                      <a:pt x="377" y="2181"/>
                    </a:lnTo>
                    <a:lnTo>
                      <a:pt x="331" y="2115"/>
                    </a:lnTo>
                    <a:lnTo>
                      <a:pt x="287" y="2050"/>
                    </a:lnTo>
                    <a:lnTo>
                      <a:pt x="244" y="1984"/>
                    </a:lnTo>
                    <a:lnTo>
                      <a:pt x="203" y="1917"/>
                    </a:lnTo>
                    <a:lnTo>
                      <a:pt x="165" y="1850"/>
                    </a:lnTo>
                    <a:lnTo>
                      <a:pt x="130" y="1782"/>
                    </a:lnTo>
                    <a:lnTo>
                      <a:pt x="98" y="1712"/>
                    </a:lnTo>
                    <a:lnTo>
                      <a:pt x="69" y="1640"/>
                    </a:lnTo>
                    <a:lnTo>
                      <a:pt x="46" y="1567"/>
                    </a:lnTo>
                    <a:lnTo>
                      <a:pt x="26" y="1493"/>
                    </a:lnTo>
                    <a:lnTo>
                      <a:pt x="12" y="1416"/>
                    </a:lnTo>
                    <a:lnTo>
                      <a:pt x="4" y="1336"/>
                    </a:lnTo>
                    <a:lnTo>
                      <a:pt x="0" y="1255"/>
                    </a:lnTo>
                    <a:lnTo>
                      <a:pt x="4" y="1157"/>
                    </a:lnTo>
                    <a:lnTo>
                      <a:pt x="15" y="1061"/>
                    </a:lnTo>
                    <a:lnTo>
                      <a:pt x="33" y="967"/>
                    </a:lnTo>
                    <a:lnTo>
                      <a:pt x="58" y="877"/>
                    </a:lnTo>
                    <a:lnTo>
                      <a:pt x="90" y="789"/>
                    </a:lnTo>
                    <a:lnTo>
                      <a:pt x="128" y="703"/>
                    </a:lnTo>
                    <a:lnTo>
                      <a:pt x="171" y="622"/>
                    </a:lnTo>
                    <a:lnTo>
                      <a:pt x="221" y="544"/>
                    </a:lnTo>
                    <a:lnTo>
                      <a:pt x="275" y="471"/>
                    </a:lnTo>
                    <a:lnTo>
                      <a:pt x="336" y="401"/>
                    </a:lnTo>
                    <a:lnTo>
                      <a:pt x="401" y="335"/>
                    </a:lnTo>
                    <a:lnTo>
                      <a:pt x="470" y="276"/>
                    </a:lnTo>
                    <a:lnTo>
                      <a:pt x="543" y="221"/>
                    </a:lnTo>
                    <a:lnTo>
                      <a:pt x="622" y="171"/>
                    </a:lnTo>
                    <a:lnTo>
                      <a:pt x="702" y="128"/>
                    </a:lnTo>
                    <a:lnTo>
                      <a:pt x="788" y="89"/>
                    </a:lnTo>
                    <a:lnTo>
                      <a:pt x="876" y="58"/>
                    </a:lnTo>
                    <a:lnTo>
                      <a:pt x="966" y="34"/>
                    </a:lnTo>
                    <a:lnTo>
                      <a:pt x="1061" y="15"/>
                    </a:lnTo>
                    <a:lnTo>
                      <a:pt x="1156" y="4"/>
                    </a:lnTo>
                    <a:lnTo>
                      <a:pt x="12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72" name="Freeform 37"/>
              <p:cNvSpPr>
                <a:spLocks/>
              </p:cNvSpPr>
              <p:nvPr/>
            </p:nvSpPr>
            <p:spPr bwMode="auto">
              <a:xfrm>
                <a:off x="1509" y="3266"/>
                <a:ext cx="2735" cy="943"/>
              </a:xfrm>
              <a:custGeom>
                <a:avLst/>
                <a:gdLst>
                  <a:gd name="T0" fmla="*/ 355 w 2735"/>
                  <a:gd name="T1" fmla="*/ 0 h 943"/>
                  <a:gd name="T2" fmla="*/ 907 w 2735"/>
                  <a:gd name="T3" fmla="*/ 0 h 943"/>
                  <a:gd name="T4" fmla="*/ 1362 w 2735"/>
                  <a:gd name="T5" fmla="*/ 623 h 943"/>
                  <a:gd name="T6" fmla="*/ 1365 w 2735"/>
                  <a:gd name="T7" fmla="*/ 620 h 943"/>
                  <a:gd name="T8" fmla="*/ 1370 w 2735"/>
                  <a:gd name="T9" fmla="*/ 611 h 943"/>
                  <a:gd name="T10" fmla="*/ 1381 w 2735"/>
                  <a:gd name="T11" fmla="*/ 599 h 943"/>
                  <a:gd name="T12" fmla="*/ 1393 w 2735"/>
                  <a:gd name="T13" fmla="*/ 582 h 943"/>
                  <a:gd name="T14" fmla="*/ 1409 w 2735"/>
                  <a:gd name="T15" fmla="*/ 562 h 943"/>
                  <a:gd name="T16" fmla="*/ 1427 w 2735"/>
                  <a:gd name="T17" fmla="*/ 537 h 943"/>
                  <a:gd name="T18" fmla="*/ 1448 w 2735"/>
                  <a:gd name="T19" fmla="*/ 510 h 943"/>
                  <a:gd name="T20" fmla="*/ 1470 w 2735"/>
                  <a:gd name="T21" fmla="*/ 480 h 943"/>
                  <a:gd name="T22" fmla="*/ 1494 w 2735"/>
                  <a:gd name="T23" fmla="*/ 448 h 943"/>
                  <a:gd name="T24" fmla="*/ 1520 w 2735"/>
                  <a:gd name="T25" fmla="*/ 413 h 943"/>
                  <a:gd name="T26" fmla="*/ 1546 w 2735"/>
                  <a:gd name="T27" fmla="*/ 378 h 943"/>
                  <a:gd name="T28" fmla="*/ 1572 w 2735"/>
                  <a:gd name="T29" fmla="*/ 342 h 943"/>
                  <a:gd name="T30" fmla="*/ 1599 w 2735"/>
                  <a:gd name="T31" fmla="*/ 306 h 943"/>
                  <a:gd name="T32" fmla="*/ 1627 w 2735"/>
                  <a:gd name="T33" fmla="*/ 270 h 943"/>
                  <a:gd name="T34" fmla="*/ 1654 w 2735"/>
                  <a:gd name="T35" fmla="*/ 234 h 943"/>
                  <a:gd name="T36" fmla="*/ 1680 w 2735"/>
                  <a:gd name="T37" fmla="*/ 199 h 943"/>
                  <a:gd name="T38" fmla="*/ 1705 w 2735"/>
                  <a:gd name="T39" fmla="*/ 166 h 943"/>
                  <a:gd name="T40" fmla="*/ 1728 w 2735"/>
                  <a:gd name="T41" fmla="*/ 135 h 943"/>
                  <a:gd name="T42" fmla="*/ 1749 w 2735"/>
                  <a:gd name="T43" fmla="*/ 105 h 943"/>
                  <a:gd name="T44" fmla="*/ 1771 w 2735"/>
                  <a:gd name="T45" fmla="*/ 77 h 943"/>
                  <a:gd name="T46" fmla="*/ 1788 w 2735"/>
                  <a:gd name="T47" fmla="*/ 54 h 943"/>
                  <a:gd name="T48" fmla="*/ 1803 w 2735"/>
                  <a:gd name="T49" fmla="*/ 34 h 943"/>
                  <a:gd name="T50" fmla="*/ 1814 w 2735"/>
                  <a:gd name="T51" fmla="*/ 18 h 943"/>
                  <a:gd name="T52" fmla="*/ 1823 w 2735"/>
                  <a:gd name="T53" fmla="*/ 7 h 943"/>
                  <a:gd name="T54" fmla="*/ 1828 w 2735"/>
                  <a:gd name="T55" fmla="*/ 0 h 943"/>
                  <a:gd name="T56" fmla="*/ 2380 w 2735"/>
                  <a:gd name="T57" fmla="*/ 0 h 943"/>
                  <a:gd name="T58" fmla="*/ 2735 w 2735"/>
                  <a:gd name="T59" fmla="*/ 943 h 943"/>
                  <a:gd name="T60" fmla="*/ 0 w 2735"/>
                  <a:gd name="T61" fmla="*/ 943 h 943"/>
                  <a:gd name="T62" fmla="*/ 355 w 2735"/>
                  <a:gd name="T63" fmla="*/ 0 h 94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735" h="943">
                    <a:moveTo>
                      <a:pt x="355" y="0"/>
                    </a:moveTo>
                    <a:lnTo>
                      <a:pt x="907" y="0"/>
                    </a:lnTo>
                    <a:lnTo>
                      <a:pt x="1362" y="623"/>
                    </a:lnTo>
                    <a:lnTo>
                      <a:pt x="1365" y="620"/>
                    </a:lnTo>
                    <a:lnTo>
                      <a:pt x="1370" y="611"/>
                    </a:lnTo>
                    <a:lnTo>
                      <a:pt x="1381" y="599"/>
                    </a:lnTo>
                    <a:lnTo>
                      <a:pt x="1393" y="582"/>
                    </a:lnTo>
                    <a:lnTo>
                      <a:pt x="1409" y="562"/>
                    </a:lnTo>
                    <a:lnTo>
                      <a:pt x="1427" y="537"/>
                    </a:lnTo>
                    <a:lnTo>
                      <a:pt x="1448" y="510"/>
                    </a:lnTo>
                    <a:lnTo>
                      <a:pt x="1470" y="480"/>
                    </a:lnTo>
                    <a:lnTo>
                      <a:pt x="1494" y="448"/>
                    </a:lnTo>
                    <a:lnTo>
                      <a:pt x="1520" y="413"/>
                    </a:lnTo>
                    <a:lnTo>
                      <a:pt x="1546" y="378"/>
                    </a:lnTo>
                    <a:lnTo>
                      <a:pt x="1572" y="342"/>
                    </a:lnTo>
                    <a:lnTo>
                      <a:pt x="1599" y="306"/>
                    </a:lnTo>
                    <a:lnTo>
                      <a:pt x="1627" y="270"/>
                    </a:lnTo>
                    <a:lnTo>
                      <a:pt x="1654" y="234"/>
                    </a:lnTo>
                    <a:lnTo>
                      <a:pt x="1680" y="199"/>
                    </a:lnTo>
                    <a:lnTo>
                      <a:pt x="1705" y="166"/>
                    </a:lnTo>
                    <a:lnTo>
                      <a:pt x="1728" y="135"/>
                    </a:lnTo>
                    <a:lnTo>
                      <a:pt x="1749" y="105"/>
                    </a:lnTo>
                    <a:lnTo>
                      <a:pt x="1771" y="77"/>
                    </a:lnTo>
                    <a:lnTo>
                      <a:pt x="1788" y="54"/>
                    </a:lnTo>
                    <a:lnTo>
                      <a:pt x="1803" y="34"/>
                    </a:lnTo>
                    <a:lnTo>
                      <a:pt x="1814" y="18"/>
                    </a:lnTo>
                    <a:lnTo>
                      <a:pt x="1823" y="7"/>
                    </a:lnTo>
                    <a:lnTo>
                      <a:pt x="1828" y="0"/>
                    </a:lnTo>
                    <a:lnTo>
                      <a:pt x="2380" y="0"/>
                    </a:lnTo>
                    <a:lnTo>
                      <a:pt x="2735" y="943"/>
                    </a:lnTo>
                    <a:lnTo>
                      <a:pt x="0" y="943"/>
                    </a:lnTo>
                    <a:lnTo>
                      <a:pt x="3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</p:grpSp>
      <p:sp>
        <p:nvSpPr>
          <p:cNvPr id="130" name="Google Shape;79;p1">
            <a:extLst>
              <a:ext uri="{FF2B5EF4-FFF2-40B4-BE49-F238E27FC236}">
                <a16:creationId xmlns:a16="http://schemas.microsoft.com/office/drawing/2014/main" xmlns="" id="{D1DDE139-0729-4666-A1B8-6929482F0667}"/>
              </a:ext>
            </a:extLst>
          </p:cNvPr>
          <p:cNvSpPr txBox="1"/>
          <p:nvPr/>
        </p:nvSpPr>
        <p:spPr>
          <a:xfrm>
            <a:off x="10059394" y="4216910"/>
            <a:ext cx="1473525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>
              <a:defRPr lang="ru-RU"/>
            </a:defPPr>
            <a:lvl1pPr algn="ctr">
              <a:buClr>
                <a:srgbClr val="000000"/>
              </a:buClr>
              <a:buSzPts val="3600"/>
              <a:buFont typeface="Arial"/>
              <a:buNone/>
              <a:defRPr sz="1200">
                <a:solidFill>
                  <a:srgbClr val="536362"/>
                </a:solidFill>
              </a:defRPr>
            </a:lvl1pPr>
          </a:lstStyle>
          <a:p>
            <a:pPr algn="l"/>
            <a:r>
              <a:rPr lang="uk-UA" dirty="0">
                <a:latin typeface="+mn-lt"/>
                <a:sym typeface="Calibri"/>
              </a:rPr>
              <a:t>реконструкція</a:t>
            </a:r>
          </a:p>
        </p:txBody>
      </p:sp>
      <p:sp>
        <p:nvSpPr>
          <p:cNvPr id="106" name="Параллелограмм 105"/>
          <p:cNvSpPr/>
          <p:nvPr/>
        </p:nvSpPr>
        <p:spPr>
          <a:xfrm flipH="1">
            <a:off x="7221075" y="5054185"/>
            <a:ext cx="2869841" cy="557988"/>
          </a:xfrm>
          <a:prstGeom prst="parallelogram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uk-UA" sz="1200" kern="0">
              <a:solidFill>
                <a:prstClr val="white"/>
              </a:solidFill>
            </a:endParaRPr>
          </a:p>
        </p:txBody>
      </p:sp>
      <p:sp>
        <p:nvSpPr>
          <p:cNvPr id="107" name="Прямокутник 61"/>
          <p:cNvSpPr/>
          <p:nvPr/>
        </p:nvSpPr>
        <p:spPr>
          <a:xfrm>
            <a:off x="9675570" y="5160765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8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sym typeface="Calibri"/>
              </a:rPr>
              <a:t>1</a:t>
            </a:r>
            <a:endParaRPr lang="uk-UA" sz="1800" b="1" dirty="0">
              <a:solidFill>
                <a:schemeClr val="accent4">
                  <a:lumMod val="75000"/>
                </a:schemeClr>
              </a:solidFill>
              <a:latin typeface="+mj-lt"/>
              <a:sym typeface="Calibri"/>
            </a:endParaRPr>
          </a:p>
        </p:txBody>
      </p:sp>
      <p:sp>
        <p:nvSpPr>
          <p:cNvPr id="108" name="Google Shape;79;p1">
            <a:extLst>
              <a:ext uri="{FF2B5EF4-FFF2-40B4-BE49-F238E27FC236}">
                <a16:creationId xmlns:a16="http://schemas.microsoft.com/office/drawing/2014/main" xmlns="" id="{ED6615FB-9E50-4E1D-8901-789B2AD37EC7}"/>
              </a:ext>
            </a:extLst>
          </p:cNvPr>
          <p:cNvSpPr txBox="1"/>
          <p:nvPr/>
        </p:nvSpPr>
        <p:spPr>
          <a:xfrm>
            <a:off x="7617298" y="5037913"/>
            <a:ext cx="2058272" cy="605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eaLnBrk="1" hangingPunct="1">
              <a:lnSpc>
                <a:spcPts val="20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uk-UA" altLang="uk-UA" sz="1600" b="1" dirty="0">
                <a:solidFill>
                  <a:schemeClr val="accent4">
                    <a:lumMod val="75000"/>
                  </a:schemeClr>
                </a:solidFill>
                <a:cs typeface="Calibri" panose="020F0502020204030204" pitchFamily="34" charset="0"/>
                <a:sym typeface="Calibri" panose="020F0502020204030204" pitchFamily="34" charset="0"/>
              </a:rPr>
              <a:t>Інноваційна інфраструктура</a:t>
            </a:r>
          </a:p>
        </p:txBody>
      </p:sp>
      <p:sp>
        <p:nvSpPr>
          <p:cNvPr id="110" name="Овал 109"/>
          <p:cNvSpPr/>
          <p:nvPr/>
        </p:nvSpPr>
        <p:spPr>
          <a:xfrm>
            <a:off x="6975005" y="4996364"/>
            <a:ext cx="648000" cy="648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1" name="Google Shape;79;p1">
            <a:extLst>
              <a:ext uri="{FF2B5EF4-FFF2-40B4-BE49-F238E27FC236}">
                <a16:creationId xmlns:a16="http://schemas.microsoft.com/office/drawing/2014/main" xmlns="" id="{D1DDE139-0729-4666-A1B8-6929482F0667}"/>
              </a:ext>
            </a:extLst>
          </p:cNvPr>
          <p:cNvSpPr txBox="1"/>
          <p:nvPr/>
        </p:nvSpPr>
        <p:spPr>
          <a:xfrm>
            <a:off x="10041901" y="5183061"/>
            <a:ext cx="1473525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>
              <a:defRPr lang="ru-RU"/>
            </a:defPPr>
            <a:lvl1pPr algn="ctr">
              <a:buClr>
                <a:srgbClr val="000000"/>
              </a:buClr>
              <a:buSzPts val="3600"/>
              <a:buFont typeface="Arial"/>
              <a:buNone/>
              <a:defRPr sz="1200">
                <a:solidFill>
                  <a:srgbClr val="536362"/>
                </a:solidFill>
              </a:defRPr>
            </a:lvl1pPr>
          </a:lstStyle>
          <a:p>
            <a:pPr algn="l"/>
            <a:r>
              <a:rPr lang="uk-UA" dirty="0">
                <a:latin typeface="+mn-lt"/>
                <a:sym typeface="Calibri"/>
              </a:rPr>
              <a:t>реконструкція</a:t>
            </a:r>
          </a:p>
        </p:txBody>
      </p:sp>
      <p:grpSp>
        <p:nvGrpSpPr>
          <p:cNvPr id="137" name="Group 57"/>
          <p:cNvGrpSpPr>
            <a:grpSpLocks noChangeAspect="1"/>
          </p:cNvGrpSpPr>
          <p:nvPr/>
        </p:nvGrpSpPr>
        <p:grpSpPr bwMode="auto">
          <a:xfrm>
            <a:off x="7055336" y="5261723"/>
            <a:ext cx="449807" cy="458909"/>
            <a:chOff x="2013" y="297"/>
            <a:chExt cx="3653" cy="3726"/>
          </a:xfrm>
          <a:solidFill>
            <a:schemeClr val="bg1"/>
          </a:solidFill>
        </p:grpSpPr>
        <p:sp>
          <p:nvSpPr>
            <p:cNvPr id="138" name="Freeform 59"/>
            <p:cNvSpPr>
              <a:spLocks/>
            </p:cNvSpPr>
            <p:nvPr/>
          </p:nvSpPr>
          <p:spPr bwMode="auto">
            <a:xfrm>
              <a:off x="4803" y="2163"/>
              <a:ext cx="157" cy="313"/>
            </a:xfrm>
            <a:custGeom>
              <a:avLst/>
              <a:gdLst>
                <a:gd name="T0" fmla="*/ 95 w 157"/>
                <a:gd name="T1" fmla="*/ 0 h 313"/>
                <a:gd name="T2" fmla="*/ 112 w 157"/>
                <a:gd name="T3" fmla="*/ 0 h 313"/>
                <a:gd name="T4" fmla="*/ 128 w 157"/>
                <a:gd name="T5" fmla="*/ 5 h 313"/>
                <a:gd name="T6" fmla="*/ 141 w 157"/>
                <a:gd name="T7" fmla="*/ 13 h 313"/>
                <a:gd name="T8" fmla="*/ 154 w 157"/>
                <a:gd name="T9" fmla="*/ 25 h 313"/>
                <a:gd name="T10" fmla="*/ 157 w 157"/>
                <a:gd name="T11" fmla="*/ 30 h 313"/>
                <a:gd name="T12" fmla="*/ 126 w 157"/>
                <a:gd name="T13" fmla="*/ 104 h 313"/>
                <a:gd name="T14" fmla="*/ 88 w 157"/>
                <a:gd name="T15" fmla="*/ 177 h 313"/>
                <a:gd name="T16" fmla="*/ 48 w 157"/>
                <a:gd name="T17" fmla="*/ 247 h 313"/>
                <a:gd name="T18" fmla="*/ 0 w 157"/>
                <a:gd name="T19" fmla="*/ 313 h 313"/>
                <a:gd name="T20" fmla="*/ 4 w 157"/>
                <a:gd name="T21" fmla="*/ 304 h 313"/>
                <a:gd name="T22" fmla="*/ 40 w 157"/>
                <a:gd name="T23" fmla="*/ 55 h 313"/>
                <a:gd name="T24" fmla="*/ 44 w 157"/>
                <a:gd name="T25" fmla="*/ 39 h 313"/>
                <a:gd name="T26" fmla="*/ 52 w 157"/>
                <a:gd name="T27" fmla="*/ 24 h 313"/>
                <a:gd name="T28" fmla="*/ 65 w 157"/>
                <a:gd name="T29" fmla="*/ 13 h 313"/>
                <a:gd name="T30" fmla="*/ 79 w 157"/>
                <a:gd name="T31" fmla="*/ 4 h 313"/>
                <a:gd name="T32" fmla="*/ 95 w 157"/>
                <a:gd name="T33" fmla="*/ 0 h 31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57" h="313">
                  <a:moveTo>
                    <a:pt x="95" y="0"/>
                  </a:moveTo>
                  <a:lnTo>
                    <a:pt x="112" y="0"/>
                  </a:lnTo>
                  <a:lnTo>
                    <a:pt x="128" y="5"/>
                  </a:lnTo>
                  <a:lnTo>
                    <a:pt x="141" y="13"/>
                  </a:lnTo>
                  <a:lnTo>
                    <a:pt x="154" y="25"/>
                  </a:lnTo>
                  <a:lnTo>
                    <a:pt x="157" y="30"/>
                  </a:lnTo>
                  <a:lnTo>
                    <a:pt x="126" y="104"/>
                  </a:lnTo>
                  <a:lnTo>
                    <a:pt x="88" y="177"/>
                  </a:lnTo>
                  <a:lnTo>
                    <a:pt x="48" y="247"/>
                  </a:lnTo>
                  <a:lnTo>
                    <a:pt x="0" y="313"/>
                  </a:lnTo>
                  <a:lnTo>
                    <a:pt x="4" y="304"/>
                  </a:lnTo>
                  <a:lnTo>
                    <a:pt x="40" y="55"/>
                  </a:lnTo>
                  <a:lnTo>
                    <a:pt x="44" y="39"/>
                  </a:lnTo>
                  <a:lnTo>
                    <a:pt x="52" y="24"/>
                  </a:lnTo>
                  <a:lnTo>
                    <a:pt x="65" y="13"/>
                  </a:lnTo>
                  <a:lnTo>
                    <a:pt x="79" y="4"/>
                  </a:lnTo>
                  <a:lnTo>
                    <a:pt x="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>
                <a:solidFill>
                  <a:schemeClr val="bg1"/>
                </a:solidFill>
              </a:endParaRPr>
            </a:p>
          </p:txBody>
        </p:sp>
        <p:sp>
          <p:nvSpPr>
            <p:cNvPr id="139" name="Freeform 60"/>
            <p:cNvSpPr>
              <a:spLocks noEditPoints="1"/>
            </p:cNvSpPr>
            <p:nvPr/>
          </p:nvSpPr>
          <p:spPr bwMode="auto">
            <a:xfrm>
              <a:off x="2732" y="635"/>
              <a:ext cx="2043" cy="2877"/>
            </a:xfrm>
            <a:custGeom>
              <a:avLst/>
              <a:gdLst>
                <a:gd name="T0" fmla="*/ 1215 w 2043"/>
                <a:gd name="T1" fmla="*/ 2493 h 2877"/>
                <a:gd name="T2" fmla="*/ 560 w 2043"/>
                <a:gd name="T3" fmla="*/ 477 h 2877"/>
                <a:gd name="T4" fmla="*/ 380 w 2043"/>
                <a:gd name="T5" fmla="*/ 695 h 2877"/>
                <a:gd name="T6" fmla="*/ 276 w 2043"/>
                <a:gd name="T7" fmla="*/ 963 h 2877"/>
                <a:gd name="T8" fmla="*/ 260 w 2043"/>
                <a:gd name="T9" fmla="*/ 1243 h 2877"/>
                <a:gd name="T10" fmla="*/ 331 w 2043"/>
                <a:gd name="T11" fmla="*/ 1508 h 2877"/>
                <a:gd name="T12" fmla="*/ 478 w 2043"/>
                <a:gd name="T13" fmla="*/ 1741 h 2877"/>
                <a:gd name="T14" fmla="*/ 695 w 2043"/>
                <a:gd name="T15" fmla="*/ 1919 h 2877"/>
                <a:gd name="T16" fmla="*/ 913 w 2043"/>
                <a:gd name="T17" fmla="*/ 2030 h 2877"/>
                <a:gd name="T18" fmla="*/ 1040 w 2043"/>
                <a:gd name="T19" fmla="*/ 2174 h 2877"/>
                <a:gd name="T20" fmla="*/ 1088 w 2043"/>
                <a:gd name="T21" fmla="*/ 2365 h 2877"/>
                <a:gd name="T22" fmla="*/ 1190 w 2043"/>
                <a:gd name="T23" fmla="*/ 2204 h 2877"/>
                <a:gd name="T24" fmla="*/ 1089 w 2043"/>
                <a:gd name="T25" fmla="*/ 2018 h 2877"/>
                <a:gd name="T26" fmla="*/ 922 w 2043"/>
                <a:gd name="T27" fmla="*/ 1886 h 2877"/>
                <a:gd name="T28" fmla="*/ 711 w 2043"/>
                <a:gd name="T29" fmla="*/ 1778 h 2877"/>
                <a:gd name="T30" fmla="*/ 536 w 2043"/>
                <a:gd name="T31" fmla="*/ 1609 h 2877"/>
                <a:gd name="T32" fmla="*/ 419 w 2043"/>
                <a:gd name="T33" fmla="*/ 1380 h 2877"/>
                <a:gd name="T34" fmla="*/ 383 w 2043"/>
                <a:gd name="T35" fmla="*/ 1133 h 2877"/>
                <a:gd name="T36" fmla="*/ 428 w 2043"/>
                <a:gd name="T37" fmla="*/ 889 h 2877"/>
                <a:gd name="T38" fmla="*/ 549 w 2043"/>
                <a:gd name="T39" fmla="*/ 671 h 2877"/>
                <a:gd name="T40" fmla="*/ 742 w 2043"/>
                <a:gd name="T41" fmla="*/ 500 h 2877"/>
                <a:gd name="T42" fmla="*/ 1160 w 2043"/>
                <a:gd name="T43" fmla="*/ 28 h 2877"/>
                <a:gd name="T44" fmla="*/ 1135 w 2043"/>
                <a:gd name="T45" fmla="*/ 85 h 2877"/>
                <a:gd name="T46" fmla="*/ 1308 w 2043"/>
                <a:gd name="T47" fmla="*/ 335 h 2877"/>
                <a:gd name="T48" fmla="*/ 1290 w 2043"/>
                <a:gd name="T49" fmla="*/ 404 h 2877"/>
                <a:gd name="T50" fmla="*/ 989 w 2043"/>
                <a:gd name="T51" fmla="*/ 385 h 2877"/>
                <a:gd name="T52" fmla="*/ 942 w 2043"/>
                <a:gd name="T53" fmla="*/ 396 h 2877"/>
                <a:gd name="T54" fmla="*/ 863 w 2043"/>
                <a:gd name="T55" fmla="*/ 818 h 2877"/>
                <a:gd name="T56" fmla="*/ 874 w 2043"/>
                <a:gd name="T57" fmla="*/ 866 h 2877"/>
                <a:gd name="T58" fmla="*/ 1166 w 2043"/>
                <a:gd name="T59" fmla="*/ 927 h 2877"/>
                <a:gd name="T60" fmla="*/ 1216 w 2043"/>
                <a:gd name="T61" fmla="*/ 966 h 2877"/>
                <a:gd name="T62" fmla="*/ 1207 w 2043"/>
                <a:gd name="T63" fmla="*/ 1029 h 2877"/>
                <a:gd name="T64" fmla="*/ 974 w 2043"/>
                <a:gd name="T65" fmla="*/ 1218 h 2877"/>
                <a:gd name="T66" fmla="*/ 982 w 2043"/>
                <a:gd name="T67" fmla="*/ 1281 h 2877"/>
                <a:gd name="T68" fmla="*/ 1254 w 2043"/>
                <a:gd name="T69" fmla="*/ 1613 h 2877"/>
                <a:gd name="T70" fmla="*/ 1502 w 2043"/>
                <a:gd name="T71" fmla="*/ 1450 h 2877"/>
                <a:gd name="T72" fmla="*/ 1565 w 2043"/>
                <a:gd name="T73" fmla="*/ 1443 h 2877"/>
                <a:gd name="T74" fmla="*/ 1604 w 2043"/>
                <a:gd name="T75" fmla="*/ 1493 h 2877"/>
                <a:gd name="T76" fmla="*/ 1568 w 2043"/>
                <a:gd name="T77" fmla="*/ 1777 h 2877"/>
                <a:gd name="T78" fmla="*/ 1606 w 2043"/>
                <a:gd name="T79" fmla="*/ 1826 h 2877"/>
                <a:gd name="T80" fmla="*/ 2028 w 2043"/>
                <a:gd name="T81" fmla="*/ 1884 h 2877"/>
                <a:gd name="T82" fmla="*/ 1892 w 2043"/>
                <a:gd name="T83" fmla="*/ 2031 h 2877"/>
                <a:gd name="T84" fmla="*/ 1703 w 2043"/>
                <a:gd name="T85" fmla="*/ 2176 h 2877"/>
                <a:gd name="T86" fmla="*/ 1613 w 2043"/>
                <a:gd name="T87" fmla="*/ 2338 h 2877"/>
                <a:gd name="T88" fmla="*/ 1596 w 2043"/>
                <a:gd name="T89" fmla="*/ 2718 h 2877"/>
                <a:gd name="T90" fmla="*/ 1531 w 2043"/>
                <a:gd name="T91" fmla="*/ 2831 h 2877"/>
                <a:gd name="T92" fmla="*/ 1407 w 2043"/>
                <a:gd name="T93" fmla="*/ 2877 h 2877"/>
                <a:gd name="T94" fmla="*/ 799 w 2043"/>
                <a:gd name="T95" fmla="*/ 2851 h 2877"/>
                <a:gd name="T96" fmla="*/ 716 w 2043"/>
                <a:gd name="T97" fmla="*/ 2751 h 2877"/>
                <a:gd name="T98" fmla="*/ 700 w 2043"/>
                <a:gd name="T99" fmla="*/ 2380 h 2877"/>
                <a:gd name="T100" fmla="*/ 631 w 2043"/>
                <a:gd name="T101" fmla="*/ 2211 h 2877"/>
                <a:gd name="T102" fmla="*/ 464 w 2043"/>
                <a:gd name="T103" fmla="*/ 2074 h 2877"/>
                <a:gd name="T104" fmla="*/ 241 w 2043"/>
                <a:gd name="T105" fmla="*/ 1855 h 2877"/>
                <a:gd name="T106" fmla="*/ 85 w 2043"/>
                <a:gd name="T107" fmla="*/ 1585 h 2877"/>
                <a:gd name="T108" fmla="*/ 7 w 2043"/>
                <a:gd name="T109" fmla="*/ 1280 h 2877"/>
                <a:gd name="T110" fmla="*/ 17 w 2043"/>
                <a:gd name="T111" fmla="*/ 944 h 2877"/>
                <a:gd name="T112" fmla="*/ 120 w 2043"/>
                <a:gd name="T113" fmla="*/ 635 h 2877"/>
                <a:gd name="T114" fmla="*/ 302 w 2043"/>
                <a:gd name="T115" fmla="*/ 371 h 2877"/>
                <a:gd name="T116" fmla="*/ 550 w 2043"/>
                <a:gd name="T117" fmla="*/ 167 h 2877"/>
                <a:gd name="T118" fmla="*/ 853 w 2043"/>
                <a:gd name="T119" fmla="*/ 37 h 28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043" h="2877">
                  <a:moveTo>
                    <a:pt x="1088" y="2493"/>
                  </a:moveTo>
                  <a:lnTo>
                    <a:pt x="1088" y="2685"/>
                  </a:lnTo>
                  <a:lnTo>
                    <a:pt x="1215" y="2685"/>
                  </a:lnTo>
                  <a:lnTo>
                    <a:pt x="1215" y="2493"/>
                  </a:lnTo>
                  <a:lnTo>
                    <a:pt x="1088" y="2493"/>
                  </a:lnTo>
                  <a:close/>
                  <a:moveTo>
                    <a:pt x="674" y="391"/>
                  </a:moveTo>
                  <a:lnTo>
                    <a:pt x="616" y="432"/>
                  </a:lnTo>
                  <a:lnTo>
                    <a:pt x="560" y="477"/>
                  </a:lnTo>
                  <a:lnTo>
                    <a:pt x="508" y="526"/>
                  </a:lnTo>
                  <a:lnTo>
                    <a:pt x="461" y="579"/>
                  </a:lnTo>
                  <a:lnTo>
                    <a:pt x="418" y="635"/>
                  </a:lnTo>
                  <a:lnTo>
                    <a:pt x="380" y="695"/>
                  </a:lnTo>
                  <a:lnTo>
                    <a:pt x="346" y="757"/>
                  </a:lnTo>
                  <a:lnTo>
                    <a:pt x="318" y="823"/>
                  </a:lnTo>
                  <a:lnTo>
                    <a:pt x="294" y="893"/>
                  </a:lnTo>
                  <a:lnTo>
                    <a:pt x="276" y="963"/>
                  </a:lnTo>
                  <a:lnTo>
                    <a:pt x="263" y="1033"/>
                  </a:lnTo>
                  <a:lnTo>
                    <a:pt x="257" y="1104"/>
                  </a:lnTo>
                  <a:lnTo>
                    <a:pt x="255" y="1174"/>
                  </a:lnTo>
                  <a:lnTo>
                    <a:pt x="260" y="1243"/>
                  </a:lnTo>
                  <a:lnTo>
                    <a:pt x="270" y="1312"/>
                  </a:lnTo>
                  <a:lnTo>
                    <a:pt x="286" y="1378"/>
                  </a:lnTo>
                  <a:lnTo>
                    <a:pt x="306" y="1445"/>
                  </a:lnTo>
                  <a:lnTo>
                    <a:pt x="331" y="1508"/>
                  </a:lnTo>
                  <a:lnTo>
                    <a:pt x="360" y="1570"/>
                  </a:lnTo>
                  <a:lnTo>
                    <a:pt x="395" y="1630"/>
                  </a:lnTo>
                  <a:lnTo>
                    <a:pt x="435" y="1686"/>
                  </a:lnTo>
                  <a:lnTo>
                    <a:pt x="478" y="1741"/>
                  </a:lnTo>
                  <a:lnTo>
                    <a:pt x="526" y="1790"/>
                  </a:lnTo>
                  <a:lnTo>
                    <a:pt x="578" y="1838"/>
                  </a:lnTo>
                  <a:lnTo>
                    <a:pt x="634" y="1881"/>
                  </a:lnTo>
                  <a:lnTo>
                    <a:pt x="695" y="1919"/>
                  </a:lnTo>
                  <a:lnTo>
                    <a:pt x="758" y="1954"/>
                  </a:lnTo>
                  <a:lnTo>
                    <a:pt x="826" y="1983"/>
                  </a:lnTo>
                  <a:lnTo>
                    <a:pt x="871" y="2004"/>
                  </a:lnTo>
                  <a:lnTo>
                    <a:pt x="913" y="2030"/>
                  </a:lnTo>
                  <a:lnTo>
                    <a:pt x="951" y="2060"/>
                  </a:lnTo>
                  <a:lnTo>
                    <a:pt x="986" y="2095"/>
                  </a:lnTo>
                  <a:lnTo>
                    <a:pt x="1015" y="2134"/>
                  </a:lnTo>
                  <a:lnTo>
                    <a:pt x="1040" y="2174"/>
                  </a:lnTo>
                  <a:lnTo>
                    <a:pt x="1061" y="2219"/>
                  </a:lnTo>
                  <a:lnTo>
                    <a:pt x="1075" y="2266"/>
                  </a:lnTo>
                  <a:lnTo>
                    <a:pt x="1084" y="2314"/>
                  </a:lnTo>
                  <a:lnTo>
                    <a:pt x="1088" y="2365"/>
                  </a:lnTo>
                  <a:lnTo>
                    <a:pt x="1215" y="2365"/>
                  </a:lnTo>
                  <a:lnTo>
                    <a:pt x="1213" y="2310"/>
                  </a:lnTo>
                  <a:lnTo>
                    <a:pt x="1204" y="2256"/>
                  </a:lnTo>
                  <a:lnTo>
                    <a:pt x="1190" y="2204"/>
                  </a:lnTo>
                  <a:lnTo>
                    <a:pt x="1172" y="2154"/>
                  </a:lnTo>
                  <a:lnTo>
                    <a:pt x="1149" y="2106"/>
                  </a:lnTo>
                  <a:lnTo>
                    <a:pt x="1122" y="2061"/>
                  </a:lnTo>
                  <a:lnTo>
                    <a:pt x="1089" y="2018"/>
                  </a:lnTo>
                  <a:lnTo>
                    <a:pt x="1053" y="1980"/>
                  </a:lnTo>
                  <a:lnTo>
                    <a:pt x="1013" y="1945"/>
                  </a:lnTo>
                  <a:lnTo>
                    <a:pt x="969" y="1913"/>
                  </a:lnTo>
                  <a:lnTo>
                    <a:pt x="922" y="1886"/>
                  </a:lnTo>
                  <a:lnTo>
                    <a:pt x="871" y="1864"/>
                  </a:lnTo>
                  <a:lnTo>
                    <a:pt x="816" y="1840"/>
                  </a:lnTo>
                  <a:lnTo>
                    <a:pt x="761" y="1811"/>
                  </a:lnTo>
                  <a:lnTo>
                    <a:pt x="711" y="1778"/>
                  </a:lnTo>
                  <a:lnTo>
                    <a:pt x="662" y="1741"/>
                  </a:lnTo>
                  <a:lnTo>
                    <a:pt x="617" y="1700"/>
                  </a:lnTo>
                  <a:lnTo>
                    <a:pt x="574" y="1656"/>
                  </a:lnTo>
                  <a:lnTo>
                    <a:pt x="536" y="1609"/>
                  </a:lnTo>
                  <a:lnTo>
                    <a:pt x="502" y="1558"/>
                  </a:lnTo>
                  <a:lnTo>
                    <a:pt x="468" y="1500"/>
                  </a:lnTo>
                  <a:lnTo>
                    <a:pt x="441" y="1441"/>
                  </a:lnTo>
                  <a:lnTo>
                    <a:pt x="419" y="1380"/>
                  </a:lnTo>
                  <a:lnTo>
                    <a:pt x="402" y="1320"/>
                  </a:lnTo>
                  <a:lnTo>
                    <a:pt x="391" y="1257"/>
                  </a:lnTo>
                  <a:lnTo>
                    <a:pt x="384" y="1195"/>
                  </a:lnTo>
                  <a:lnTo>
                    <a:pt x="383" y="1133"/>
                  </a:lnTo>
                  <a:lnTo>
                    <a:pt x="388" y="1071"/>
                  </a:lnTo>
                  <a:lnTo>
                    <a:pt x="397" y="1009"/>
                  </a:lnTo>
                  <a:lnTo>
                    <a:pt x="410" y="949"/>
                  </a:lnTo>
                  <a:lnTo>
                    <a:pt x="428" y="889"/>
                  </a:lnTo>
                  <a:lnTo>
                    <a:pt x="452" y="832"/>
                  </a:lnTo>
                  <a:lnTo>
                    <a:pt x="480" y="776"/>
                  </a:lnTo>
                  <a:lnTo>
                    <a:pt x="513" y="723"/>
                  </a:lnTo>
                  <a:lnTo>
                    <a:pt x="549" y="671"/>
                  </a:lnTo>
                  <a:lnTo>
                    <a:pt x="591" y="624"/>
                  </a:lnTo>
                  <a:lnTo>
                    <a:pt x="637" y="579"/>
                  </a:lnTo>
                  <a:lnTo>
                    <a:pt x="688" y="537"/>
                  </a:lnTo>
                  <a:lnTo>
                    <a:pt x="742" y="500"/>
                  </a:lnTo>
                  <a:lnTo>
                    <a:pt x="674" y="391"/>
                  </a:lnTo>
                  <a:close/>
                  <a:moveTo>
                    <a:pt x="1108" y="0"/>
                  </a:moveTo>
                  <a:lnTo>
                    <a:pt x="1196" y="1"/>
                  </a:lnTo>
                  <a:lnTo>
                    <a:pt x="1160" y="28"/>
                  </a:lnTo>
                  <a:lnTo>
                    <a:pt x="1148" y="39"/>
                  </a:lnTo>
                  <a:lnTo>
                    <a:pt x="1140" y="54"/>
                  </a:lnTo>
                  <a:lnTo>
                    <a:pt x="1135" y="70"/>
                  </a:lnTo>
                  <a:lnTo>
                    <a:pt x="1135" y="85"/>
                  </a:lnTo>
                  <a:lnTo>
                    <a:pt x="1140" y="102"/>
                  </a:lnTo>
                  <a:lnTo>
                    <a:pt x="1148" y="117"/>
                  </a:lnTo>
                  <a:lnTo>
                    <a:pt x="1298" y="318"/>
                  </a:lnTo>
                  <a:lnTo>
                    <a:pt x="1308" y="335"/>
                  </a:lnTo>
                  <a:lnTo>
                    <a:pt x="1311" y="353"/>
                  </a:lnTo>
                  <a:lnTo>
                    <a:pt x="1309" y="371"/>
                  </a:lnTo>
                  <a:lnTo>
                    <a:pt x="1302" y="389"/>
                  </a:lnTo>
                  <a:lnTo>
                    <a:pt x="1290" y="404"/>
                  </a:lnTo>
                  <a:lnTo>
                    <a:pt x="1275" y="414"/>
                  </a:lnTo>
                  <a:lnTo>
                    <a:pt x="1257" y="420"/>
                  </a:lnTo>
                  <a:lnTo>
                    <a:pt x="1238" y="420"/>
                  </a:lnTo>
                  <a:lnTo>
                    <a:pt x="989" y="385"/>
                  </a:lnTo>
                  <a:lnTo>
                    <a:pt x="971" y="383"/>
                  </a:lnTo>
                  <a:lnTo>
                    <a:pt x="956" y="388"/>
                  </a:lnTo>
                  <a:lnTo>
                    <a:pt x="942" y="396"/>
                  </a:lnTo>
                  <a:lnTo>
                    <a:pt x="930" y="407"/>
                  </a:lnTo>
                  <a:lnTo>
                    <a:pt x="922" y="422"/>
                  </a:lnTo>
                  <a:lnTo>
                    <a:pt x="917" y="439"/>
                  </a:lnTo>
                  <a:lnTo>
                    <a:pt x="863" y="818"/>
                  </a:lnTo>
                  <a:lnTo>
                    <a:pt x="862" y="818"/>
                  </a:lnTo>
                  <a:lnTo>
                    <a:pt x="862" y="835"/>
                  </a:lnTo>
                  <a:lnTo>
                    <a:pt x="866" y="852"/>
                  </a:lnTo>
                  <a:lnTo>
                    <a:pt x="874" y="866"/>
                  </a:lnTo>
                  <a:lnTo>
                    <a:pt x="886" y="878"/>
                  </a:lnTo>
                  <a:lnTo>
                    <a:pt x="900" y="886"/>
                  </a:lnTo>
                  <a:lnTo>
                    <a:pt x="917" y="890"/>
                  </a:lnTo>
                  <a:lnTo>
                    <a:pt x="1166" y="927"/>
                  </a:lnTo>
                  <a:lnTo>
                    <a:pt x="1181" y="931"/>
                  </a:lnTo>
                  <a:lnTo>
                    <a:pt x="1196" y="939"/>
                  </a:lnTo>
                  <a:lnTo>
                    <a:pt x="1207" y="951"/>
                  </a:lnTo>
                  <a:lnTo>
                    <a:pt x="1216" y="966"/>
                  </a:lnTo>
                  <a:lnTo>
                    <a:pt x="1220" y="982"/>
                  </a:lnTo>
                  <a:lnTo>
                    <a:pt x="1220" y="999"/>
                  </a:lnTo>
                  <a:lnTo>
                    <a:pt x="1215" y="1015"/>
                  </a:lnTo>
                  <a:lnTo>
                    <a:pt x="1207" y="1029"/>
                  </a:lnTo>
                  <a:lnTo>
                    <a:pt x="1195" y="1041"/>
                  </a:lnTo>
                  <a:lnTo>
                    <a:pt x="994" y="1192"/>
                  </a:lnTo>
                  <a:lnTo>
                    <a:pt x="982" y="1203"/>
                  </a:lnTo>
                  <a:lnTo>
                    <a:pt x="974" y="1218"/>
                  </a:lnTo>
                  <a:lnTo>
                    <a:pt x="969" y="1234"/>
                  </a:lnTo>
                  <a:lnTo>
                    <a:pt x="969" y="1251"/>
                  </a:lnTo>
                  <a:lnTo>
                    <a:pt x="972" y="1266"/>
                  </a:lnTo>
                  <a:lnTo>
                    <a:pt x="982" y="1281"/>
                  </a:lnTo>
                  <a:lnTo>
                    <a:pt x="1212" y="1588"/>
                  </a:lnTo>
                  <a:lnTo>
                    <a:pt x="1223" y="1601"/>
                  </a:lnTo>
                  <a:lnTo>
                    <a:pt x="1238" y="1609"/>
                  </a:lnTo>
                  <a:lnTo>
                    <a:pt x="1254" y="1613"/>
                  </a:lnTo>
                  <a:lnTo>
                    <a:pt x="1269" y="1613"/>
                  </a:lnTo>
                  <a:lnTo>
                    <a:pt x="1286" y="1610"/>
                  </a:lnTo>
                  <a:lnTo>
                    <a:pt x="1301" y="1601"/>
                  </a:lnTo>
                  <a:lnTo>
                    <a:pt x="1502" y="1450"/>
                  </a:lnTo>
                  <a:lnTo>
                    <a:pt x="1517" y="1443"/>
                  </a:lnTo>
                  <a:lnTo>
                    <a:pt x="1533" y="1438"/>
                  </a:lnTo>
                  <a:lnTo>
                    <a:pt x="1550" y="1438"/>
                  </a:lnTo>
                  <a:lnTo>
                    <a:pt x="1565" y="1443"/>
                  </a:lnTo>
                  <a:lnTo>
                    <a:pt x="1580" y="1452"/>
                  </a:lnTo>
                  <a:lnTo>
                    <a:pt x="1591" y="1463"/>
                  </a:lnTo>
                  <a:lnTo>
                    <a:pt x="1599" y="1478"/>
                  </a:lnTo>
                  <a:lnTo>
                    <a:pt x="1604" y="1493"/>
                  </a:lnTo>
                  <a:lnTo>
                    <a:pt x="1604" y="1510"/>
                  </a:lnTo>
                  <a:lnTo>
                    <a:pt x="1569" y="1759"/>
                  </a:lnTo>
                  <a:lnTo>
                    <a:pt x="1568" y="1777"/>
                  </a:lnTo>
                  <a:lnTo>
                    <a:pt x="1572" y="1793"/>
                  </a:lnTo>
                  <a:lnTo>
                    <a:pt x="1580" y="1806"/>
                  </a:lnTo>
                  <a:lnTo>
                    <a:pt x="1591" y="1819"/>
                  </a:lnTo>
                  <a:lnTo>
                    <a:pt x="1606" y="1826"/>
                  </a:lnTo>
                  <a:lnTo>
                    <a:pt x="1623" y="1832"/>
                  </a:lnTo>
                  <a:lnTo>
                    <a:pt x="2002" y="1886"/>
                  </a:lnTo>
                  <a:lnTo>
                    <a:pt x="2011" y="1886"/>
                  </a:lnTo>
                  <a:lnTo>
                    <a:pt x="2028" y="1884"/>
                  </a:lnTo>
                  <a:lnTo>
                    <a:pt x="2043" y="1877"/>
                  </a:lnTo>
                  <a:lnTo>
                    <a:pt x="1997" y="1931"/>
                  </a:lnTo>
                  <a:lnTo>
                    <a:pt x="1946" y="1982"/>
                  </a:lnTo>
                  <a:lnTo>
                    <a:pt x="1892" y="2031"/>
                  </a:lnTo>
                  <a:lnTo>
                    <a:pt x="1835" y="2075"/>
                  </a:lnTo>
                  <a:lnTo>
                    <a:pt x="1776" y="2117"/>
                  </a:lnTo>
                  <a:lnTo>
                    <a:pt x="1738" y="2144"/>
                  </a:lnTo>
                  <a:lnTo>
                    <a:pt x="1703" y="2176"/>
                  </a:lnTo>
                  <a:lnTo>
                    <a:pt x="1673" y="2211"/>
                  </a:lnTo>
                  <a:lnTo>
                    <a:pt x="1648" y="2251"/>
                  </a:lnTo>
                  <a:lnTo>
                    <a:pt x="1627" y="2293"/>
                  </a:lnTo>
                  <a:lnTo>
                    <a:pt x="1613" y="2338"/>
                  </a:lnTo>
                  <a:lnTo>
                    <a:pt x="1603" y="2383"/>
                  </a:lnTo>
                  <a:lnTo>
                    <a:pt x="1599" y="2432"/>
                  </a:lnTo>
                  <a:lnTo>
                    <a:pt x="1599" y="2685"/>
                  </a:lnTo>
                  <a:lnTo>
                    <a:pt x="1596" y="2718"/>
                  </a:lnTo>
                  <a:lnTo>
                    <a:pt x="1587" y="2751"/>
                  </a:lnTo>
                  <a:lnTo>
                    <a:pt x="1573" y="2782"/>
                  </a:lnTo>
                  <a:lnTo>
                    <a:pt x="1554" y="2808"/>
                  </a:lnTo>
                  <a:lnTo>
                    <a:pt x="1531" y="2831"/>
                  </a:lnTo>
                  <a:lnTo>
                    <a:pt x="1504" y="2851"/>
                  </a:lnTo>
                  <a:lnTo>
                    <a:pt x="1474" y="2864"/>
                  </a:lnTo>
                  <a:lnTo>
                    <a:pt x="1442" y="2873"/>
                  </a:lnTo>
                  <a:lnTo>
                    <a:pt x="1407" y="2877"/>
                  </a:lnTo>
                  <a:lnTo>
                    <a:pt x="896" y="2877"/>
                  </a:lnTo>
                  <a:lnTo>
                    <a:pt x="861" y="2873"/>
                  </a:lnTo>
                  <a:lnTo>
                    <a:pt x="829" y="2864"/>
                  </a:lnTo>
                  <a:lnTo>
                    <a:pt x="799" y="2851"/>
                  </a:lnTo>
                  <a:lnTo>
                    <a:pt x="772" y="2831"/>
                  </a:lnTo>
                  <a:lnTo>
                    <a:pt x="749" y="2808"/>
                  </a:lnTo>
                  <a:lnTo>
                    <a:pt x="730" y="2782"/>
                  </a:lnTo>
                  <a:lnTo>
                    <a:pt x="716" y="2751"/>
                  </a:lnTo>
                  <a:lnTo>
                    <a:pt x="707" y="2718"/>
                  </a:lnTo>
                  <a:lnTo>
                    <a:pt x="704" y="2685"/>
                  </a:lnTo>
                  <a:lnTo>
                    <a:pt x="704" y="2426"/>
                  </a:lnTo>
                  <a:lnTo>
                    <a:pt x="700" y="2380"/>
                  </a:lnTo>
                  <a:lnTo>
                    <a:pt x="691" y="2335"/>
                  </a:lnTo>
                  <a:lnTo>
                    <a:pt x="677" y="2291"/>
                  </a:lnTo>
                  <a:lnTo>
                    <a:pt x="656" y="2250"/>
                  </a:lnTo>
                  <a:lnTo>
                    <a:pt x="631" y="2211"/>
                  </a:lnTo>
                  <a:lnTo>
                    <a:pt x="602" y="2176"/>
                  </a:lnTo>
                  <a:lnTo>
                    <a:pt x="568" y="2146"/>
                  </a:lnTo>
                  <a:lnTo>
                    <a:pt x="530" y="2119"/>
                  </a:lnTo>
                  <a:lnTo>
                    <a:pt x="464" y="2074"/>
                  </a:lnTo>
                  <a:lnTo>
                    <a:pt x="402" y="2024"/>
                  </a:lnTo>
                  <a:lnTo>
                    <a:pt x="345" y="1971"/>
                  </a:lnTo>
                  <a:lnTo>
                    <a:pt x="290" y="1915"/>
                  </a:lnTo>
                  <a:lnTo>
                    <a:pt x="241" y="1855"/>
                  </a:lnTo>
                  <a:lnTo>
                    <a:pt x="196" y="1790"/>
                  </a:lnTo>
                  <a:lnTo>
                    <a:pt x="154" y="1725"/>
                  </a:lnTo>
                  <a:lnTo>
                    <a:pt x="117" y="1656"/>
                  </a:lnTo>
                  <a:lnTo>
                    <a:pt x="85" y="1585"/>
                  </a:lnTo>
                  <a:lnTo>
                    <a:pt x="58" y="1511"/>
                  </a:lnTo>
                  <a:lnTo>
                    <a:pt x="35" y="1436"/>
                  </a:lnTo>
                  <a:lnTo>
                    <a:pt x="18" y="1358"/>
                  </a:lnTo>
                  <a:lnTo>
                    <a:pt x="7" y="1280"/>
                  </a:lnTo>
                  <a:lnTo>
                    <a:pt x="0" y="1194"/>
                  </a:lnTo>
                  <a:lnTo>
                    <a:pt x="0" y="1109"/>
                  </a:lnTo>
                  <a:lnTo>
                    <a:pt x="6" y="1026"/>
                  </a:lnTo>
                  <a:lnTo>
                    <a:pt x="17" y="944"/>
                  </a:lnTo>
                  <a:lnTo>
                    <a:pt x="35" y="863"/>
                  </a:lnTo>
                  <a:lnTo>
                    <a:pt x="58" y="785"/>
                  </a:lnTo>
                  <a:lnTo>
                    <a:pt x="86" y="709"/>
                  </a:lnTo>
                  <a:lnTo>
                    <a:pt x="120" y="635"/>
                  </a:lnTo>
                  <a:lnTo>
                    <a:pt x="158" y="565"/>
                  </a:lnTo>
                  <a:lnTo>
                    <a:pt x="202" y="498"/>
                  </a:lnTo>
                  <a:lnTo>
                    <a:pt x="250" y="432"/>
                  </a:lnTo>
                  <a:lnTo>
                    <a:pt x="302" y="371"/>
                  </a:lnTo>
                  <a:lnTo>
                    <a:pt x="358" y="313"/>
                  </a:lnTo>
                  <a:lnTo>
                    <a:pt x="418" y="260"/>
                  </a:lnTo>
                  <a:lnTo>
                    <a:pt x="482" y="211"/>
                  </a:lnTo>
                  <a:lnTo>
                    <a:pt x="550" y="167"/>
                  </a:lnTo>
                  <a:lnTo>
                    <a:pt x="621" y="126"/>
                  </a:lnTo>
                  <a:lnTo>
                    <a:pt x="696" y="91"/>
                  </a:lnTo>
                  <a:lnTo>
                    <a:pt x="773" y="62"/>
                  </a:lnTo>
                  <a:lnTo>
                    <a:pt x="853" y="37"/>
                  </a:lnTo>
                  <a:lnTo>
                    <a:pt x="935" y="18"/>
                  </a:lnTo>
                  <a:lnTo>
                    <a:pt x="1020" y="5"/>
                  </a:lnTo>
                  <a:lnTo>
                    <a:pt x="11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>
                <a:solidFill>
                  <a:schemeClr val="bg1"/>
                </a:solidFill>
              </a:endParaRPr>
            </a:p>
          </p:txBody>
        </p:sp>
        <p:sp>
          <p:nvSpPr>
            <p:cNvPr id="140" name="Freeform 61"/>
            <p:cNvSpPr>
              <a:spLocks/>
            </p:cNvSpPr>
            <p:nvPr/>
          </p:nvSpPr>
          <p:spPr bwMode="auto">
            <a:xfrm>
              <a:off x="3628" y="3831"/>
              <a:ext cx="511" cy="192"/>
            </a:xfrm>
            <a:custGeom>
              <a:avLst/>
              <a:gdLst>
                <a:gd name="T0" fmla="*/ 0 w 511"/>
                <a:gd name="T1" fmla="*/ 0 h 192"/>
                <a:gd name="T2" fmla="*/ 511 w 511"/>
                <a:gd name="T3" fmla="*/ 0 h 192"/>
                <a:gd name="T4" fmla="*/ 511 w 511"/>
                <a:gd name="T5" fmla="*/ 64 h 192"/>
                <a:gd name="T6" fmla="*/ 508 w 511"/>
                <a:gd name="T7" fmla="*/ 94 h 192"/>
                <a:gd name="T8" fmla="*/ 499 w 511"/>
                <a:gd name="T9" fmla="*/ 121 h 192"/>
                <a:gd name="T10" fmla="*/ 483 w 511"/>
                <a:gd name="T11" fmla="*/ 145 h 192"/>
                <a:gd name="T12" fmla="*/ 464 w 511"/>
                <a:gd name="T13" fmla="*/ 164 h 192"/>
                <a:gd name="T14" fmla="*/ 440 w 511"/>
                <a:gd name="T15" fmla="*/ 178 h 192"/>
                <a:gd name="T16" fmla="*/ 413 w 511"/>
                <a:gd name="T17" fmla="*/ 189 h 192"/>
                <a:gd name="T18" fmla="*/ 384 w 511"/>
                <a:gd name="T19" fmla="*/ 192 h 192"/>
                <a:gd name="T20" fmla="*/ 127 w 511"/>
                <a:gd name="T21" fmla="*/ 192 h 192"/>
                <a:gd name="T22" fmla="*/ 98 w 511"/>
                <a:gd name="T23" fmla="*/ 189 h 192"/>
                <a:gd name="T24" fmla="*/ 71 w 511"/>
                <a:gd name="T25" fmla="*/ 178 h 192"/>
                <a:gd name="T26" fmla="*/ 47 w 511"/>
                <a:gd name="T27" fmla="*/ 164 h 192"/>
                <a:gd name="T28" fmla="*/ 28 w 511"/>
                <a:gd name="T29" fmla="*/ 145 h 192"/>
                <a:gd name="T30" fmla="*/ 12 w 511"/>
                <a:gd name="T31" fmla="*/ 121 h 192"/>
                <a:gd name="T32" fmla="*/ 3 w 511"/>
                <a:gd name="T33" fmla="*/ 94 h 192"/>
                <a:gd name="T34" fmla="*/ 0 w 511"/>
                <a:gd name="T35" fmla="*/ 64 h 192"/>
                <a:gd name="T36" fmla="*/ 0 w 511"/>
                <a:gd name="T37" fmla="*/ 0 h 1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11" h="192">
                  <a:moveTo>
                    <a:pt x="0" y="0"/>
                  </a:moveTo>
                  <a:lnTo>
                    <a:pt x="511" y="0"/>
                  </a:lnTo>
                  <a:lnTo>
                    <a:pt x="511" y="64"/>
                  </a:lnTo>
                  <a:lnTo>
                    <a:pt x="508" y="94"/>
                  </a:lnTo>
                  <a:lnTo>
                    <a:pt x="499" y="121"/>
                  </a:lnTo>
                  <a:lnTo>
                    <a:pt x="483" y="145"/>
                  </a:lnTo>
                  <a:lnTo>
                    <a:pt x="464" y="164"/>
                  </a:lnTo>
                  <a:lnTo>
                    <a:pt x="440" y="178"/>
                  </a:lnTo>
                  <a:lnTo>
                    <a:pt x="413" y="189"/>
                  </a:lnTo>
                  <a:lnTo>
                    <a:pt x="384" y="192"/>
                  </a:lnTo>
                  <a:lnTo>
                    <a:pt x="127" y="192"/>
                  </a:lnTo>
                  <a:lnTo>
                    <a:pt x="98" y="189"/>
                  </a:lnTo>
                  <a:lnTo>
                    <a:pt x="71" y="178"/>
                  </a:lnTo>
                  <a:lnTo>
                    <a:pt x="47" y="164"/>
                  </a:lnTo>
                  <a:lnTo>
                    <a:pt x="28" y="145"/>
                  </a:lnTo>
                  <a:lnTo>
                    <a:pt x="12" y="121"/>
                  </a:lnTo>
                  <a:lnTo>
                    <a:pt x="3" y="94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>
                <a:solidFill>
                  <a:schemeClr val="bg1"/>
                </a:solidFill>
              </a:endParaRPr>
            </a:p>
          </p:txBody>
        </p:sp>
        <p:sp>
          <p:nvSpPr>
            <p:cNvPr id="141" name="Freeform 62"/>
            <p:cNvSpPr>
              <a:spLocks/>
            </p:cNvSpPr>
            <p:nvPr/>
          </p:nvSpPr>
          <p:spPr bwMode="auto">
            <a:xfrm>
              <a:off x="2075" y="1955"/>
              <a:ext cx="1282" cy="1300"/>
            </a:xfrm>
            <a:custGeom>
              <a:avLst/>
              <a:gdLst>
                <a:gd name="T0" fmla="*/ 618 w 1282"/>
                <a:gd name="T1" fmla="*/ 73 h 1300"/>
                <a:gd name="T2" fmla="*/ 656 w 1282"/>
                <a:gd name="T3" fmla="*/ 216 h 1300"/>
                <a:gd name="T4" fmla="*/ 565 w 1282"/>
                <a:gd name="T5" fmla="*/ 239 h 1300"/>
                <a:gd name="T6" fmla="*/ 485 w 1282"/>
                <a:gd name="T7" fmla="*/ 283 h 1300"/>
                <a:gd name="T8" fmla="*/ 417 w 1282"/>
                <a:gd name="T9" fmla="*/ 343 h 1300"/>
                <a:gd name="T10" fmla="*/ 365 w 1282"/>
                <a:gd name="T11" fmla="*/ 417 h 1300"/>
                <a:gd name="T12" fmla="*/ 332 w 1282"/>
                <a:gd name="T13" fmla="*/ 503 h 1300"/>
                <a:gd name="T14" fmla="*/ 321 w 1282"/>
                <a:gd name="T15" fmla="*/ 597 h 1300"/>
                <a:gd name="T16" fmla="*/ 332 w 1282"/>
                <a:gd name="T17" fmla="*/ 691 h 1300"/>
                <a:gd name="T18" fmla="*/ 365 w 1282"/>
                <a:gd name="T19" fmla="*/ 776 h 1300"/>
                <a:gd name="T20" fmla="*/ 417 w 1282"/>
                <a:gd name="T21" fmla="*/ 852 h 1300"/>
                <a:gd name="T22" fmla="*/ 487 w 1282"/>
                <a:gd name="T23" fmla="*/ 914 h 1300"/>
                <a:gd name="T24" fmla="*/ 573 w 1282"/>
                <a:gd name="T25" fmla="*/ 958 h 1300"/>
                <a:gd name="T26" fmla="*/ 663 w 1282"/>
                <a:gd name="T27" fmla="*/ 978 h 1300"/>
                <a:gd name="T28" fmla="*/ 754 w 1282"/>
                <a:gd name="T29" fmla="*/ 977 h 1300"/>
                <a:gd name="T30" fmla="*/ 841 w 1282"/>
                <a:gd name="T31" fmla="*/ 955 h 1300"/>
                <a:gd name="T32" fmla="*/ 922 w 1282"/>
                <a:gd name="T33" fmla="*/ 912 h 1300"/>
                <a:gd name="T34" fmla="*/ 990 w 1282"/>
                <a:gd name="T35" fmla="*/ 851 h 1300"/>
                <a:gd name="T36" fmla="*/ 1043 w 1282"/>
                <a:gd name="T37" fmla="*/ 773 h 1300"/>
                <a:gd name="T38" fmla="*/ 1153 w 1282"/>
                <a:gd name="T39" fmla="*/ 853 h 1300"/>
                <a:gd name="T40" fmla="*/ 1217 w 1282"/>
                <a:gd name="T41" fmla="*/ 907 h 1300"/>
                <a:gd name="T42" fmla="*/ 1265 w 1282"/>
                <a:gd name="T43" fmla="*/ 977 h 1300"/>
                <a:gd name="T44" fmla="*/ 1144 w 1282"/>
                <a:gd name="T45" fmla="*/ 1153 h 1300"/>
                <a:gd name="T46" fmla="*/ 989 w 1282"/>
                <a:gd name="T47" fmla="*/ 1050 h 1300"/>
                <a:gd name="T48" fmla="*/ 940 w 1282"/>
                <a:gd name="T49" fmla="*/ 1039 h 1300"/>
                <a:gd name="T50" fmla="*/ 891 w 1282"/>
                <a:gd name="T51" fmla="*/ 1048 h 1300"/>
                <a:gd name="T52" fmla="*/ 849 w 1282"/>
                <a:gd name="T53" fmla="*/ 1076 h 1300"/>
                <a:gd name="T54" fmla="*/ 821 w 1282"/>
                <a:gd name="T55" fmla="*/ 1116 h 1300"/>
                <a:gd name="T56" fmla="*/ 780 w 1282"/>
                <a:gd name="T57" fmla="*/ 1300 h 1300"/>
                <a:gd name="T58" fmla="*/ 594 w 1282"/>
                <a:gd name="T59" fmla="*/ 1141 h 1300"/>
                <a:gd name="T60" fmla="*/ 575 w 1282"/>
                <a:gd name="T61" fmla="*/ 1095 h 1300"/>
                <a:gd name="T62" fmla="*/ 539 w 1282"/>
                <a:gd name="T63" fmla="*/ 1059 h 1300"/>
                <a:gd name="T64" fmla="*/ 492 w 1282"/>
                <a:gd name="T65" fmla="*/ 1042 h 1300"/>
                <a:gd name="T66" fmla="*/ 444 w 1282"/>
                <a:gd name="T67" fmla="*/ 1042 h 1300"/>
                <a:gd name="T68" fmla="*/ 396 w 1282"/>
                <a:gd name="T69" fmla="*/ 1062 h 1300"/>
                <a:gd name="T70" fmla="*/ 147 w 1282"/>
                <a:gd name="T71" fmla="*/ 1037 h 1300"/>
                <a:gd name="T72" fmla="*/ 251 w 1282"/>
                <a:gd name="T73" fmla="*/ 882 h 1300"/>
                <a:gd name="T74" fmla="*/ 262 w 1282"/>
                <a:gd name="T75" fmla="*/ 833 h 1300"/>
                <a:gd name="T76" fmla="*/ 252 w 1282"/>
                <a:gd name="T77" fmla="*/ 784 h 1300"/>
                <a:gd name="T78" fmla="*/ 226 w 1282"/>
                <a:gd name="T79" fmla="*/ 742 h 1300"/>
                <a:gd name="T80" fmla="*/ 184 w 1282"/>
                <a:gd name="T81" fmla="*/ 714 h 1300"/>
                <a:gd name="T82" fmla="*/ 0 w 1282"/>
                <a:gd name="T83" fmla="*/ 674 h 1300"/>
                <a:gd name="T84" fmla="*/ 160 w 1282"/>
                <a:gd name="T85" fmla="*/ 487 h 1300"/>
                <a:gd name="T86" fmla="*/ 206 w 1282"/>
                <a:gd name="T87" fmla="*/ 468 h 1300"/>
                <a:gd name="T88" fmla="*/ 242 w 1282"/>
                <a:gd name="T89" fmla="*/ 431 h 1300"/>
                <a:gd name="T90" fmla="*/ 260 w 1282"/>
                <a:gd name="T91" fmla="*/ 386 h 1300"/>
                <a:gd name="T92" fmla="*/ 259 w 1282"/>
                <a:gd name="T93" fmla="*/ 336 h 1300"/>
                <a:gd name="T94" fmla="*/ 238 w 1282"/>
                <a:gd name="T95" fmla="*/ 290 h 1300"/>
                <a:gd name="T96" fmla="*/ 264 w 1282"/>
                <a:gd name="T97" fmla="*/ 40 h 1300"/>
                <a:gd name="T98" fmla="*/ 419 w 1282"/>
                <a:gd name="T99" fmla="*/ 144 h 1300"/>
                <a:gd name="T100" fmla="*/ 469 w 1282"/>
                <a:gd name="T101" fmla="*/ 154 h 1300"/>
                <a:gd name="T102" fmla="*/ 517 w 1282"/>
                <a:gd name="T103" fmla="*/ 145 h 1300"/>
                <a:gd name="T104" fmla="*/ 559 w 1282"/>
                <a:gd name="T105" fmla="*/ 118 h 1300"/>
                <a:gd name="T106" fmla="*/ 587 w 1282"/>
                <a:gd name="T107" fmla="*/ 77 h 1300"/>
                <a:gd name="T108" fmla="*/ 605 w 1282"/>
                <a:gd name="T109" fmla="*/ 0 h 13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82" h="1300">
                  <a:moveTo>
                    <a:pt x="605" y="0"/>
                  </a:moveTo>
                  <a:lnTo>
                    <a:pt x="618" y="73"/>
                  </a:lnTo>
                  <a:lnTo>
                    <a:pt x="635" y="145"/>
                  </a:lnTo>
                  <a:lnTo>
                    <a:pt x="656" y="216"/>
                  </a:lnTo>
                  <a:lnTo>
                    <a:pt x="610" y="225"/>
                  </a:lnTo>
                  <a:lnTo>
                    <a:pt x="565" y="239"/>
                  </a:lnTo>
                  <a:lnTo>
                    <a:pt x="523" y="259"/>
                  </a:lnTo>
                  <a:lnTo>
                    <a:pt x="485" y="283"/>
                  </a:lnTo>
                  <a:lnTo>
                    <a:pt x="448" y="311"/>
                  </a:lnTo>
                  <a:lnTo>
                    <a:pt x="417" y="343"/>
                  </a:lnTo>
                  <a:lnTo>
                    <a:pt x="389" y="379"/>
                  </a:lnTo>
                  <a:lnTo>
                    <a:pt x="365" y="417"/>
                  </a:lnTo>
                  <a:lnTo>
                    <a:pt x="346" y="459"/>
                  </a:lnTo>
                  <a:lnTo>
                    <a:pt x="332" y="503"/>
                  </a:lnTo>
                  <a:lnTo>
                    <a:pt x="323" y="549"/>
                  </a:lnTo>
                  <a:lnTo>
                    <a:pt x="321" y="597"/>
                  </a:lnTo>
                  <a:lnTo>
                    <a:pt x="323" y="644"/>
                  </a:lnTo>
                  <a:lnTo>
                    <a:pt x="332" y="691"/>
                  </a:lnTo>
                  <a:lnTo>
                    <a:pt x="346" y="735"/>
                  </a:lnTo>
                  <a:lnTo>
                    <a:pt x="365" y="776"/>
                  </a:lnTo>
                  <a:lnTo>
                    <a:pt x="389" y="816"/>
                  </a:lnTo>
                  <a:lnTo>
                    <a:pt x="417" y="852"/>
                  </a:lnTo>
                  <a:lnTo>
                    <a:pt x="451" y="885"/>
                  </a:lnTo>
                  <a:lnTo>
                    <a:pt x="487" y="914"/>
                  </a:lnTo>
                  <a:lnTo>
                    <a:pt x="529" y="938"/>
                  </a:lnTo>
                  <a:lnTo>
                    <a:pt x="573" y="958"/>
                  </a:lnTo>
                  <a:lnTo>
                    <a:pt x="618" y="971"/>
                  </a:lnTo>
                  <a:lnTo>
                    <a:pt x="663" y="978"/>
                  </a:lnTo>
                  <a:lnTo>
                    <a:pt x="708" y="981"/>
                  </a:lnTo>
                  <a:lnTo>
                    <a:pt x="754" y="977"/>
                  </a:lnTo>
                  <a:lnTo>
                    <a:pt x="798" y="968"/>
                  </a:lnTo>
                  <a:lnTo>
                    <a:pt x="841" y="955"/>
                  </a:lnTo>
                  <a:lnTo>
                    <a:pt x="882" y="936"/>
                  </a:lnTo>
                  <a:lnTo>
                    <a:pt x="922" y="912"/>
                  </a:lnTo>
                  <a:lnTo>
                    <a:pt x="958" y="884"/>
                  </a:lnTo>
                  <a:lnTo>
                    <a:pt x="990" y="851"/>
                  </a:lnTo>
                  <a:lnTo>
                    <a:pt x="1019" y="814"/>
                  </a:lnTo>
                  <a:lnTo>
                    <a:pt x="1043" y="773"/>
                  </a:lnTo>
                  <a:lnTo>
                    <a:pt x="1097" y="815"/>
                  </a:lnTo>
                  <a:lnTo>
                    <a:pt x="1153" y="853"/>
                  </a:lnTo>
                  <a:lnTo>
                    <a:pt x="1187" y="878"/>
                  </a:lnTo>
                  <a:lnTo>
                    <a:pt x="1217" y="907"/>
                  </a:lnTo>
                  <a:lnTo>
                    <a:pt x="1243" y="940"/>
                  </a:lnTo>
                  <a:lnTo>
                    <a:pt x="1265" y="977"/>
                  </a:lnTo>
                  <a:lnTo>
                    <a:pt x="1282" y="1016"/>
                  </a:lnTo>
                  <a:lnTo>
                    <a:pt x="1144" y="1153"/>
                  </a:lnTo>
                  <a:lnTo>
                    <a:pt x="1012" y="1062"/>
                  </a:lnTo>
                  <a:lnTo>
                    <a:pt x="989" y="1050"/>
                  </a:lnTo>
                  <a:lnTo>
                    <a:pt x="966" y="1042"/>
                  </a:lnTo>
                  <a:lnTo>
                    <a:pt x="940" y="1039"/>
                  </a:lnTo>
                  <a:lnTo>
                    <a:pt x="915" y="1042"/>
                  </a:lnTo>
                  <a:lnTo>
                    <a:pt x="891" y="1048"/>
                  </a:lnTo>
                  <a:lnTo>
                    <a:pt x="868" y="1060"/>
                  </a:lnTo>
                  <a:lnTo>
                    <a:pt x="849" y="1076"/>
                  </a:lnTo>
                  <a:lnTo>
                    <a:pt x="833" y="1095"/>
                  </a:lnTo>
                  <a:lnTo>
                    <a:pt x="821" y="1116"/>
                  </a:lnTo>
                  <a:lnTo>
                    <a:pt x="814" y="1141"/>
                  </a:lnTo>
                  <a:lnTo>
                    <a:pt x="780" y="1300"/>
                  </a:lnTo>
                  <a:lnTo>
                    <a:pt x="628" y="1300"/>
                  </a:lnTo>
                  <a:lnTo>
                    <a:pt x="594" y="1141"/>
                  </a:lnTo>
                  <a:lnTo>
                    <a:pt x="587" y="1116"/>
                  </a:lnTo>
                  <a:lnTo>
                    <a:pt x="575" y="1095"/>
                  </a:lnTo>
                  <a:lnTo>
                    <a:pt x="558" y="1074"/>
                  </a:lnTo>
                  <a:lnTo>
                    <a:pt x="539" y="1059"/>
                  </a:lnTo>
                  <a:lnTo>
                    <a:pt x="516" y="1048"/>
                  </a:lnTo>
                  <a:lnTo>
                    <a:pt x="492" y="1042"/>
                  </a:lnTo>
                  <a:lnTo>
                    <a:pt x="468" y="1039"/>
                  </a:lnTo>
                  <a:lnTo>
                    <a:pt x="444" y="1042"/>
                  </a:lnTo>
                  <a:lnTo>
                    <a:pt x="419" y="1050"/>
                  </a:lnTo>
                  <a:lnTo>
                    <a:pt x="396" y="1062"/>
                  </a:lnTo>
                  <a:lnTo>
                    <a:pt x="264" y="1153"/>
                  </a:lnTo>
                  <a:lnTo>
                    <a:pt x="147" y="1037"/>
                  </a:lnTo>
                  <a:lnTo>
                    <a:pt x="238" y="905"/>
                  </a:lnTo>
                  <a:lnTo>
                    <a:pt x="251" y="882"/>
                  </a:lnTo>
                  <a:lnTo>
                    <a:pt x="259" y="859"/>
                  </a:lnTo>
                  <a:lnTo>
                    <a:pt x="262" y="833"/>
                  </a:lnTo>
                  <a:lnTo>
                    <a:pt x="259" y="808"/>
                  </a:lnTo>
                  <a:lnTo>
                    <a:pt x="252" y="784"/>
                  </a:lnTo>
                  <a:lnTo>
                    <a:pt x="241" y="762"/>
                  </a:lnTo>
                  <a:lnTo>
                    <a:pt x="226" y="742"/>
                  </a:lnTo>
                  <a:lnTo>
                    <a:pt x="207" y="727"/>
                  </a:lnTo>
                  <a:lnTo>
                    <a:pt x="184" y="714"/>
                  </a:lnTo>
                  <a:lnTo>
                    <a:pt x="160" y="706"/>
                  </a:lnTo>
                  <a:lnTo>
                    <a:pt x="0" y="674"/>
                  </a:lnTo>
                  <a:lnTo>
                    <a:pt x="0" y="521"/>
                  </a:lnTo>
                  <a:lnTo>
                    <a:pt x="160" y="487"/>
                  </a:lnTo>
                  <a:lnTo>
                    <a:pt x="184" y="479"/>
                  </a:lnTo>
                  <a:lnTo>
                    <a:pt x="206" y="468"/>
                  </a:lnTo>
                  <a:lnTo>
                    <a:pt x="226" y="451"/>
                  </a:lnTo>
                  <a:lnTo>
                    <a:pt x="242" y="431"/>
                  </a:lnTo>
                  <a:lnTo>
                    <a:pt x="253" y="409"/>
                  </a:lnTo>
                  <a:lnTo>
                    <a:pt x="260" y="386"/>
                  </a:lnTo>
                  <a:lnTo>
                    <a:pt x="262" y="361"/>
                  </a:lnTo>
                  <a:lnTo>
                    <a:pt x="259" y="336"/>
                  </a:lnTo>
                  <a:lnTo>
                    <a:pt x="252" y="312"/>
                  </a:lnTo>
                  <a:lnTo>
                    <a:pt x="238" y="290"/>
                  </a:lnTo>
                  <a:lnTo>
                    <a:pt x="147" y="156"/>
                  </a:lnTo>
                  <a:lnTo>
                    <a:pt x="264" y="40"/>
                  </a:lnTo>
                  <a:lnTo>
                    <a:pt x="396" y="132"/>
                  </a:lnTo>
                  <a:lnTo>
                    <a:pt x="419" y="144"/>
                  </a:lnTo>
                  <a:lnTo>
                    <a:pt x="443" y="152"/>
                  </a:lnTo>
                  <a:lnTo>
                    <a:pt x="469" y="154"/>
                  </a:lnTo>
                  <a:lnTo>
                    <a:pt x="494" y="152"/>
                  </a:lnTo>
                  <a:lnTo>
                    <a:pt x="517" y="145"/>
                  </a:lnTo>
                  <a:lnTo>
                    <a:pt x="540" y="134"/>
                  </a:lnTo>
                  <a:lnTo>
                    <a:pt x="559" y="118"/>
                  </a:lnTo>
                  <a:lnTo>
                    <a:pt x="575" y="99"/>
                  </a:lnTo>
                  <a:lnTo>
                    <a:pt x="587" y="77"/>
                  </a:lnTo>
                  <a:lnTo>
                    <a:pt x="595" y="53"/>
                  </a:lnTo>
                  <a:lnTo>
                    <a:pt x="6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>
                <a:solidFill>
                  <a:schemeClr val="bg1"/>
                </a:solidFill>
              </a:endParaRPr>
            </a:p>
          </p:txBody>
        </p:sp>
        <p:sp>
          <p:nvSpPr>
            <p:cNvPr id="142" name="Rectangle 63"/>
            <p:cNvSpPr>
              <a:spLocks noChangeArrowheads="1"/>
            </p:cNvSpPr>
            <p:nvPr/>
          </p:nvSpPr>
          <p:spPr bwMode="auto">
            <a:xfrm>
              <a:off x="3628" y="3575"/>
              <a:ext cx="511" cy="1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uk-UA" altLang="uk-UA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43" name="Freeform 64"/>
            <p:cNvSpPr>
              <a:spLocks noEditPoints="1"/>
            </p:cNvSpPr>
            <p:nvPr/>
          </p:nvSpPr>
          <p:spPr bwMode="auto">
            <a:xfrm>
              <a:off x="3730" y="449"/>
              <a:ext cx="1936" cy="1937"/>
            </a:xfrm>
            <a:custGeom>
              <a:avLst/>
              <a:gdLst>
                <a:gd name="T0" fmla="*/ 867 w 1936"/>
                <a:gd name="T1" fmla="*/ 598 h 1937"/>
                <a:gd name="T2" fmla="*/ 733 w 1936"/>
                <a:gd name="T3" fmla="*/ 664 h 1937"/>
                <a:gd name="T4" fmla="*/ 637 w 1936"/>
                <a:gd name="T5" fmla="*/ 775 h 1937"/>
                <a:gd name="T6" fmla="*/ 588 w 1936"/>
                <a:gd name="T7" fmla="*/ 916 h 1937"/>
                <a:gd name="T8" fmla="*/ 598 w 1936"/>
                <a:gd name="T9" fmla="*/ 1071 h 1937"/>
                <a:gd name="T10" fmla="*/ 664 w 1936"/>
                <a:gd name="T11" fmla="*/ 1203 h 1937"/>
                <a:gd name="T12" fmla="*/ 774 w 1936"/>
                <a:gd name="T13" fmla="*/ 1300 h 1937"/>
                <a:gd name="T14" fmla="*/ 916 w 1936"/>
                <a:gd name="T15" fmla="*/ 1349 h 1937"/>
                <a:gd name="T16" fmla="*/ 1070 w 1936"/>
                <a:gd name="T17" fmla="*/ 1338 h 1937"/>
                <a:gd name="T18" fmla="*/ 1203 w 1936"/>
                <a:gd name="T19" fmla="*/ 1272 h 1937"/>
                <a:gd name="T20" fmla="*/ 1299 w 1936"/>
                <a:gd name="T21" fmla="*/ 1162 h 1937"/>
                <a:gd name="T22" fmla="*/ 1349 w 1936"/>
                <a:gd name="T23" fmla="*/ 1020 h 1937"/>
                <a:gd name="T24" fmla="*/ 1339 w 1936"/>
                <a:gd name="T25" fmla="*/ 866 h 1937"/>
                <a:gd name="T26" fmla="*/ 1272 w 1936"/>
                <a:gd name="T27" fmla="*/ 734 h 1937"/>
                <a:gd name="T28" fmla="*/ 1162 w 1936"/>
                <a:gd name="T29" fmla="*/ 637 h 1937"/>
                <a:gd name="T30" fmla="*/ 1020 w 1936"/>
                <a:gd name="T31" fmla="*/ 588 h 1937"/>
                <a:gd name="T32" fmla="*/ 1230 w 1936"/>
                <a:gd name="T33" fmla="*/ 37 h 1937"/>
                <a:gd name="T34" fmla="*/ 1205 w 1936"/>
                <a:gd name="T35" fmla="*/ 283 h 1937"/>
                <a:gd name="T36" fmla="*/ 1240 w 1936"/>
                <a:gd name="T37" fmla="*/ 364 h 1937"/>
                <a:gd name="T38" fmla="*/ 1310 w 1936"/>
                <a:gd name="T39" fmla="*/ 422 h 1937"/>
                <a:gd name="T40" fmla="*/ 1396 w 1936"/>
                <a:gd name="T41" fmla="*/ 441 h 1937"/>
                <a:gd name="T42" fmla="*/ 1483 w 1936"/>
                <a:gd name="T43" fmla="*/ 419 h 1937"/>
                <a:gd name="T44" fmla="*/ 1813 w 1936"/>
                <a:gd name="T45" fmla="*/ 495 h 1937"/>
                <a:gd name="T46" fmla="*/ 1621 w 1936"/>
                <a:gd name="T47" fmla="*/ 651 h 1937"/>
                <a:gd name="T48" fmla="*/ 1588 w 1936"/>
                <a:gd name="T49" fmla="*/ 733 h 1937"/>
                <a:gd name="T50" fmla="*/ 1601 w 1936"/>
                <a:gd name="T51" fmla="*/ 834 h 1937"/>
                <a:gd name="T52" fmla="*/ 1658 w 1936"/>
                <a:gd name="T53" fmla="*/ 912 h 1937"/>
                <a:gd name="T54" fmla="*/ 1751 w 1936"/>
                <a:gd name="T55" fmla="*/ 951 h 1937"/>
                <a:gd name="T56" fmla="*/ 1715 w 1936"/>
                <a:gd name="T57" fmla="*/ 1204 h 1937"/>
                <a:gd name="T58" fmla="*/ 1625 w 1936"/>
                <a:gd name="T59" fmla="*/ 1212 h 1937"/>
                <a:gd name="T60" fmla="*/ 1549 w 1936"/>
                <a:gd name="T61" fmla="*/ 1262 h 1937"/>
                <a:gd name="T62" fmla="*/ 1503 w 1936"/>
                <a:gd name="T63" fmla="*/ 1338 h 1937"/>
                <a:gd name="T64" fmla="*/ 1498 w 1936"/>
                <a:gd name="T65" fmla="*/ 1425 h 1937"/>
                <a:gd name="T66" fmla="*/ 1534 w 1936"/>
                <a:gd name="T67" fmla="*/ 1509 h 1937"/>
                <a:gd name="T68" fmla="*/ 1330 w 1936"/>
                <a:gd name="T69" fmla="*/ 1664 h 1937"/>
                <a:gd name="T70" fmla="*/ 1261 w 1936"/>
                <a:gd name="T71" fmla="*/ 1606 h 1937"/>
                <a:gd name="T72" fmla="*/ 1168 w 1936"/>
                <a:gd name="T73" fmla="*/ 1587 h 1937"/>
                <a:gd name="T74" fmla="*/ 1074 w 1936"/>
                <a:gd name="T75" fmla="*/ 1615 h 1937"/>
                <a:gd name="T76" fmla="*/ 1008 w 1936"/>
                <a:gd name="T77" fmla="*/ 1686 h 1937"/>
                <a:gd name="T78" fmla="*/ 959 w 1936"/>
                <a:gd name="T79" fmla="*/ 1937 h 1937"/>
                <a:gd name="T80" fmla="*/ 734 w 1936"/>
                <a:gd name="T81" fmla="*/ 1684 h 1937"/>
                <a:gd name="T82" fmla="*/ 712 w 1936"/>
                <a:gd name="T83" fmla="*/ 1598 h 1937"/>
                <a:gd name="T84" fmla="*/ 652 w 1936"/>
                <a:gd name="T85" fmla="*/ 1529 h 1937"/>
                <a:gd name="T86" fmla="*/ 570 w 1936"/>
                <a:gd name="T87" fmla="*/ 1498 h 1937"/>
                <a:gd name="T88" fmla="*/ 481 w 1936"/>
                <a:gd name="T89" fmla="*/ 1506 h 1937"/>
                <a:gd name="T90" fmla="*/ 277 w 1936"/>
                <a:gd name="T91" fmla="*/ 1647 h 1937"/>
                <a:gd name="T92" fmla="*/ 296 w 1936"/>
                <a:gd name="T93" fmla="*/ 1309 h 1937"/>
                <a:gd name="T94" fmla="*/ 341 w 1936"/>
                <a:gd name="T95" fmla="*/ 1232 h 1937"/>
                <a:gd name="T96" fmla="*/ 346 w 1936"/>
                <a:gd name="T97" fmla="*/ 1135 h 1937"/>
                <a:gd name="T98" fmla="*/ 302 w 1936"/>
                <a:gd name="T99" fmla="*/ 1048 h 1937"/>
                <a:gd name="T100" fmla="*/ 220 w 1936"/>
                <a:gd name="T101" fmla="*/ 994 h 1937"/>
                <a:gd name="T102" fmla="*/ 37 w 1936"/>
                <a:gd name="T103" fmla="*/ 706 h 1937"/>
                <a:gd name="T104" fmla="*/ 282 w 1936"/>
                <a:gd name="T105" fmla="*/ 731 h 1937"/>
                <a:gd name="T106" fmla="*/ 364 w 1936"/>
                <a:gd name="T107" fmla="*/ 696 h 1937"/>
                <a:gd name="T108" fmla="*/ 422 w 1936"/>
                <a:gd name="T109" fmla="*/ 626 h 1937"/>
                <a:gd name="T110" fmla="*/ 441 w 1936"/>
                <a:gd name="T111" fmla="*/ 540 h 1937"/>
                <a:gd name="T112" fmla="*/ 419 w 1936"/>
                <a:gd name="T113" fmla="*/ 453 h 1937"/>
                <a:gd name="T114" fmla="*/ 495 w 1936"/>
                <a:gd name="T115" fmla="*/ 123 h 1937"/>
                <a:gd name="T116" fmla="*/ 651 w 1936"/>
                <a:gd name="T117" fmla="*/ 315 h 1937"/>
                <a:gd name="T118" fmla="*/ 733 w 1936"/>
                <a:gd name="T119" fmla="*/ 349 h 1937"/>
                <a:gd name="T120" fmla="*/ 834 w 1936"/>
                <a:gd name="T121" fmla="*/ 337 h 1937"/>
                <a:gd name="T122" fmla="*/ 912 w 1936"/>
                <a:gd name="T123" fmla="*/ 278 h 1937"/>
                <a:gd name="T124" fmla="*/ 951 w 1936"/>
                <a:gd name="T125" fmla="*/ 186 h 193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936" h="1937">
                  <a:moveTo>
                    <a:pt x="968" y="584"/>
                  </a:moveTo>
                  <a:lnTo>
                    <a:pt x="916" y="588"/>
                  </a:lnTo>
                  <a:lnTo>
                    <a:pt x="867" y="598"/>
                  </a:lnTo>
                  <a:lnTo>
                    <a:pt x="819" y="615"/>
                  </a:lnTo>
                  <a:lnTo>
                    <a:pt x="774" y="637"/>
                  </a:lnTo>
                  <a:lnTo>
                    <a:pt x="733" y="664"/>
                  </a:lnTo>
                  <a:lnTo>
                    <a:pt x="697" y="697"/>
                  </a:lnTo>
                  <a:lnTo>
                    <a:pt x="664" y="733"/>
                  </a:lnTo>
                  <a:lnTo>
                    <a:pt x="637" y="775"/>
                  </a:lnTo>
                  <a:lnTo>
                    <a:pt x="615" y="819"/>
                  </a:lnTo>
                  <a:lnTo>
                    <a:pt x="598" y="866"/>
                  </a:lnTo>
                  <a:lnTo>
                    <a:pt x="588" y="916"/>
                  </a:lnTo>
                  <a:lnTo>
                    <a:pt x="584" y="968"/>
                  </a:lnTo>
                  <a:lnTo>
                    <a:pt x="588" y="1020"/>
                  </a:lnTo>
                  <a:lnTo>
                    <a:pt x="598" y="1071"/>
                  </a:lnTo>
                  <a:lnTo>
                    <a:pt x="615" y="1118"/>
                  </a:lnTo>
                  <a:lnTo>
                    <a:pt x="637" y="1162"/>
                  </a:lnTo>
                  <a:lnTo>
                    <a:pt x="664" y="1203"/>
                  </a:lnTo>
                  <a:lnTo>
                    <a:pt x="697" y="1240"/>
                  </a:lnTo>
                  <a:lnTo>
                    <a:pt x="733" y="1272"/>
                  </a:lnTo>
                  <a:lnTo>
                    <a:pt x="774" y="1300"/>
                  </a:lnTo>
                  <a:lnTo>
                    <a:pt x="819" y="1321"/>
                  </a:lnTo>
                  <a:lnTo>
                    <a:pt x="867" y="1338"/>
                  </a:lnTo>
                  <a:lnTo>
                    <a:pt x="916" y="1349"/>
                  </a:lnTo>
                  <a:lnTo>
                    <a:pt x="968" y="1352"/>
                  </a:lnTo>
                  <a:lnTo>
                    <a:pt x="1020" y="1349"/>
                  </a:lnTo>
                  <a:lnTo>
                    <a:pt x="1070" y="1338"/>
                  </a:lnTo>
                  <a:lnTo>
                    <a:pt x="1117" y="1321"/>
                  </a:lnTo>
                  <a:lnTo>
                    <a:pt x="1162" y="1300"/>
                  </a:lnTo>
                  <a:lnTo>
                    <a:pt x="1203" y="1272"/>
                  </a:lnTo>
                  <a:lnTo>
                    <a:pt x="1239" y="1239"/>
                  </a:lnTo>
                  <a:lnTo>
                    <a:pt x="1272" y="1203"/>
                  </a:lnTo>
                  <a:lnTo>
                    <a:pt x="1299" y="1162"/>
                  </a:lnTo>
                  <a:lnTo>
                    <a:pt x="1322" y="1117"/>
                  </a:lnTo>
                  <a:lnTo>
                    <a:pt x="1339" y="1071"/>
                  </a:lnTo>
                  <a:lnTo>
                    <a:pt x="1349" y="1020"/>
                  </a:lnTo>
                  <a:lnTo>
                    <a:pt x="1352" y="968"/>
                  </a:lnTo>
                  <a:lnTo>
                    <a:pt x="1349" y="916"/>
                  </a:lnTo>
                  <a:lnTo>
                    <a:pt x="1339" y="866"/>
                  </a:lnTo>
                  <a:lnTo>
                    <a:pt x="1322" y="819"/>
                  </a:lnTo>
                  <a:lnTo>
                    <a:pt x="1300" y="775"/>
                  </a:lnTo>
                  <a:lnTo>
                    <a:pt x="1272" y="734"/>
                  </a:lnTo>
                  <a:lnTo>
                    <a:pt x="1239" y="697"/>
                  </a:lnTo>
                  <a:lnTo>
                    <a:pt x="1203" y="664"/>
                  </a:lnTo>
                  <a:lnTo>
                    <a:pt x="1162" y="637"/>
                  </a:lnTo>
                  <a:lnTo>
                    <a:pt x="1117" y="615"/>
                  </a:lnTo>
                  <a:lnTo>
                    <a:pt x="1070" y="598"/>
                  </a:lnTo>
                  <a:lnTo>
                    <a:pt x="1020" y="588"/>
                  </a:lnTo>
                  <a:lnTo>
                    <a:pt x="968" y="584"/>
                  </a:lnTo>
                  <a:close/>
                  <a:moveTo>
                    <a:pt x="977" y="0"/>
                  </a:moveTo>
                  <a:lnTo>
                    <a:pt x="1230" y="37"/>
                  </a:lnTo>
                  <a:lnTo>
                    <a:pt x="1204" y="222"/>
                  </a:lnTo>
                  <a:lnTo>
                    <a:pt x="1202" y="252"/>
                  </a:lnTo>
                  <a:lnTo>
                    <a:pt x="1205" y="283"/>
                  </a:lnTo>
                  <a:lnTo>
                    <a:pt x="1212" y="311"/>
                  </a:lnTo>
                  <a:lnTo>
                    <a:pt x="1224" y="339"/>
                  </a:lnTo>
                  <a:lnTo>
                    <a:pt x="1240" y="364"/>
                  </a:lnTo>
                  <a:lnTo>
                    <a:pt x="1262" y="388"/>
                  </a:lnTo>
                  <a:lnTo>
                    <a:pt x="1284" y="407"/>
                  </a:lnTo>
                  <a:lnTo>
                    <a:pt x="1310" y="422"/>
                  </a:lnTo>
                  <a:lnTo>
                    <a:pt x="1339" y="433"/>
                  </a:lnTo>
                  <a:lnTo>
                    <a:pt x="1367" y="439"/>
                  </a:lnTo>
                  <a:lnTo>
                    <a:pt x="1396" y="441"/>
                  </a:lnTo>
                  <a:lnTo>
                    <a:pt x="1425" y="439"/>
                  </a:lnTo>
                  <a:lnTo>
                    <a:pt x="1455" y="431"/>
                  </a:lnTo>
                  <a:lnTo>
                    <a:pt x="1483" y="419"/>
                  </a:lnTo>
                  <a:lnTo>
                    <a:pt x="1509" y="402"/>
                  </a:lnTo>
                  <a:lnTo>
                    <a:pt x="1659" y="291"/>
                  </a:lnTo>
                  <a:lnTo>
                    <a:pt x="1813" y="495"/>
                  </a:lnTo>
                  <a:lnTo>
                    <a:pt x="1663" y="608"/>
                  </a:lnTo>
                  <a:lnTo>
                    <a:pt x="1640" y="627"/>
                  </a:lnTo>
                  <a:lnTo>
                    <a:pt x="1621" y="651"/>
                  </a:lnTo>
                  <a:lnTo>
                    <a:pt x="1606" y="677"/>
                  </a:lnTo>
                  <a:lnTo>
                    <a:pt x="1595" y="704"/>
                  </a:lnTo>
                  <a:lnTo>
                    <a:pt x="1588" y="733"/>
                  </a:lnTo>
                  <a:lnTo>
                    <a:pt x="1586" y="768"/>
                  </a:lnTo>
                  <a:lnTo>
                    <a:pt x="1590" y="802"/>
                  </a:lnTo>
                  <a:lnTo>
                    <a:pt x="1601" y="834"/>
                  </a:lnTo>
                  <a:lnTo>
                    <a:pt x="1615" y="862"/>
                  </a:lnTo>
                  <a:lnTo>
                    <a:pt x="1634" y="889"/>
                  </a:lnTo>
                  <a:lnTo>
                    <a:pt x="1658" y="912"/>
                  </a:lnTo>
                  <a:lnTo>
                    <a:pt x="1686" y="930"/>
                  </a:lnTo>
                  <a:lnTo>
                    <a:pt x="1717" y="943"/>
                  </a:lnTo>
                  <a:lnTo>
                    <a:pt x="1751" y="951"/>
                  </a:lnTo>
                  <a:lnTo>
                    <a:pt x="1936" y="977"/>
                  </a:lnTo>
                  <a:lnTo>
                    <a:pt x="1900" y="1230"/>
                  </a:lnTo>
                  <a:lnTo>
                    <a:pt x="1715" y="1204"/>
                  </a:lnTo>
                  <a:lnTo>
                    <a:pt x="1684" y="1202"/>
                  </a:lnTo>
                  <a:lnTo>
                    <a:pt x="1655" y="1205"/>
                  </a:lnTo>
                  <a:lnTo>
                    <a:pt x="1625" y="1212"/>
                  </a:lnTo>
                  <a:lnTo>
                    <a:pt x="1598" y="1224"/>
                  </a:lnTo>
                  <a:lnTo>
                    <a:pt x="1572" y="1240"/>
                  </a:lnTo>
                  <a:lnTo>
                    <a:pt x="1549" y="1262"/>
                  </a:lnTo>
                  <a:lnTo>
                    <a:pt x="1529" y="1284"/>
                  </a:lnTo>
                  <a:lnTo>
                    <a:pt x="1515" y="1310"/>
                  </a:lnTo>
                  <a:lnTo>
                    <a:pt x="1503" y="1338"/>
                  </a:lnTo>
                  <a:lnTo>
                    <a:pt x="1498" y="1367"/>
                  </a:lnTo>
                  <a:lnTo>
                    <a:pt x="1495" y="1396"/>
                  </a:lnTo>
                  <a:lnTo>
                    <a:pt x="1498" y="1425"/>
                  </a:lnTo>
                  <a:lnTo>
                    <a:pt x="1506" y="1455"/>
                  </a:lnTo>
                  <a:lnTo>
                    <a:pt x="1517" y="1483"/>
                  </a:lnTo>
                  <a:lnTo>
                    <a:pt x="1534" y="1509"/>
                  </a:lnTo>
                  <a:lnTo>
                    <a:pt x="1647" y="1659"/>
                  </a:lnTo>
                  <a:lnTo>
                    <a:pt x="1442" y="1813"/>
                  </a:lnTo>
                  <a:lnTo>
                    <a:pt x="1330" y="1664"/>
                  </a:lnTo>
                  <a:lnTo>
                    <a:pt x="1309" y="1640"/>
                  </a:lnTo>
                  <a:lnTo>
                    <a:pt x="1287" y="1621"/>
                  </a:lnTo>
                  <a:lnTo>
                    <a:pt x="1261" y="1606"/>
                  </a:lnTo>
                  <a:lnTo>
                    <a:pt x="1232" y="1595"/>
                  </a:lnTo>
                  <a:lnTo>
                    <a:pt x="1203" y="1588"/>
                  </a:lnTo>
                  <a:lnTo>
                    <a:pt x="1168" y="1587"/>
                  </a:lnTo>
                  <a:lnTo>
                    <a:pt x="1135" y="1590"/>
                  </a:lnTo>
                  <a:lnTo>
                    <a:pt x="1104" y="1600"/>
                  </a:lnTo>
                  <a:lnTo>
                    <a:pt x="1074" y="1615"/>
                  </a:lnTo>
                  <a:lnTo>
                    <a:pt x="1048" y="1635"/>
                  </a:lnTo>
                  <a:lnTo>
                    <a:pt x="1026" y="1659"/>
                  </a:lnTo>
                  <a:lnTo>
                    <a:pt x="1008" y="1686"/>
                  </a:lnTo>
                  <a:lnTo>
                    <a:pt x="994" y="1718"/>
                  </a:lnTo>
                  <a:lnTo>
                    <a:pt x="986" y="1751"/>
                  </a:lnTo>
                  <a:lnTo>
                    <a:pt x="959" y="1937"/>
                  </a:lnTo>
                  <a:lnTo>
                    <a:pt x="706" y="1901"/>
                  </a:lnTo>
                  <a:lnTo>
                    <a:pt x="732" y="1714"/>
                  </a:lnTo>
                  <a:lnTo>
                    <a:pt x="734" y="1684"/>
                  </a:lnTo>
                  <a:lnTo>
                    <a:pt x="731" y="1655"/>
                  </a:lnTo>
                  <a:lnTo>
                    <a:pt x="724" y="1625"/>
                  </a:lnTo>
                  <a:lnTo>
                    <a:pt x="712" y="1598"/>
                  </a:lnTo>
                  <a:lnTo>
                    <a:pt x="696" y="1572"/>
                  </a:lnTo>
                  <a:lnTo>
                    <a:pt x="675" y="1548"/>
                  </a:lnTo>
                  <a:lnTo>
                    <a:pt x="652" y="1529"/>
                  </a:lnTo>
                  <a:lnTo>
                    <a:pt x="626" y="1515"/>
                  </a:lnTo>
                  <a:lnTo>
                    <a:pt x="598" y="1504"/>
                  </a:lnTo>
                  <a:lnTo>
                    <a:pt x="570" y="1498"/>
                  </a:lnTo>
                  <a:lnTo>
                    <a:pt x="540" y="1495"/>
                  </a:lnTo>
                  <a:lnTo>
                    <a:pt x="511" y="1498"/>
                  </a:lnTo>
                  <a:lnTo>
                    <a:pt x="481" y="1506"/>
                  </a:lnTo>
                  <a:lnTo>
                    <a:pt x="453" y="1517"/>
                  </a:lnTo>
                  <a:lnTo>
                    <a:pt x="427" y="1534"/>
                  </a:lnTo>
                  <a:lnTo>
                    <a:pt x="277" y="1647"/>
                  </a:lnTo>
                  <a:lnTo>
                    <a:pt x="124" y="1441"/>
                  </a:lnTo>
                  <a:lnTo>
                    <a:pt x="274" y="1329"/>
                  </a:lnTo>
                  <a:lnTo>
                    <a:pt x="296" y="1309"/>
                  </a:lnTo>
                  <a:lnTo>
                    <a:pt x="316" y="1286"/>
                  </a:lnTo>
                  <a:lnTo>
                    <a:pt x="330" y="1260"/>
                  </a:lnTo>
                  <a:lnTo>
                    <a:pt x="341" y="1232"/>
                  </a:lnTo>
                  <a:lnTo>
                    <a:pt x="348" y="1203"/>
                  </a:lnTo>
                  <a:lnTo>
                    <a:pt x="351" y="1168"/>
                  </a:lnTo>
                  <a:lnTo>
                    <a:pt x="346" y="1135"/>
                  </a:lnTo>
                  <a:lnTo>
                    <a:pt x="336" y="1104"/>
                  </a:lnTo>
                  <a:lnTo>
                    <a:pt x="321" y="1074"/>
                  </a:lnTo>
                  <a:lnTo>
                    <a:pt x="302" y="1048"/>
                  </a:lnTo>
                  <a:lnTo>
                    <a:pt x="277" y="1026"/>
                  </a:lnTo>
                  <a:lnTo>
                    <a:pt x="250" y="1008"/>
                  </a:lnTo>
                  <a:lnTo>
                    <a:pt x="220" y="994"/>
                  </a:lnTo>
                  <a:lnTo>
                    <a:pt x="186" y="986"/>
                  </a:lnTo>
                  <a:lnTo>
                    <a:pt x="0" y="959"/>
                  </a:lnTo>
                  <a:lnTo>
                    <a:pt x="37" y="706"/>
                  </a:lnTo>
                  <a:lnTo>
                    <a:pt x="222" y="732"/>
                  </a:lnTo>
                  <a:lnTo>
                    <a:pt x="252" y="734"/>
                  </a:lnTo>
                  <a:lnTo>
                    <a:pt x="282" y="731"/>
                  </a:lnTo>
                  <a:lnTo>
                    <a:pt x="311" y="724"/>
                  </a:lnTo>
                  <a:lnTo>
                    <a:pt x="338" y="712"/>
                  </a:lnTo>
                  <a:lnTo>
                    <a:pt x="364" y="696"/>
                  </a:lnTo>
                  <a:lnTo>
                    <a:pt x="388" y="676"/>
                  </a:lnTo>
                  <a:lnTo>
                    <a:pt x="407" y="652"/>
                  </a:lnTo>
                  <a:lnTo>
                    <a:pt x="422" y="626"/>
                  </a:lnTo>
                  <a:lnTo>
                    <a:pt x="433" y="599"/>
                  </a:lnTo>
                  <a:lnTo>
                    <a:pt x="439" y="569"/>
                  </a:lnTo>
                  <a:lnTo>
                    <a:pt x="441" y="540"/>
                  </a:lnTo>
                  <a:lnTo>
                    <a:pt x="439" y="511"/>
                  </a:lnTo>
                  <a:lnTo>
                    <a:pt x="431" y="481"/>
                  </a:lnTo>
                  <a:lnTo>
                    <a:pt x="419" y="453"/>
                  </a:lnTo>
                  <a:lnTo>
                    <a:pt x="402" y="427"/>
                  </a:lnTo>
                  <a:lnTo>
                    <a:pt x="291" y="277"/>
                  </a:lnTo>
                  <a:lnTo>
                    <a:pt x="495" y="123"/>
                  </a:lnTo>
                  <a:lnTo>
                    <a:pt x="607" y="274"/>
                  </a:lnTo>
                  <a:lnTo>
                    <a:pt x="627" y="296"/>
                  </a:lnTo>
                  <a:lnTo>
                    <a:pt x="651" y="315"/>
                  </a:lnTo>
                  <a:lnTo>
                    <a:pt x="676" y="331"/>
                  </a:lnTo>
                  <a:lnTo>
                    <a:pt x="704" y="343"/>
                  </a:lnTo>
                  <a:lnTo>
                    <a:pt x="733" y="349"/>
                  </a:lnTo>
                  <a:lnTo>
                    <a:pt x="768" y="350"/>
                  </a:lnTo>
                  <a:lnTo>
                    <a:pt x="802" y="346"/>
                  </a:lnTo>
                  <a:lnTo>
                    <a:pt x="834" y="337"/>
                  </a:lnTo>
                  <a:lnTo>
                    <a:pt x="862" y="322"/>
                  </a:lnTo>
                  <a:lnTo>
                    <a:pt x="889" y="302"/>
                  </a:lnTo>
                  <a:lnTo>
                    <a:pt x="912" y="278"/>
                  </a:lnTo>
                  <a:lnTo>
                    <a:pt x="930" y="251"/>
                  </a:lnTo>
                  <a:lnTo>
                    <a:pt x="943" y="219"/>
                  </a:lnTo>
                  <a:lnTo>
                    <a:pt x="951" y="186"/>
                  </a:lnTo>
                  <a:lnTo>
                    <a:pt x="9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>
                <a:solidFill>
                  <a:schemeClr val="bg1"/>
                </a:solidFill>
              </a:endParaRPr>
            </a:p>
          </p:txBody>
        </p:sp>
        <p:sp>
          <p:nvSpPr>
            <p:cNvPr id="144" name="Rectangle 65"/>
            <p:cNvSpPr>
              <a:spLocks noChangeArrowheads="1"/>
            </p:cNvSpPr>
            <p:nvPr/>
          </p:nvSpPr>
          <p:spPr bwMode="auto">
            <a:xfrm>
              <a:off x="5099" y="2679"/>
              <a:ext cx="447" cy="1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uk-UA" altLang="uk-UA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45" name="Freeform 66"/>
            <p:cNvSpPr>
              <a:spLocks/>
            </p:cNvSpPr>
            <p:nvPr/>
          </p:nvSpPr>
          <p:spPr bwMode="auto">
            <a:xfrm>
              <a:off x="4994" y="3015"/>
              <a:ext cx="465" cy="417"/>
            </a:xfrm>
            <a:custGeom>
              <a:avLst/>
              <a:gdLst>
                <a:gd name="T0" fmla="*/ 82 w 465"/>
                <a:gd name="T1" fmla="*/ 0 h 417"/>
                <a:gd name="T2" fmla="*/ 465 w 465"/>
                <a:gd name="T3" fmla="*/ 319 h 417"/>
                <a:gd name="T4" fmla="*/ 384 w 465"/>
                <a:gd name="T5" fmla="*/ 417 h 417"/>
                <a:gd name="T6" fmla="*/ 0 w 465"/>
                <a:gd name="T7" fmla="*/ 98 h 417"/>
                <a:gd name="T8" fmla="*/ 82 w 465"/>
                <a:gd name="T9" fmla="*/ 0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5" h="417">
                  <a:moveTo>
                    <a:pt x="82" y="0"/>
                  </a:moveTo>
                  <a:lnTo>
                    <a:pt x="465" y="319"/>
                  </a:lnTo>
                  <a:lnTo>
                    <a:pt x="384" y="417"/>
                  </a:lnTo>
                  <a:lnTo>
                    <a:pt x="0" y="98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>
                <a:solidFill>
                  <a:schemeClr val="bg1"/>
                </a:solidFill>
              </a:endParaRPr>
            </a:p>
          </p:txBody>
        </p:sp>
        <p:sp>
          <p:nvSpPr>
            <p:cNvPr id="146" name="Rectangle 67"/>
            <p:cNvSpPr>
              <a:spLocks noChangeArrowheads="1"/>
            </p:cNvSpPr>
            <p:nvPr/>
          </p:nvSpPr>
          <p:spPr bwMode="auto">
            <a:xfrm>
              <a:off x="4715" y="3192"/>
              <a:ext cx="128" cy="4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uk-UA" altLang="uk-UA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47" name="Freeform 68"/>
            <p:cNvSpPr>
              <a:spLocks/>
            </p:cNvSpPr>
            <p:nvPr/>
          </p:nvSpPr>
          <p:spPr bwMode="auto">
            <a:xfrm>
              <a:off x="2013" y="1275"/>
              <a:ext cx="543" cy="252"/>
            </a:xfrm>
            <a:custGeom>
              <a:avLst/>
              <a:gdLst>
                <a:gd name="T0" fmla="*/ 512 w 543"/>
                <a:gd name="T1" fmla="*/ 0 h 252"/>
                <a:gd name="T2" fmla="*/ 543 w 543"/>
                <a:gd name="T3" fmla="*/ 124 h 252"/>
                <a:gd name="T4" fmla="*/ 30 w 543"/>
                <a:gd name="T5" fmla="*/ 252 h 252"/>
                <a:gd name="T6" fmla="*/ 0 w 543"/>
                <a:gd name="T7" fmla="*/ 127 h 252"/>
                <a:gd name="T8" fmla="*/ 0 w 543"/>
                <a:gd name="T9" fmla="*/ 127 h 252"/>
                <a:gd name="T10" fmla="*/ 512 w 543"/>
                <a:gd name="T11" fmla="*/ 0 h 2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43" h="252">
                  <a:moveTo>
                    <a:pt x="512" y="0"/>
                  </a:moveTo>
                  <a:lnTo>
                    <a:pt x="543" y="124"/>
                  </a:lnTo>
                  <a:lnTo>
                    <a:pt x="30" y="252"/>
                  </a:lnTo>
                  <a:lnTo>
                    <a:pt x="0" y="127"/>
                  </a:lnTo>
                  <a:lnTo>
                    <a:pt x="5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>
                <a:solidFill>
                  <a:schemeClr val="bg1"/>
                </a:solidFill>
              </a:endParaRPr>
            </a:p>
          </p:txBody>
        </p:sp>
        <p:sp>
          <p:nvSpPr>
            <p:cNvPr id="148" name="Freeform 69"/>
            <p:cNvSpPr>
              <a:spLocks/>
            </p:cNvSpPr>
            <p:nvPr/>
          </p:nvSpPr>
          <p:spPr bwMode="auto">
            <a:xfrm>
              <a:off x="2119" y="645"/>
              <a:ext cx="522" cy="423"/>
            </a:xfrm>
            <a:custGeom>
              <a:avLst/>
              <a:gdLst>
                <a:gd name="T0" fmla="*/ 75 w 522"/>
                <a:gd name="T1" fmla="*/ 0 h 423"/>
                <a:gd name="T2" fmla="*/ 522 w 522"/>
                <a:gd name="T3" fmla="*/ 319 h 423"/>
                <a:gd name="T4" fmla="*/ 448 w 522"/>
                <a:gd name="T5" fmla="*/ 423 h 423"/>
                <a:gd name="T6" fmla="*/ 0 w 522"/>
                <a:gd name="T7" fmla="*/ 104 h 423"/>
                <a:gd name="T8" fmla="*/ 75 w 522"/>
                <a:gd name="T9" fmla="*/ 0 h 4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2" h="423">
                  <a:moveTo>
                    <a:pt x="75" y="0"/>
                  </a:moveTo>
                  <a:lnTo>
                    <a:pt x="522" y="319"/>
                  </a:lnTo>
                  <a:lnTo>
                    <a:pt x="448" y="423"/>
                  </a:lnTo>
                  <a:lnTo>
                    <a:pt x="0" y="104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>
                <a:solidFill>
                  <a:schemeClr val="bg1"/>
                </a:solidFill>
              </a:endParaRPr>
            </a:p>
          </p:txBody>
        </p:sp>
        <p:sp>
          <p:nvSpPr>
            <p:cNvPr id="149" name="Freeform 70"/>
            <p:cNvSpPr>
              <a:spLocks/>
            </p:cNvSpPr>
            <p:nvPr/>
          </p:nvSpPr>
          <p:spPr bwMode="auto">
            <a:xfrm>
              <a:off x="2667" y="297"/>
              <a:ext cx="255" cy="543"/>
            </a:xfrm>
            <a:custGeom>
              <a:avLst/>
              <a:gdLst>
                <a:gd name="T0" fmla="*/ 124 w 255"/>
                <a:gd name="T1" fmla="*/ 0 h 543"/>
                <a:gd name="T2" fmla="*/ 124 w 255"/>
                <a:gd name="T3" fmla="*/ 0 h 543"/>
                <a:gd name="T4" fmla="*/ 255 w 255"/>
                <a:gd name="T5" fmla="*/ 511 h 543"/>
                <a:gd name="T6" fmla="*/ 131 w 255"/>
                <a:gd name="T7" fmla="*/ 543 h 543"/>
                <a:gd name="T8" fmla="*/ 0 w 255"/>
                <a:gd name="T9" fmla="*/ 32 h 543"/>
                <a:gd name="T10" fmla="*/ 124 w 255"/>
                <a:gd name="T11" fmla="*/ 0 h 5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5" h="543">
                  <a:moveTo>
                    <a:pt x="124" y="0"/>
                  </a:moveTo>
                  <a:lnTo>
                    <a:pt x="124" y="0"/>
                  </a:lnTo>
                  <a:lnTo>
                    <a:pt x="255" y="511"/>
                  </a:lnTo>
                  <a:lnTo>
                    <a:pt x="131" y="543"/>
                  </a:lnTo>
                  <a:lnTo>
                    <a:pt x="0" y="32"/>
                  </a:lnTo>
                  <a:lnTo>
                    <a:pt x="1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42938" y="884238"/>
            <a:ext cx="6072723" cy="5634407"/>
            <a:chOff x="642938" y="884238"/>
            <a:chExt cx="6072723" cy="5634407"/>
          </a:xfrm>
        </p:grpSpPr>
        <p:sp>
          <p:nvSpPr>
            <p:cNvPr id="66571" name="Google Shape;79;p1"/>
            <p:cNvSpPr txBox="1">
              <a:spLocks noChangeArrowheads="1"/>
            </p:cNvSpPr>
            <p:nvPr/>
          </p:nvSpPr>
          <p:spPr bwMode="auto">
            <a:xfrm>
              <a:off x="642938" y="884238"/>
              <a:ext cx="4159250" cy="52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SzPts val="3600"/>
                <a:buFont typeface="Arial" panose="020B0604020202020204" pitchFamily="34" charset="0"/>
                <a:buNone/>
              </a:pPr>
              <a:r>
                <a:rPr lang="uk-UA" altLang="uk-UA" sz="2800" b="1" dirty="0">
                  <a:solidFill>
                    <a:srgbClr val="4472C4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Карта проєктів</a:t>
              </a:r>
              <a:endParaRPr lang="uk-UA" altLang="uk-UA" sz="2800" b="1" dirty="0">
                <a:solidFill>
                  <a:srgbClr val="4472C4"/>
                </a:solidFill>
                <a:latin typeface="Agency FB" panose="020B050302020202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7842" y="1191288"/>
              <a:ext cx="5077819" cy="5327357"/>
            </a:xfrm>
            <a:prstGeom prst="rect">
              <a:avLst/>
            </a:prstGeom>
            <a:effectLst>
              <a:outerShdw blurRad="254000" sx="102000" sy="102000" algn="ctr" rotWithShape="0">
                <a:prstClr val="black">
                  <a:alpha val="31000"/>
                </a:prstClr>
              </a:outerShdw>
            </a:effectLst>
          </p:spPr>
        </p:pic>
        <p:grpSp>
          <p:nvGrpSpPr>
            <p:cNvPr id="55" name="Группа 54"/>
            <p:cNvGrpSpPr/>
            <p:nvPr/>
          </p:nvGrpSpPr>
          <p:grpSpPr>
            <a:xfrm>
              <a:off x="3095538" y="3252717"/>
              <a:ext cx="335476" cy="335476"/>
              <a:chOff x="7276927" y="2335925"/>
              <a:chExt cx="648000" cy="64800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6" name="Овал 55"/>
              <p:cNvSpPr/>
              <p:nvPr/>
            </p:nvSpPr>
            <p:spPr>
              <a:xfrm>
                <a:off x="7276927" y="2335925"/>
                <a:ext cx="648000" cy="648000"/>
              </a:xfrm>
              <a:prstGeom prst="ellipse">
                <a:avLst/>
              </a:prstGeom>
              <a:solidFill>
                <a:srgbClr val="278E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pic>
            <p:nvPicPr>
              <p:cNvPr id="57" name="Picture 14">
                <a:extLst>
                  <a:ext uri="{FF2B5EF4-FFF2-40B4-BE49-F238E27FC236}">
                    <a16:creationId xmlns:a16="http://schemas.microsoft.com/office/drawing/2014/main" xmlns="" id="{6B52F56C-ED75-4EBE-93F4-6F74E19E08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67213" y="2429681"/>
                <a:ext cx="472692" cy="472694"/>
              </a:xfrm>
              <a:prstGeom prst="ellipse">
                <a:avLst/>
              </a:prstGeom>
            </p:spPr>
          </p:pic>
        </p:grpSp>
        <p:grpSp>
          <p:nvGrpSpPr>
            <p:cNvPr id="58" name="Группа 57"/>
            <p:cNvGrpSpPr/>
            <p:nvPr/>
          </p:nvGrpSpPr>
          <p:grpSpPr>
            <a:xfrm>
              <a:off x="3697336" y="3519491"/>
              <a:ext cx="335476" cy="335476"/>
              <a:chOff x="7276927" y="1184504"/>
              <a:chExt cx="648000" cy="64800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0" name="Овал 59"/>
              <p:cNvSpPr/>
              <p:nvPr/>
            </p:nvSpPr>
            <p:spPr>
              <a:xfrm>
                <a:off x="7276927" y="1184504"/>
                <a:ext cx="648000" cy="648000"/>
              </a:xfrm>
              <a:prstGeom prst="ellipse">
                <a:avLst/>
              </a:prstGeom>
              <a:solidFill>
                <a:srgbClr val="C63E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pic>
            <p:nvPicPr>
              <p:cNvPr id="63" name="Picture 18">
                <a:extLst>
                  <a:ext uri="{FF2B5EF4-FFF2-40B4-BE49-F238E27FC236}">
                    <a16:creationId xmlns:a16="http://schemas.microsoft.com/office/drawing/2014/main" xmlns="" id="{9499DDD9-357F-44EA-9DD8-DD9BF7023E4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13089" t="25810" r="13089" b="25810"/>
              <a:stretch/>
            </p:blipFill>
            <p:spPr>
              <a:xfrm>
                <a:off x="7357258" y="1368227"/>
                <a:ext cx="469480" cy="307682"/>
              </a:xfrm>
              <a:prstGeom prst="rect">
                <a:avLst/>
              </a:prstGeom>
            </p:spPr>
          </p:pic>
        </p:grpSp>
        <p:grpSp>
          <p:nvGrpSpPr>
            <p:cNvPr id="70" name="Группа 69"/>
            <p:cNvGrpSpPr/>
            <p:nvPr/>
          </p:nvGrpSpPr>
          <p:grpSpPr>
            <a:xfrm>
              <a:off x="4333005" y="4483692"/>
              <a:ext cx="335476" cy="335476"/>
              <a:chOff x="7276927" y="4717533"/>
              <a:chExt cx="648000" cy="64800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1" name="Овал 70"/>
              <p:cNvSpPr/>
              <p:nvPr/>
            </p:nvSpPr>
            <p:spPr>
              <a:xfrm>
                <a:off x="7276927" y="4717533"/>
                <a:ext cx="648000" cy="648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grpSp>
            <p:nvGrpSpPr>
              <p:cNvPr id="73" name="Group 33"/>
              <p:cNvGrpSpPr>
                <a:grpSpLocks noChangeAspect="1"/>
              </p:cNvGrpSpPr>
              <p:nvPr/>
            </p:nvGrpSpPr>
            <p:grpSpPr bwMode="auto">
              <a:xfrm>
                <a:off x="7467100" y="4843093"/>
                <a:ext cx="255509" cy="382863"/>
                <a:chOff x="1509" y="111"/>
                <a:chExt cx="2735" cy="4098"/>
              </a:xfrm>
              <a:solidFill>
                <a:schemeClr val="bg1"/>
              </a:solidFill>
            </p:grpSpPr>
            <p:sp>
              <p:nvSpPr>
                <p:cNvPr id="74" name="Freeform 35"/>
                <p:cNvSpPr>
                  <a:spLocks/>
                </p:cNvSpPr>
                <p:nvPr/>
              </p:nvSpPr>
              <p:spPr bwMode="auto">
                <a:xfrm>
                  <a:off x="2270" y="759"/>
                  <a:ext cx="1213" cy="1213"/>
                </a:xfrm>
                <a:custGeom>
                  <a:avLst/>
                  <a:gdLst>
                    <a:gd name="T0" fmla="*/ 606 w 1213"/>
                    <a:gd name="T1" fmla="*/ 0 h 1213"/>
                    <a:gd name="T2" fmla="*/ 672 w 1213"/>
                    <a:gd name="T3" fmla="*/ 4 h 1213"/>
                    <a:gd name="T4" fmla="*/ 737 w 1213"/>
                    <a:gd name="T5" fmla="*/ 14 h 1213"/>
                    <a:gd name="T6" fmla="*/ 797 w 1213"/>
                    <a:gd name="T7" fmla="*/ 31 h 1213"/>
                    <a:gd name="T8" fmla="*/ 857 w 1213"/>
                    <a:gd name="T9" fmla="*/ 55 h 1213"/>
                    <a:gd name="T10" fmla="*/ 911 w 1213"/>
                    <a:gd name="T11" fmla="*/ 83 h 1213"/>
                    <a:gd name="T12" fmla="*/ 964 w 1213"/>
                    <a:gd name="T13" fmla="*/ 117 h 1213"/>
                    <a:gd name="T14" fmla="*/ 1012 w 1213"/>
                    <a:gd name="T15" fmla="*/ 157 h 1213"/>
                    <a:gd name="T16" fmla="*/ 1057 w 1213"/>
                    <a:gd name="T17" fmla="*/ 200 h 1213"/>
                    <a:gd name="T18" fmla="*/ 1095 w 1213"/>
                    <a:gd name="T19" fmla="*/ 249 h 1213"/>
                    <a:gd name="T20" fmla="*/ 1130 w 1213"/>
                    <a:gd name="T21" fmla="*/ 301 h 1213"/>
                    <a:gd name="T22" fmla="*/ 1158 w 1213"/>
                    <a:gd name="T23" fmla="*/ 357 h 1213"/>
                    <a:gd name="T24" fmla="*/ 1182 w 1213"/>
                    <a:gd name="T25" fmla="*/ 415 h 1213"/>
                    <a:gd name="T26" fmla="*/ 1198 w 1213"/>
                    <a:gd name="T27" fmla="*/ 477 h 1213"/>
                    <a:gd name="T28" fmla="*/ 1209 w 1213"/>
                    <a:gd name="T29" fmla="*/ 542 h 1213"/>
                    <a:gd name="T30" fmla="*/ 1213 w 1213"/>
                    <a:gd name="T31" fmla="*/ 607 h 1213"/>
                    <a:gd name="T32" fmla="*/ 1209 w 1213"/>
                    <a:gd name="T33" fmla="*/ 673 h 1213"/>
                    <a:gd name="T34" fmla="*/ 1198 w 1213"/>
                    <a:gd name="T35" fmla="*/ 737 h 1213"/>
                    <a:gd name="T36" fmla="*/ 1182 w 1213"/>
                    <a:gd name="T37" fmla="*/ 799 h 1213"/>
                    <a:gd name="T38" fmla="*/ 1158 w 1213"/>
                    <a:gd name="T39" fmla="*/ 857 h 1213"/>
                    <a:gd name="T40" fmla="*/ 1130 w 1213"/>
                    <a:gd name="T41" fmla="*/ 913 h 1213"/>
                    <a:gd name="T42" fmla="*/ 1095 w 1213"/>
                    <a:gd name="T43" fmla="*/ 965 h 1213"/>
                    <a:gd name="T44" fmla="*/ 1057 w 1213"/>
                    <a:gd name="T45" fmla="*/ 1014 h 1213"/>
                    <a:gd name="T46" fmla="*/ 1012 w 1213"/>
                    <a:gd name="T47" fmla="*/ 1057 h 1213"/>
                    <a:gd name="T48" fmla="*/ 964 w 1213"/>
                    <a:gd name="T49" fmla="*/ 1097 h 1213"/>
                    <a:gd name="T50" fmla="*/ 911 w 1213"/>
                    <a:gd name="T51" fmla="*/ 1130 h 1213"/>
                    <a:gd name="T52" fmla="*/ 857 w 1213"/>
                    <a:gd name="T53" fmla="*/ 1160 h 1213"/>
                    <a:gd name="T54" fmla="*/ 797 w 1213"/>
                    <a:gd name="T55" fmla="*/ 1182 h 1213"/>
                    <a:gd name="T56" fmla="*/ 737 w 1213"/>
                    <a:gd name="T57" fmla="*/ 1200 h 1213"/>
                    <a:gd name="T58" fmla="*/ 672 w 1213"/>
                    <a:gd name="T59" fmla="*/ 1210 h 1213"/>
                    <a:gd name="T60" fmla="*/ 606 w 1213"/>
                    <a:gd name="T61" fmla="*/ 1213 h 1213"/>
                    <a:gd name="T62" fmla="*/ 541 w 1213"/>
                    <a:gd name="T63" fmla="*/ 1210 h 1213"/>
                    <a:gd name="T64" fmla="*/ 476 w 1213"/>
                    <a:gd name="T65" fmla="*/ 1200 h 1213"/>
                    <a:gd name="T66" fmla="*/ 415 w 1213"/>
                    <a:gd name="T67" fmla="*/ 1182 h 1213"/>
                    <a:gd name="T68" fmla="*/ 356 w 1213"/>
                    <a:gd name="T69" fmla="*/ 1160 h 1213"/>
                    <a:gd name="T70" fmla="*/ 301 w 1213"/>
                    <a:gd name="T71" fmla="*/ 1130 h 1213"/>
                    <a:gd name="T72" fmla="*/ 249 w 1213"/>
                    <a:gd name="T73" fmla="*/ 1097 h 1213"/>
                    <a:gd name="T74" fmla="*/ 201 w 1213"/>
                    <a:gd name="T75" fmla="*/ 1057 h 1213"/>
                    <a:gd name="T76" fmla="*/ 156 w 1213"/>
                    <a:gd name="T77" fmla="*/ 1014 h 1213"/>
                    <a:gd name="T78" fmla="*/ 117 w 1213"/>
                    <a:gd name="T79" fmla="*/ 965 h 1213"/>
                    <a:gd name="T80" fmla="*/ 83 w 1213"/>
                    <a:gd name="T81" fmla="*/ 913 h 1213"/>
                    <a:gd name="T82" fmla="*/ 54 w 1213"/>
                    <a:gd name="T83" fmla="*/ 857 h 1213"/>
                    <a:gd name="T84" fmla="*/ 31 w 1213"/>
                    <a:gd name="T85" fmla="*/ 799 h 1213"/>
                    <a:gd name="T86" fmla="*/ 14 w 1213"/>
                    <a:gd name="T87" fmla="*/ 737 h 1213"/>
                    <a:gd name="T88" fmla="*/ 3 w 1213"/>
                    <a:gd name="T89" fmla="*/ 673 h 1213"/>
                    <a:gd name="T90" fmla="*/ 0 w 1213"/>
                    <a:gd name="T91" fmla="*/ 607 h 1213"/>
                    <a:gd name="T92" fmla="*/ 3 w 1213"/>
                    <a:gd name="T93" fmla="*/ 542 h 1213"/>
                    <a:gd name="T94" fmla="*/ 14 w 1213"/>
                    <a:gd name="T95" fmla="*/ 477 h 1213"/>
                    <a:gd name="T96" fmla="*/ 31 w 1213"/>
                    <a:gd name="T97" fmla="*/ 415 h 1213"/>
                    <a:gd name="T98" fmla="*/ 54 w 1213"/>
                    <a:gd name="T99" fmla="*/ 357 h 1213"/>
                    <a:gd name="T100" fmla="*/ 83 w 1213"/>
                    <a:gd name="T101" fmla="*/ 301 h 1213"/>
                    <a:gd name="T102" fmla="*/ 117 w 1213"/>
                    <a:gd name="T103" fmla="*/ 249 h 1213"/>
                    <a:gd name="T104" fmla="*/ 156 w 1213"/>
                    <a:gd name="T105" fmla="*/ 200 h 1213"/>
                    <a:gd name="T106" fmla="*/ 201 w 1213"/>
                    <a:gd name="T107" fmla="*/ 157 h 1213"/>
                    <a:gd name="T108" fmla="*/ 249 w 1213"/>
                    <a:gd name="T109" fmla="*/ 117 h 1213"/>
                    <a:gd name="T110" fmla="*/ 301 w 1213"/>
                    <a:gd name="T111" fmla="*/ 83 h 1213"/>
                    <a:gd name="T112" fmla="*/ 356 w 1213"/>
                    <a:gd name="T113" fmla="*/ 55 h 1213"/>
                    <a:gd name="T114" fmla="*/ 415 w 1213"/>
                    <a:gd name="T115" fmla="*/ 31 h 1213"/>
                    <a:gd name="T116" fmla="*/ 476 w 1213"/>
                    <a:gd name="T117" fmla="*/ 14 h 1213"/>
                    <a:gd name="T118" fmla="*/ 541 w 1213"/>
                    <a:gd name="T119" fmla="*/ 4 h 1213"/>
                    <a:gd name="T120" fmla="*/ 606 w 1213"/>
                    <a:gd name="T121" fmla="*/ 0 h 1213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0" t="0" r="r" b="b"/>
                  <a:pathLst>
                    <a:path w="1213" h="1213">
                      <a:moveTo>
                        <a:pt x="606" y="0"/>
                      </a:moveTo>
                      <a:lnTo>
                        <a:pt x="672" y="4"/>
                      </a:lnTo>
                      <a:lnTo>
                        <a:pt x="737" y="14"/>
                      </a:lnTo>
                      <a:lnTo>
                        <a:pt x="797" y="31"/>
                      </a:lnTo>
                      <a:lnTo>
                        <a:pt x="857" y="55"/>
                      </a:lnTo>
                      <a:lnTo>
                        <a:pt x="911" y="83"/>
                      </a:lnTo>
                      <a:lnTo>
                        <a:pt x="964" y="117"/>
                      </a:lnTo>
                      <a:lnTo>
                        <a:pt x="1012" y="157"/>
                      </a:lnTo>
                      <a:lnTo>
                        <a:pt x="1057" y="200"/>
                      </a:lnTo>
                      <a:lnTo>
                        <a:pt x="1095" y="249"/>
                      </a:lnTo>
                      <a:lnTo>
                        <a:pt x="1130" y="301"/>
                      </a:lnTo>
                      <a:lnTo>
                        <a:pt x="1158" y="357"/>
                      </a:lnTo>
                      <a:lnTo>
                        <a:pt x="1182" y="415"/>
                      </a:lnTo>
                      <a:lnTo>
                        <a:pt x="1198" y="477"/>
                      </a:lnTo>
                      <a:lnTo>
                        <a:pt x="1209" y="542"/>
                      </a:lnTo>
                      <a:lnTo>
                        <a:pt x="1213" y="607"/>
                      </a:lnTo>
                      <a:lnTo>
                        <a:pt x="1209" y="673"/>
                      </a:lnTo>
                      <a:lnTo>
                        <a:pt x="1198" y="737"/>
                      </a:lnTo>
                      <a:lnTo>
                        <a:pt x="1182" y="799"/>
                      </a:lnTo>
                      <a:lnTo>
                        <a:pt x="1158" y="857"/>
                      </a:lnTo>
                      <a:lnTo>
                        <a:pt x="1130" y="913"/>
                      </a:lnTo>
                      <a:lnTo>
                        <a:pt x="1095" y="965"/>
                      </a:lnTo>
                      <a:lnTo>
                        <a:pt x="1057" y="1014"/>
                      </a:lnTo>
                      <a:lnTo>
                        <a:pt x="1012" y="1057"/>
                      </a:lnTo>
                      <a:lnTo>
                        <a:pt x="964" y="1097"/>
                      </a:lnTo>
                      <a:lnTo>
                        <a:pt x="911" y="1130"/>
                      </a:lnTo>
                      <a:lnTo>
                        <a:pt x="857" y="1160"/>
                      </a:lnTo>
                      <a:lnTo>
                        <a:pt x="797" y="1182"/>
                      </a:lnTo>
                      <a:lnTo>
                        <a:pt x="737" y="1200"/>
                      </a:lnTo>
                      <a:lnTo>
                        <a:pt x="672" y="1210"/>
                      </a:lnTo>
                      <a:lnTo>
                        <a:pt x="606" y="1213"/>
                      </a:lnTo>
                      <a:lnTo>
                        <a:pt x="541" y="1210"/>
                      </a:lnTo>
                      <a:lnTo>
                        <a:pt x="476" y="1200"/>
                      </a:lnTo>
                      <a:lnTo>
                        <a:pt x="415" y="1182"/>
                      </a:lnTo>
                      <a:lnTo>
                        <a:pt x="356" y="1160"/>
                      </a:lnTo>
                      <a:lnTo>
                        <a:pt x="301" y="1130"/>
                      </a:lnTo>
                      <a:lnTo>
                        <a:pt x="249" y="1097"/>
                      </a:lnTo>
                      <a:lnTo>
                        <a:pt x="201" y="1057"/>
                      </a:lnTo>
                      <a:lnTo>
                        <a:pt x="156" y="1014"/>
                      </a:lnTo>
                      <a:lnTo>
                        <a:pt x="117" y="965"/>
                      </a:lnTo>
                      <a:lnTo>
                        <a:pt x="83" y="913"/>
                      </a:lnTo>
                      <a:lnTo>
                        <a:pt x="54" y="857"/>
                      </a:lnTo>
                      <a:lnTo>
                        <a:pt x="31" y="799"/>
                      </a:lnTo>
                      <a:lnTo>
                        <a:pt x="14" y="737"/>
                      </a:lnTo>
                      <a:lnTo>
                        <a:pt x="3" y="673"/>
                      </a:lnTo>
                      <a:lnTo>
                        <a:pt x="0" y="607"/>
                      </a:lnTo>
                      <a:lnTo>
                        <a:pt x="3" y="542"/>
                      </a:lnTo>
                      <a:lnTo>
                        <a:pt x="14" y="477"/>
                      </a:lnTo>
                      <a:lnTo>
                        <a:pt x="31" y="415"/>
                      </a:lnTo>
                      <a:lnTo>
                        <a:pt x="54" y="357"/>
                      </a:lnTo>
                      <a:lnTo>
                        <a:pt x="83" y="301"/>
                      </a:lnTo>
                      <a:lnTo>
                        <a:pt x="117" y="249"/>
                      </a:lnTo>
                      <a:lnTo>
                        <a:pt x="156" y="200"/>
                      </a:lnTo>
                      <a:lnTo>
                        <a:pt x="201" y="157"/>
                      </a:lnTo>
                      <a:lnTo>
                        <a:pt x="249" y="117"/>
                      </a:lnTo>
                      <a:lnTo>
                        <a:pt x="301" y="83"/>
                      </a:lnTo>
                      <a:lnTo>
                        <a:pt x="356" y="55"/>
                      </a:lnTo>
                      <a:lnTo>
                        <a:pt x="415" y="31"/>
                      </a:lnTo>
                      <a:lnTo>
                        <a:pt x="476" y="14"/>
                      </a:lnTo>
                      <a:lnTo>
                        <a:pt x="541" y="4"/>
                      </a:lnTo>
                      <a:lnTo>
                        <a:pt x="60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75" name="Freeform 36"/>
                <p:cNvSpPr>
                  <a:spLocks noEditPoints="1"/>
                </p:cNvSpPr>
                <p:nvPr/>
              </p:nvSpPr>
              <p:spPr bwMode="auto">
                <a:xfrm>
                  <a:off x="1622" y="111"/>
                  <a:ext cx="2509" cy="3378"/>
                </a:xfrm>
                <a:custGeom>
                  <a:avLst/>
                  <a:gdLst>
                    <a:gd name="T0" fmla="*/ 1017 w 2509"/>
                    <a:gd name="T1" fmla="*/ 442 h 3378"/>
                    <a:gd name="T2" fmla="*/ 743 w 2509"/>
                    <a:gd name="T3" fmla="*/ 581 h 3378"/>
                    <a:gd name="T4" fmla="*/ 537 w 2509"/>
                    <a:gd name="T5" fmla="*/ 806 h 3378"/>
                    <a:gd name="T6" fmla="*/ 423 w 2509"/>
                    <a:gd name="T7" fmla="*/ 1094 h 3378"/>
                    <a:gd name="T8" fmla="*/ 423 w 2509"/>
                    <a:gd name="T9" fmla="*/ 1416 h 3378"/>
                    <a:gd name="T10" fmla="*/ 537 w 2509"/>
                    <a:gd name="T11" fmla="*/ 1704 h 3378"/>
                    <a:gd name="T12" fmla="*/ 743 w 2509"/>
                    <a:gd name="T13" fmla="*/ 1929 h 3378"/>
                    <a:gd name="T14" fmla="*/ 1017 w 2509"/>
                    <a:gd name="T15" fmla="*/ 2068 h 3378"/>
                    <a:gd name="T16" fmla="*/ 1336 w 2509"/>
                    <a:gd name="T17" fmla="*/ 2097 h 3378"/>
                    <a:gd name="T18" fmla="*/ 1636 w 2509"/>
                    <a:gd name="T19" fmla="*/ 2011 h 3378"/>
                    <a:gd name="T20" fmla="*/ 1878 w 2509"/>
                    <a:gd name="T21" fmla="*/ 1825 h 3378"/>
                    <a:gd name="T22" fmla="*/ 2041 w 2509"/>
                    <a:gd name="T23" fmla="*/ 1566 h 3378"/>
                    <a:gd name="T24" fmla="*/ 2100 w 2509"/>
                    <a:gd name="T25" fmla="*/ 1255 h 3378"/>
                    <a:gd name="T26" fmla="*/ 2041 w 2509"/>
                    <a:gd name="T27" fmla="*/ 944 h 3378"/>
                    <a:gd name="T28" fmla="*/ 1878 w 2509"/>
                    <a:gd name="T29" fmla="*/ 684 h 3378"/>
                    <a:gd name="T30" fmla="*/ 1636 w 2509"/>
                    <a:gd name="T31" fmla="*/ 499 h 3378"/>
                    <a:gd name="T32" fmla="*/ 1336 w 2509"/>
                    <a:gd name="T33" fmla="*/ 412 h 3378"/>
                    <a:gd name="T34" fmla="*/ 1352 w 2509"/>
                    <a:gd name="T35" fmla="*/ 4 h 3378"/>
                    <a:gd name="T36" fmla="*/ 1721 w 2509"/>
                    <a:gd name="T37" fmla="*/ 89 h 3378"/>
                    <a:gd name="T38" fmla="*/ 2038 w 2509"/>
                    <a:gd name="T39" fmla="*/ 276 h 3378"/>
                    <a:gd name="T40" fmla="*/ 2288 w 2509"/>
                    <a:gd name="T41" fmla="*/ 544 h 3378"/>
                    <a:gd name="T42" fmla="*/ 2450 w 2509"/>
                    <a:gd name="T43" fmla="*/ 877 h 3378"/>
                    <a:gd name="T44" fmla="*/ 2509 w 2509"/>
                    <a:gd name="T45" fmla="*/ 1255 h 3378"/>
                    <a:gd name="T46" fmla="*/ 2463 w 2509"/>
                    <a:gd name="T47" fmla="*/ 1567 h 3378"/>
                    <a:gd name="T48" fmla="*/ 2344 w 2509"/>
                    <a:gd name="T49" fmla="*/ 1850 h 3378"/>
                    <a:gd name="T50" fmla="*/ 2177 w 2509"/>
                    <a:gd name="T51" fmla="*/ 2115 h 3378"/>
                    <a:gd name="T52" fmla="*/ 2036 w 2509"/>
                    <a:gd name="T53" fmla="*/ 2311 h 3378"/>
                    <a:gd name="T54" fmla="*/ 1908 w 2509"/>
                    <a:gd name="T55" fmla="*/ 2486 h 3378"/>
                    <a:gd name="T56" fmla="*/ 1756 w 2509"/>
                    <a:gd name="T57" fmla="*/ 2696 h 3378"/>
                    <a:gd name="T58" fmla="*/ 1595 w 2509"/>
                    <a:gd name="T59" fmla="*/ 2915 h 3378"/>
                    <a:gd name="T60" fmla="*/ 1447 w 2509"/>
                    <a:gd name="T61" fmla="*/ 3117 h 3378"/>
                    <a:gd name="T62" fmla="*/ 1327 w 2509"/>
                    <a:gd name="T63" fmla="*/ 3280 h 3378"/>
                    <a:gd name="T64" fmla="*/ 1254 w 2509"/>
                    <a:gd name="T65" fmla="*/ 3378 h 3378"/>
                    <a:gd name="T66" fmla="*/ 1225 w 2509"/>
                    <a:gd name="T67" fmla="*/ 3337 h 3378"/>
                    <a:gd name="T68" fmla="*/ 1144 w 2509"/>
                    <a:gd name="T69" fmla="*/ 3227 h 3378"/>
                    <a:gd name="T70" fmla="*/ 1028 w 2509"/>
                    <a:gd name="T71" fmla="*/ 3070 h 3378"/>
                    <a:gd name="T72" fmla="*/ 891 w 2509"/>
                    <a:gd name="T73" fmla="*/ 2881 h 3378"/>
                    <a:gd name="T74" fmla="*/ 746 w 2509"/>
                    <a:gd name="T75" fmla="*/ 2684 h 3378"/>
                    <a:gd name="T76" fmla="*/ 608 w 2509"/>
                    <a:gd name="T77" fmla="*/ 2495 h 3378"/>
                    <a:gd name="T78" fmla="*/ 490 w 2509"/>
                    <a:gd name="T79" fmla="*/ 2335 h 3378"/>
                    <a:gd name="T80" fmla="*/ 377 w 2509"/>
                    <a:gd name="T81" fmla="*/ 2181 h 3378"/>
                    <a:gd name="T82" fmla="*/ 203 w 2509"/>
                    <a:gd name="T83" fmla="*/ 1917 h 3378"/>
                    <a:gd name="T84" fmla="*/ 69 w 2509"/>
                    <a:gd name="T85" fmla="*/ 1640 h 3378"/>
                    <a:gd name="T86" fmla="*/ 4 w 2509"/>
                    <a:gd name="T87" fmla="*/ 1336 h 3378"/>
                    <a:gd name="T88" fmla="*/ 33 w 2509"/>
                    <a:gd name="T89" fmla="*/ 967 h 3378"/>
                    <a:gd name="T90" fmla="*/ 171 w 2509"/>
                    <a:gd name="T91" fmla="*/ 622 h 3378"/>
                    <a:gd name="T92" fmla="*/ 401 w 2509"/>
                    <a:gd name="T93" fmla="*/ 335 h 3378"/>
                    <a:gd name="T94" fmla="*/ 702 w 2509"/>
                    <a:gd name="T95" fmla="*/ 128 h 3378"/>
                    <a:gd name="T96" fmla="*/ 1061 w 2509"/>
                    <a:gd name="T97" fmla="*/ 15 h 337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2509" h="3378">
                      <a:moveTo>
                        <a:pt x="1254" y="409"/>
                      </a:moveTo>
                      <a:lnTo>
                        <a:pt x="1172" y="412"/>
                      </a:lnTo>
                      <a:lnTo>
                        <a:pt x="1094" y="423"/>
                      </a:lnTo>
                      <a:lnTo>
                        <a:pt x="1017" y="442"/>
                      </a:lnTo>
                      <a:lnTo>
                        <a:pt x="943" y="467"/>
                      </a:lnTo>
                      <a:lnTo>
                        <a:pt x="872" y="499"/>
                      </a:lnTo>
                      <a:lnTo>
                        <a:pt x="805" y="538"/>
                      </a:lnTo>
                      <a:lnTo>
                        <a:pt x="743" y="581"/>
                      </a:lnTo>
                      <a:lnTo>
                        <a:pt x="684" y="630"/>
                      </a:lnTo>
                      <a:lnTo>
                        <a:pt x="630" y="684"/>
                      </a:lnTo>
                      <a:lnTo>
                        <a:pt x="581" y="743"/>
                      </a:lnTo>
                      <a:lnTo>
                        <a:pt x="537" y="806"/>
                      </a:lnTo>
                      <a:lnTo>
                        <a:pt x="499" y="873"/>
                      </a:lnTo>
                      <a:lnTo>
                        <a:pt x="468" y="944"/>
                      </a:lnTo>
                      <a:lnTo>
                        <a:pt x="442" y="1017"/>
                      </a:lnTo>
                      <a:lnTo>
                        <a:pt x="423" y="1094"/>
                      </a:lnTo>
                      <a:lnTo>
                        <a:pt x="412" y="1174"/>
                      </a:lnTo>
                      <a:lnTo>
                        <a:pt x="408" y="1255"/>
                      </a:lnTo>
                      <a:lnTo>
                        <a:pt x="412" y="1336"/>
                      </a:lnTo>
                      <a:lnTo>
                        <a:pt x="423" y="1416"/>
                      </a:lnTo>
                      <a:lnTo>
                        <a:pt x="442" y="1493"/>
                      </a:lnTo>
                      <a:lnTo>
                        <a:pt x="468" y="1566"/>
                      </a:lnTo>
                      <a:lnTo>
                        <a:pt x="499" y="1637"/>
                      </a:lnTo>
                      <a:lnTo>
                        <a:pt x="537" y="1704"/>
                      </a:lnTo>
                      <a:lnTo>
                        <a:pt x="581" y="1767"/>
                      </a:lnTo>
                      <a:lnTo>
                        <a:pt x="630" y="1825"/>
                      </a:lnTo>
                      <a:lnTo>
                        <a:pt x="684" y="1880"/>
                      </a:lnTo>
                      <a:lnTo>
                        <a:pt x="743" y="1929"/>
                      </a:lnTo>
                      <a:lnTo>
                        <a:pt x="805" y="1973"/>
                      </a:lnTo>
                      <a:lnTo>
                        <a:pt x="872" y="2011"/>
                      </a:lnTo>
                      <a:lnTo>
                        <a:pt x="943" y="2043"/>
                      </a:lnTo>
                      <a:lnTo>
                        <a:pt x="1017" y="2068"/>
                      </a:lnTo>
                      <a:lnTo>
                        <a:pt x="1094" y="2086"/>
                      </a:lnTo>
                      <a:lnTo>
                        <a:pt x="1172" y="2097"/>
                      </a:lnTo>
                      <a:lnTo>
                        <a:pt x="1254" y="2102"/>
                      </a:lnTo>
                      <a:lnTo>
                        <a:pt x="1336" y="2097"/>
                      </a:lnTo>
                      <a:lnTo>
                        <a:pt x="1414" y="2086"/>
                      </a:lnTo>
                      <a:lnTo>
                        <a:pt x="1491" y="2068"/>
                      </a:lnTo>
                      <a:lnTo>
                        <a:pt x="1566" y="2043"/>
                      </a:lnTo>
                      <a:lnTo>
                        <a:pt x="1636" y="2011"/>
                      </a:lnTo>
                      <a:lnTo>
                        <a:pt x="1703" y="1973"/>
                      </a:lnTo>
                      <a:lnTo>
                        <a:pt x="1765" y="1929"/>
                      </a:lnTo>
                      <a:lnTo>
                        <a:pt x="1825" y="1880"/>
                      </a:lnTo>
                      <a:lnTo>
                        <a:pt x="1878" y="1825"/>
                      </a:lnTo>
                      <a:lnTo>
                        <a:pt x="1928" y="1767"/>
                      </a:lnTo>
                      <a:lnTo>
                        <a:pt x="1971" y="1704"/>
                      </a:lnTo>
                      <a:lnTo>
                        <a:pt x="2010" y="1637"/>
                      </a:lnTo>
                      <a:lnTo>
                        <a:pt x="2041" y="1566"/>
                      </a:lnTo>
                      <a:lnTo>
                        <a:pt x="2067" y="1493"/>
                      </a:lnTo>
                      <a:lnTo>
                        <a:pt x="2086" y="1416"/>
                      </a:lnTo>
                      <a:lnTo>
                        <a:pt x="2097" y="1336"/>
                      </a:lnTo>
                      <a:lnTo>
                        <a:pt x="2100" y="1255"/>
                      </a:lnTo>
                      <a:lnTo>
                        <a:pt x="2097" y="1174"/>
                      </a:lnTo>
                      <a:lnTo>
                        <a:pt x="2086" y="1094"/>
                      </a:lnTo>
                      <a:lnTo>
                        <a:pt x="2067" y="1017"/>
                      </a:lnTo>
                      <a:lnTo>
                        <a:pt x="2041" y="944"/>
                      </a:lnTo>
                      <a:lnTo>
                        <a:pt x="2010" y="873"/>
                      </a:lnTo>
                      <a:lnTo>
                        <a:pt x="1971" y="806"/>
                      </a:lnTo>
                      <a:lnTo>
                        <a:pt x="1928" y="743"/>
                      </a:lnTo>
                      <a:lnTo>
                        <a:pt x="1878" y="684"/>
                      </a:lnTo>
                      <a:lnTo>
                        <a:pt x="1825" y="630"/>
                      </a:lnTo>
                      <a:lnTo>
                        <a:pt x="1765" y="581"/>
                      </a:lnTo>
                      <a:lnTo>
                        <a:pt x="1703" y="538"/>
                      </a:lnTo>
                      <a:lnTo>
                        <a:pt x="1636" y="499"/>
                      </a:lnTo>
                      <a:lnTo>
                        <a:pt x="1566" y="467"/>
                      </a:lnTo>
                      <a:lnTo>
                        <a:pt x="1491" y="442"/>
                      </a:lnTo>
                      <a:lnTo>
                        <a:pt x="1414" y="423"/>
                      </a:lnTo>
                      <a:lnTo>
                        <a:pt x="1336" y="412"/>
                      </a:lnTo>
                      <a:lnTo>
                        <a:pt x="1254" y="409"/>
                      </a:lnTo>
                      <a:close/>
                      <a:moveTo>
                        <a:pt x="1254" y="0"/>
                      </a:moveTo>
                      <a:lnTo>
                        <a:pt x="1254" y="0"/>
                      </a:lnTo>
                      <a:lnTo>
                        <a:pt x="1352" y="4"/>
                      </a:lnTo>
                      <a:lnTo>
                        <a:pt x="1448" y="15"/>
                      </a:lnTo>
                      <a:lnTo>
                        <a:pt x="1542" y="34"/>
                      </a:lnTo>
                      <a:lnTo>
                        <a:pt x="1633" y="58"/>
                      </a:lnTo>
                      <a:lnTo>
                        <a:pt x="1721" y="89"/>
                      </a:lnTo>
                      <a:lnTo>
                        <a:pt x="1805" y="128"/>
                      </a:lnTo>
                      <a:lnTo>
                        <a:pt x="1887" y="171"/>
                      </a:lnTo>
                      <a:lnTo>
                        <a:pt x="1965" y="221"/>
                      </a:lnTo>
                      <a:lnTo>
                        <a:pt x="2038" y="276"/>
                      </a:lnTo>
                      <a:lnTo>
                        <a:pt x="2108" y="335"/>
                      </a:lnTo>
                      <a:lnTo>
                        <a:pt x="2172" y="401"/>
                      </a:lnTo>
                      <a:lnTo>
                        <a:pt x="2233" y="471"/>
                      </a:lnTo>
                      <a:lnTo>
                        <a:pt x="2288" y="544"/>
                      </a:lnTo>
                      <a:lnTo>
                        <a:pt x="2337" y="622"/>
                      </a:lnTo>
                      <a:lnTo>
                        <a:pt x="2381" y="703"/>
                      </a:lnTo>
                      <a:lnTo>
                        <a:pt x="2418" y="789"/>
                      </a:lnTo>
                      <a:lnTo>
                        <a:pt x="2450" y="877"/>
                      </a:lnTo>
                      <a:lnTo>
                        <a:pt x="2475" y="967"/>
                      </a:lnTo>
                      <a:lnTo>
                        <a:pt x="2494" y="1061"/>
                      </a:lnTo>
                      <a:lnTo>
                        <a:pt x="2505" y="1157"/>
                      </a:lnTo>
                      <a:lnTo>
                        <a:pt x="2509" y="1255"/>
                      </a:lnTo>
                      <a:lnTo>
                        <a:pt x="2505" y="1336"/>
                      </a:lnTo>
                      <a:lnTo>
                        <a:pt x="2496" y="1416"/>
                      </a:lnTo>
                      <a:lnTo>
                        <a:pt x="2483" y="1493"/>
                      </a:lnTo>
                      <a:lnTo>
                        <a:pt x="2463" y="1567"/>
                      </a:lnTo>
                      <a:lnTo>
                        <a:pt x="2439" y="1640"/>
                      </a:lnTo>
                      <a:lnTo>
                        <a:pt x="2411" y="1712"/>
                      </a:lnTo>
                      <a:lnTo>
                        <a:pt x="2378" y="1782"/>
                      </a:lnTo>
                      <a:lnTo>
                        <a:pt x="2344" y="1850"/>
                      </a:lnTo>
                      <a:lnTo>
                        <a:pt x="2305" y="1917"/>
                      </a:lnTo>
                      <a:lnTo>
                        <a:pt x="2264" y="1984"/>
                      </a:lnTo>
                      <a:lnTo>
                        <a:pt x="2222" y="2050"/>
                      </a:lnTo>
                      <a:lnTo>
                        <a:pt x="2177" y="2115"/>
                      </a:lnTo>
                      <a:lnTo>
                        <a:pt x="2131" y="2181"/>
                      </a:lnTo>
                      <a:lnTo>
                        <a:pt x="2084" y="2244"/>
                      </a:lnTo>
                      <a:lnTo>
                        <a:pt x="2061" y="2276"/>
                      </a:lnTo>
                      <a:lnTo>
                        <a:pt x="2036" y="2311"/>
                      </a:lnTo>
                      <a:lnTo>
                        <a:pt x="2007" y="2351"/>
                      </a:lnTo>
                      <a:lnTo>
                        <a:pt x="1976" y="2393"/>
                      </a:lnTo>
                      <a:lnTo>
                        <a:pt x="1943" y="2439"/>
                      </a:lnTo>
                      <a:lnTo>
                        <a:pt x="1908" y="2486"/>
                      </a:lnTo>
                      <a:lnTo>
                        <a:pt x="1871" y="2537"/>
                      </a:lnTo>
                      <a:lnTo>
                        <a:pt x="1834" y="2588"/>
                      </a:lnTo>
                      <a:lnTo>
                        <a:pt x="1794" y="2641"/>
                      </a:lnTo>
                      <a:lnTo>
                        <a:pt x="1756" y="2696"/>
                      </a:lnTo>
                      <a:lnTo>
                        <a:pt x="1715" y="2751"/>
                      </a:lnTo>
                      <a:lnTo>
                        <a:pt x="1675" y="2805"/>
                      </a:lnTo>
                      <a:lnTo>
                        <a:pt x="1635" y="2860"/>
                      </a:lnTo>
                      <a:lnTo>
                        <a:pt x="1595" y="2915"/>
                      </a:lnTo>
                      <a:lnTo>
                        <a:pt x="1557" y="2968"/>
                      </a:lnTo>
                      <a:lnTo>
                        <a:pt x="1519" y="3019"/>
                      </a:lnTo>
                      <a:lnTo>
                        <a:pt x="1481" y="3070"/>
                      </a:lnTo>
                      <a:lnTo>
                        <a:pt x="1447" y="3117"/>
                      </a:lnTo>
                      <a:lnTo>
                        <a:pt x="1413" y="3163"/>
                      </a:lnTo>
                      <a:lnTo>
                        <a:pt x="1382" y="3205"/>
                      </a:lnTo>
                      <a:lnTo>
                        <a:pt x="1354" y="3245"/>
                      </a:lnTo>
                      <a:lnTo>
                        <a:pt x="1327" y="3280"/>
                      </a:lnTo>
                      <a:lnTo>
                        <a:pt x="1304" y="3312"/>
                      </a:lnTo>
                      <a:lnTo>
                        <a:pt x="1284" y="3339"/>
                      </a:lnTo>
                      <a:lnTo>
                        <a:pt x="1267" y="3360"/>
                      </a:lnTo>
                      <a:lnTo>
                        <a:pt x="1254" y="3378"/>
                      </a:lnTo>
                      <a:lnTo>
                        <a:pt x="1252" y="3375"/>
                      </a:lnTo>
                      <a:lnTo>
                        <a:pt x="1247" y="3367"/>
                      </a:lnTo>
                      <a:lnTo>
                        <a:pt x="1237" y="3354"/>
                      </a:lnTo>
                      <a:lnTo>
                        <a:pt x="1225" y="3337"/>
                      </a:lnTo>
                      <a:lnTo>
                        <a:pt x="1208" y="3316"/>
                      </a:lnTo>
                      <a:lnTo>
                        <a:pt x="1190" y="3290"/>
                      </a:lnTo>
                      <a:lnTo>
                        <a:pt x="1169" y="3260"/>
                      </a:lnTo>
                      <a:lnTo>
                        <a:pt x="1144" y="3227"/>
                      </a:lnTo>
                      <a:lnTo>
                        <a:pt x="1118" y="3191"/>
                      </a:lnTo>
                      <a:lnTo>
                        <a:pt x="1091" y="3153"/>
                      </a:lnTo>
                      <a:lnTo>
                        <a:pt x="1061" y="3112"/>
                      </a:lnTo>
                      <a:lnTo>
                        <a:pt x="1028" y="3070"/>
                      </a:lnTo>
                      <a:lnTo>
                        <a:pt x="996" y="3025"/>
                      </a:lnTo>
                      <a:lnTo>
                        <a:pt x="961" y="2978"/>
                      </a:lnTo>
                      <a:lnTo>
                        <a:pt x="927" y="2931"/>
                      </a:lnTo>
                      <a:lnTo>
                        <a:pt x="891" y="2881"/>
                      </a:lnTo>
                      <a:lnTo>
                        <a:pt x="855" y="2833"/>
                      </a:lnTo>
                      <a:lnTo>
                        <a:pt x="819" y="2783"/>
                      </a:lnTo>
                      <a:lnTo>
                        <a:pt x="782" y="2733"/>
                      </a:lnTo>
                      <a:lnTo>
                        <a:pt x="746" y="2684"/>
                      </a:lnTo>
                      <a:lnTo>
                        <a:pt x="710" y="2635"/>
                      </a:lnTo>
                      <a:lnTo>
                        <a:pt x="675" y="2587"/>
                      </a:lnTo>
                      <a:lnTo>
                        <a:pt x="640" y="2540"/>
                      </a:lnTo>
                      <a:lnTo>
                        <a:pt x="608" y="2495"/>
                      </a:lnTo>
                      <a:lnTo>
                        <a:pt x="576" y="2451"/>
                      </a:lnTo>
                      <a:lnTo>
                        <a:pt x="545" y="2409"/>
                      </a:lnTo>
                      <a:lnTo>
                        <a:pt x="516" y="2371"/>
                      </a:lnTo>
                      <a:lnTo>
                        <a:pt x="490" y="2335"/>
                      </a:lnTo>
                      <a:lnTo>
                        <a:pt x="465" y="2301"/>
                      </a:lnTo>
                      <a:lnTo>
                        <a:pt x="444" y="2271"/>
                      </a:lnTo>
                      <a:lnTo>
                        <a:pt x="424" y="2244"/>
                      </a:lnTo>
                      <a:lnTo>
                        <a:pt x="377" y="2181"/>
                      </a:lnTo>
                      <a:lnTo>
                        <a:pt x="331" y="2115"/>
                      </a:lnTo>
                      <a:lnTo>
                        <a:pt x="287" y="2050"/>
                      </a:lnTo>
                      <a:lnTo>
                        <a:pt x="244" y="1984"/>
                      </a:lnTo>
                      <a:lnTo>
                        <a:pt x="203" y="1917"/>
                      </a:lnTo>
                      <a:lnTo>
                        <a:pt x="165" y="1850"/>
                      </a:lnTo>
                      <a:lnTo>
                        <a:pt x="130" y="1782"/>
                      </a:lnTo>
                      <a:lnTo>
                        <a:pt x="98" y="1712"/>
                      </a:lnTo>
                      <a:lnTo>
                        <a:pt x="69" y="1640"/>
                      </a:lnTo>
                      <a:lnTo>
                        <a:pt x="46" y="1567"/>
                      </a:lnTo>
                      <a:lnTo>
                        <a:pt x="26" y="1493"/>
                      </a:lnTo>
                      <a:lnTo>
                        <a:pt x="12" y="1416"/>
                      </a:lnTo>
                      <a:lnTo>
                        <a:pt x="4" y="1336"/>
                      </a:lnTo>
                      <a:lnTo>
                        <a:pt x="0" y="1255"/>
                      </a:lnTo>
                      <a:lnTo>
                        <a:pt x="4" y="1157"/>
                      </a:lnTo>
                      <a:lnTo>
                        <a:pt x="15" y="1061"/>
                      </a:lnTo>
                      <a:lnTo>
                        <a:pt x="33" y="967"/>
                      </a:lnTo>
                      <a:lnTo>
                        <a:pt x="58" y="877"/>
                      </a:lnTo>
                      <a:lnTo>
                        <a:pt x="90" y="789"/>
                      </a:lnTo>
                      <a:lnTo>
                        <a:pt x="128" y="703"/>
                      </a:lnTo>
                      <a:lnTo>
                        <a:pt x="171" y="622"/>
                      </a:lnTo>
                      <a:lnTo>
                        <a:pt x="221" y="544"/>
                      </a:lnTo>
                      <a:lnTo>
                        <a:pt x="275" y="471"/>
                      </a:lnTo>
                      <a:lnTo>
                        <a:pt x="336" y="401"/>
                      </a:lnTo>
                      <a:lnTo>
                        <a:pt x="401" y="335"/>
                      </a:lnTo>
                      <a:lnTo>
                        <a:pt x="470" y="276"/>
                      </a:lnTo>
                      <a:lnTo>
                        <a:pt x="543" y="221"/>
                      </a:lnTo>
                      <a:lnTo>
                        <a:pt x="622" y="171"/>
                      </a:lnTo>
                      <a:lnTo>
                        <a:pt x="702" y="128"/>
                      </a:lnTo>
                      <a:lnTo>
                        <a:pt x="788" y="89"/>
                      </a:lnTo>
                      <a:lnTo>
                        <a:pt x="876" y="58"/>
                      </a:lnTo>
                      <a:lnTo>
                        <a:pt x="966" y="34"/>
                      </a:lnTo>
                      <a:lnTo>
                        <a:pt x="1061" y="15"/>
                      </a:lnTo>
                      <a:lnTo>
                        <a:pt x="1156" y="4"/>
                      </a:lnTo>
                      <a:lnTo>
                        <a:pt x="125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76" name="Freeform 37"/>
                <p:cNvSpPr>
                  <a:spLocks/>
                </p:cNvSpPr>
                <p:nvPr/>
              </p:nvSpPr>
              <p:spPr bwMode="auto">
                <a:xfrm>
                  <a:off x="1509" y="3266"/>
                  <a:ext cx="2735" cy="943"/>
                </a:xfrm>
                <a:custGeom>
                  <a:avLst/>
                  <a:gdLst>
                    <a:gd name="T0" fmla="*/ 355 w 2735"/>
                    <a:gd name="T1" fmla="*/ 0 h 943"/>
                    <a:gd name="T2" fmla="*/ 907 w 2735"/>
                    <a:gd name="T3" fmla="*/ 0 h 943"/>
                    <a:gd name="T4" fmla="*/ 1362 w 2735"/>
                    <a:gd name="T5" fmla="*/ 623 h 943"/>
                    <a:gd name="T6" fmla="*/ 1365 w 2735"/>
                    <a:gd name="T7" fmla="*/ 620 h 943"/>
                    <a:gd name="T8" fmla="*/ 1370 w 2735"/>
                    <a:gd name="T9" fmla="*/ 611 h 943"/>
                    <a:gd name="T10" fmla="*/ 1381 w 2735"/>
                    <a:gd name="T11" fmla="*/ 599 h 943"/>
                    <a:gd name="T12" fmla="*/ 1393 w 2735"/>
                    <a:gd name="T13" fmla="*/ 582 h 943"/>
                    <a:gd name="T14" fmla="*/ 1409 w 2735"/>
                    <a:gd name="T15" fmla="*/ 562 h 943"/>
                    <a:gd name="T16" fmla="*/ 1427 w 2735"/>
                    <a:gd name="T17" fmla="*/ 537 h 943"/>
                    <a:gd name="T18" fmla="*/ 1448 w 2735"/>
                    <a:gd name="T19" fmla="*/ 510 h 943"/>
                    <a:gd name="T20" fmla="*/ 1470 w 2735"/>
                    <a:gd name="T21" fmla="*/ 480 h 943"/>
                    <a:gd name="T22" fmla="*/ 1494 w 2735"/>
                    <a:gd name="T23" fmla="*/ 448 h 943"/>
                    <a:gd name="T24" fmla="*/ 1520 w 2735"/>
                    <a:gd name="T25" fmla="*/ 413 h 943"/>
                    <a:gd name="T26" fmla="*/ 1546 w 2735"/>
                    <a:gd name="T27" fmla="*/ 378 h 943"/>
                    <a:gd name="T28" fmla="*/ 1572 w 2735"/>
                    <a:gd name="T29" fmla="*/ 342 h 943"/>
                    <a:gd name="T30" fmla="*/ 1599 w 2735"/>
                    <a:gd name="T31" fmla="*/ 306 h 943"/>
                    <a:gd name="T32" fmla="*/ 1627 w 2735"/>
                    <a:gd name="T33" fmla="*/ 270 h 943"/>
                    <a:gd name="T34" fmla="*/ 1654 w 2735"/>
                    <a:gd name="T35" fmla="*/ 234 h 943"/>
                    <a:gd name="T36" fmla="*/ 1680 w 2735"/>
                    <a:gd name="T37" fmla="*/ 199 h 943"/>
                    <a:gd name="T38" fmla="*/ 1705 w 2735"/>
                    <a:gd name="T39" fmla="*/ 166 h 943"/>
                    <a:gd name="T40" fmla="*/ 1728 w 2735"/>
                    <a:gd name="T41" fmla="*/ 135 h 943"/>
                    <a:gd name="T42" fmla="*/ 1749 w 2735"/>
                    <a:gd name="T43" fmla="*/ 105 h 943"/>
                    <a:gd name="T44" fmla="*/ 1771 w 2735"/>
                    <a:gd name="T45" fmla="*/ 77 h 943"/>
                    <a:gd name="T46" fmla="*/ 1788 w 2735"/>
                    <a:gd name="T47" fmla="*/ 54 h 943"/>
                    <a:gd name="T48" fmla="*/ 1803 w 2735"/>
                    <a:gd name="T49" fmla="*/ 34 h 943"/>
                    <a:gd name="T50" fmla="*/ 1814 w 2735"/>
                    <a:gd name="T51" fmla="*/ 18 h 943"/>
                    <a:gd name="T52" fmla="*/ 1823 w 2735"/>
                    <a:gd name="T53" fmla="*/ 7 h 943"/>
                    <a:gd name="T54" fmla="*/ 1828 w 2735"/>
                    <a:gd name="T55" fmla="*/ 0 h 943"/>
                    <a:gd name="T56" fmla="*/ 2380 w 2735"/>
                    <a:gd name="T57" fmla="*/ 0 h 943"/>
                    <a:gd name="T58" fmla="*/ 2735 w 2735"/>
                    <a:gd name="T59" fmla="*/ 943 h 943"/>
                    <a:gd name="T60" fmla="*/ 0 w 2735"/>
                    <a:gd name="T61" fmla="*/ 943 h 943"/>
                    <a:gd name="T62" fmla="*/ 355 w 2735"/>
                    <a:gd name="T63" fmla="*/ 0 h 943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2735" h="943">
                      <a:moveTo>
                        <a:pt x="355" y="0"/>
                      </a:moveTo>
                      <a:lnTo>
                        <a:pt x="907" y="0"/>
                      </a:lnTo>
                      <a:lnTo>
                        <a:pt x="1362" y="623"/>
                      </a:lnTo>
                      <a:lnTo>
                        <a:pt x="1365" y="620"/>
                      </a:lnTo>
                      <a:lnTo>
                        <a:pt x="1370" y="611"/>
                      </a:lnTo>
                      <a:lnTo>
                        <a:pt x="1381" y="599"/>
                      </a:lnTo>
                      <a:lnTo>
                        <a:pt x="1393" y="582"/>
                      </a:lnTo>
                      <a:lnTo>
                        <a:pt x="1409" y="562"/>
                      </a:lnTo>
                      <a:lnTo>
                        <a:pt x="1427" y="537"/>
                      </a:lnTo>
                      <a:lnTo>
                        <a:pt x="1448" y="510"/>
                      </a:lnTo>
                      <a:lnTo>
                        <a:pt x="1470" y="480"/>
                      </a:lnTo>
                      <a:lnTo>
                        <a:pt x="1494" y="448"/>
                      </a:lnTo>
                      <a:lnTo>
                        <a:pt x="1520" y="413"/>
                      </a:lnTo>
                      <a:lnTo>
                        <a:pt x="1546" y="378"/>
                      </a:lnTo>
                      <a:lnTo>
                        <a:pt x="1572" y="342"/>
                      </a:lnTo>
                      <a:lnTo>
                        <a:pt x="1599" y="306"/>
                      </a:lnTo>
                      <a:lnTo>
                        <a:pt x="1627" y="270"/>
                      </a:lnTo>
                      <a:lnTo>
                        <a:pt x="1654" y="234"/>
                      </a:lnTo>
                      <a:lnTo>
                        <a:pt x="1680" y="199"/>
                      </a:lnTo>
                      <a:lnTo>
                        <a:pt x="1705" y="166"/>
                      </a:lnTo>
                      <a:lnTo>
                        <a:pt x="1728" y="135"/>
                      </a:lnTo>
                      <a:lnTo>
                        <a:pt x="1749" y="105"/>
                      </a:lnTo>
                      <a:lnTo>
                        <a:pt x="1771" y="77"/>
                      </a:lnTo>
                      <a:lnTo>
                        <a:pt x="1788" y="54"/>
                      </a:lnTo>
                      <a:lnTo>
                        <a:pt x="1803" y="34"/>
                      </a:lnTo>
                      <a:lnTo>
                        <a:pt x="1814" y="18"/>
                      </a:lnTo>
                      <a:lnTo>
                        <a:pt x="1823" y="7"/>
                      </a:lnTo>
                      <a:lnTo>
                        <a:pt x="1828" y="0"/>
                      </a:lnTo>
                      <a:lnTo>
                        <a:pt x="2380" y="0"/>
                      </a:lnTo>
                      <a:lnTo>
                        <a:pt x="2735" y="943"/>
                      </a:lnTo>
                      <a:lnTo>
                        <a:pt x="0" y="943"/>
                      </a:lnTo>
                      <a:lnTo>
                        <a:pt x="35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uk-UA"/>
                </a:p>
              </p:txBody>
            </p:sp>
          </p:grpSp>
        </p:grpSp>
        <p:grpSp>
          <p:nvGrpSpPr>
            <p:cNvPr id="83" name="Группа 82"/>
            <p:cNvGrpSpPr/>
            <p:nvPr/>
          </p:nvGrpSpPr>
          <p:grpSpPr>
            <a:xfrm>
              <a:off x="5327563" y="4146673"/>
              <a:ext cx="335476" cy="335476"/>
              <a:chOff x="7276927" y="1184504"/>
              <a:chExt cx="648000" cy="64800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4" name="Овал 83"/>
              <p:cNvSpPr/>
              <p:nvPr/>
            </p:nvSpPr>
            <p:spPr>
              <a:xfrm>
                <a:off x="7276927" y="1184504"/>
                <a:ext cx="648000" cy="648000"/>
              </a:xfrm>
              <a:prstGeom prst="ellipse">
                <a:avLst/>
              </a:prstGeom>
              <a:solidFill>
                <a:srgbClr val="C63E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pic>
            <p:nvPicPr>
              <p:cNvPr id="85" name="Picture 18">
                <a:extLst>
                  <a:ext uri="{FF2B5EF4-FFF2-40B4-BE49-F238E27FC236}">
                    <a16:creationId xmlns:a16="http://schemas.microsoft.com/office/drawing/2014/main" xmlns="" id="{9499DDD9-357F-44EA-9DD8-DD9BF7023E4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13089" t="25810" r="13089" b="25810"/>
              <a:stretch/>
            </p:blipFill>
            <p:spPr>
              <a:xfrm>
                <a:off x="7357258" y="1368227"/>
                <a:ext cx="469480" cy="307682"/>
              </a:xfrm>
              <a:prstGeom prst="rect">
                <a:avLst/>
              </a:prstGeom>
            </p:spPr>
          </p:pic>
        </p:grpSp>
        <p:grpSp>
          <p:nvGrpSpPr>
            <p:cNvPr id="95" name="Группа 94"/>
            <p:cNvGrpSpPr/>
            <p:nvPr/>
          </p:nvGrpSpPr>
          <p:grpSpPr>
            <a:xfrm>
              <a:off x="3723213" y="2847850"/>
              <a:ext cx="335476" cy="335476"/>
              <a:chOff x="7276927" y="3404268"/>
              <a:chExt cx="648000" cy="64800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7" name="Овал 96"/>
              <p:cNvSpPr/>
              <p:nvPr/>
            </p:nvSpPr>
            <p:spPr>
              <a:xfrm>
                <a:off x="7276927" y="3404268"/>
                <a:ext cx="648000" cy="648000"/>
              </a:xfrm>
              <a:prstGeom prst="ellipse">
                <a:avLst/>
              </a:prstGeom>
              <a:solidFill>
                <a:srgbClr val="1349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101" name="Freeform 6"/>
              <p:cNvSpPr>
                <a:spLocks noEditPoints="1"/>
              </p:cNvSpPr>
              <p:nvPr/>
            </p:nvSpPr>
            <p:spPr bwMode="auto">
              <a:xfrm>
                <a:off x="7420052" y="3590961"/>
                <a:ext cx="349880" cy="318972"/>
              </a:xfrm>
              <a:custGeom>
                <a:avLst/>
                <a:gdLst>
                  <a:gd name="T0" fmla="*/ 2147483646 w 3958"/>
                  <a:gd name="T1" fmla="*/ 2147483646 h 3610"/>
                  <a:gd name="T2" fmla="*/ 2147483646 w 3958"/>
                  <a:gd name="T3" fmla="*/ 2147483646 h 3610"/>
                  <a:gd name="T4" fmla="*/ 2147483646 w 3958"/>
                  <a:gd name="T5" fmla="*/ 2147483646 h 3610"/>
                  <a:gd name="T6" fmla="*/ 2147483646 w 3958"/>
                  <a:gd name="T7" fmla="*/ 2147483646 h 3610"/>
                  <a:gd name="T8" fmla="*/ 2147483646 w 3958"/>
                  <a:gd name="T9" fmla="*/ 2147483646 h 3610"/>
                  <a:gd name="T10" fmla="*/ 2147483646 w 3958"/>
                  <a:gd name="T11" fmla="*/ 2147483646 h 3610"/>
                  <a:gd name="T12" fmla="*/ 2147483646 w 3958"/>
                  <a:gd name="T13" fmla="*/ 2147483646 h 3610"/>
                  <a:gd name="T14" fmla="*/ 2147483646 w 3958"/>
                  <a:gd name="T15" fmla="*/ 2147483646 h 3610"/>
                  <a:gd name="T16" fmla="*/ 2147483646 w 3958"/>
                  <a:gd name="T17" fmla="*/ 2147483646 h 3610"/>
                  <a:gd name="T18" fmla="*/ 2147483646 w 3958"/>
                  <a:gd name="T19" fmla="*/ 2147483646 h 3610"/>
                  <a:gd name="T20" fmla="*/ 2147483646 w 3958"/>
                  <a:gd name="T21" fmla="*/ 2147483646 h 3610"/>
                  <a:gd name="T22" fmla="*/ 2147483646 w 3958"/>
                  <a:gd name="T23" fmla="*/ 2147483646 h 3610"/>
                  <a:gd name="T24" fmla="*/ 2147483646 w 3958"/>
                  <a:gd name="T25" fmla="*/ 2147483646 h 3610"/>
                  <a:gd name="T26" fmla="*/ 2147483646 w 3958"/>
                  <a:gd name="T27" fmla="*/ 2147483646 h 3610"/>
                  <a:gd name="T28" fmla="*/ 2147483646 w 3958"/>
                  <a:gd name="T29" fmla="*/ 2147483646 h 3610"/>
                  <a:gd name="T30" fmla="*/ 2147483646 w 3958"/>
                  <a:gd name="T31" fmla="*/ 2147483646 h 3610"/>
                  <a:gd name="T32" fmla="*/ 2147483646 w 3958"/>
                  <a:gd name="T33" fmla="*/ 2147483646 h 3610"/>
                  <a:gd name="T34" fmla="*/ 2147483646 w 3958"/>
                  <a:gd name="T35" fmla="*/ 2147483646 h 3610"/>
                  <a:gd name="T36" fmla="*/ 2147483646 w 3958"/>
                  <a:gd name="T37" fmla="*/ 2147483646 h 3610"/>
                  <a:gd name="T38" fmla="*/ 2147483646 w 3958"/>
                  <a:gd name="T39" fmla="*/ 2147483646 h 3610"/>
                  <a:gd name="T40" fmla="*/ 2147483646 w 3958"/>
                  <a:gd name="T41" fmla="*/ 2147483646 h 3610"/>
                  <a:gd name="T42" fmla="*/ 2147483646 w 3958"/>
                  <a:gd name="T43" fmla="*/ 2147483646 h 3610"/>
                  <a:gd name="T44" fmla="*/ 2147483646 w 3958"/>
                  <a:gd name="T45" fmla="*/ 2147483646 h 3610"/>
                  <a:gd name="T46" fmla="*/ 2147483646 w 3958"/>
                  <a:gd name="T47" fmla="*/ 2147483646 h 3610"/>
                  <a:gd name="T48" fmla="*/ 2147483646 w 3958"/>
                  <a:gd name="T49" fmla="*/ 2147483646 h 3610"/>
                  <a:gd name="T50" fmla="*/ 2147483646 w 3958"/>
                  <a:gd name="T51" fmla="*/ 2147483646 h 3610"/>
                  <a:gd name="T52" fmla="*/ 2147483646 w 3958"/>
                  <a:gd name="T53" fmla="*/ 2147483646 h 3610"/>
                  <a:gd name="T54" fmla="*/ 2147483646 w 3958"/>
                  <a:gd name="T55" fmla="*/ 2147483646 h 3610"/>
                  <a:gd name="T56" fmla="*/ 2147483646 w 3958"/>
                  <a:gd name="T57" fmla="*/ 2147483646 h 3610"/>
                  <a:gd name="T58" fmla="*/ 2147483646 w 3958"/>
                  <a:gd name="T59" fmla="*/ 2147483646 h 3610"/>
                  <a:gd name="T60" fmla="*/ 2147483646 w 3958"/>
                  <a:gd name="T61" fmla="*/ 2147483646 h 3610"/>
                  <a:gd name="T62" fmla="*/ 2147483646 w 3958"/>
                  <a:gd name="T63" fmla="*/ 2147483646 h 3610"/>
                  <a:gd name="T64" fmla="*/ 2147483646 w 3958"/>
                  <a:gd name="T65" fmla="*/ 2147483646 h 3610"/>
                  <a:gd name="T66" fmla="*/ 2147483646 w 3958"/>
                  <a:gd name="T67" fmla="*/ 2147483646 h 3610"/>
                  <a:gd name="T68" fmla="*/ 2147483646 w 3958"/>
                  <a:gd name="T69" fmla="*/ 2147483646 h 3610"/>
                  <a:gd name="T70" fmla="*/ 2147483646 w 3958"/>
                  <a:gd name="T71" fmla="*/ 2147483646 h 3610"/>
                  <a:gd name="T72" fmla="*/ 2147483646 w 3958"/>
                  <a:gd name="T73" fmla="*/ 2147483646 h 3610"/>
                  <a:gd name="T74" fmla="*/ 2147483646 w 3958"/>
                  <a:gd name="T75" fmla="*/ 2147483646 h 3610"/>
                  <a:gd name="T76" fmla="*/ 2147483646 w 3958"/>
                  <a:gd name="T77" fmla="*/ 2147483646 h 3610"/>
                  <a:gd name="T78" fmla="*/ 2147483646 w 3958"/>
                  <a:gd name="T79" fmla="*/ 2147483646 h 3610"/>
                  <a:gd name="T80" fmla="*/ 2147483646 w 3958"/>
                  <a:gd name="T81" fmla="*/ 2147483646 h 3610"/>
                  <a:gd name="T82" fmla="*/ 0 w 3958"/>
                  <a:gd name="T83" fmla="*/ 2147483646 h 3610"/>
                  <a:gd name="T84" fmla="*/ 2147483646 w 3958"/>
                  <a:gd name="T85" fmla="*/ 2147483646 h 3610"/>
                  <a:gd name="T86" fmla="*/ 2147483646 w 3958"/>
                  <a:gd name="T87" fmla="*/ 2147483646 h 3610"/>
                  <a:gd name="T88" fmla="*/ 2147483646 w 3958"/>
                  <a:gd name="T89" fmla="*/ 2147483646 h 3610"/>
                  <a:gd name="T90" fmla="*/ 2147483646 w 3958"/>
                  <a:gd name="T91" fmla="*/ 2147483646 h 3610"/>
                  <a:gd name="T92" fmla="*/ 2147483646 w 3958"/>
                  <a:gd name="T93" fmla="*/ 2147483646 h 3610"/>
                  <a:gd name="T94" fmla="*/ 2147483646 w 3958"/>
                  <a:gd name="T95" fmla="*/ 2147483646 h 361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3958" h="3610">
                    <a:moveTo>
                      <a:pt x="1798" y="1452"/>
                    </a:moveTo>
                    <a:lnTo>
                      <a:pt x="1798" y="1812"/>
                    </a:lnTo>
                    <a:lnTo>
                      <a:pt x="1439" y="1812"/>
                    </a:lnTo>
                    <a:lnTo>
                      <a:pt x="1439" y="2173"/>
                    </a:lnTo>
                    <a:lnTo>
                      <a:pt x="1798" y="2173"/>
                    </a:lnTo>
                    <a:lnTo>
                      <a:pt x="1798" y="2532"/>
                    </a:lnTo>
                    <a:lnTo>
                      <a:pt x="2160" y="2532"/>
                    </a:lnTo>
                    <a:lnTo>
                      <a:pt x="2160" y="2173"/>
                    </a:lnTo>
                    <a:lnTo>
                      <a:pt x="2519" y="2173"/>
                    </a:lnTo>
                    <a:lnTo>
                      <a:pt x="2519" y="1812"/>
                    </a:lnTo>
                    <a:lnTo>
                      <a:pt x="2160" y="1812"/>
                    </a:lnTo>
                    <a:lnTo>
                      <a:pt x="2160" y="1452"/>
                    </a:lnTo>
                    <a:lnTo>
                      <a:pt x="1798" y="1452"/>
                    </a:lnTo>
                    <a:close/>
                    <a:moveTo>
                      <a:pt x="1080" y="0"/>
                    </a:moveTo>
                    <a:lnTo>
                      <a:pt x="1147" y="2"/>
                    </a:lnTo>
                    <a:lnTo>
                      <a:pt x="1219" y="11"/>
                    </a:lnTo>
                    <a:lnTo>
                      <a:pt x="1296" y="26"/>
                    </a:lnTo>
                    <a:lnTo>
                      <a:pt x="1376" y="48"/>
                    </a:lnTo>
                    <a:lnTo>
                      <a:pt x="1456" y="80"/>
                    </a:lnTo>
                    <a:lnTo>
                      <a:pt x="1541" y="121"/>
                    </a:lnTo>
                    <a:lnTo>
                      <a:pt x="1627" y="169"/>
                    </a:lnTo>
                    <a:lnTo>
                      <a:pt x="1713" y="231"/>
                    </a:lnTo>
                    <a:lnTo>
                      <a:pt x="1802" y="302"/>
                    </a:lnTo>
                    <a:lnTo>
                      <a:pt x="1890" y="384"/>
                    </a:lnTo>
                    <a:lnTo>
                      <a:pt x="1979" y="480"/>
                    </a:lnTo>
                    <a:lnTo>
                      <a:pt x="2068" y="384"/>
                    </a:lnTo>
                    <a:lnTo>
                      <a:pt x="2156" y="302"/>
                    </a:lnTo>
                    <a:lnTo>
                      <a:pt x="2245" y="231"/>
                    </a:lnTo>
                    <a:lnTo>
                      <a:pt x="2333" y="169"/>
                    </a:lnTo>
                    <a:lnTo>
                      <a:pt x="2418" y="121"/>
                    </a:lnTo>
                    <a:lnTo>
                      <a:pt x="2502" y="80"/>
                    </a:lnTo>
                    <a:lnTo>
                      <a:pt x="2584" y="50"/>
                    </a:lnTo>
                    <a:lnTo>
                      <a:pt x="2662" y="26"/>
                    </a:lnTo>
                    <a:lnTo>
                      <a:pt x="2739" y="11"/>
                    </a:lnTo>
                    <a:lnTo>
                      <a:pt x="2811" y="4"/>
                    </a:lnTo>
                    <a:lnTo>
                      <a:pt x="2878" y="2"/>
                    </a:lnTo>
                    <a:lnTo>
                      <a:pt x="2983" y="7"/>
                    </a:lnTo>
                    <a:lnTo>
                      <a:pt x="3083" y="26"/>
                    </a:lnTo>
                    <a:lnTo>
                      <a:pt x="3178" y="54"/>
                    </a:lnTo>
                    <a:lnTo>
                      <a:pt x="3269" y="91"/>
                    </a:lnTo>
                    <a:lnTo>
                      <a:pt x="3357" y="138"/>
                    </a:lnTo>
                    <a:lnTo>
                      <a:pt x="3441" y="192"/>
                    </a:lnTo>
                    <a:lnTo>
                      <a:pt x="3517" y="255"/>
                    </a:lnTo>
                    <a:lnTo>
                      <a:pt x="3589" y="324"/>
                    </a:lnTo>
                    <a:lnTo>
                      <a:pt x="3656" y="402"/>
                    </a:lnTo>
                    <a:lnTo>
                      <a:pt x="3716" y="484"/>
                    </a:lnTo>
                    <a:lnTo>
                      <a:pt x="3772" y="572"/>
                    </a:lnTo>
                    <a:lnTo>
                      <a:pt x="3818" y="665"/>
                    </a:lnTo>
                    <a:lnTo>
                      <a:pt x="3861" y="760"/>
                    </a:lnTo>
                    <a:lnTo>
                      <a:pt x="3895" y="860"/>
                    </a:lnTo>
                    <a:lnTo>
                      <a:pt x="3923" y="963"/>
                    </a:lnTo>
                    <a:lnTo>
                      <a:pt x="3943" y="1069"/>
                    </a:lnTo>
                    <a:lnTo>
                      <a:pt x="3954" y="1175"/>
                    </a:lnTo>
                    <a:lnTo>
                      <a:pt x="3958" y="1283"/>
                    </a:lnTo>
                    <a:lnTo>
                      <a:pt x="3953" y="1389"/>
                    </a:lnTo>
                    <a:lnTo>
                      <a:pt x="3936" y="1491"/>
                    </a:lnTo>
                    <a:lnTo>
                      <a:pt x="3908" y="1596"/>
                    </a:lnTo>
                    <a:lnTo>
                      <a:pt x="3871" y="1696"/>
                    </a:lnTo>
                    <a:lnTo>
                      <a:pt x="3822" y="1797"/>
                    </a:lnTo>
                    <a:lnTo>
                      <a:pt x="3764" y="1897"/>
                    </a:lnTo>
                    <a:lnTo>
                      <a:pt x="3699" y="1996"/>
                    </a:lnTo>
                    <a:lnTo>
                      <a:pt x="3625" y="2096"/>
                    </a:lnTo>
                    <a:lnTo>
                      <a:pt x="3543" y="2195"/>
                    </a:lnTo>
                    <a:lnTo>
                      <a:pt x="3452" y="2296"/>
                    </a:lnTo>
                    <a:lnTo>
                      <a:pt x="3357" y="2396"/>
                    </a:lnTo>
                    <a:lnTo>
                      <a:pt x="3252" y="2499"/>
                    </a:lnTo>
                    <a:lnTo>
                      <a:pt x="3143" y="2601"/>
                    </a:lnTo>
                    <a:lnTo>
                      <a:pt x="3029" y="2705"/>
                    </a:lnTo>
                    <a:lnTo>
                      <a:pt x="2910" y="2809"/>
                    </a:lnTo>
                    <a:lnTo>
                      <a:pt x="2785" y="2917"/>
                    </a:lnTo>
                    <a:lnTo>
                      <a:pt x="2657" y="3027"/>
                    </a:lnTo>
                    <a:lnTo>
                      <a:pt x="2525" y="3141"/>
                    </a:lnTo>
                    <a:lnTo>
                      <a:pt x="2498" y="3161"/>
                    </a:lnTo>
                    <a:lnTo>
                      <a:pt x="2469" y="3187"/>
                    </a:lnTo>
                    <a:lnTo>
                      <a:pt x="2437" y="3215"/>
                    </a:lnTo>
                    <a:lnTo>
                      <a:pt x="2400" y="3247"/>
                    </a:lnTo>
                    <a:lnTo>
                      <a:pt x="2363" y="3281"/>
                    </a:lnTo>
                    <a:lnTo>
                      <a:pt x="2322" y="3314"/>
                    </a:lnTo>
                    <a:lnTo>
                      <a:pt x="2281" y="3349"/>
                    </a:lnTo>
                    <a:lnTo>
                      <a:pt x="2240" y="3385"/>
                    </a:lnTo>
                    <a:lnTo>
                      <a:pt x="2201" y="3418"/>
                    </a:lnTo>
                    <a:lnTo>
                      <a:pt x="2161" y="3452"/>
                    </a:lnTo>
                    <a:lnTo>
                      <a:pt x="2124" y="3485"/>
                    </a:lnTo>
                    <a:lnTo>
                      <a:pt x="2091" y="3513"/>
                    </a:lnTo>
                    <a:lnTo>
                      <a:pt x="2059" y="3541"/>
                    </a:lnTo>
                    <a:lnTo>
                      <a:pt x="2031" y="3564"/>
                    </a:lnTo>
                    <a:lnTo>
                      <a:pt x="2011" y="3584"/>
                    </a:lnTo>
                    <a:lnTo>
                      <a:pt x="1994" y="3597"/>
                    </a:lnTo>
                    <a:lnTo>
                      <a:pt x="1983" y="3606"/>
                    </a:lnTo>
                    <a:lnTo>
                      <a:pt x="1979" y="3610"/>
                    </a:lnTo>
                    <a:lnTo>
                      <a:pt x="1975" y="3606"/>
                    </a:lnTo>
                    <a:lnTo>
                      <a:pt x="1964" y="3597"/>
                    </a:lnTo>
                    <a:lnTo>
                      <a:pt x="1947" y="3584"/>
                    </a:lnTo>
                    <a:lnTo>
                      <a:pt x="1927" y="3564"/>
                    </a:lnTo>
                    <a:lnTo>
                      <a:pt x="1899" y="3541"/>
                    </a:lnTo>
                    <a:lnTo>
                      <a:pt x="1867" y="3513"/>
                    </a:lnTo>
                    <a:lnTo>
                      <a:pt x="1834" y="3485"/>
                    </a:lnTo>
                    <a:lnTo>
                      <a:pt x="1797" y="3452"/>
                    </a:lnTo>
                    <a:lnTo>
                      <a:pt x="1757" y="3418"/>
                    </a:lnTo>
                    <a:lnTo>
                      <a:pt x="1718" y="3385"/>
                    </a:lnTo>
                    <a:lnTo>
                      <a:pt x="1677" y="3349"/>
                    </a:lnTo>
                    <a:lnTo>
                      <a:pt x="1636" y="3314"/>
                    </a:lnTo>
                    <a:lnTo>
                      <a:pt x="1595" y="3281"/>
                    </a:lnTo>
                    <a:lnTo>
                      <a:pt x="1558" y="3247"/>
                    </a:lnTo>
                    <a:lnTo>
                      <a:pt x="1521" y="3215"/>
                    </a:lnTo>
                    <a:lnTo>
                      <a:pt x="1489" y="3187"/>
                    </a:lnTo>
                    <a:lnTo>
                      <a:pt x="1460" y="3161"/>
                    </a:lnTo>
                    <a:lnTo>
                      <a:pt x="1433" y="3141"/>
                    </a:lnTo>
                    <a:lnTo>
                      <a:pt x="1301" y="3027"/>
                    </a:lnTo>
                    <a:lnTo>
                      <a:pt x="1173" y="2917"/>
                    </a:lnTo>
                    <a:lnTo>
                      <a:pt x="1048" y="2809"/>
                    </a:lnTo>
                    <a:lnTo>
                      <a:pt x="929" y="2705"/>
                    </a:lnTo>
                    <a:lnTo>
                      <a:pt x="815" y="2601"/>
                    </a:lnTo>
                    <a:lnTo>
                      <a:pt x="706" y="2499"/>
                    </a:lnTo>
                    <a:lnTo>
                      <a:pt x="601" y="2396"/>
                    </a:lnTo>
                    <a:lnTo>
                      <a:pt x="506" y="2296"/>
                    </a:lnTo>
                    <a:lnTo>
                      <a:pt x="415" y="2195"/>
                    </a:lnTo>
                    <a:lnTo>
                      <a:pt x="333" y="2096"/>
                    </a:lnTo>
                    <a:lnTo>
                      <a:pt x="259" y="1996"/>
                    </a:lnTo>
                    <a:lnTo>
                      <a:pt x="194" y="1897"/>
                    </a:lnTo>
                    <a:lnTo>
                      <a:pt x="136" y="1797"/>
                    </a:lnTo>
                    <a:lnTo>
                      <a:pt x="87" y="1696"/>
                    </a:lnTo>
                    <a:lnTo>
                      <a:pt x="50" y="1596"/>
                    </a:lnTo>
                    <a:lnTo>
                      <a:pt x="22" y="1491"/>
                    </a:lnTo>
                    <a:lnTo>
                      <a:pt x="5" y="1389"/>
                    </a:lnTo>
                    <a:lnTo>
                      <a:pt x="0" y="1283"/>
                    </a:lnTo>
                    <a:lnTo>
                      <a:pt x="2" y="1180"/>
                    </a:lnTo>
                    <a:lnTo>
                      <a:pt x="13" y="1080"/>
                    </a:lnTo>
                    <a:lnTo>
                      <a:pt x="32" y="981"/>
                    </a:lnTo>
                    <a:lnTo>
                      <a:pt x="56" y="883"/>
                    </a:lnTo>
                    <a:lnTo>
                      <a:pt x="86" y="788"/>
                    </a:lnTo>
                    <a:lnTo>
                      <a:pt x="123" y="694"/>
                    </a:lnTo>
                    <a:lnTo>
                      <a:pt x="166" y="605"/>
                    </a:lnTo>
                    <a:lnTo>
                      <a:pt x="216" y="521"/>
                    </a:lnTo>
                    <a:lnTo>
                      <a:pt x="270" y="439"/>
                    </a:lnTo>
                    <a:lnTo>
                      <a:pt x="329" y="365"/>
                    </a:lnTo>
                    <a:lnTo>
                      <a:pt x="395" y="294"/>
                    </a:lnTo>
                    <a:lnTo>
                      <a:pt x="465" y="231"/>
                    </a:lnTo>
                    <a:lnTo>
                      <a:pt x="540" y="173"/>
                    </a:lnTo>
                    <a:lnTo>
                      <a:pt x="620" y="123"/>
                    </a:lnTo>
                    <a:lnTo>
                      <a:pt x="704" y="80"/>
                    </a:lnTo>
                    <a:lnTo>
                      <a:pt x="793" y="47"/>
                    </a:lnTo>
                    <a:lnTo>
                      <a:pt x="884" y="22"/>
                    </a:lnTo>
                    <a:lnTo>
                      <a:pt x="979" y="6"/>
                    </a:lnTo>
                    <a:lnTo>
                      <a:pt x="108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103" name="Группа 102"/>
            <p:cNvGrpSpPr/>
            <p:nvPr/>
          </p:nvGrpSpPr>
          <p:grpSpPr>
            <a:xfrm>
              <a:off x="3592966" y="2847850"/>
              <a:ext cx="335476" cy="335476"/>
              <a:chOff x="7276927" y="3404268"/>
              <a:chExt cx="648000" cy="64800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4" name="Овал 103"/>
              <p:cNvSpPr/>
              <p:nvPr/>
            </p:nvSpPr>
            <p:spPr>
              <a:xfrm>
                <a:off x="7276927" y="3404268"/>
                <a:ext cx="648000" cy="648000"/>
              </a:xfrm>
              <a:prstGeom prst="ellipse">
                <a:avLst/>
              </a:prstGeom>
              <a:solidFill>
                <a:srgbClr val="1349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105" name="Freeform 6"/>
              <p:cNvSpPr>
                <a:spLocks noEditPoints="1"/>
              </p:cNvSpPr>
              <p:nvPr/>
            </p:nvSpPr>
            <p:spPr bwMode="auto">
              <a:xfrm>
                <a:off x="7420052" y="3590961"/>
                <a:ext cx="349880" cy="318972"/>
              </a:xfrm>
              <a:custGeom>
                <a:avLst/>
                <a:gdLst>
                  <a:gd name="T0" fmla="*/ 2147483646 w 3958"/>
                  <a:gd name="T1" fmla="*/ 2147483646 h 3610"/>
                  <a:gd name="T2" fmla="*/ 2147483646 w 3958"/>
                  <a:gd name="T3" fmla="*/ 2147483646 h 3610"/>
                  <a:gd name="T4" fmla="*/ 2147483646 w 3958"/>
                  <a:gd name="T5" fmla="*/ 2147483646 h 3610"/>
                  <a:gd name="T6" fmla="*/ 2147483646 w 3958"/>
                  <a:gd name="T7" fmla="*/ 2147483646 h 3610"/>
                  <a:gd name="T8" fmla="*/ 2147483646 w 3958"/>
                  <a:gd name="T9" fmla="*/ 2147483646 h 3610"/>
                  <a:gd name="T10" fmla="*/ 2147483646 w 3958"/>
                  <a:gd name="T11" fmla="*/ 2147483646 h 3610"/>
                  <a:gd name="T12" fmla="*/ 2147483646 w 3958"/>
                  <a:gd name="T13" fmla="*/ 2147483646 h 3610"/>
                  <a:gd name="T14" fmla="*/ 2147483646 w 3958"/>
                  <a:gd name="T15" fmla="*/ 2147483646 h 3610"/>
                  <a:gd name="T16" fmla="*/ 2147483646 w 3958"/>
                  <a:gd name="T17" fmla="*/ 2147483646 h 3610"/>
                  <a:gd name="T18" fmla="*/ 2147483646 w 3958"/>
                  <a:gd name="T19" fmla="*/ 2147483646 h 3610"/>
                  <a:gd name="T20" fmla="*/ 2147483646 w 3958"/>
                  <a:gd name="T21" fmla="*/ 2147483646 h 3610"/>
                  <a:gd name="T22" fmla="*/ 2147483646 w 3958"/>
                  <a:gd name="T23" fmla="*/ 2147483646 h 3610"/>
                  <a:gd name="T24" fmla="*/ 2147483646 w 3958"/>
                  <a:gd name="T25" fmla="*/ 2147483646 h 3610"/>
                  <a:gd name="T26" fmla="*/ 2147483646 w 3958"/>
                  <a:gd name="T27" fmla="*/ 2147483646 h 3610"/>
                  <a:gd name="T28" fmla="*/ 2147483646 w 3958"/>
                  <a:gd name="T29" fmla="*/ 2147483646 h 3610"/>
                  <a:gd name="T30" fmla="*/ 2147483646 w 3958"/>
                  <a:gd name="T31" fmla="*/ 2147483646 h 3610"/>
                  <a:gd name="T32" fmla="*/ 2147483646 w 3958"/>
                  <a:gd name="T33" fmla="*/ 2147483646 h 3610"/>
                  <a:gd name="T34" fmla="*/ 2147483646 w 3958"/>
                  <a:gd name="T35" fmla="*/ 2147483646 h 3610"/>
                  <a:gd name="T36" fmla="*/ 2147483646 w 3958"/>
                  <a:gd name="T37" fmla="*/ 2147483646 h 3610"/>
                  <a:gd name="T38" fmla="*/ 2147483646 w 3958"/>
                  <a:gd name="T39" fmla="*/ 2147483646 h 3610"/>
                  <a:gd name="T40" fmla="*/ 2147483646 w 3958"/>
                  <a:gd name="T41" fmla="*/ 2147483646 h 3610"/>
                  <a:gd name="T42" fmla="*/ 2147483646 w 3958"/>
                  <a:gd name="T43" fmla="*/ 2147483646 h 3610"/>
                  <a:gd name="T44" fmla="*/ 2147483646 w 3958"/>
                  <a:gd name="T45" fmla="*/ 2147483646 h 3610"/>
                  <a:gd name="T46" fmla="*/ 2147483646 w 3958"/>
                  <a:gd name="T47" fmla="*/ 2147483646 h 3610"/>
                  <a:gd name="T48" fmla="*/ 2147483646 w 3958"/>
                  <a:gd name="T49" fmla="*/ 2147483646 h 3610"/>
                  <a:gd name="T50" fmla="*/ 2147483646 w 3958"/>
                  <a:gd name="T51" fmla="*/ 2147483646 h 3610"/>
                  <a:gd name="T52" fmla="*/ 2147483646 w 3958"/>
                  <a:gd name="T53" fmla="*/ 2147483646 h 3610"/>
                  <a:gd name="T54" fmla="*/ 2147483646 w 3958"/>
                  <a:gd name="T55" fmla="*/ 2147483646 h 3610"/>
                  <a:gd name="T56" fmla="*/ 2147483646 w 3958"/>
                  <a:gd name="T57" fmla="*/ 2147483646 h 3610"/>
                  <a:gd name="T58" fmla="*/ 2147483646 w 3958"/>
                  <a:gd name="T59" fmla="*/ 2147483646 h 3610"/>
                  <a:gd name="T60" fmla="*/ 2147483646 w 3958"/>
                  <a:gd name="T61" fmla="*/ 2147483646 h 3610"/>
                  <a:gd name="T62" fmla="*/ 2147483646 w 3958"/>
                  <a:gd name="T63" fmla="*/ 2147483646 h 3610"/>
                  <a:gd name="T64" fmla="*/ 2147483646 w 3958"/>
                  <a:gd name="T65" fmla="*/ 2147483646 h 3610"/>
                  <a:gd name="T66" fmla="*/ 2147483646 w 3958"/>
                  <a:gd name="T67" fmla="*/ 2147483646 h 3610"/>
                  <a:gd name="T68" fmla="*/ 2147483646 w 3958"/>
                  <a:gd name="T69" fmla="*/ 2147483646 h 3610"/>
                  <a:gd name="T70" fmla="*/ 2147483646 w 3958"/>
                  <a:gd name="T71" fmla="*/ 2147483646 h 3610"/>
                  <a:gd name="T72" fmla="*/ 2147483646 w 3958"/>
                  <a:gd name="T73" fmla="*/ 2147483646 h 3610"/>
                  <a:gd name="T74" fmla="*/ 2147483646 w 3958"/>
                  <a:gd name="T75" fmla="*/ 2147483646 h 3610"/>
                  <a:gd name="T76" fmla="*/ 2147483646 w 3958"/>
                  <a:gd name="T77" fmla="*/ 2147483646 h 3610"/>
                  <a:gd name="T78" fmla="*/ 2147483646 w 3958"/>
                  <a:gd name="T79" fmla="*/ 2147483646 h 3610"/>
                  <a:gd name="T80" fmla="*/ 2147483646 w 3958"/>
                  <a:gd name="T81" fmla="*/ 2147483646 h 3610"/>
                  <a:gd name="T82" fmla="*/ 0 w 3958"/>
                  <a:gd name="T83" fmla="*/ 2147483646 h 3610"/>
                  <a:gd name="T84" fmla="*/ 2147483646 w 3958"/>
                  <a:gd name="T85" fmla="*/ 2147483646 h 3610"/>
                  <a:gd name="T86" fmla="*/ 2147483646 w 3958"/>
                  <a:gd name="T87" fmla="*/ 2147483646 h 3610"/>
                  <a:gd name="T88" fmla="*/ 2147483646 w 3958"/>
                  <a:gd name="T89" fmla="*/ 2147483646 h 3610"/>
                  <a:gd name="T90" fmla="*/ 2147483646 w 3958"/>
                  <a:gd name="T91" fmla="*/ 2147483646 h 3610"/>
                  <a:gd name="T92" fmla="*/ 2147483646 w 3958"/>
                  <a:gd name="T93" fmla="*/ 2147483646 h 3610"/>
                  <a:gd name="T94" fmla="*/ 2147483646 w 3958"/>
                  <a:gd name="T95" fmla="*/ 2147483646 h 361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3958" h="3610">
                    <a:moveTo>
                      <a:pt x="1798" y="1452"/>
                    </a:moveTo>
                    <a:lnTo>
                      <a:pt x="1798" y="1812"/>
                    </a:lnTo>
                    <a:lnTo>
                      <a:pt x="1439" y="1812"/>
                    </a:lnTo>
                    <a:lnTo>
                      <a:pt x="1439" y="2173"/>
                    </a:lnTo>
                    <a:lnTo>
                      <a:pt x="1798" y="2173"/>
                    </a:lnTo>
                    <a:lnTo>
                      <a:pt x="1798" y="2532"/>
                    </a:lnTo>
                    <a:lnTo>
                      <a:pt x="2160" y="2532"/>
                    </a:lnTo>
                    <a:lnTo>
                      <a:pt x="2160" y="2173"/>
                    </a:lnTo>
                    <a:lnTo>
                      <a:pt x="2519" y="2173"/>
                    </a:lnTo>
                    <a:lnTo>
                      <a:pt x="2519" y="1812"/>
                    </a:lnTo>
                    <a:lnTo>
                      <a:pt x="2160" y="1812"/>
                    </a:lnTo>
                    <a:lnTo>
                      <a:pt x="2160" y="1452"/>
                    </a:lnTo>
                    <a:lnTo>
                      <a:pt x="1798" y="1452"/>
                    </a:lnTo>
                    <a:close/>
                    <a:moveTo>
                      <a:pt x="1080" y="0"/>
                    </a:moveTo>
                    <a:lnTo>
                      <a:pt x="1147" y="2"/>
                    </a:lnTo>
                    <a:lnTo>
                      <a:pt x="1219" y="11"/>
                    </a:lnTo>
                    <a:lnTo>
                      <a:pt x="1296" y="26"/>
                    </a:lnTo>
                    <a:lnTo>
                      <a:pt x="1376" y="48"/>
                    </a:lnTo>
                    <a:lnTo>
                      <a:pt x="1456" y="80"/>
                    </a:lnTo>
                    <a:lnTo>
                      <a:pt x="1541" y="121"/>
                    </a:lnTo>
                    <a:lnTo>
                      <a:pt x="1627" y="169"/>
                    </a:lnTo>
                    <a:lnTo>
                      <a:pt x="1713" y="231"/>
                    </a:lnTo>
                    <a:lnTo>
                      <a:pt x="1802" y="302"/>
                    </a:lnTo>
                    <a:lnTo>
                      <a:pt x="1890" y="384"/>
                    </a:lnTo>
                    <a:lnTo>
                      <a:pt x="1979" y="480"/>
                    </a:lnTo>
                    <a:lnTo>
                      <a:pt x="2068" y="384"/>
                    </a:lnTo>
                    <a:lnTo>
                      <a:pt x="2156" y="302"/>
                    </a:lnTo>
                    <a:lnTo>
                      <a:pt x="2245" y="231"/>
                    </a:lnTo>
                    <a:lnTo>
                      <a:pt x="2333" y="169"/>
                    </a:lnTo>
                    <a:lnTo>
                      <a:pt x="2418" y="121"/>
                    </a:lnTo>
                    <a:lnTo>
                      <a:pt x="2502" y="80"/>
                    </a:lnTo>
                    <a:lnTo>
                      <a:pt x="2584" y="50"/>
                    </a:lnTo>
                    <a:lnTo>
                      <a:pt x="2662" y="26"/>
                    </a:lnTo>
                    <a:lnTo>
                      <a:pt x="2739" y="11"/>
                    </a:lnTo>
                    <a:lnTo>
                      <a:pt x="2811" y="4"/>
                    </a:lnTo>
                    <a:lnTo>
                      <a:pt x="2878" y="2"/>
                    </a:lnTo>
                    <a:lnTo>
                      <a:pt x="2983" y="7"/>
                    </a:lnTo>
                    <a:lnTo>
                      <a:pt x="3083" y="26"/>
                    </a:lnTo>
                    <a:lnTo>
                      <a:pt x="3178" y="54"/>
                    </a:lnTo>
                    <a:lnTo>
                      <a:pt x="3269" y="91"/>
                    </a:lnTo>
                    <a:lnTo>
                      <a:pt x="3357" y="138"/>
                    </a:lnTo>
                    <a:lnTo>
                      <a:pt x="3441" y="192"/>
                    </a:lnTo>
                    <a:lnTo>
                      <a:pt x="3517" y="255"/>
                    </a:lnTo>
                    <a:lnTo>
                      <a:pt x="3589" y="324"/>
                    </a:lnTo>
                    <a:lnTo>
                      <a:pt x="3656" y="402"/>
                    </a:lnTo>
                    <a:lnTo>
                      <a:pt x="3716" y="484"/>
                    </a:lnTo>
                    <a:lnTo>
                      <a:pt x="3772" y="572"/>
                    </a:lnTo>
                    <a:lnTo>
                      <a:pt x="3818" y="665"/>
                    </a:lnTo>
                    <a:lnTo>
                      <a:pt x="3861" y="760"/>
                    </a:lnTo>
                    <a:lnTo>
                      <a:pt x="3895" y="860"/>
                    </a:lnTo>
                    <a:lnTo>
                      <a:pt x="3923" y="963"/>
                    </a:lnTo>
                    <a:lnTo>
                      <a:pt x="3943" y="1069"/>
                    </a:lnTo>
                    <a:lnTo>
                      <a:pt x="3954" y="1175"/>
                    </a:lnTo>
                    <a:lnTo>
                      <a:pt x="3958" y="1283"/>
                    </a:lnTo>
                    <a:lnTo>
                      <a:pt x="3953" y="1389"/>
                    </a:lnTo>
                    <a:lnTo>
                      <a:pt x="3936" y="1491"/>
                    </a:lnTo>
                    <a:lnTo>
                      <a:pt x="3908" y="1596"/>
                    </a:lnTo>
                    <a:lnTo>
                      <a:pt x="3871" y="1696"/>
                    </a:lnTo>
                    <a:lnTo>
                      <a:pt x="3822" y="1797"/>
                    </a:lnTo>
                    <a:lnTo>
                      <a:pt x="3764" y="1897"/>
                    </a:lnTo>
                    <a:lnTo>
                      <a:pt x="3699" y="1996"/>
                    </a:lnTo>
                    <a:lnTo>
                      <a:pt x="3625" y="2096"/>
                    </a:lnTo>
                    <a:lnTo>
                      <a:pt x="3543" y="2195"/>
                    </a:lnTo>
                    <a:lnTo>
                      <a:pt x="3452" y="2296"/>
                    </a:lnTo>
                    <a:lnTo>
                      <a:pt x="3357" y="2396"/>
                    </a:lnTo>
                    <a:lnTo>
                      <a:pt x="3252" y="2499"/>
                    </a:lnTo>
                    <a:lnTo>
                      <a:pt x="3143" y="2601"/>
                    </a:lnTo>
                    <a:lnTo>
                      <a:pt x="3029" y="2705"/>
                    </a:lnTo>
                    <a:lnTo>
                      <a:pt x="2910" y="2809"/>
                    </a:lnTo>
                    <a:lnTo>
                      <a:pt x="2785" y="2917"/>
                    </a:lnTo>
                    <a:lnTo>
                      <a:pt x="2657" y="3027"/>
                    </a:lnTo>
                    <a:lnTo>
                      <a:pt x="2525" y="3141"/>
                    </a:lnTo>
                    <a:lnTo>
                      <a:pt x="2498" y="3161"/>
                    </a:lnTo>
                    <a:lnTo>
                      <a:pt x="2469" y="3187"/>
                    </a:lnTo>
                    <a:lnTo>
                      <a:pt x="2437" y="3215"/>
                    </a:lnTo>
                    <a:lnTo>
                      <a:pt x="2400" y="3247"/>
                    </a:lnTo>
                    <a:lnTo>
                      <a:pt x="2363" y="3281"/>
                    </a:lnTo>
                    <a:lnTo>
                      <a:pt x="2322" y="3314"/>
                    </a:lnTo>
                    <a:lnTo>
                      <a:pt x="2281" y="3349"/>
                    </a:lnTo>
                    <a:lnTo>
                      <a:pt x="2240" y="3385"/>
                    </a:lnTo>
                    <a:lnTo>
                      <a:pt x="2201" y="3418"/>
                    </a:lnTo>
                    <a:lnTo>
                      <a:pt x="2161" y="3452"/>
                    </a:lnTo>
                    <a:lnTo>
                      <a:pt x="2124" y="3485"/>
                    </a:lnTo>
                    <a:lnTo>
                      <a:pt x="2091" y="3513"/>
                    </a:lnTo>
                    <a:lnTo>
                      <a:pt x="2059" y="3541"/>
                    </a:lnTo>
                    <a:lnTo>
                      <a:pt x="2031" y="3564"/>
                    </a:lnTo>
                    <a:lnTo>
                      <a:pt x="2011" y="3584"/>
                    </a:lnTo>
                    <a:lnTo>
                      <a:pt x="1994" y="3597"/>
                    </a:lnTo>
                    <a:lnTo>
                      <a:pt x="1983" y="3606"/>
                    </a:lnTo>
                    <a:lnTo>
                      <a:pt x="1979" y="3610"/>
                    </a:lnTo>
                    <a:lnTo>
                      <a:pt x="1975" y="3606"/>
                    </a:lnTo>
                    <a:lnTo>
                      <a:pt x="1964" y="3597"/>
                    </a:lnTo>
                    <a:lnTo>
                      <a:pt x="1947" y="3584"/>
                    </a:lnTo>
                    <a:lnTo>
                      <a:pt x="1927" y="3564"/>
                    </a:lnTo>
                    <a:lnTo>
                      <a:pt x="1899" y="3541"/>
                    </a:lnTo>
                    <a:lnTo>
                      <a:pt x="1867" y="3513"/>
                    </a:lnTo>
                    <a:lnTo>
                      <a:pt x="1834" y="3485"/>
                    </a:lnTo>
                    <a:lnTo>
                      <a:pt x="1797" y="3452"/>
                    </a:lnTo>
                    <a:lnTo>
                      <a:pt x="1757" y="3418"/>
                    </a:lnTo>
                    <a:lnTo>
                      <a:pt x="1718" y="3385"/>
                    </a:lnTo>
                    <a:lnTo>
                      <a:pt x="1677" y="3349"/>
                    </a:lnTo>
                    <a:lnTo>
                      <a:pt x="1636" y="3314"/>
                    </a:lnTo>
                    <a:lnTo>
                      <a:pt x="1595" y="3281"/>
                    </a:lnTo>
                    <a:lnTo>
                      <a:pt x="1558" y="3247"/>
                    </a:lnTo>
                    <a:lnTo>
                      <a:pt x="1521" y="3215"/>
                    </a:lnTo>
                    <a:lnTo>
                      <a:pt x="1489" y="3187"/>
                    </a:lnTo>
                    <a:lnTo>
                      <a:pt x="1460" y="3161"/>
                    </a:lnTo>
                    <a:lnTo>
                      <a:pt x="1433" y="3141"/>
                    </a:lnTo>
                    <a:lnTo>
                      <a:pt x="1301" y="3027"/>
                    </a:lnTo>
                    <a:lnTo>
                      <a:pt x="1173" y="2917"/>
                    </a:lnTo>
                    <a:lnTo>
                      <a:pt x="1048" y="2809"/>
                    </a:lnTo>
                    <a:lnTo>
                      <a:pt x="929" y="2705"/>
                    </a:lnTo>
                    <a:lnTo>
                      <a:pt x="815" y="2601"/>
                    </a:lnTo>
                    <a:lnTo>
                      <a:pt x="706" y="2499"/>
                    </a:lnTo>
                    <a:lnTo>
                      <a:pt x="601" y="2396"/>
                    </a:lnTo>
                    <a:lnTo>
                      <a:pt x="506" y="2296"/>
                    </a:lnTo>
                    <a:lnTo>
                      <a:pt x="415" y="2195"/>
                    </a:lnTo>
                    <a:lnTo>
                      <a:pt x="333" y="2096"/>
                    </a:lnTo>
                    <a:lnTo>
                      <a:pt x="259" y="1996"/>
                    </a:lnTo>
                    <a:lnTo>
                      <a:pt x="194" y="1897"/>
                    </a:lnTo>
                    <a:lnTo>
                      <a:pt x="136" y="1797"/>
                    </a:lnTo>
                    <a:lnTo>
                      <a:pt x="87" y="1696"/>
                    </a:lnTo>
                    <a:lnTo>
                      <a:pt x="50" y="1596"/>
                    </a:lnTo>
                    <a:lnTo>
                      <a:pt x="22" y="1491"/>
                    </a:lnTo>
                    <a:lnTo>
                      <a:pt x="5" y="1389"/>
                    </a:lnTo>
                    <a:lnTo>
                      <a:pt x="0" y="1283"/>
                    </a:lnTo>
                    <a:lnTo>
                      <a:pt x="2" y="1180"/>
                    </a:lnTo>
                    <a:lnTo>
                      <a:pt x="13" y="1080"/>
                    </a:lnTo>
                    <a:lnTo>
                      <a:pt x="32" y="981"/>
                    </a:lnTo>
                    <a:lnTo>
                      <a:pt x="56" y="883"/>
                    </a:lnTo>
                    <a:lnTo>
                      <a:pt x="86" y="788"/>
                    </a:lnTo>
                    <a:lnTo>
                      <a:pt x="123" y="694"/>
                    </a:lnTo>
                    <a:lnTo>
                      <a:pt x="166" y="605"/>
                    </a:lnTo>
                    <a:lnTo>
                      <a:pt x="216" y="521"/>
                    </a:lnTo>
                    <a:lnTo>
                      <a:pt x="270" y="439"/>
                    </a:lnTo>
                    <a:lnTo>
                      <a:pt x="329" y="365"/>
                    </a:lnTo>
                    <a:lnTo>
                      <a:pt x="395" y="294"/>
                    </a:lnTo>
                    <a:lnTo>
                      <a:pt x="465" y="231"/>
                    </a:lnTo>
                    <a:lnTo>
                      <a:pt x="540" y="173"/>
                    </a:lnTo>
                    <a:lnTo>
                      <a:pt x="620" y="123"/>
                    </a:lnTo>
                    <a:lnTo>
                      <a:pt x="704" y="80"/>
                    </a:lnTo>
                    <a:lnTo>
                      <a:pt x="793" y="47"/>
                    </a:lnTo>
                    <a:lnTo>
                      <a:pt x="884" y="22"/>
                    </a:lnTo>
                    <a:lnTo>
                      <a:pt x="979" y="6"/>
                    </a:lnTo>
                    <a:lnTo>
                      <a:pt x="108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8" name="Группа 7"/>
            <p:cNvGrpSpPr/>
            <p:nvPr/>
          </p:nvGrpSpPr>
          <p:grpSpPr>
            <a:xfrm>
              <a:off x="3906156" y="2913709"/>
              <a:ext cx="334800" cy="334800"/>
              <a:chOff x="6757343" y="6017498"/>
              <a:chExt cx="648000" cy="648000"/>
            </a:xfrm>
          </p:grpSpPr>
          <p:sp>
            <p:nvSpPr>
              <p:cNvPr id="150" name="Овал 149"/>
              <p:cNvSpPr/>
              <p:nvPr/>
            </p:nvSpPr>
            <p:spPr>
              <a:xfrm>
                <a:off x="6757343" y="6017498"/>
                <a:ext cx="648000" cy="648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grpSp>
            <p:nvGrpSpPr>
              <p:cNvPr id="151" name="Group 57"/>
              <p:cNvGrpSpPr>
                <a:grpSpLocks noChangeAspect="1"/>
              </p:cNvGrpSpPr>
              <p:nvPr/>
            </p:nvGrpSpPr>
            <p:grpSpPr bwMode="auto">
              <a:xfrm>
                <a:off x="6837674" y="6117003"/>
                <a:ext cx="449807" cy="458909"/>
                <a:chOff x="2013" y="297"/>
                <a:chExt cx="3653" cy="3726"/>
              </a:xfrm>
              <a:solidFill>
                <a:schemeClr val="bg1"/>
              </a:solidFill>
            </p:grpSpPr>
            <p:sp>
              <p:nvSpPr>
                <p:cNvPr id="152" name="Freeform 59"/>
                <p:cNvSpPr>
                  <a:spLocks/>
                </p:cNvSpPr>
                <p:nvPr/>
              </p:nvSpPr>
              <p:spPr bwMode="auto">
                <a:xfrm>
                  <a:off x="4803" y="2163"/>
                  <a:ext cx="157" cy="313"/>
                </a:xfrm>
                <a:custGeom>
                  <a:avLst/>
                  <a:gdLst>
                    <a:gd name="T0" fmla="*/ 95 w 157"/>
                    <a:gd name="T1" fmla="*/ 0 h 313"/>
                    <a:gd name="T2" fmla="*/ 112 w 157"/>
                    <a:gd name="T3" fmla="*/ 0 h 313"/>
                    <a:gd name="T4" fmla="*/ 128 w 157"/>
                    <a:gd name="T5" fmla="*/ 5 h 313"/>
                    <a:gd name="T6" fmla="*/ 141 w 157"/>
                    <a:gd name="T7" fmla="*/ 13 h 313"/>
                    <a:gd name="T8" fmla="*/ 154 w 157"/>
                    <a:gd name="T9" fmla="*/ 25 h 313"/>
                    <a:gd name="T10" fmla="*/ 157 w 157"/>
                    <a:gd name="T11" fmla="*/ 30 h 313"/>
                    <a:gd name="T12" fmla="*/ 126 w 157"/>
                    <a:gd name="T13" fmla="*/ 104 h 313"/>
                    <a:gd name="T14" fmla="*/ 88 w 157"/>
                    <a:gd name="T15" fmla="*/ 177 h 313"/>
                    <a:gd name="T16" fmla="*/ 48 w 157"/>
                    <a:gd name="T17" fmla="*/ 247 h 313"/>
                    <a:gd name="T18" fmla="*/ 0 w 157"/>
                    <a:gd name="T19" fmla="*/ 313 h 313"/>
                    <a:gd name="T20" fmla="*/ 4 w 157"/>
                    <a:gd name="T21" fmla="*/ 304 h 313"/>
                    <a:gd name="T22" fmla="*/ 40 w 157"/>
                    <a:gd name="T23" fmla="*/ 55 h 313"/>
                    <a:gd name="T24" fmla="*/ 44 w 157"/>
                    <a:gd name="T25" fmla="*/ 39 h 313"/>
                    <a:gd name="T26" fmla="*/ 52 w 157"/>
                    <a:gd name="T27" fmla="*/ 24 h 313"/>
                    <a:gd name="T28" fmla="*/ 65 w 157"/>
                    <a:gd name="T29" fmla="*/ 13 h 313"/>
                    <a:gd name="T30" fmla="*/ 79 w 157"/>
                    <a:gd name="T31" fmla="*/ 4 h 313"/>
                    <a:gd name="T32" fmla="*/ 95 w 157"/>
                    <a:gd name="T33" fmla="*/ 0 h 313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157" h="313">
                      <a:moveTo>
                        <a:pt x="95" y="0"/>
                      </a:moveTo>
                      <a:lnTo>
                        <a:pt x="112" y="0"/>
                      </a:lnTo>
                      <a:lnTo>
                        <a:pt x="128" y="5"/>
                      </a:lnTo>
                      <a:lnTo>
                        <a:pt x="141" y="13"/>
                      </a:lnTo>
                      <a:lnTo>
                        <a:pt x="154" y="25"/>
                      </a:lnTo>
                      <a:lnTo>
                        <a:pt x="157" y="30"/>
                      </a:lnTo>
                      <a:lnTo>
                        <a:pt x="126" y="104"/>
                      </a:lnTo>
                      <a:lnTo>
                        <a:pt x="88" y="177"/>
                      </a:lnTo>
                      <a:lnTo>
                        <a:pt x="48" y="247"/>
                      </a:lnTo>
                      <a:lnTo>
                        <a:pt x="0" y="313"/>
                      </a:lnTo>
                      <a:lnTo>
                        <a:pt x="4" y="304"/>
                      </a:lnTo>
                      <a:lnTo>
                        <a:pt x="40" y="55"/>
                      </a:lnTo>
                      <a:lnTo>
                        <a:pt x="44" y="39"/>
                      </a:lnTo>
                      <a:lnTo>
                        <a:pt x="52" y="24"/>
                      </a:lnTo>
                      <a:lnTo>
                        <a:pt x="65" y="13"/>
                      </a:lnTo>
                      <a:lnTo>
                        <a:pt x="79" y="4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uk-UA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3" name="Freeform 60"/>
                <p:cNvSpPr>
                  <a:spLocks noEditPoints="1"/>
                </p:cNvSpPr>
                <p:nvPr/>
              </p:nvSpPr>
              <p:spPr bwMode="auto">
                <a:xfrm>
                  <a:off x="2732" y="635"/>
                  <a:ext cx="2043" cy="2877"/>
                </a:xfrm>
                <a:custGeom>
                  <a:avLst/>
                  <a:gdLst>
                    <a:gd name="T0" fmla="*/ 1215 w 2043"/>
                    <a:gd name="T1" fmla="*/ 2493 h 2877"/>
                    <a:gd name="T2" fmla="*/ 560 w 2043"/>
                    <a:gd name="T3" fmla="*/ 477 h 2877"/>
                    <a:gd name="T4" fmla="*/ 380 w 2043"/>
                    <a:gd name="T5" fmla="*/ 695 h 2877"/>
                    <a:gd name="T6" fmla="*/ 276 w 2043"/>
                    <a:gd name="T7" fmla="*/ 963 h 2877"/>
                    <a:gd name="T8" fmla="*/ 260 w 2043"/>
                    <a:gd name="T9" fmla="*/ 1243 h 2877"/>
                    <a:gd name="T10" fmla="*/ 331 w 2043"/>
                    <a:gd name="T11" fmla="*/ 1508 h 2877"/>
                    <a:gd name="T12" fmla="*/ 478 w 2043"/>
                    <a:gd name="T13" fmla="*/ 1741 h 2877"/>
                    <a:gd name="T14" fmla="*/ 695 w 2043"/>
                    <a:gd name="T15" fmla="*/ 1919 h 2877"/>
                    <a:gd name="T16" fmla="*/ 913 w 2043"/>
                    <a:gd name="T17" fmla="*/ 2030 h 2877"/>
                    <a:gd name="T18" fmla="*/ 1040 w 2043"/>
                    <a:gd name="T19" fmla="*/ 2174 h 2877"/>
                    <a:gd name="T20" fmla="*/ 1088 w 2043"/>
                    <a:gd name="T21" fmla="*/ 2365 h 2877"/>
                    <a:gd name="T22" fmla="*/ 1190 w 2043"/>
                    <a:gd name="T23" fmla="*/ 2204 h 2877"/>
                    <a:gd name="T24" fmla="*/ 1089 w 2043"/>
                    <a:gd name="T25" fmla="*/ 2018 h 2877"/>
                    <a:gd name="T26" fmla="*/ 922 w 2043"/>
                    <a:gd name="T27" fmla="*/ 1886 h 2877"/>
                    <a:gd name="T28" fmla="*/ 711 w 2043"/>
                    <a:gd name="T29" fmla="*/ 1778 h 2877"/>
                    <a:gd name="T30" fmla="*/ 536 w 2043"/>
                    <a:gd name="T31" fmla="*/ 1609 h 2877"/>
                    <a:gd name="T32" fmla="*/ 419 w 2043"/>
                    <a:gd name="T33" fmla="*/ 1380 h 2877"/>
                    <a:gd name="T34" fmla="*/ 383 w 2043"/>
                    <a:gd name="T35" fmla="*/ 1133 h 2877"/>
                    <a:gd name="T36" fmla="*/ 428 w 2043"/>
                    <a:gd name="T37" fmla="*/ 889 h 2877"/>
                    <a:gd name="T38" fmla="*/ 549 w 2043"/>
                    <a:gd name="T39" fmla="*/ 671 h 2877"/>
                    <a:gd name="T40" fmla="*/ 742 w 2043"/>
                    <a:gd name="T41" fmla="*/ 500 h 2877"/>
                    <a:gd name="T42" fmla="*/ 1160 w 2043"/>
                    <a:gd name="T43" fmla="*/ 28 h 2877"/>
                    <a:gd name="T44" fmla="*/ 1135 w 2043"/>
                    <a:gd name="T45" fmla="*/ 85 h 2877"/>
                    <a:gd name="T46" fmla="*/ 1308 w 2043"/>
                    <a:gd name="T47" fmla="*/ 335 h 2877"/>
                    <a:gd name="T48" fmla="*/ 1290 w 2043"/>
                    <a:gd name="T49" fmla="*/ 404 h 2877"/>
                    <a:gd name="T50" fmla="*/ 989 w 2043"/>
                    <a:gd name="T51" fmla="*/ 385 h 2877"/>
                    <a:gd name="T52" fmla="*/ 942 w 2043"/>
                    <a:gd name="T53" fmla="*/ 396 h 2877"/>
                    <a:gd name="T54" fmla="*/ 863 w 2043"/>
                    <a:gd name="T55" fmla="*/ 818 h 2877"/>
                    <a:gd name="T56" fmla="*/ 874 w 2043"/>
                    <a:gd name="T57" fmla="*/ 866 h 2877"/>
                    <a:gd name="T58" fmla="*/ 1166 w 2043"/>
                    <a:gd name="T59" fmla="*/ 927 h 2877"/>
                    <a:gd name="T60" fmla="*/ 1216 w 2043"/>
                    <a:gd name="T61" fmla="*/ 966 h 2877"/>
                    <a:gd name="T62" fmla="*/ 1207 w 2043"/>
                    <a:gd name="T63" fmla="*/ 1029 h 2877"/>
                    <a:gd name="T64" fmla="*/ 974 w 2043"/>
                    <a:gd name="T65" fmla="*/ 1218 h 2877"/>
                    <a:gd name="T66" fmla="*/ 982 w 2043"/>
                    <a:gd name="T67" fmla="*/ 1281 h 2877"/>
                    <a:gd name="T68" fmla="*/ 1254 w 2043"/>
                    <a:gd name="T69" fmla="*/ 1613 h 2877"/>
                    <a:gd name="T70" fmla="*/ 1502 w 2043"/>
                    <a:gd name="T71" fmla="*/ 1450 h 2877"/>
                    <a:gd name="T72" fmla="*/ 1565 w 2043"/>
                    <a:gd name="T73" fmla="*/ 1443 h 2877"/>
                    <a:gd name="T74" fmla="*/ 1604 w 2043"/>
                    <a:gd name="T75" fmla="*/ 1493 h 2877"/>
                    <a:gd name="T76" fmla="*/ 1568 w 2043"/>
                    <a:gd name="T77" fmla="*/ 1777 h 2877"/>
                    <a:gd name="T78" fmla="*/ 1606 w 2043"/>
                    <a:gd name="T79" fmla="*/ 1826 h 2877"/>
                    <a:gd name="T80" fmla="*/ 2028 w 2043"/>
                    <a:gd name="T81" fmla="*/ 1884 h 2877"/>
                    <a:gd name="T82" fmla="*/ 1892 w 2043"/>
                    <a:gd name="T83" fmla="*/ 2031 h 2877"/>
                    <a:gd name="T84" fmla="*/ 1703 w 2043"/>
                    <a:gd name="T85" fmla="*/ 2176 h 2877"/>
                    <a:gd name="T86" fmla="*/ 1613 w 2043"/>
                    <a:gd name="T87" fmla="*/ 2338 h 2877"/>
                    <a:gd name="T88" fmla="*/ 1596 w 2043"/>
                    <a:gd name="T89" fmla="*/ 2718 h 2877"/>
                    <a:gd name="T90" fmla="*/ 1531 w 2043"/>
                    <a:gd name="T91" fmla="*/ 2831 h 2877"/>
                    <a:gd name="T92" fmla="*/ 1407 w 2043"/>
                    <a:gd name="T93" fmla="*/ 2877 h 2877"/>
                    <a:gd name="T94" fmla="*/ 799 w 2043"/>
                    <a:gd name="T95" fmla="*/ 2851 h 2877"/>
                    <a:gd name="T96" fmla="*/ 716 w 2043"/>
                    <a:gd name="T97" fmla="*/ 2751 h 2877"/>
                    <a:gd name="T98" fmla="*/ 700 w 2043"/>
                    <a:gd name="T99" fmla="*/ 2380 h 2877"/>
                    <a:gd name="T100" fmla="*/ 631 w 2043"/>
                    <a:gd name="T101" fmla="*/ 2211 h 2877"/>
                    <a:gd name="T102" fmla="*/ 464 w 2043"/>
                    <a:gd name="T103" fmla="*/ 2074 h 2877"/>
                    <a:gd name="T104" fmla="*/ 241 w 2043"/>
                    <a:gd name="T105" fmla="*/ 1855 h 2877"/>
                    <a:gd name="T106" fmla="*/ 85 w 2043"/>
                    <a:gd name="T107" fmla="*/ 1585 h 2877"/>
                    <a:gd name="T108" fmla="*/ 7 w 2043"/>
                    <a:gd name="T109" fmla="*/ 1280 h 2877"/>
                    <a:gd name="T110" fmla="*/ 17 w 2043"/>
                    <a:gd name="T111" fmla="*/ 944 h 2877"/>
                    <a:gd name="T112" fmla="*/ 120 w 2043"/>
                    <a:gd name="T113" fmla="*/ 635 h 2877"/>
                    <a:gd name="T114" fmla="*/ 302 w 2043"/>
                    <a:gd name="T115" fmla="*/ 371 h 2877"/>
                    <a:gd name="T116" fmla="*/ 550 w 2043"/>
                    <a:gd name="T117" fmla="*/ 167 h 2877"/>
                    <a:gd name="T118" fmla="*/ 853 w 2043"/>
                    <a:gd name="T119" fmla="*/ 37 h 2877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2043" h="2877">
                      <a:moveTo>
                        <a:pt x="1088" y="2493"/>
                      </a:moveTo>
                      <a:lnTo>
                        <a:pt x="1088" y="2685"/>
                      </a:lnTo>
                      <a:lnTo>
                        <a:pt x="1215" y="2685"/>
                      </a:lnTo>
                      <a:lnTo>
                        <a:pt x="1215" y="2493"/>
                      </a:lnTo>
                      <a:lnTo>
                        <a:pt x="1088" y="2493"/>
                      </a:lnTo>
                      <a:close/>
                      <a:moveTo>
                        <a:pt x="674" y="391"/>
                      </a:moveTo>
                      <a:lnTo>
                        <a:pt x="616" y="432"/>
                      </a:lnTo>
                      <a:lnTo>
                        <a:pt x="560" y="477"/>
                      </a:lnTo>
                      <a:lnTo>
                        <a:pt x="508" y="526"/>
                      </a:lnTo>
                      <a:lnTo>
                        <a:pt x="461" y="579"/>
                      </a:lnTo>
                      <a:lnTo>
                        <a:pt x="418" y="635"/>
                      </a:lnTo>
                      <a:lnTo>
                        <a:pt x="380" y="695"/>
                      </a:lnTo>
                      <a:lnTo>
                        <a:pt x="346" y="757"/>
                      </a:lnTo>
                      <a:lnTo>
                        <a:pt x="318" y="823"/>
                      </a:lnTo>
                      <a:lnTo>
                        <a:pt x="294" y="893"/>
                      </a:lnTo>
                      <a:lnTo>
                        <a:pt x="276" y="963"/>
                      </a:lnTo>
                      <a:lnTo>
                        <a:pt x="263" y="1033"/>
                      </a:lnTo>
                      <a:lnTo>
                        <a:pt x="257" y="1104"/>
                      </a:lnTo>
                      <a:lnTo>
                        <a:pt x="255" y="1174"/>
                      </a:lnTo>
                      <a:lnTo>
                        <a:pt x="260" y="1243"/>
                      </a:lnTo>
                      <a:lnTo>
                        <a:pt x="270" y="1312"/>
                      </a:lnTo>
                      <a:lnTo>
                        <a:pt x="286" y="1378"/>
                      </a:lnTo>
                      <a:lnTo>
                        <a:pt x="306" y="1445"/>
                      </a:lnTo>
                      <a:lnTo>
                        <a:pt x="331" y="1508"/>
                      </a:lnTo>
                      <a:lnTo>
                        <a:pt x="360" y="1570"/>
                      </a:lnTo>
                      <a:lnTo>
                        <a:pt x="395" y="1630"/>
                      </a:lnTo>
                      <a:lnTo>
                        <a:pt x="435" y="1686"/>
                      </a:lnTo>
                      <a:lnTo>
                        <a:pt x="478" y="1741"/>
                      </a:lnTo>
                      <a:lnTo>
                        <a:pt x="526" y="1790"/>
                      </a:lnTo>
                      <a:lnTo>
                        <a:pt x="578" y="1838"/>
                      </a:lnTo>
                      <a:lnTo>
                        <a:pt x="634" y="1881"/>
                      </a:lnTo>
                      <a:lnTo>
                        <a:pt x="695" y="1919"/>
                      </a:lnTo>
                      <a:lnTo>
                        <a:pt x="758" y="1954"/>
                      </a:lnTo>
                      <a:lnTo>
                        <a:pt x="826" y="1983"/>
                      </a:lnTo>
                      <a:lnTo>
                        <a:pt x="871" y="2004"/>
                      </a:lnTo>
                      <a:lnTo>
                        <a:pt x="913" y="2030"/>
                      </a:lnTo>
                      <a:lnTo>
                        <a:pt x="951" y="2060"/>
                      </a:lnTo>
                      <a:lnTo>
                        <a:pt x="986" y="2095"/>
                      </a:lnTo>
                      <a:lnTo>
                        <a:pt x="1015" y="2134"/>
                      </a:lnTo>
                      <a:lnTo>
                        <a:pt x="1040" y="2174"/>
                      </a:lnTo>
                      <a:lnTo>
                        <a:pt x="1061" y="2219"/>
                      </a:lnTo>
                      <a:lnTo>
                        <a:pt x="1075" y="2266"/>
                      </a:lnTo>
                      <a:lnTo>
                        <a:pt x="1084" y="2314"/>
                      </a:lnTo>
                      <a:lnTo>
                        <a:pt x="1088" y="2365"/>
                      </a:lnTo>
                      <a:lnTo>
                        <a:pt x="1215" y="2365"/>
                      </a:lnTo>
                      <a:lnTo>
                        <a:pt x="1213" y="2310"/>
                      </a:lnTo>
                      <a:lnTo>
                        <a:pt x="1204" y="2256"/>
                      </a:lnTo>
                      <a:lnTo>
                        <a:pt x="1190" y="2204"/>
                      </a:lnTo>
                      <a:lnTo>
                        <a:pt x="1172" y="2154"/>
                      </a:lnTo>
                      <a:lnTo>
                        <a:pt x="1149" y="2106"/>
                      </a:lnTo>
                      <a:lnTo>
                        <a:pt x="1122" y="2061"/>
                      </a:lnTo>
                      <a:lnTo>
                        <a:pt x="1089" y="2018"/>
                      </a:lnTo>
                      <a:lnTo>
                        <a:pt x="1053" y="1980"/>
                      </a:lnTo>
                      <a:lnTo>
                        <a:pt x="1013" y="1945"/>
                      </a:lnTo>
                      <a:lnTo>
                        <a:pt x="969" y="1913"/>
                      </a:lnTo>
                      <a:lnTo>
                        <a:pt x="922" y="1886"/>
                      </a:lnTo>
                      <a:lnTo>
                        <a:pt x="871" y="1864"/>
                      </a:lnTo>
                      <a:lnTo>
                        <a:pt x="816" y="1840"/>
                      </a:lnTo>
                      <a:lnTo>
                        <a:pt x="761" y="1811"/>
                      </a:lnTo>
                      <a:lnTo>
                        <a:pt x="711" y="1778"/>
                      </a:lnTo>
                      <a:lnTo>
                        <a:pt x="662" y="1741"/>
                      </a:lnTo>
                      <a:lnTo>
                        <a:pt x="617" y="1700"/>
                      </a:lnTo>
                      <a:lnTo>
                        <a:pt x="574" y="1656"/>
                      </a:lnTo>
                      <a:lnTo>
                        <a:pt x="536" y="1609"/>
                      </a:lnTo>
                      <a:lnTo>
                        <a:pt x="502" y="1558"/>
                      </a:lnTo>
                      <a:lnTo>
                        <a:pt x="468" y="1500"/>
                      </a:lnTo>
                      <a:lnTo>
                        <a:pt x="441" y="1441"/>
                      </a:lnTo>
                      <a:lnTo>
                        <a:pt x="419" y="1380"/>
                      </a:lnTo>
                      <a:lnTo>
                        <a:pt x="402" y="1320"/>
                      </a:lnTo>
                      <a:lnTo>
                        <a:pt x="391" y="1257"/>
                      </a:lnTo>
                      <a:lnTo>
                        <a:pt x="384" y="1195"/>
                      </a:lnTo>
                      <a:lnTo>
                        <a:pt x="383" y="1133"/>
                      </a:lnTo>
                      <a:lnTo>
                        <a:pt x="388" y="1071"/>
                      </a:lnTo>
                      <a:lnTo>
                        <a:pt x="397" y="1009"/>
                      </a:lnTo>
                      <a:lnTo>
                        <a:pt x="410" y="949"/>
                      </a:lnTo>
                      <a:lnTo>
                        <a:pt x="428" y="889"/>
                      </a:lnTo>
                      <a:lnTo>
                        <a:pt x="452" y="832"/>
                      </a:lnTo>
                      <a:lnTo>
                        <a:pt x="480" y="776"/>
                      </a:lnTo>
                      <a:lnTo>
                        <a:pt x="513" y="723"/>
                      </a:lnTo>
                      <a:lnTo>
                        <a:pt x="549" y="671"/>
                      </a:lnTo>
                      <a:lnTo>
                        <a:pt x="591" y="624"/>
                      </a:lnTo>
                      <a:lnTo>
                        <a:pt x="637" y="579"/>
                      </a:lnTo>
                      <a:lnTo>
                        <a:pt x="688" y="537"/>
                      </a:lnTo>
                      <a:lnTo>
                        <a:pt x="742" y="500"/>
                      </a:lnTo>
                      <a:lnTo>
                        <a:pt x="674" y="391"/>
                      </a:lnTo>
                      <a:close/>
                      <a:moveTo>
                        <a:pt x="1108" y="0"/>
                      </a:moveTo>
                      <a:lnTo>
                        <a:pt x="1196" y="1"/>
                      </a:lnTo>
                      <a:lnTo>
                        <a:pt x="1160" y="28"/>
                      </a:lnTo>
                      <a:lnTo>
                        <a:pt x="1148" y="39"/>
                      </a:lnTo>
                      <a:lnTo>
                        <a:pt x="1140" y="54"/>
                      </a:lnTo>
                      <a:lnTo>
                        <a:pt x="1135" y="70"/>
                      </a:lnTo>
                      <a:lnTo>
                        <a:pt x="1135" y="85"/>
                      </a:lnTo>
                      <a:lnTo>
                        <a:pt x="1140" y="102"/>
                      </a:lnTo>
                      <a:lnTo>
                        <a:pt x="1148" y="117"/>
                      </a:lnTo>
                      <a:lnTo>
                        <a:pt x="1298" y="318"/>
                      </a:lnTo>
                      <a:lnTo>
                        <a:pt x="1308" y="335"/>
                      </a:lnTo>
                      <a:lnTo>
                        <a:pt x="1311" y="353"/>
                      </a:lnTo>
                      <a:lnTo>
                        <a:pt x="1309" y="371"/>
                      </a:lnTo>
                      <a:lnTo>
                        <a:pt x="1302" y="389"/>
                      </a:lnTo>
                      <a:lnTo>
                        <a:pt x="1290" y="404"/>
                      </a:lnTo>
                      <a:lnTo>
                        <a:pt x="1275" y="414"/>
                      </a:lnTo>
                      <a:lnTo>
                        <a:pt x="1257" y="420"/>
                      </a:lnTo>
                      <a:lnTo>
                        <a:pt x="1238" y="420"/>
                      </a:lnTo>
                      <a:lnTo>
                        <a:pt x="989" y="385"/>
                      </a:lnTo>
                      <a:lnTo>
                        <a:pt x="971" y="383"/>
                      </a:lnTo>
                      <a:lnTo>
                        <a:pt x="956" y="388"/>
                      </a:lnTo>
                      <a:lnTo>
                        <a:pt x="942" y="396"/>
                      </a:lnTo>
                      <a:lnTo>
                        <a:pt x="930" y="407"/>
                      </a:lnTo>
                      <a:lnTo>
                        <a:pt x="922" y="422"/>
                      </a:lnTo>
                      <a:lnTo>
                        <a:pt x="917" y="439"/>
                      </a:lnTo>
                      <a:lnTo>
                        <a:pt x="863" y="818"/>
                      </a:lnTo>
                      <a:lnTo>
                        <a:pt x="862" y="818"/>
                      </a:lnTo>
                      <a:lnTo>
                        <a:pt x="862" y="835"/>
                      </a:lnTo>
                      <a:lnTo>
                        <a:pt x="866" y="852"/>
                      </a:lnTo>
                      <a:lnTo>
                        <a:pt x="874" y="866"/>
                      </a:lnTo>
                      <a:lnTo>
                        <a:pt x="886" y="878"/>
                      </a:lnTo>
                      <a:lnTo>
                        <a:pt x="900" y="886"/>
                      </a:lnTo>
                      <a:lnTo>
                        <a:pt x="917" y="890"/>
                      </a:lnTo>
                      <a:lnTo>
                        <a:pt x="1166" y="927"/>
                      </a:lnTo>
                      <a:lnTo>
                        <a:pt x="1181" y="931"/>
                      </a:lnTo>
                      <a:lnTo>
                        <a:pt x="1196" y="939"/>
                      </a:lnTo>
                      <a:lnTo>
                        <a:pt x="1207" y="951"/>
                      </a:lnTo>
                      <a:lnTo>
                        <a:pt x="1216" y="966"/>
                      </a:lnTo>
                      <a:lnTo>
                        <a:pt x="1220" y="982"/>
                      </a:lnTo>
                      <a:lnTo>
                        <a:pt x="1220" y="999"/>
                      </a:lnTo>
                      <a:lnTo>
                        <a:pt x="1215" y="1015"/>
                      </a:lnTo>
                      <a:lnTo>
                        <a:pt x="1207" y="1029"/>
                      </a:lnTo>
                      <a:lnTo>
                        <a:pt x="1195" y="1041"/>
                      </a:lnTo>
                      <a:lnTo>
                        <a:pt x="994" y="1192"/>
                      </a:lnTo>
                      <a:lnTo>
                        <a:pt x="982" y="1203"/>
                      </a:lnTo>
                      <a:lnTo>
                        <a:pt x="974" y="1218"/>
                      </a:lnTo>
                      <a:lnTo>
                        <a:pt x="969" y="1234"/>
                      </a:lnTo>
                      <a:lnTo>
                        <a:pt x="969" y="1251"/>
                      </a:lnTo>
                      <a:lnTo>
                        <a:pt x="972" y="1266"/>
                      </a:lnTo>
                      <a:lnTo>
                        <a:pt x="982" y="1281"/>
                      </a:lnTo>
                      <a:lnTo>
                        <a:pt x="1212" y="1588"/>
                      </a:lnTo>
                      <a:lnTo>
                        <a:pt x="1223" y="1601"/>
                      </a:lnTo>
                      <a:lnTo>
                        <a:pt x="1238" y="1609"/>
                      </a:lnTo>
                      <a:lnTo>
                        <a:pt x="1254" y="1613"/>
                      </a:lnTo>
                      <a:lnTo>
                        <a:pt x="1269" y="1613"/>
                      </a:lnTo>
                      <a:lnTo>
                        <a:pt x="1286" y="1610"/>
                      </a:lnTo>
                      <a:lnTo>
                        <a:pt x="1301" y="1601"/>
                      </a:lnTo>
                      <a:lnTo>
                        <a:pt x="1502" y="1450"/>
                      </a:lnTo>
                      <a:lnTo>
                        <a:pt x="1517" y="1443"/>
                      </a:lnTo>
                      <a:lnTo>
                        <a:pt x="1533" y="1438"/>
                      </a:lnTo>
                      <a:lnTo>
                        <a:pt x="1550" y="1438"/>
                      </a:lnTo>
                      <a:lnTo>
                        <a:pt x="1565" y="1443"/>
                      </a:lnTo>
                      <a:lnTo>
                        <a:pt x="1580" y="1452"/>
                      </a:lnTo>
                      <a:lnTo>
                        <a:pt x="1591" y="1463"/>
                      </a:lnTo>
                      <a:lnTo>
                        <a:pt x="1599" y="1478"/>
                      </a:lnTo>
                      <a:lnTo>
                        <a:pt x="1604" y="1493"/>
                      </a:lnTo>
                      <a:lnTo>
                        <a:pt x="1604" y="1510"/>
                      </a:lnTo>
                      <a:lnTo>
                        <a:pt x="1569" y="1759"/>
                      </a:lnTo>
                      <a:lnTo>
                        <a:pt x="1568" y="1777"/>
                      </a:lnTo>
                      <a:lnTo>
                        <a:pt x="1572" y="1793"/>
                      </a:lnTo>
                      <a:lnTo>
                        <a:pt x="1580" y="1806"/>
                      </a:lnTo>
                      <a:lnTo>
                        <a:pt x="1591" y="1819"/>
                      </a:lnTo>
                      <a:lnTo>
                        <a:pt x="1606" y="1826"/>
                      </a:lnTo>
                      <a:lnTo>
                        <a:pt x="1623" y="1832"/>
                      </a:lnTo>
                      <a:lnTo>
                        <a:pt x="2002" y="1886"/>
                      </a:lnTo>
                      <a:lnTo>
                        <a:pt x="2011" y="1886"/>
                      </a:lnTo>
                      <a:lnTo>
                        <a:pt x="2028" y="1884"/>
                      </a:lnTo>
                      <a:lnTo>
                        <a:pt x="2043" y="1877"/>
                      </a:lnTo>
                      <a:lnTo>
                        <a:pt x="1997" y="1931"/>
                      </a:lnTo>
                      <a:lnTo>
                        <a:pt x="1946" y="1982"/>
                      </a:lnTo>
                      <a:lnTo>
                        <a:pt x="1892" y="2031"/>
                      </a:lnTo>
                      <a:lnTo>
                        <a:pt x="1835" y="2075"/>
                      </a:lnTo>
                      <a:lnTo>
                        <a:pt x="1776" y="2117"/>
                      </a:lnTo>
                      <a:lnTo>
                        <a:pt x="1738" y="2144"/>
                      </a:lnTo>
                      <a:lnTo>
                        <a:pt x="1703" y="2176"/>
                      </a:lnTo>
                      <a:lnTo>
                        <a:pt x="1673" y="2211"/>
                      </a:lnTo>
                      <a:lnTo>
                        <a:pt x="1648" y="2251"/>
                      </a:lnTo>
                      <a:lnTo>
                        <a:pt x="1627" y="2293"/>
                      </a:lnTo>
                      <a:lnTo>
                        <a:pt x="1613" y="2338"/>
                      </a:lnTo>
                      <a:lnTo>
                        <a:pt x="1603" y="2383"/>
                      </a:lnTo>
                      <a:lnTo>
                        <a:pt x="1599" y="2432"/>
                      </a:lnTo>
                      <a:lnTo>
                        <a:pt x="1599" y="2685"/>
                      </a:lnTo>
                      <a:lnTo>
                        <a:pt x="1596" y="2718"/>
                      </a:lnTo>
                      <a:lnTo>
                        <a:pt x="1587" y="2751"/>
                      </a:lnTo>
                      <a:lnTo>
                        <a:pt x="1573" y="2782"/>
                      </a:lnTo>
                      <a:lnTo>
                        <a:pt x="1554" y="2808"/>
                      </a:lnTo>
                      <a:lnTo>
                        <a:pt x="1531" y="2831"/>
                      </a:lnTo>
                      <a:lnTo>
                        <a:pt x="1504" y="2851"/>
                      </a:lnTo>
                      <a:lnTo>
                        <a:pt x="1474" y="2864"/>
                      </a:lnTo>
                      <a:lnTo>
                        <a:pt x="1442" y="2873"/>
                      </a:lnTo>
                      <a:lnTo>
                        <a:pt x="1407" y="2877"/>
                      </a:lnTo>
                      <a:lnTo>
                        <a:pt x="896" y="2877"/>
                      </a:lnTo>
                      <a:lnTo>
                        <a:pt x="861" y="2873"/>
                      </a:lnTo>
                      <a:lnTo>
                        <a:pt x="829" y="2864"/>
                      </a:lnTo>
                      <a:lnTo>
                        <a:pt x="799" y="2851"/>
                      </a:lnTo>
                      <a:lnTo>
                        <a:pt x="772" y="2831"/>
                      </a:lnTo>
                      <a:lnTo>
                        <a:pt x="749" y="2808"/>
                      </a:lnTo>
                      <a:lnTo>
                        <a:pt x="730" y="2782"/>
                      </a:lnTo>
                      <a:lnTo>
                        <a:pt x="716" y="2751"/>
                      </a:lnTo>
                      <a:lnTo>
                        <a:pt x="707" y="2718"/>
                      </a:lnTo>
                      <a:lnTo>
                        <a:pt x="704" y="2685"/>
                      </a:lnTo>
                      <a:lnTo>
                        <a:pt x="704" y="2426"/>
                      </a:lnTo>
                      <a:lnTo>
                        <a:pt x="700" y="2380"/>
                      </a:lnTo>
                      <a:lnTo>
                        <a:pt x="691" y="2335"/>
                      </a:lnTo>
                      <a:lnTo>
                        <a:pt x="677" y="2291"/>
                      </a:lnTo>
                      <a:lnTo>
                        <a:pt x="656" y="2250"/>
                      </a:lnTo>
                      <a:lnTo>
                        <a:pt x="631" y="2211"/>
                      </a:lnTo>
                      <a:lnTo>
                        <a:pt x="602" y="2176"/>
                      </a:lnTo>
                      <a:lnTo>
                        <a:pt x="568" y="2146"/>
                      </a:lnTo>
                      <a:lnTo>
                        <a:pt x="530" y="2119"/>
                      </a:lnTo>
                      <a:lnTo>
                        <a:pt x="464" y="2074"/>
                      </a:lnTo>
                      <a:lnTo>
                        <a:pt x="402" y="2024"/>
                      </a:lnTo>
                      <a:lnTo>
                        <a:pt x="345" y="1971"/>
                      </a:lnTo>
                      <a:lnTo>
                        <a:pt x="290" y="1915"/>
                      </a:lnTo>
                      <a:lnTo>
                        <a:pt x="241" y="1855"/>
                      </a:lnTo>
                      <a:lnTo>
                        <a:pt x="196" y="1790"/>
                      </a:lnTo>
                      <a:lnTo>
                        <a:pt x="154" y="1725"/>
                      </a:lnTo>
                      <a:lnTo>
                        <a:pt x="117" y="1656"/>
                      </a:lnTo>
                      <a:lnTo>
                        <a:pt x="85" y="1585"/>
                      </a:lnTo>
                      <a:lnTo>
                        <a:pt x="58" y="1511"/>
                      </a:lnTo>
                      <a:lnTo>
                        <a:pt x="35" y="1436"/>
                      </a:lnTo>
                      <a:lnTo>
                        <a:pt x="18" y="1358"/>
                      </a:lnTo>
                      <a:lnTo>
                        <a:pt x="7" y="1280"/>
                      </a:lnTo>
                      <a:lnTo>
                        <a:pt x="0" y="1194"/>
                      </a:lnTo>
                      <a:lnTo>
                        <a:pt x="0" y="1109"/>
                      </a:lnTo>
                      <a:lnTo>
                        <a:pt x="6" y="1026"/>
                      </a:lnTo>
                      <a:lnTo>
                        <a:pt x="17" y="944"/>
                      </a:lnTo>
                      <a:lnTo>
                        <a:pt x="35" y="863"/>
                      </a:lnTo>
                      <a:lnTo>
                        <a:pt x="58" y="785"/>
                      </a:lnTo>
                      <a:lnTo>
                        <a:pt x="86" y="709"/>
                      </a:lnTo>
                      <a:lnTo>
                        <a:pt x="120" y="635"/>
                      </a:lnTo>
                      <a:lnTo>
                        <a:pt x="158" y="565"/>
                      </a:lnTo>
                      <a:lnTo>
                        <a:pt x="202" y="498"/>
                      </a:lnTo>
                      <a:lnTo>
                        <a:pt x="250" y="432"/>
                      </a:lnTo>
                      <a:lnTo>
                        <a:pt x="302" y="371"/>
                      </a:lnTo>
                      <a:lnTo>
                        <a:pt x="358" y="313"/>
                      </a:lnTo>
                      <a:lnTo>
                        <a:pt x="418" y="260"/>
                      </a:lnTo>
                      <a:lnTo>
                        <a:pt x="482" y="211"/>
                      </a:lnTo>
                      <a:lnTo>
                        <a:pt x="550" y="167"/>
                      </a:lnTo>
                      <a:lnTo>
                        <a:pt x="621" y="126"/>
                      </a:lnTo>
                      <a:lnTo>
                        <a:pt x="696" y="91"/>
                      </a:lnTo>
                      <a:lnTo>
                        <a:pt x="773" y="62"/>
                      </a:lnTo>
                      <a:lnTo>
                        <a:pt x="853" y="37"/>
                      </a:lnTo>
                      <a:lnTo>
                        <a:pt x="935" y="18"/>
                      </a:lnTo>
                      <a:lnTo>
                        <a:pt x="1020" y="5"/>
                      </a:lnTo>
                      <a:lnTo>
                        <a:pt x="110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uk-UA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4" name="Freeform 61"/>
                <p:cNvSpPr>
                  <a:spLocks/>
                </p:cNvSpPr>
                <p:nvPr/>
              </p:nvSpPr>
              <p:spPr bwMode="auto">
                <a:xfrm>
                  <a:off x="3628" y="3831"/>
                  <a:ext cx="511" cy="192"/>
                </a:xfrm>
                <a:custGeom>
                  <a:avLst/>
                  <a:gdLst>
                    <a:gd name="T0" fmla="*/ 0 w 511"/>
                    <a:gd name="T1" fmla="*/ 0 h 192"/>
                    <a:gd name="T2" fmla="*/ 511 w 511"/>
                    <a:gd name="T3" fmla="*/ 0 h 192"/>
                    <a:gd name="T4" fmla="*/ 511 w 511"/>
                    <a:gd name="T5" fmla="*/ 64 h 192"/>
                    <a:gd name="T6" fmla="*/ 508 w 511"/>
                    <a:gd name="T7" fmla="*/ 94 h 192"/>
                    <a:gd name="T8" fmla="*/ 499 w 511"/>
                    <a:gd name="T9" fmla="*/ 121 h 192"/>
                    <a:gd name="T10" fmla="*/ 483 w 511"/>
                    <a:gd name="T11" fmla="*/ 145 h 192"/>
                    <a:gd name="T12" fmla="*/ 464 w 511"/>
                    <a:gd name="T13" fmla="*/ 164 h 192"/>
                    <a:gd name="T14" fmla="*/ 440 w 511"/>
                    <a:gd name="T15" fmla="*/ 178 h 192"/>
                    <a:gd name="T16" fmla="*/ 413 w 511"/>
                    <a:gd name="T17" fmla="*/ 189 h 192"/>
                    <a:gd name="T18" fmla="*/ 384 w 511"/>
                    <a:gd name="T19" fmla="*/ 192 h 192"/>
                    <a:gd name="T20" fmla="*/ 127 w 511"/>
                    <a:gd name="T21" fmla="*/ 192 h 192"/>
                    <a:gd name="T22" fmla="*/ 98 w 511"/>
                    <a:gd name="T23" fmla="*/ 189 h 192"/>
                    <a:gd name="T24" fmla="*/ 71 w 511"/>
                    <a:gd name="T25" fmla="*/ 178 h 192"/>
                    <a:gd name="T26" fmla="*/ 47 w 511"/>
                    <a:gd name="T27" fmla="*/ 164 h 192"/>
                    <a:gd name="T28" fmla="*/ 28 w 511"/>
                    <a:gd name="T29" fmla="*/ 145 h 192"/>
                    <a:gd name="T30" fmla="*/ 12 w 511"/>
                    <a:gd name="T31" fmla="*/ 121 h 192"/>
                    <a:gd name="T32" fmla="*/ 3 w 511"/>
                    <a:gd name="T33" fmla="*/ 94 h 192"/>
                    <a:gd name="T34" fmla="*/ 0 w 511"/>
                    <a:gd name="T35" fmla="*/ 64 h 192"/>
                    <a:gd name="T36" fmla="*/ 0 w 511"/>
                    <a:gd name="T37" fmla="*/ 0 h 19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11" h="192">
                      <a:moveTo>
                        <a:pt x="0" y="0"/>
                      </a:moveTo>
                      <a:lnTo>
                        <a:pt x="511" y="0"/>
                      </a:lnTo>
                      <a:lnTo>
                        <a:pt x="511" y="64"/>
                      </a:lnTo>
                      <a:lnTo>
                        <a:pt x="508" y="94"/>
                      </a:lnTo>
                      <a:lnTo>
                        <a:pt x="499" y="121"/>
                      </a:lnTo>
                      <a:lnTo>
                        <a:pt x="483" y="145"/>
                      </a:lnTo>
                      <a:lnTo>
                        <a:pt x="464" y="164"/>
                      </a:lnTo>
                      <a:lnTo>
                        <a:pt x="440" y="178"/>
                      </a:lnTo>
                      <a:lnTo>
                        <a:pt x="413" y="189"/>
                      </a:lnTo>
                      <a:lnTo>
                        <a:pt x="384" y="192"/>
                      </a:lnTo>
                      <a:lnTo>
                        <a:pt x="127" y="192"/>
                      </a:lnTo>
                      <a:lnTo>
                        <a:pt x="98" y="189"/>
                      </a:lnTo>
                      <a:lnTo>
                        <a:pt x="71" y="178"/>
                      </a:lnTo>
                      <a:lnTo>
                        <a:pt x="47" y="164"/>
                      </a:lnTo>
                      <a:lnTo>
                        <a:pt x="28" y="145"/>
                      </a:lnTo>
                      <a:lnTo>
                        <a:pt x="12" y="121"/>
                      </a:lnTo>
                      <a:lnTo>
                        <a:pt x="3" y="94"/>
                      </a:lnTo>
                      <a:lnTo>
                        <a:pt x="0" y="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uk-UA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5" name="Freeform 62"/>
                <p:cNvSpPr>
                  <a:spLocks/>
                </p:cNvSpPr>
                <p:nvPr/>
              </p:nvSpPr>
              <p:spPr bwMode="auto">
                <a:xfrm>
                  <a:off x="2075" y="1955"/>
                  <a:ext cx="1282" cy="1300"/>
                </a:xfrm>
                <a:custGeom>
                  <a:avLst/>
                  <a:gdLst>
                    <a:gd name="T0" fmla="*/ 618 w 1282"/>
                    <a:gd name="T1" fmla="*/ 73 h 1300"/>
                    <a:gd name="T2" fmla="*/ 656 w 1282"/>
                    <a:gd name="T3" fmla="*/ 216 h 1300"/>
                    <a:gd name="T4" fmla="*/ 565 w 1282"/>
                    <a:gd name="T5" fmla="*/ 239 h 1300"/>
                    <a:gd name="T6" fmla="*/ 485 w 1282"/>
                    <a:gd name="T7" fmla="*/ 283 h 1300"/>
                    <a:gd name="T8" fmla="*/ 417 w 1282"/>
                    <a:gd name="T9" fmla="*/ 343 h 1300"/>
                    <a:gd name="T10" fmla="*/ 365 w 1282"/>
                    <a:gd name="T11" fmla="*/ 417 h 1300"/>
                    <a:gd name="T12" fmla="*/ 332 w 1282"/>
                    <a:gd name="T13" fmla="*/ 503 h 1300"/>
                    <a:gd name="T14" fmla="*/ 321 w 1282"/>
                    <a:gd name="T15" fmla="*/ 597 h 1300"/>
                    <a:gd name="T16" fmla="*/ 332 w 1282"/>
                    <a:gd name="T17" fmla="*/ 691 h 1300"/>
                    <a:gd name="T18" fmla="*/ 365 w 1282"/>
                    <a:gd name="T19" fmla="*/ 776 h 1300"/>
                    <a:gd name="T20" fmla="*/ 417 w 1282"/>
                    <a:gd name="T21" fmla="*/ 852 h 1300"/>
                    <a:gd name="T22" fmla="*/ 487 w 1282"/>
                    <a:gd name="T23" fmla="*/ 914 h 1300"/>
                    <a:gd name="T24" fmla="*/ 573 w 1282"/>
                    <a:gd name="T25" fmla="*/ 958 h 1300"/>
                    <a:gd name="T26" fmla="*/ 663 w 1282"/>
                    <a:gd name="T27" fmla="*/ 978 h 1300"/>
                    <a:gd name="T28" fmla="*/ 754 w 1282"/>
                    <a:gd name="T29" fmla="*/ 977 h 1300"/>
                    <a:gd name="T30" fmla="*/ 841 w 1282"/>
                    <a:gd name="T31" fmla="*/ 955 h 1300"/>
                    <a:gd name="T32" fmla="*/ 922 w 1282"/>
                    <a:gd name="T33" fmla="*/ 912 h 1300"/>
                    <a:gd name="T34" fmla="*/ 990 w 1282"/>
                    <a:gd name="T35" fmla="*/ 851 h 1300"/>
                    <a:gd name="T36" fmla="*/ 1043 w 1282"/>
                    <a:gd name="T37" fmla="*/ 773 h 1300"/>
                    <a:gd name="T38" fmla="*/ 1153 w 1282"/>
                    <a:gd name="T39" fmla="*/ 853 h 1300"/>
                    <a:gd name="T40" fmla="*/ 1217 w 1282"/>
                    <a:gd name="T41" fmla="*/ 907 h 1300"/>
                    <a:gd name="T42" fmla="*/ 1265 w 1282"/>
                    <a:gd name="T43" fmla="*/ 977 h 1300"/>
                    <a:gd name="T44" fmla="*/ 1144 w 1282"/>
                    <a:gd name="T45" fmla="*/ 1153 h 1300"/>
                    <a:gd name="T46" fmla="*/ 989 w 1282"/>
                    <a:gd name="T47" fmla="*/ 1050 h 1300"/>
                    <a:gd name="T48" fmla="*/ 940 w 1282"/>
                    <a:gd name="T49" fmla="*/ 1039 h 1300"/>
                    <a:gd name="T50" fmla="*/ 891 w 1282"/>
                    <a:gd name="T51" fmla="*/ 1048 h 1300"/>
                    <a:gd name="T52" fmla="*/ 849 w 1282"/>
                    <a:gd name="T53" fmla="*/ 1076 h 1300"/>
                    <a:gd name="T54" fmla="*/ 821 w 1282"/>
                    <a:gd name="T55" fmla="*/ 1116 h 1300"/>
                    <a:gd name="T56" fmla="*/ 780 w 1282"/>
                    <a:gd name="T57" fmla="*/ 1300 h 1300"/>
                    <a:gd name="T58" fmla="*/ 594 w 1282"/>
                    <a:gd name="T59" fmla="*/ 1141 h 1300"/>
                    <a:gd name="T60" fmla="*/ 575 w 1282"/>
                    <a:gd name="T61" fmla="*/ 1095 h 1300"/>
                    <a:gd name="T62" fmla="*/ 539 w 1282"/>
                    <a:gd name="T63" fmla="*/ 1059 h 1300"/>
                    <a:gd name="T64" fmla="*/ 492 w 1282"/>
                    <a:gd name="T65" fmla="*/ 1042 h 1300"/>
                    <a:gd name="T66" fmla="*/ 444 w 1282"/>
                    <a:gd name="T67" fmla="*/ 1042 h 1300"/>
                    <a:gd name="T68" fmla="*/ 396 w 1282"/>
                    <a:gd name="T69" fmla="*/ 1062 h 1300"/>
                    <a:gd name="T70" fmla="*/ 147 w 1282"/>
                    <a:gd name="T71" fmla="*/ 1037 h 1300"/>
                    <a:gd name="T72" fmla="*/ 251 w 1282"/>
                    <a:gd name="T73" fmla="*/ 882 h 1300"/>
                    <a:gd name="T74" fmla="*/ 262 w 1282"/>
                    <a:gd name="T75" fmla="*/ 833 h 1300"/>
                    <a:gd name="T76" fmla="*/ 252 w 1282"/>
                    <a:gd name="T77" fmla="*/ 784 h 1300"/>
                    <a:gd name="T78" fmla="*/ 226 w 1282"/>
                    <a:gd name="T79" fmla="*/ 742 h 1300"/>
                    <a:gd name="T80" fmla="*/ 184 w 1282"/>
                    <a:gd name="T81" fmla="*/ 714 h 1300"/>
                    <a:gd name="T82" fmla="*/ 0 w 1282"/>
                    <a:gd name="T83" fmla="*/ 674 h 1300"/>
                    <a:gd name="T84" fmla="*/ 160 w 1282"/>
                    <a:gd name="T85" fmla="*/ 487 h 1300"/>
                    <a:gd name="T86" fmla="*/ 206 w 1282"/>
                    <a:gd name="T87" fmla="*/ 468 h 1300"/>
                    <a:gd name="T88" fmla="*/ 242 w 1282"/>
                    <a:gd name="T89" fmla="*/ 431 h 1300"/>
                    <a:gd name="T90" fmla="*/ 260 w 1282"/>
                    <a:gd name="T91" fmla="*/ 386 h 1300"/>
                    <a:gd name="T92" fmla="*/ 259 w 1282"/>
                    <a:gd name="T93" fmla="*/ 336 h 1300"/>
                    <a:gd name="T94" fmla="*/ 238 w 1282"/>
                    <a:gd name="T95" fmla="*/ 290 h 1300"/>
                    <a:gd name="T96" fmla="*/ 264 w 1282"/>
                    <a:gd name="T97" fmla="*/ 40 h 1300"/>
                    <a:gd name="T98" fmla="*/ 419 w 1282"/>
                    <a:gd name="T99" fmla="*/ 144 h 1300"/>
                    <a:gd name="T100" fmla="*/ 469 w 1282"/>
                    <a:gd name="T101" fmla="*/ 154 h 1300"/>
                    <a:gd name="T102" fmla="*/ 517 w 1282"/>
                    <a:gd name="T103" fmla="*/ 145 h 1300"/>
                    <a:gd name="T104" fmla="*/ 559 w 1282"/>
                    <a:gd name="T105" fmla="*/ 118 h 1300"/>
                    <a:gd name="T106" fmla="*/ 587 w 1282"/>
                    <a:gd name="T107" fmla="*/ 77 h 1300"/>
                    <a:gd name="T108" fmla="*/ 605 w 1282"/>
                    <a:gd name="T109" fmla="*/ 0 h 1300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0" t="0" r="r" b="b"/>
                  <a:pathLst>
                    <a:path w="1282" h="1300">
                      <a:moveTo>
                        <a:pt x="605" y="0"/>
                      </a:moveTo>
                      <a:lnTo>
                        <a:pt x="618" y="73"/>
                      </a:lnTo>
                      <a:lnTo>
                        <a:pt x="635" y="145"/>
                      </a:lnTo>
                      <a:lnTo>
                        <a:pt x="656" y="216"/>
                      </a:lnTo>
                      <a:lnTo>
                        <a:pt x="610" y="225"/>
                      </a:lnTo>
                      <a:lnTo>
                        <a:pt x="565" y="239"/>
                      </a:lnTo>
                      <a:lnTo>
                        <a:pt x="523" y="259"/>
                      </a:lnTo>
                      <a:lnTo>
                        <a:pt x="485" y="283"/>
                      </a:lnTo>
                      <a:lnTo>
                        <a:pt x="448" y="311"/>
                      </a:lnTo>
                      <a:lnTo>
                        <a:pt x="417" y="343"/>
                      </a:lnTo>
                      <a:lnTo>
                        <a:pt x="389" y="379"/>
                      </a:lnTo>
                      <a:lnTo>
                        <a:pt x="365" y="417"/>
                      </a:lnTo>
                      <a:lnTo>
                        <a:pt x="346" y="459"/>
                      </a:lnTo>
                      <a:lnTo>
                        <a:pt x="332" y="503"/>
                      </a:lnTo>
                      <a:lnTo>
                        <a:pt x="323" y="549"/>
                      </a:lnTo>
                      <a:lnTo>
                        <a:pt x="321" y="597"/>
                      </a:lnTo>
                      <a:lnTo>
                        <a:pt x="323" y="644"/>
                      </a:lnTo>
                      <a:lnTo>
                        <a:pt x="332" y="691"/>
                      </a:lnTo>
                      <a:lnTo>
                        <a:pt x="346" y="735"/>
                      </a:lnTo>
                      <a:lnTo>
                        <a:pt x="365" y="776"/>
                      </a:lnTo>
                      <a:lnTo>
                        <a:pt x="389" y="816"/>
                      </a:lnTo>
                      <a:lnTo>
                        <a:pt x="417" y="852"/>
                      </a:lnTo>
                      <a:lnTo>
                        <a:pt x="451" y="885"/>
                      </a:lnTo>
                      <a:lnTo>
                        <a:pt x="487" y="914"/>
                      </a:lnTo>
                      <a:lnTo>
                        <a:pt x="529" y="938"/>
                      </a:lnTo>
                      <a:lnTo>
                        <a:pt x="573" y="958"/>
                      </a:lnTo>
                      <a:lnTo>
                        <a:pt x="618" y="971"/>
                      </a:lnTo>
                      <a:lnTo>
                        <a:pt x="663" y="978"/>
                      </a:lnTo>
                      <a:lnTo>
                        <a:pt x="708" y="981"/>
                      </a:lnTo>
                      <a:lnTo>
                        <a:pt x="754" y="977"/>
                      </a:lnTo>
                      <a:lnTo>
                        <a:pt x="798" y="968"/>
                      </a:lnTo>
                      <a:lnTo>
                        <a:pt x="841" y="955"/>
                      </a:lnTo>
                      <a:lnTo>
                        <a:pt x="882" y="936"/>
                      </a:lnTo>
                      <a:lnTo>
                        <a:pt x="922" y="912"/>
                      </a:lnTo>
                      <a:lnTo>
                        <a:pt x="958" y="884"/>
                      </a:lnTo>
                      <a:lnTo>
                        <a:pt x="990" y="851"/>
                      </a:lnTo>
                      <a:lnTo>
                        <a:pt x="1019" y="814"/>
                      </a:lnTo>
                      <a:lnTo>
                        <a:pt x="1043" y="773"/>
                      </a:lnTo>
                      <a:lnTo>
                        <a:pt x="1097" y="815"/>
                      </a:lnTo>
                      <a:lnTo>
                        <a:pt x="1153" y="853"/>
                      </a:lnTo>
                      <a:lnTo>
                        <a:pt x="1187" y="878"/>
                      </a:lnTo>
                      <a:lnTo>
                        <a:pt x="1217" y="907"/>
                      </a:lnTo>
                      <a:lnTo>
                        <a:pt x="1243" y="940"/>
                      </a:lnTo>
                      <a:lnTo>
                        <a:pt x="1265" y="977"/>
                      </a:lnTo>
                      <a:lnTo>
                        <a:pt x="1282" y="1016"/>
                      </a:lnTo>
                      <a:lnTo>
                        <a:pt x="1144" y="1153"/>
                      </a:lnTo>
                      <a:lnTo>
                        <a:pt x="1012" y="1062"/>
                      </a:lnTo>
                      <a:lnTo>
                        <a:pt x="989" y="1050"/>
                      </a:lnTo>
                      <a:lnTo>
                        <a:pt x="966" y="1042"/>
                      </a:lnTo>
                      <a:lnTo>
                        <a:pt x="940" y="1039"/>
                      </a:lnTo>
                      <a:lnTo>
                        <a:pt x="915" y="1042"/>
                      </a:lnTo>
                      <a:lnTo>
                        <a:pt x="891" y="1048"/>
                      </a:lnTo>
                      <a:lnTo>
                        <a:pt x="868" y="1060"/>
                      </a:lnTo>
                      <a:lnTo>
                        <a:pt x="849" y="1076"/>
                      </a:lnTo>
                      <a:lnTo>
                        <a:pt x="833" y="1095"/>
                      </a:lnTo>
                      <a:lnTo>
                        <a:pt x="821" y="1116"/>
                      </a:lnTo>
                      <a:lnTo>
                        <a:pt x="814" y="1141"/>
                      </a:lnTo>
                      <a:lnTo>
                        <a:pt x="780" y="1300"/>
                      </a:lnTo>
                      <a:lnTo>
                        <a:pt x="628" y="1300"/>
                      </a:lnTo>
                      <a:lnTo>
                        <a:pt x="594" y="1141"/>
                      </a:lnTo>
                      <a:lnTo>
                        <a:pt x="587" y="1116"/>
                      </a:lnTo>
                      <a:lnTo>
                        <a:pt x="575" y="1095"/>
                      </a:lnTo>
                      <a:lnTo>
                        <a:pt x="558" y="1074"/>
                      </a:lnTo>
                      <a:lnTo>
                        <a:pt x="539" y="1059"/>
                      </a:lnTo>
                      <a:lnTo>
                        <a:pt x="516" y="1048"/>
                      </a:lnTo>
                      <a:lnTo>
                        <a:pt x="492" y="1042"/>
                      </a:lnTo>
                      <a:lnTo>
                        <a:pt x="468" y="1039"/>
                      </a:lnTo>
                      <a:lnTo>
                        <a:pt x="444" y="1042"/>
                      </a:lnTo>
                      <a:lnTo>
                        <a:pt x="419" y="1050"/>
                      </a:lnTo>
                      <a:lnTo>
                        <a:pt x="396" y="1062"/>
                      </a:lnTo>
                      <a:lnTo>
                        <a:pt x="264" y="1153"/>
                      </a:lnTo>
                      <a:lnTo>
                        <a:pt x="147" y="1037"/>
                      </a:lnTo>
                      <a:lnTo>
                        <a:pt x="238" y="905"/>
                      </a:lnTo>
                      <a:lnTo>
                        <a:pt x="251" y="882"/>
                      </a:lnTo>
                      <a:lnTo>
                        <a:pt x="259" y="859"/>
                      </a:lnTo>
                      <a:lnTo>
                        <a:pt x="262" y="833"/>
                      </a:lnTo>
                      <a:lnTo>
                        <a:pt x="259" y="808"/>
                      </a:lnTo>
                      <a:lnTo>
                        <a:pt x="252" y="784"/>
                      </a:lnTo>
                      <a:lnTo>
                        <a:pt x="241" y="762"/>
                      </a:lnTo>
                      <a:lnTo>
                        <a:pt x="226" y="742"/>
                      </a:lnTo>
                      <a:lnTo>
                        <a:pt x="207" y="727"/>
                      </a:lnTo>
                      <a:lnTo>
                        <a:pt x="184" y="714"/>
                      </a:lnTo>
                      <a:lnTo>
                        <a:pt x="160" y="706"/>
                      </a:lnTo>
                      <a:lnTo>
                        <a:pt x="0" y="674"/>
                      </a:lnTo>
                      <a:lnTo>
                        <a:pt x="0" y="521"/>
                      </a:lnTo>
                      <a:lnTo>
                        <a:pt x="160" y="487"/>
                      </a:lnTo>
                      <a:lnTo>
                        <a:pt x="184" y="479"/>
                      </a:lnTo>
                      <a:lnTo>
                        <a:pt x="206" y="468"/>
                      </a:lnTo>
                      <a:lnTo>
                        <a:pt x="226" y="451"/>
                      </a:lnTo>
                      <a:lnTo>
                        <a:pt x="242" y="431"/>
                      </a:lnTo>
                      <a:lnTo>
                        <a:pt x="253" y="409"/>
                      </a:lnTo>
                      <a:lnTo>
                        <a:pt x="260" y="386"/>
                      </a:lnTo>
                      <a:lnTo>
                        <a:pt x="262" y="361"/>
                      </a:lnTo>
                      <a:lnTo>
                        <a:pt x="259" y="336"/>
                      </a:lnTo>
                      <a:lnTo>
                        <a:pt x="252" y="312"/>
                      </a:lnTo>
                      <a:lnTo>
                        <a:pt x="238" y="290"/>
                      </a:lnTo>
                      <a:lnTo>
                        <a:pt x="147" y="156"/>
                      </a:lnTo>
                      <a:lnTo>
                        <a:pt x="264" y="40"/>
                      </a:lnTo>
                      <a:lnTo>
                        <a:pt x="396" y="132"/>
                      </a:lnTo>
                      <a:lnTo>
                        <a:pt x="419" y="144"/>
                      </a:lnTo>
                      <a:lnTo>
                        <a:pt x="443" y="152"/>
                      </a:lnTo>
                      <a:lnTo>
                        <a:pt x="469" y="154"/>
                      </a:lnTo>
                      <a:lnTo>
                        <a:pt x="494" y="152"/>
                      </a:lnTo>
                      <a:lnTo>
                        <a:pt x="517" y="145"/>
                      </a:lnTo>
                      <a:lnTo>
                        <a:pt x="540" y="134"/>
                      </a:lnTo>
                      <a:lnTo>
                        <a:pt x="559" y="118"/>
                      </a:lnTo>
                      <a:lnTo>
                        <a:pt x="575" y="99"/>
                      </a:lnTo>
                      <a:lnTo>
                        <a:pt x="587" y="77"/>
                      </a:lnTo>
                      <a:lnTo>
                        <a:pt x="595" y="53"/>
                      </a:lnTo>
                      <a:lnTo>
                        <a:pt x="60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uk-UA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6" name="Rectangle 63"/>
                <p:cNvSpPr>
                  <a:spLocks noChangeArrowheads="1"/>
                </p:cNvSpPr>
                <p:nvPr/>
              </p:nvSpPr>
              <p:spPr bwMode="auto">
                <a:xfrm>
                  <a:off x="3628" y="3575"/>
                  <a:ext cx="511" cy="12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/>
                  <a:endParaRPr lang="uk-UA" altLang="uk-UA">
                    <a:solidFill>
                      <a:schemeClr val="bg1"/>
                    </a:solidFill>
                    <a:latin typeface="+mn-lt"/>
                  </a:endParaRPr>
                </a:p>
              </p:txBody>
            </p:sp>
            <p:sp>
              <p:nvSpPr>
                <p:cNvPr id="157" name="Freeform 64"/>
                <p:cNvSpPr>
                  <a:spLocks noEditPoints="1"/>
                </p:cNvSpPr>
                <p:nvPr/>
              </p:nvSpPr>
              <p:spPr bwMode="auto">
                <a:xfrm>
                  <a:off x="3730" y="449"/>
                  <a:ext cx="1936" cy="1937"/>
                </a:xfrm>
                <a:custGeom>
                  <a:avLst/>
                  <a:gdLst>
                    <a:gd name="T0" fmla="*/ 867 w 1936"/>
                    <a:gd name="T1" fmla="*/ 598 h 1937"/>
                    <a:gd name="T2" fmla="*/ 733 w 1936"/>
                    <a:gd name="T3" fmla="*/ 664 h 1937"/>
                    <a:gd name="T4" fmla="*/ 637 w 1936"/>
                    <a:gd name="T5" fmla="*/ 775 h 1937"/>
                    <a:gd name="T6" fmla="*/ 588 w 1936"/>
                    <a:gd name="T7" fmla="*/ 916 h 1937"/>
                    <a:gd name="T8" fmla="*/ 598 w 1936"/>
                    <a:gd name="T9" fmla="*/ 1071 h 1937"/>
                    <a:gd name="T10" fmla="*/ 664 w 1936"/>
                    <a:gd name="T11" fmla="*/ 1203 h 1937"/>
                    <a:gd name="T12" fmla="*/ 774 w 1936"/>
                    <a:gd name="T13" fmla="*/ 1300 h 1937"/>
                    <a:gd name="T14" fmla="*/ 916 w 1936"/>
                    <a:gd name="T15" fmla="*/ 1349 h 1937"/>
                    <a:gd name="T16" fmla="*/ 1070 w 1936"/>
                    <a:gd name="T17" fmla="*/ 1338 h 1937"/>
                    <a:gd name="T18" fmla="*/ 1203 w 1936"/>
                    <a:gd name="T19" fmla="*/ 1272 h 1937"/>
                    <a:gd name="T20" fmla="*/ 1299 w 1936"/>
                    <a:gd name="T21" fmla="*/ 1162 h 1937"/>
                    <a:gd name="T22" fmla="*/ 1349 w 1936"/>
                    <a:gd name="T23" fmla="*/ 1020 h 1937"/>
                    <a:gd name="T24" fmla="*/ 1339 w 1936"/>
                    <a:gd name="T25" fmla="*/ 866 h 1937"/>
                    <a:gd name="T26" fmla="*/ 1272 w 1936"/>
                    <a:gd name="T27" fmla="*/ 734 h 1937"/>
                    <a:gd name="T28" fmla="*/ 1162 w 1936"/>
                    <a:gd name="T29" fmla="*/ 637 h 1937"/>
                    <a:gd name="T30" fmla="*/ 1020 w 1936"/>
                    <a:gd name="T31" fmla="*/ 588 h 1937"/>
                    <a:gd name="T32" fmla="*/ 1230 w 1936"/>
                    <a:gd name="T33" fmla="*/ 37 h 1937"/>
                    <a:gd name="T34" fmla="*/ 1205 w 1936"/>
                    <a:gd name="T35" fmla="*/ 283 h 1937"/>
                    <a:gd name="T36" fmla="*/ 1240 w 1936"/>
                    <a:gd name="T37" fmla="*/ 364 h 1937"/>
                    <a:gd name="T38" fmla="*/ 1310 w 1936"/>
                    <a:gd name="T39" fmla="*/ 422 h 1937"/>
                    <a:gd name="T40" fmla="*/ 1396 w 1936"/>
                    <a:gd name="T41" fmla="*/ 441 h 1937"/>
                    <a:gd name="T42" fmla="*/ 1483 w 1936"/>
                    <a:gd name="T43" fmla="*/ 419 h 1937"/>
                    <a:gd name="T44" fmla="*/ 1813 w 1936"/>
                    <a:gd name="T45" fmla="*/ 495 h 1937"/>
                    <a:gd name="T46" fmla="*/ 1621 w 1936"/>
                    <a:gd name="T47" fmla="*/ 651 h 1937"/>
                    <a:gd name="T48" fmla="*/ 1588 w 1936"/>
                    <a:gd name="T49" fmla="*/ 733 h 1937"/>
                    <a:gd name="T50" fmla="*/ 1601 w 1936"/>
                    <a:gd name="T51" fmla="*/ 834 h 1937"/>
                    <a:gd name="T52" fmla="*/ 1658 w 1936"/>
                    <a:gd name="T53" fmla="*/ 912 h 1937"/>
                    <a:gd name="T54" fmla="*/ 1751 w 1936"/>
                    <a:gd name="T55" fmla="*/ 951 h 1937"/>
                    <a:gd name="T56" fmla="*/ 1715 w 1936"/>
                    <a:gd name="T57" fmla="*/ 1204 h 1937"/>
                    <a:gd name="T58" fmla="*/ 1625 w 1936"/>
                    <a:gd name="T59" fmla="*/ 1212 h 1937"/>
                    <a:gd name="T60" fmla="*/ 1549 w 1936"/>
                    <a:gd name="T61" fmla="*/ 1262 h 1937"/>
                    <a:gd name="T62" fmla="*/ 1503 w 1936"/>
                    <a:gd name="T63" fmla="*/ 1338 h 1937"/>
                    <a:gd name="T64" fmla="*/ 1498 w 1936"/>
                    <a:gd name="T65" fmla="*/ 1425 h 1937"/>
                    <a:gd name="T66" fmla="*/ 1534 w 1936"/>
                    <a:gd name="T67" fmla="*/ 1509 h 1937"/>
                    <a:gd name="T68" fmla="*/ 1330 w 1936"/>
                    <a:gd name="T69" fmla="*/ 1664 h 1937"/>
                    <a:gd name="T70" fmla="*/ 1261 w 1936"/>
                    <a:gd name="T71" fmla="*/ 1606 h 1937"/>
                    <a:gd name="T72" fmla="*/ 1168 w 1936"/>
                    <a:gd name="T73" fmla="*/ 1587 h 1937"/>
                    <a:gd name="T74" fmla="*/ 1074 w 1936"/>
                    <a:gd name="T75" fmla="*/ 1615 h 1937"/>
                    <a:gd name="T76" fmla="*/ 1008 w 1936"/>
                    <a:gd name="T77" fmla="*/ 1686 h 1937"/>
                    <a:gd name="T78" fmla="*/ 959 w 1936"/>
                    <a:gd name="T79" fmla="*/ 1937 h 1937"/>
                    <a:gd name="T80" fmla="*/ 734 w 1936"/>
                    <a:gd name="T81" fmla="*/ 1684 h 1937"/>
                    <a:gd name="T82" fmla="*/ 712 w 1936"/>
                    <a:gd name="T83" fmla="*/ 1598 h 1937"/>
                    <a:gd name="T84" fmla="*/ 652 w 1936"/>
                    <a:gd name="T85" fmla="*/ 1529 h 1937"/>
                    <a:gd name="T86" fmla="*/ 570 w 1936"/>
                    <a:gd name="T87" fmla="*/ 1498 h 1937"/>
                    <a:gd name="T88" fmla="*/ 481 w 1936"/>
                    <a:gd name="T89" fmla="*/ 1506 h 1937"/>
                    <a:gd name="T90" fmla="*/ 277 w 1936"/>
                    <a:gd name="T91" fmla="*/ 1647 h 1937"/>
                    <a:gd name="T92" fmla="*/ 296 w 1936"/>
                    <a:gd name="T93" fmla="*/ 1309 h 1937"/>
                    <a:gd name="T94" fmla="*/ 341 w 1936"/>
                    <a:gd name="T95" fmla="*/ 1232 h 1937"/>
                    <a:gd name="T96" fmla="*/ 346 w 1936"/>
                    <a:gd name="T97" fmla="*/ 1135 h 1937"/>
                    <a:gd name="T98" fmla="*/ 302 w 1936"/>
                    <a:gd name="T99" fmla="*/ 1048 h 1937"/>
                    <a:gd name="T100" fmla="*/ 220 w 1936"/>
                    <a:gd name="T101" fmla="*/ 994 h 1937"/>
                    <a:gd name="T102" fmla="*/ 37 w 1936"/>
                    <a:gd name="T103" fmla="*/ 706 h 1937"/>
                    <a:gd name="T104" fmla="*/ 282 w 1936"/>
                    <a:gd name="T105" fmla="*/ 731 h 1937"/>
                    <a:gd name="T106" fmla="*/ 364 w 1936"/>
                    <a:gd name="T107" fmla="*/ 696 h 1937"/>
                    <a:gd name="T108" fmla="*/ 422 w 1936"/>
                    <a:gd name="T109" fmla="*/ 626 h 1937"/>
                    <a:gd name="T110" fmla="*/ 441 w 1936"/>
                    <a:gd name="T111" fmla="*/ 540 h 1937"/>
                    <a:gd name="T112" fmla="*/ 419 w 1936"/>
                    <a:gd name="T113" fmla="*/ 453 h 1937"/>
                    <a:gd name="T114" fmla="*/ 495 w 1936"/>
                    <a:gd name="T115" fmla="*/ 123 h 1937"/>
                    <a:gd name="T116" fmla="*/ 651 w 1936"/>
                    <a:gd name="T117" fmla="*/ 315 h 1937"/>
                    <a:gd name="T118" fmla="*/ 733 w 1936"/>
                    <a:gd name="T119" fmla="*/ 349 h 1937"/>
                    <a:gd name="T120" fmla="*/ 834 w 1936"/>
                    <a:gd name="T121" fmla="*/ 337 h 1937"/>
                    <a:gd name="T122" fmla="*/ 912 w 1936"/>
                    <a:gd name="T123" fmla="*/ 278 h 1937"/>
                    <a:gd name="T124" fmla="*/ 951 w 1936"/>
                    <a:gd name="T125" fmla="*/ 186 h 1937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1936" h="1937">
                      <a:moveTo>
                        <a:pt x="968" y="584"/>
                      </a:moveTo>
                      <a:lnTo>
                        <a:pt x="916" y="588"/>
                      </a:lnTo>
                      <a:lnTo>
                        <a:pt x="867" y="598"/>
                      </a:lnTo>
                      <a:lnTo>
                        <a:pt x="819" y="615"/>
                      </a:lnTo>
                      <a:lnTo>
                        <a:pt x="774" y="637"/>
                      </a:lnTo>
                      <a:lnTo>
                        <a:pt x="733" y="664"/>
                      </a:lnTo>
                      <a:lnTo>
                        <a:pt x="697" y="697"/>
                      </a:lnTo>
                      <a:lnTo>
                        <a:pt x="664" y="733"/>
                      </a:lnTo>
                      <a:lnTo>
                        <a:pt x="637" y="775"/>
                      </a:lnTo>
                      <a:lnTo>
                        <a:pt x="615" y="819"/>
                      </a:lnTo>
                      <a:lnTo>
                        <a:pt x="598" y="866"/>
                      </a:lnTo>
                      <a:lnTo>
                        <a:pt x="588" y="916"/>
                      </a:lnTo>
                      <a:lnTo>
                        <a:pt x="584" y="968"/>
                      </a:lnTo>
                      <a:lnTo>
                        <a:pt x="588" y="1020"/>
                      </a:lnTo>
                      <a:lnTo>
                        <a:pt x="598" y="1071"/>
                      </a:lnTo>
                      <a:lnTo>
                        <a:pt x="615" y="1118"/>
                      </a:lnTo>
                      <a:lnTo>
                        <a:pt x="637" y="1162"/>
                      </a:lnTo>
                      <a:lnTo>
                        <a:pt x="664" y="1203"/>
                      </a:lnTo>
                      <a:lnTo>
                        <a:pt x="697" y="1240"/>
                      </a:lnTo>
                      <a:lnTo>
                        <a:pt x="733" y="1272"/>
                      </a:lnTo>
                      <a:lnTo>
                        <a:pt x="774" y="1300"/>
                      </a:lnTo>
                      <a:lnTo>
                        <a:pt x="819" y="1321"/>
                      </a:lnTo>
                      <a:lnTo>
                        <a:pt x="867" y="1338"/>
                      </a:lnTo>
                      <a:lnTo>
                        <a:pt x="916" y="1349"/>
                      </a:lnTo>
                      <a:lnTo>
                        <a:pt x="968" y="1352"/>
                      </a:lnTo>
                      <a:lnTo>
                        <a:pt x="1020" y="1349"/>
                      </a:lnTo>
                      <a:lnTo>
                        <a:pt x="1070" y="1338"/>
                      </a:lnTo>
                      <a:lnTo>
                        <a:pt x="1117" y="1321"/>
                      </a:lnTo>
                      <a:lnTo>
                        <a:pt x="1162" y="1300"/>
                      </a:lnTo>
                      <a:lnTo>
                        <a:pt x="1203" y="1272"/>
                      </a:lnTo>
                      <a:lnTo>
                        <a:pt x="1239" y="1239"/>
                      </a:lnTo>
                      <a:lnTo>
                        <a:pt x="1272" y="1203"/>
                      </a:lnTo>
                      <a:lnTo>
                        <a:pt x="1299" y="1162"/>
                      </a:lnTo>
                      <a:lnTo>
                        <a:pt x="1322" y="1117"/>
                      </a:lnTo>
                      <a:lnTo>
                        <a:pt x="1339" y="1071"/>
                      </a:lnTo>
                      <a:lnTo>
                        <a:pt x="1349" y="1020"/>
                      </a:lnTo>
                      <a:lnTo>
                        <a:pt x="1352" y="968"/>
                      </a:lnTo>
                      <a:lnTo>
                        <a:pt x="1349" y="916"/>
                      </a:lnTo>
                      <a:lnTo>
                        <a:pt x="1339" y="866"/>
                      </a:lnTo>
                      <a:lnTo>
                        <a:pt x="1322" y="819"/>
                      </a:lnTo>
                      <a:lnTo>
                        <a:pt x="1300" y="775"/>
                      </a:lnTo>
                      <a:lnTo>
                        <a:pt x="1272" y="734"/>
                      </a:lnTo>
                      <a:lnTo>
                        <a:pt x="1239" y="697"/>
                      </a:lnTo>
                      <a:lnTo>
                        <a:pt x="1203" y="664"/>
                      </a:lnTo>
                      <a:lnTo>
                        <a:pt x="1162" y="637"/>
                      </a:lnTo>
                      <a:lnTo>
                        <a:pt x="1117" y="615"/>
                      </a:lnTo>
                      <a:lnTo>
                        <a:pt x="1070" y="598"/>
                      </a:lnTo>
                      <a:lnTo>
                        <a:pt x="1020" y="588"/>
                      </a:lnTo>
                      <a:lnTo>
                        <a:pt x="968" y="584"/>
                      </a:lnTo>
                      <a:close/>
                      <a:moveTo>
                        <a:pt x="977" y="0"/>
                      </a:moveTo>
                      <a:lnTo>
                        <a:pt x="1230" y="37"/>
                      </a:lnTo>
                      <a:lnTo>
                        <a:pt x="1204" y="222"/>
                      </a:lnTo>
                      <a:lnTo>
                        <a:pt x="1202" y="252"/>
                      </a:lnTo>
                      <a:lnTo>
                        <a:pt x="1205" y="283"/>
                      </a:lnTo>
                      <a:lnTo>
                        <a:pt x="1212" y="311"/>
                      </a:lnTo>
                      <a:lnTo>
                        <a:pt x="1224" y="339"/>
                      </a:lnTo>
                      <a:lnTo>
                        <a:pt x="1240" y="364"/>
                      </a:lnTo>
                      <a:lnTo>
                        <a:pt x="1262" y="388"/>
                      </a:lnTo>
                      <a:lnTo>
                        <a:pt x="1284" y="407"/>
                      </a:lnTo>
                      <a:lnTo>
                        <a:pt x="1310" y="422"/>
                      </a:lnTo>
                      <a:lnTo>
                        <a:pt x="1339" y="433"/>
                      </a:lnTo>
                      <a:lnTo>
                        <a:pt x="1367" y="439"/>
                      </a:lnTo>
                      <a:lnTo>
                        <a:pt x="1396" y="441"/>
                      </a:lnTo>
                      <a:lnTo>
                        <a:pt x="1425" y="439"/>
                      </a:lnTo>
                      <a:lnTo>
                        <a:pt x="1455" y="431"/>
                      </a:lnTo>
                      <a:lnTo>
                        <a:pt x="1483" y="419"/>
                      </a:lnTo>
                      <a:lnTo>
                        <a:pt x="1509" y="402"/>
                      </a:lnTo>
                      <a:lnTo>
                        <a:pt x="1659" y="291"/>
                      </a:lnTo>
                      <a:lnTo>
                        <a:pt x="1813" y="495"/>
                      </a:lnTo>
                      <a:lnTo>
                        <a:pt x="1663" y="608"/>
                      </a:lnTo>
                      <a:lnTo>
                        <a:pt x="1640" y="627"/>
                      </a:lnTo>
                      <a:lnTo>
                        <a:pt x="1621" y="651"/>
                      </a:lnTo>
                      <a:lnTo>
                        <a:pt x="1606" y="677"/>
                      </a:lnTo>
                      <a:lnTo>
                        <a:pt x="1595" y="704"/>
                      </a:lnTo>
                      <a:lnTo>
                        <a:pt x="1588" y="733"/>
                      </a:lnTo>
                      <a:lnTo>
                        <a:pt x="1586" y="768"/>
                      </a:lnTo>
                      <a:lnTo>
                        <a:pt x="1590" y="802"/>
                      </a:lnTo>
                      <a:lnTo>
                        <a:pt x="1601" y="834"/>
                      </a:lnTo>
                      <a:lnTo>
                        <a:pt x="1615" y="862"/>
                      </a:lnTo>
                      <a:lnTo>
                        <a:pt x="1634" y="889"/>
                      </a:lnTo>
                      <a:lnTo>
                        <a:pt x="1658" y="912"/>
                      </a:lnTo>
                      <a:lnTo>
                        <a:pt x="1686" y="930"/>
                      </a:lnTo>
                      <a:lnTo>
                        <a:pt x="1717" y="943"/>
                      </a:lnTo>
                      <a:lnTo>
                        <a:pt x="1751" y="951"/>
                      </a:lnTo>
                      <a:lnTo>
                        <a:pt x="1936" y="977"/>
                      </a:lnTo>
                      <a:lnTo>
                        <a:pt x="1900" y="1230"/>
                      </a:lnTo>
                      <a:lnTo>
                        <a:pt x="1715" y="1204"/>
                      </a:lnTo>
                      <a:lnTo>
                        <a:pt x="1684" y="1202"/>
                      </a:lnTo>
                      <a:lnTo>
                        <a:pt x="1655" y="1205"/>
                      </a:lnTo>
                      <a:lnTo>
                        <a:pt x="1625" y="1212"/>
                      </a:lnTo>
                      <a:lnTo>
                        <a:pt x="1598" y="1224"/>
                      </a:lnTo>
                      <a:lnTo>
                        <a:pt x="1572" y="1240"/>
                      </a:lnTo>
                      <a:lnTo>
                        <a:pt x="1549" y="1262"/>
                      </a:lnTo>
                      <a:lnTo>
                        <a:pt x="1529" y="1284"/>
                      </a:lnTo>
                      <a:lnTo>
                        <a:pt x="1515" y="1310"/>
                      </a:lnTo>
                      <a:lnTo>
                        <a:pt x="1503" y="1338"/>
                      </a:lnTo>
                      <a:lnTo>
                        <a:pt x="1498" y="1367"/>
                      </a:lnTo>
                      <a:lnTo>
                        <a:pt x="1495" y="1396"/>
                      </a:lnTo>
                      <a:lnTo>
                        <a:pt x="1498" y="1425"/>
                      </a:lnTo>
                      <a:lnTo>
                        <a:pt x="1506" y="1455"/>
                      </a:lnTo>
                      <a:lnTo>
                        <a:pt x="1517" y="1483"/>
                      </a:lnTo>
                      <a:lnTo>
                        <a:pt x="1534" y="1509"/>
                      </a:lnTo>
                      <a:lnTo>
                        <a:pt x="1647" y="1659"/>
                      </a:lnTo>
                      <a:lnTo>
                        <a:pt x="1442" y="1813"/>
                      </a:lnTo>
                      <a:lnTo>
                        <a:pt x="1330" y="1664"/>
                      </a:lnTo>
                      <a:lnTo>
                        <a:pt x="1309" y="1640"/>
                      </a:lnTo>
                      <a:lnTo>
                        <a:pt x="1287" y="1621"/>
                      </a:lnTo>
                      <a:lnTo>
                        <a:pt x="1261" y="1606"/>
                      </a:lnTo>
                      <a:lnTo>
                        <a:pt x="1232" y="1595"/>
                      </a:lnTo>
                      <a:lnTo>
                        <a:pt x="1203" y="1588"/>
                      </a:lnTo>
                      <a:lnTo>
                        <a:pt x="1168" y="1587"/>
                      </a:lnTo>
                      <a:lnTo>
                        <a:pt x="1135" y="1590"/>
                      </a:lnTo>
                      <a:lnTo>
                        <a:pt x="1104" y="1600"/>
                      </a:lnTo>
                      <a:lnTo>
                        <a:pt x="1074" y="1615"/>
                      </a:lnTo>
                      <a:lnTo>
                        <a:pt x="1048" y="1635"/>
                      </a:lnTo>
                      <a:lnTo>
                        <a:pt x="1026" y="1659"/>
                      </a:lnTo>
                      <a:lnTo>
                        <a:pt x="1008" y="1686"/>
                      </a:lnTo>
                      <a:lnTo>
                        <a:pt x="994" y="1718"/>
                      </a:lnTo>
                      <a:lnTo>
                        <a:pt x="986" y="1751"/>
                      </a:lnTo>
                      <a:lnTo>
                        <a:pt x="959" y="1937"/>
                      </a:lnTo>
                      <a:lnTo>
                        <a:pt x="706" y="1901"/>
                      </a:lnTo>
                      <a:lnTo>
                        <a:pt x="732" y="1714"/>
                      </a:lnTo>
                      <a:lnTo>
                        <a:pt x="734" y="1684"/>
                      </a:lnTo>
                      <a:lnTo>
                        <a:pt x="731" y="1655"/>
                      </a:lnTo>
                      <a:lnTo>
                        <a:pt x="724" y="1625"/>
                      </a:lnTo>
                      <a:lnTo>
                        <a:pt x="712" y="1598"/>
                      </a:lnTo>
                      <a:lnTo>
                        <a:pt x="696" y="1572"/>
                      </a:lnTo>
                      <a:lnTo>
                        <a:pt x="675" y="1548"/>
                      </a:lnTo>
                      <a:lnTo>
                        <a:pt x="652" y="1529"/>
                      </a:lnTo>
                      <a:lnTo>
                        <a:pt x="626" y="1515"/>
                      </a:lnTo>
                      <a:lnTo>
                        <a:pt x="598" y="1504"/>
                      </a:lnTo>
                      <a:lnTo>
                        <a:pt x="570" y="1498"/>
                      </a:lnTo>
                      <a:lnTo>
                        <a:pt x="540" y="1495"/>
                      </a:lnTo>
                      <a:lnTo>
                        <a:pt x="511" y="1498"/>
                      </a:lnTo>
                      <a:lnTo>
                        <a:pt x="481" y="1506"/>
                      </a:lnTo>
                      <a:lnTo>
                        <a:pt x="453" y="1517"/>
                      </a:lnTo>
                      <a:lnTo>
                        <a:pt x="427" y="1534"/>
                      </a:lnTo>
                      <a:lnTo>
                        <a:pt x="277" y="1647"/>
                      </a:lnTo>
                      <a:lnTo>
                        <a:pt x="124" y="1441"/>
                      </a:lnTo>
                      <a:lnTo>
                        <a:pt x="274" y="1329"/>
                      </a:lnTo>
                      <a:lnTo>
                        <a:pt x="296" y="1309"/>
                      </a:lnTo>
                      <a:lnTo>
                        <a:pt x="316" y="1286"/>
                      </a:lnTo>
                      <a:lnTo>
                        <a:pt x="330" y="1260"/>
                      </a:lnTo>
                      <a:lnTo>
                        <a:pt x="341" y="1232"/>
                      </a:lnTo>
                      <a:lnTo>
                        <a:pt x="348" y="1203"/>
                      </a:lnTo>
                      <a:lnTo>
                        <a:pt x="351" y="1168"/>
                      </a:lnTo>
                      <a:lnTo>
                        <a:pt x="346" y="1135"/>
                      </a:lnTo>
                      <a:lnTo>
                        <a:pt x="336" y="1104"/>
                      </a:lnTo>
                      <a:lnTo>
                        <a:pt x="321" y="1074"/>
                      </a:lnTo>
                      <a:lnTo>
                        <a:pt x="302" y="1048"/>
                      </a:lnTo>
                      <a:lnTo>
                        <a:pt x="277" y="1026"/>
                      </a:lnTo>
                      <a:lnTo>
                        <a:pt x="250" y="1008"/>
                      </a:lnTo>
                      <a:lnTo>
                        <a:pt x="220" y="994"/>
                      </a:lnTo>
                      <a:lnTo>
                        <a:pt x="186" y="986"/>
                      </a:lnTo>
                      <a:lnTo>
                        <a:pt x="0" y="959"/>
                      </a:lnTo>
                      <a:lnTo>
                        <a:pt x="37" y="706"/>
                      </a:lnTo>
                      <a:lnTo>
                        <a:pt x="222" y="732"/>
                      </a:lnTo>
                      <a:lnTo>
                        <a:pt x="252" y="734"/>
                      </a:lnTo>
                      <a:lnTo>
                        <a:pt x="282" y="731"/>
                      </a:lnTo>
                      <a:lnTo>
                        <a:pt x="311" y="724"/>
                      </a:lnTo>
                      <a:lnTo>
                        <a:pt x="338" y="712"/>
                      </a:lnTo>
                      <a:lnTo>
                        <a:pt x="364" y="696"/>
                      </a:lnTo>
                      <a:lnTo>
                        <a:pt x="388" y="676"/>
                      </a:lnTo>
                      <a:lnTo>
                        <a:pt x="407" y="652"/>
                      </a:lnTo>
                      <a:lnTo>
                        <a:pt x="422" y="626"/>
                      </a:lnTo>
                      <a:lnTo>
                        <a:pt x="433" y="599"/>
                      </a:lnTo>
                      <a:lnTo>
                        <a:pt x="439" y="569"/>
                      </a:lnTo>
                      <a:lnTo>
                        <a:pt x="441" y="540"/>
                      </a:lnTo>
                      <a:lnTo>
                        <a:pt x="439" y="511"/>
                      </a:lnTo>
                      <a:lnTo>
                        <a:pt x="431" y="481"/>
                      </a:lnTo>
                      <a:lnTo>
                        <a:pt x="419" y="453"/>
                      </a:lnTo>
                      <a:lnTo>
                        <a:pt x="402" y="427"/>
                      </a:lnTo>
                      <a:lnTo>
                        <a:pt x="291" y="277"/>
                      </a:lnTo>
                      <a:lnTo>
                        <a:pt x="495" y="123"/>
                      </a:lnTo>
                      <a:lnTo>
                        <a:pt x="607" y="274"/>
                      </a:lnTo>
                      <a:lnTo>
                        <a:pt x="627" y="296"/>
                      </a:lnTo>
                      <a:lnTo>
                        <a:pt x="651" y="315"/>
                      </a:lnTo>
                      <a:lnTo>
                        <a:pt x="676" y="331"/>
                      </a:lnTo>
                      <a:lnTo>
                        <a:pt x="704" y="343"/>
                      </a:lnTo>
                      <a:lnTo>
                        <a:pt x="733" y="349"/>
                      </a:lnTo>
                      <a:lnTo>
                        <a:pt x="768" y="350"/>
                      </a:lnTo>
                      <a:lnTo>
                        <a:pt x="802" y="346"/>
                      </a:lnTo>
                      <a:lnTo>
                        <a:pt x="834" y="337"/>
                      </a:lnTo>
                      <a:lnTo>
                        <a:pt x="862" y="322"/>
                      </a:lnTo>
                      <a:lnTo>
                        <a:pt x="889" y="302"/>
                      </a:lnTo>
                      <a:lnTo>
                        <a:pt x="912" y="278"/>
                      </a:lnTo>
                      <a:lnTo>
                        <a:pt x="930" y="251"/>
                      </a:lnTo>
                      <a:lnTo>
                        <a:pt x="943" y="219"/>
                      </a:lnTo>
                      <a:lnTo>
                        <a:pt x="951" y="186"/>
                      </a:lnTo>
                      <a:lnTo>
                        <a:pt x="97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uk-UA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8" name="Rectangle 65"/>
                <p:cNvSpPr>
                  <a:spLocks noChangeArrowheads="1"/>
                </p:cNvSpPr>
                <p:nvPr/>
              </p:nvSpPr>
              <p:spPr bwMode="auto">
                <a:xfrm>
                  <a:off x="5099" y="2679"/>
                  <a:ext cx="447" cy="12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/>
                  <a:endParaRPr lang="uk-UA" altLang="uk-UA">
                    <a:solidFill>
                      <a:schemeClr val="bg1"/>
                    </a:solidFill>
                    <a:latin typeface="+mn-lt"/>
                  </a:endParaRPr>
                </a:p>
              </p:txBody>
            </p:sp>
            <p:sp>
              <p:nvSpPr>
                <p:cNvPr id="159" name="Freeform 66"/>
                <p:cNvSpPr>
                  <a:spLocks/>
                </p:cNvSpPr>
                <p:nvPr/>
              </p:nvSpPr>
              <p:spPr bwMode="auto">
                <a:xfrm>
                  <a:off x="4994" y="3015"/>
                  <a:ext cx="465" cy="417"/>
                </a:xfrm>
                <a:custGeom>
                  <a:avLst/>
                  <a:gdLst>
                    <a:gd name="T0" fmla="*/ 82 w 465"/>
                    <a:gd name="T1" fmla="*/ 0 h 417"/>
                    <a:gd name="T2" fmla="*/ 465 w 465"/>
                    <a:gd name="T3" fmla="*/ 319 h 417"/>
                    <a:gd name="T4" fmla="*/ 384 w 465"/>
                    <a:gd name="T5" fmla="*/ 417 h 417"/>
                    <a:gd name="T6" fmla="*/ 0 w 465"/>
                    <a:gd name="T7" fmla="*/ 98 h 417"/>
                    <a:gd name="T8" fmla="*/ 82 w 465"/>
                    <a:gd name="T9" fmla="*/ 0 h 4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65" h="417">
                      <a:moveTo>
                        <a:pt x="82" y="0"/>
                      </a:moveTo>
                      <a:lnTo>
                        <a:pt x="465" y="319"/>
                      </a:lnTo>
                      <a:lnTo>
                        <a:pt x="384" y="417"/>
                      </a:lnTo>
                      <a:lnTo>
                        <a:pt x="0" y="98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uk-UA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0" name="Rectangle 67"/>
                <p:cNvSpPr>
                  <a:spLocks noChangeArrowheads="1"/>
                </p:cNvSpPr>
                <p:nvPr/>
              </p:nvSpPr>
              <p:spPr bwMode="auto">
                <a:xfrm>
                  <a:off x="4715" y="3192"/>
                  <a:ext cx="128" cy="44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/>
                  <a:endParaRPr lang="uk-UA" altLang="uk-UA">
                    <a:solidFill>
                      <a:schemeClr val="bg1"/>
                    </a:solidFill>
                    <a:latin typeface="+mn-lt"/>
                  </a:endParaRPr>
                </a:p>
              </p:txBody>
            </p:sp>
            <p:sp>
              <p:nvSpPr>
                <p:cNvPr id="161" name="Freeform 68"/>
                <p:cNvSpPr>
                  <a:spLocks/>
                </p:cNvSpPr>
                <p:nvPr/>
              </p:nvSpPr>
              <p:spPr bwMode="auto">
                <a:xfrm>
                  <a:off x="2013" y="1275"/>
                  <a:ext cx="543" cy="252"/>
                </a:xfrm>
                <a:custGeom>
                  <a:avLst/>
                  <a:gdLst>
                    <a:gd name="T0" fmla="*/ 512 w 543"/>
                    <a:gd name="T1" fmla="*/ 0 h 252"/>
                    <a:gd name="T2" fmla="*/ 543 w 543"/>
                    <a:gd name="T3" fmla="*/ 124 h 252"/>
                    <a:gd name="T4" fmla="*/ 30 w 543"/>
                    <a:gd name="T5" fmla="*/ 252 h 252"/>
                    <a:gd name="T6" fmla="*/ 0 w 543"/>
                    <a:gd name="T7" fmla="*/ 127 h 252"/>
                    <a:gd name="T8" fmla="*/ 0 w 543"/>
                    <a:gd name="T9" fmla="*/ 127 h 252"/>
                    <a:gd name="T10" fmla="*/ 512 w 543"/>
                    <a:gd name="T11" fmla="*/ 0 h 25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543" h="252">
                      <a:moveTo>
                        <a:pt x="512" y="0"/>
                      </a:moveTo>
                      <a:lnTo>
                        <a:pt x="543" y="124"/>
                      </a:lnTo>
                      <a:lnTo>
                        <a:pt x="30" y="252"/>
                      </a:lnTo>
                      <a:lnTo>
                        <a:pt x="0" y="127"/>
                      </a:lnTo>
                      <a:lnTo>
                        <a:pt x="5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uk-UA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2" name="Freeform 69"/>
                <p:cNvSpPr>
                  <a:spLocks/>
                </p:cNvSpPr>
                <p:nvPr/>
              </p:nvSpPr>
              <p:spPr bwMode="auto">
                <a:xfrm>
                  <a:off x="2119" y="645"/>
                  <a:ext cx="522" cy="423"/>
                </a:xfrm>
                <a:custGeom>
                  <a:avLst/>
                  <a:gdLst>
                    <a:gd name="T0" fmla="*/ 75 w 522"/>
                    <a:gd name="T1" fmla="*/ 0 h 423"/>
                    <a:gd name="T2" fmla="*/ 522 w 522"/>
                    <a:gd name="T3" fmla="*/ 319 h 423"/>
                    <a:gd name="T4" fmla="*/ 448 w 522"/>
                    <a:gd name="T5" fmla="*/ 423 h 423"/>
                    <a:gd name="T6" fmla="*/ 0 w 522"/>
                    <a:gd name="T7" fmla="*/ 104 h 423"/>
                    <a:gd name="T8" fmla="*/ 75 w 522"/>
                    <a:gd name="T9" fmla="*/ 0 h 4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2" h="423">
                      <a:moveTo>
                        <a:pt x="75" y="0"/>
                      </a:moveTo>
                      <a:lnTo>
                        <a:pt x="522" y="319"/>
                      </a:lnTo>
                      <a:lnTo>
                        <a:pt x="448" y="423"/>
                      </a:lnTo>
                      <a:lnTo>
                        <a:pt x="0" y="104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uk-UA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3" name="Freeform 70"/>
                <p:cNvSpPr>
                  <a:spLocks/>
                </p:cNvSpPr>
                <p:nvPr/>
              </p:nvSpPr>
              <p:spPr bwMode="auto">
                <a:xfrm>
                  <a:off x="2667" y="297"/>
                  <a:ext cx="255" cy="543"/>
                </a:xfrm>
                <a:custGeom>
                  <a:avLst/>
                  <a:gdLst>
                    <a:gd name="T0" fmla="*/ 124 w 255"/>
                    <a:gd name="T1" fmla="*/ 0 h 543"/>
                    <a:gd name="T2" fmla="*/ 124 w 255"/>
                    <a:gd name="T3" fmla="*/ 0 h 543"/>
                    <a:gd name="T4" fmla="*/ 255 w 255"/>
                    <a:gd name="T5" fmla="*/ 511 h 543"/>
                    <a:gd name="T6" fmla="*/ 131 w 255"/>
                    <a:gd name="T7" fmla="*/ 543 h 543"/>
                    <a:gd name="T8" fmla="*/ 0 w 255"/>
                    <a:gd name="T9" fmla="*/ 32 h 543"/>
                    <a:gd name="T10" fmla="*/ 124 w 255"/>
                    <a:gd name="T11" fmla="*/ 0 h 5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55" h="543">
                      <a:moveTo>
                        <a:pt x="124" y="0"/>
                      </a:moveTo>
                      <a:lnTo>
                        <a:pt x="124" y="0"/>
                      </a:lnTo>
                      <a:lnTo>
                        <a:pt x="255" y="511"/>
                      </a:lnTo>
                      <a:lnTo>
                        <a:pt x="131" y="543"/>
                      </a:lnTo>
                      <a:lnTo>
                        <a:pt x="0" y="32"/>
                      </a:lnTo>
                      <a:lnTo>
                        <a:pt x="1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uk-UA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7" name="Группа 76"/>
            <p:cNvGrpSpPr/>
            <p:nvPr/>
          </p:nvGrpSpPr>
          <p:grpSpPr>
            <a:xfrm>
              <a:off x="3618843" y="2978216"/>
              <a:ext cx="335476" cy="335476"/>
              <a:chOff x="7276927" y="1184504"/>
              <a:chExt cx="648000" cy="64800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1" name="Овал 80"/>
              <p:cNvSpPr/>
              <p:nvPr/>
            </p:nvSpPr>
            <p:spPr>
              <a:xfrm>
                <a:off x="7276927" y="1184504"/>
                <a:ext cx="648000" cy="648000"/>
              </a:xfrm>
              <a:prstGeom prst="ellipse">
                <a:avLst/>
              </a:prstGeom>
              <a:solidFill>
                <a:srgbClr val="C63E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pic>
            <p:nvPicPr>
              <p:cNvPr id="82" name="Picture 18">
                <a:extLst>
                  <a:ext uri="{FF2B5EF4-FFF2-40B4-BE49-F238E27FC236}">
                    <a16:creationId xmlns:a16="http://schemas.microsoft.com/office/drawing/2014/main" xmlns="" id="{9499DDD9-357F-44EA-9DD8-DD9BF7023E4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13089" t="25810" r="13089" b="25810"/>
              <a:stretch/>
            </p:blipFill>
            <p:spPr>
              <a:xfrm>
                <a:off x="7357258" y="1368227"/>
                <a:ext cx="469480" cy="307682"/>
              </a:xfrm>
              <a:prstGeom prst="rect">
                <a:avLst/>
              </a:prstGeom>
            </p:spPr>
          </p:pic>
        </p:grpSp>
        <p:grpSp>
          <p:nvGrpSpPr>
            <p:cNvPr id="86" name="Группа 85"/>
            <p:cNvGrpSpPr/>
            <p:nvPr/>
          </p:nvGrpSpPr>
          <p:grpSpPr>
            <a:xfrm>
              <a:off x="3764323" y="2979222"/>
              <a:ext cx="335476" cy="335476"/>
              <a:chOff x="7276927" y="2335925"/>
              <a:chExt cx="648000" cy="64800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7" name="Овал 86"/>
              <p:cNvSpPr/>
              <p:nvPr/>
            </p:nvSpPr>
            <p:spPr>
              <a:xfrm>
                <a:off x="7276927" y="2335925"/>
                <a:ext cx="648000" cy="648000"/>
              </a:xfrm>
              <a:prstGeom prst="ellipse">
                <a:avLst/>
              </a:prstGeom>
              <a:solidFill>
                <a:srgbClr val="278E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pic>
            <p:nvPicPr>
              <p:cNvPr id="88" name="Picture 14">
                <a:extLst>
                  <a:ext uri="{FF2B5EF4-FFF2-40B4-BE49-F238E27FC236}">
                    <a16:creationId xmlns:a16="http://schemas.microsoft.com/office/drawing/2014/main" xmlns="" id="{6B52F56C-ED75-4EBE-93F4-6F74E19E08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67213" y="2429681"/>
                <a:ext cx="472692" cy="472694"/>
              </a:xfrm>
              <a:prstGeom prst="ellipse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Параллелограмм 194"/>
          <p:cNvSpPr/>
          <p:nvPr/>
        </p:nvSpPr>
        <p:spPr>
          <a:xfrm flipH="1">
            <a:off x="102975" y="4389364"/>
            <a:ext cx="2869841" cy="1837438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uk-UA" sz="1200" kern="0">
              <a:solidFill>
                <a:prstClr val="white"/>
              </a:solidFill>
            </a:endParaRPr>
          </a:p>
        </p:txBody>
      </p:sp>
      <p:sp>
        <p:nvSpPr>
          <p:cNvPr id="196" name="Параллелограмм 195"/>
          <p:cNvSpPr/>
          <p:nvPr/>
        </p:nvSpPr>
        <p:spPr>
          <a:xfrm flipH="1">
            <a:off x="3126574" y="4376081"/>
            <a:ext cx="2869841" cy="1837438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uk-UA" sz="1200" kern="0">
                <a:solidFill>
                  <a:prstClr val="white"/>
                </a:solidFill>
              </a:rPr>
              <a:t>21,4 млн грн</a:t>
            </a:r>
          </a:p>
        </p:txBody>
      </p:sp>
      <p:sp>
        <p:nvSpPr>
          <p:cNvPr id="197" name="Параллелограмм 196"/>
          <p:cNvSpPr/>
          <p:nvPr/>
        </p:nvSpPr>
        <p:spPr>
          <a:xfrm flipH="1">
            <a:off x="6180754" y="4389364"/>
            <a:ext cx="2869841" cy="1837438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uk-UA" sz="1200" kern="0">
              <a:solidFill>
                <a:prstClr val="white"/>
              </a:solidFill>
            </a:endParaRPr>
          </a:p>
        </p:txBody>
      </p:sp>
      <p:sp>
        <p:nvSpPr>
          <p:cNvPr id="198" name="Параллелограмм 197"/>
          <p:cNvSpPr/>
          <p:nvPr/>
        </p:nvSpPr>
        <p:spPr>
          <a:xfrm flipH="1">
            <a:off x="9173400" y="2255617"/>
            <a:ext cx="2869841" cy="1538676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uk-UA" sz="1200" kern="0">
              <a:solidFill>
                <a:prstClr val="white"/>
              </a:solidFill>
            </a:endParaRPr>
          </a:p>
        </p:txBody>
      </p:sp>
      <p:sp>
        <p:nvSpPr>
          <p:cNvPr id="191" name="Параллелограмм 190"/>
          <p:cNvSpPr/>
          <p:nvPr/>
        </p:nvSpPr>
        <p:spPr>
          <a:xfrm>
            <a:off x="1244698" y="3206095"/>
            <a:ext cx="1305232" cy="361347"/>
          </a:xfrm>
          <a:prstGeom prst="parallelogram">
            <a:avLst/>
          </a:prstGeom>
          <a:solidFill>
            <a:srgbClr val="F6DE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uk-UA" sz="1200" kern="0">
              <a:solidFill>
                <a:prstClr val="white"/>
              </a:solidFill>
            </a:endParaRPr>
          </a:p>
        </p:txBody>
      </p:sp>
      <p:sp>
        <p:nvSpPr>
          <p:cNvPr id="192" name="Параллелограмм 191"/>
          <p:cNvSpPr/>
          <p:nvPr/>
        </p:nvSpPr>
        <p:spPr>
          <a:xfrm>
            <a:off x="1244698" y="2558585"/>
            <a:ext cx="1305232" cy="361347"/>
          </a:xfrm>
          <a:prstGeom prst="parallelogram">
            <a:avLst/>
          </a:prstGeom>
          <a:solidFill>
            <a:srgbClr val="F6DE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uk-UA" sz="1200" kern="0">
              <a:solidFill>
                <a:prstClr val="white"/>
              </a:solidFill>
            </a:endParaRPr>
          </a:p>
        </p:txBody>
      </p:sp>
      <p:sp>
        <p:nvSpPr>
          <p:cNvPr id="193" name="Параллелограмм 192"/>
          <p:cNvSpPr/>
          <p:nvPr/>
        </p:nvSpPr>
        <p:spPr>
          <a:xfrm>
            <a:off x="1244698" y="3853606"/>
            <a:ext cx="1305232" cy="361347"/>
          </a:xfrm>
          <a:prstGeom prst="parallelogram">
            <a:avLst/>
          </a:prstGeom>
          <a:solidFill>
            <a:srgbClr val="F6DE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uk-UA" sz="1200" kern="0">
              <a:solidFill>
                <a:prstClr val="white"/>
              </a:solidFill>
            </a:endParaRPr>
          </a:p>
        </p:txBody>
      </p:sp>
      <p:sp>
        <p:nvSpPr>
          <p:cNvPr id="189" name="Параллелограмм 188"/>
          <p:cNvSpPr/>
          <p:nvPr/>
        </p:nvSpPr>
        <p:spPr>
          <a:xfrm>
            <a:off x="4268788" y="3780064"/>
            <a:ext cx="1517033" cy="361347"/>
          </a:xfrm>
          <a:prstGeom prst="parallelogram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uk-UA" sz="1200" kern="0">
              <a:solidFill>
                <a:prstClr val="white"/>
              </a:solidFill>
            </a:endParaRPr>
          </a:p>
        </p:txBody>
      </p:sp>
      <p:sp>
        <p:nvSpPr>
          <p:cNvPr id="190" name="Параллелограмм 189"/>
          <p:cNvSpPr/>
          <p:nvPr/>
        </p:nvSpPr>
        <p:spPr>
          <a:xfrm>
            <a:off x="4268788" y="2808724"/>
            <a:ext cx="1517033" cy="361347"/>
          </a:xfrm>
          <a:prstGeom prst="parallelogram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uk-UA" sz="1200" kern="0">
              <a:solidFill>
                <a:prstClr val="white"/>
              </a:solidFill>
            </a:endParaRPr>
          </a:p>
        </p:txBody>
      </p:sp>
      <p:sp>
        <p:nvSpPr>
          <p:cNvPr id="185" name="Параллелограмм 184"/>
          <p:cNvSpPr/>
          <p:nvPr/>
        </p:nvSpPr>
        <p:spPr>
          <a:xfrm>
            <a:off x="7386350" y="3780064"/>
            <a:ext cx="1517033" cy="361347"/>
          </a:xfrm>
          <a:prstGeom prst="parallelogram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uk-UA" sz="1200" kern="0">
              <a:solidFill>
                <a:prstClr val="white"/>
              </a:solidFill>
            </a:endParaRPr>
          </a:p>
        </p:txBody>
      </p:sp>
      <p:sp>
        <p:nvSpPr>
          <p:cNvPr id="184" name="Параллелограмм 183"/>
          <p:cNvSpPr/>
          <p:nvPr/>
        </p:nvSpPr>
        <p:spPr>
          <a:xfrm>
            <a:off x="7386350" y="2854408"/>
            <a:ext cx="1517033" cy="361347"/>
          </a:xfrm>
          <a:prstGeom prst="parallelogram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uk-UA" sz="1200" kern="0">
              <a:solidFill>
                <a:prstClr val="white"/>
              </a:solidFill>
            </a:endParaRPr>
          </a:p>
        </p:txBody>
      </p:sp>
      <p:sp>
        <p:nvSpPr>
          <p:cNvPr id="68613" name="Google Shape;79;p1"/>
          <p:cNvSpPr txBox="1">
            <a:spLocks noChangeArrowheads="1"/>
          </p:cNvSpPr>
          <p:nvPr/>
        </p:nvSpPr>
        <p:spPr bwMode="auto">
          <a:xfrm>
            <a:off x="7046959" y="1511539"/>
            <a:ext cx="1060388" cy="352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20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uk-UA" altLang="uk-UA" sz="20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Calibri" panose="020F0502020204030204" pitchFamily="34" charset="0"/>
                <a:sym typeface="Calibri" panose="020F0502020204030204" pitchFamily="34" charset="0"/>
              </a:rPr>
              <a:t>Лікарні</a:t>
            </a:r>
            <a:endParaRPr lang="uk-UA" altLang="uk-UA" sz="2000" b="1" dirty="0">
              <a:solidFill>
                <a:schemeClr val="accent5">
                  <a:lumMod val="75000"/>
                </a:schemeClr>
              </a:solidFill>
              <a:latin typeface="+mn-lt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8614" name="Google Shape;79;p1"/>
          <p:cNvSpPr txBox="1">
            <a:spLocks noChangeArrowheads="1"/>
          </p:cNvSpPr>
          <p:nvPr/>
        </p:nvSpPr>
        <p:spPr bwMode="auto">
          <a:xfrm>
            <a:off x="990719" y="1513335"/>
            <a:ext cx="1950108" cy="352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20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uk-UA" altLang="uk-UA" sz="2000" b="1" dirty="0">
                <a:solidFill>
                  <a:srgbClr val="C63E96"/>
                </a:solidFill>
                <a:latin typeface="+mn-lt"/>
                <a:cs typeface="Calibri" panose="020F0502020204030204" pitchFamily="34" charset="0"/>
                <a:sym typeface="Calibri" panose="020F0502020204030204" pitchFamily="34" charset="0"/>
              </a:rPr>
              <a:t>Дитячі </a:t>
            </a:r>
            <a:r>
              <a:rPr lang="uk-UA" altLang="uk-UA" sz="2000" b="1" dirty="0" smtClean="0">
                <a:solidFill>
                  <a:srgbClr val="C63E96"/>
                </a:solidFill>
                <a:latin typeface="+mn-lt"/>
                <a:cs typeface="Calibri" panose="020F0502020204030204" pitchFamily="34" charset="0"/>
                <a:sym typeface="Calibri" panose="020F0502020204030204" pitchFamily="34" charset="0"/>
              </a:rPr>
              <a:t>садки</a:t>
            </a:r>
            <a:endParaRPr lang="uk-UA" altLang="uk-UA" sz="2000" b="1" dirty="0">
              <a:solidFill>
                <a:srgbClr val="C63E96"/>
              </a:solidFill>
              <a:latin typeface="+mn-lt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8615" name="Google Shape;79;p1"/>
          <p:cNvSpPr txBox="1">
            <a:spLocks noChangeArrowheads="1"/>
          </p:cNvSpPr>
          <p:nvPr/>
        </p:nvSpPr>
        <p:spPr bwMode="auto">
          <a:xfrm>
            <a:off x="7032786" y="1816877"/>
            <a:ext cx="1178125" cy="515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uk-UA" altLang="uk-UA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Добудова та реконструкція існуючих </a:t>
            </a:r>
          </a:p>
        </p:txBody>
      </p:sp>
      <p:cxnSp>
        <p:nvCxnSpPr>
          <p:cNvPr id="47" name="Straight Connector 3">
            <a:extLst/>
          </p:cNvPr>
          <p:cNvCxnSpPr/>
          <p:nvPr/>
        </p:nvCxnSpPr>
        <p:spPr>
          <a:xfrm>
            <a:off x="6087869" y="1393695"/>
            <a:ext cx="0" cy="5040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10">
            <a:extLst/>
          </p:cNvPr>
          <p:cNvCxnSpPr/>
          <p:nvPr/>
        </p:nvCxnSpPr>
        <p:spPr>
          <a:xfrm>
            <a:off x="3044956" y="1393695"/>
            <a:ext cx="9478" cy="5040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618" name="Google Shape;79;p1"/>
          <p:cNvSpPr txBox="1">
            <a:spLocks noChangeArrowheads="1"/>
          </p:cNvSpPr>
          <p:nvPr/>
        </p:nvSpPr>
        <p:spPr bwMode="auto">
          <a:xfrm>
            <a:off x="6664356" y="3393964"/>
            <a:ext cx="1594780" cy="408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2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uk-UA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Клінічна лікарня ШМД м. Вінниця</a:t>
            </a:r>
            <a:endParaRPr lang="uk-UA" altLang="uk-UA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8619" name="Google Shape;79;p1"/>
          <p:cNvSpPr txBox="1">
            <a:spLocks noChangeArrowheads="1"/>
          </p:cNvSpPr>
          <p:nvPr/>
        </p:nvSpPr>
        <p:spPr bwMode="auto">
          <a:xfrm>
            <a:off x="4014784" y="1385094"/>
            <a:ext cx="1580582" cy="605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>
            <a:defPPr>
              <a:defRPr lang="uk-UA"/>
            </a:defPPr>
            <a:lvl1pPr eaLnBrk="1" hangingPunct="1">
              <a:buClr>
                <a:srgbClr val="000000"/>
              </a:buClr>
              <a:buSzPts val="3600"/>
              <a:buFont typeface="Arial" panose="020B0604020202020204" pitchFamily="34" charset="0"/>
              <a:buNone/>
              <a:defRPr sz="2000" b="1">
                <a:solidFill>
                  <a:srgbClr val="A6A6A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ts val="2000"/>
              </a:lnSpc>
            </a:pPr>
            <a:r>
              <a:rPr lang="uk-UA" altLang="uk-UA" dirty="0" smtClean="0">
                <a:solidFill>
                  <a:srgbClr val="35842B"/>
                </a:solidFill>
                <a:latin typeface="+mn-lt"/>
                <a:sym typeface="Calibri" panose="020F0502020204030204" pitchFamily="34" charset="0"/>
              </a:rPr>
              <a:t>Спортивні споруди</a:t>
            </a:r>
            <a:endParaRPr lang="uk-UA" altLang="uk-UA" dirty="0">
              <a:solidFill>
                <a:srgbClr val="35842B"/>
              </a:solidFill>
              <a:latin typeface="+mn-lt"/>
              <a:sym typeface="Calibri" panose="020F0502020204030204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8291492" y="1889953"/>
            <a:ext cx="3219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uk-UA" sz="1800" b="1" kern="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Arial"/>
                <a:cs typeface="Arial"/>
                <a:sym typeface="Calibri"/>
              </a:rPr>
              <a:t>2</a:t>
            </a:r>
            <a:endParaRPr lang="uk-UA" sz="1800" b="1" kern="0" dirty="0">
              <a:solidFill>
                <a:schemeClr val="bg2">
                  <a:lumMod val="50000"/>
                </a:schemeClr>
              </a:solidFill>
              <a:latin typeface="+mn-lt"/>
              <a:ea typeface="Arial"/>
              <a:cs typeface="Arial"/>
              <a:sym typeface="Calibri"/>
            </a:endParaRPr>
          </a:p>
        </p:txBody>
      </p:sp>
      <p:sp>
        <p:nvSpPr>
          <p:cNvPr id="68623" name="Google Shape;79;p1"/>
          <p:cNvSpPr txBox="1">
            <a:spLocks noChangeArrowheads="1"/>
          </p:cNvSpPr>
          <p:nvPr/>
        </p:nvSpPr>
        <p:spPr bwMode="auto">
          <a:xfrm>
            <a:off x="4031240" y="1957938"/>
            <a:ext cx="1155700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uk-UA" altLang="uk-UA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Реконструкція</a:t>
            </a:r>
          </a:p>
        </p:txBody>
      </p:sp>
      <p:sp>
        <p:nvSpPr>
          <p:cNvPr id="67" name="Прямокутник 66"/>
          <p:cNvSpPr/>
          <p:nvPr/>
        </p:nvSpPr>
        <p:spPr>
          <a:xfrm>
            <a:off x="5015048" y="1889953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uk-UA" sz="1800" b="1" kern="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Arial"/>
                <a:cs typeface="Arial"/>
                <a:sym typeface="Calibri"/>
              </a:rPr>
              <a:t>2</a:t>
            </a:r>
            <a:endParaRPr lang="uk-UA" sz="1800" b="1" kern="0" dirty="0">
              <a:solidFill>
                <a:schemeClr val="bg2">
                  <a:lumMod val="50000"/>
                </a:schemeClr>
              </a:solidFill>
              <a:latin typeface="+mn-lt"/>
              <a:ea typeface="Arial"/>
              <a:cs typeface="Arial"/>
              <a:sym typeface="Calibri"/>
            </a:endParaRPr>
          </a:p>
        </p:txBody>
      </p:sp>
      <p:sp>
        <p:nvSpPr>
          <p:cNvPr id="68627" name="Прямокутник 8"/>
          <p:cNvSpPr>
            <a:spLocks noChangeArrowheads="1"/>
          </p:cNvSpPr>
          <p:nvPr/>
        </p:nvSpPr>
        <p:spPr bwMode="auto">
          <a:xfrm>
            <a:off x="6664356" y="2439568"/>
            <a:ext cx="178234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2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uk-UA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Хіміотерапевтичний корпус </a:t>
            </a:r>
            <a:r>
              <a:rPr lang="uk-UA" altLang="uk-UA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онко</a:t>
            </a:r>
            <a:r>
              <a:rPr lang="uk-UA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центру </a:t>
            </a:r>
            <a:endParaRPr lang="uk-UA" altLang="uk-UA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eaLnBrk="1" hangingPunct="1">
              <a:lnSpc>
                <a:spcPts val="12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uk-UA" altLang="uk-UA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м Вінниця </a:t>
            </a:r>
            <a:r>
              <a:rPr lang="uk-UA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endParaRPr lang="uk-UA" altLang="uk-UA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8636" name="Прямокутник 15"/>
          <p:cNvSpPr>
            <a:spLocks noChangeArrowheads="1"/>
          </p:cNvSpPr>
          <p:nvPr/>
        </p:nvSpPr>
        <p:spPr bwMode="auto">
          <a:xfrm>
            <a:off x="7452910" y="2890833"/>
            <a:ext cx="11779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28 </a:t>
            </a:r>
            <a:r>
              <a:rPr lang="uk-UA" altLang="uk-UA" sz="1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ліжко.місць</a:t>
            </a:r>
            <a:endParaRPr lang="uk-UA" altLang="uk-UA" sz="1200" dirty="0">
              <a:solidFill>
                <a:schemeClr val="tx1"/>
              </a:solidFill>
            </a:endParaRPr>
          </a:p>
        </p:txBody>
      </p:sp>
      <p:sp>
        <p:nvSpPr>
          <p:cNvPr id="68637" name="Прямокутник 72"/>
          <p:cNvSpPr>
            <a:spLocks noChangeArrowheads="1"/>
          </p:cNvSpPr>
          <p:nvPr/>
        </p:nvSpPr>
        <p:spPr bwMode="auto">
          <a:xfrm>
            <a:off x="7385953" y="3816178"/>
            <a:ext cx="16568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100</a:t>
            </a:r>
            <a:r>
              <a:rPr lang="en-US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uk-UA" altLang="uk-UA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звернень/добу</a:t>
            </a:r>
            <a:endParaRPr lang="uk-UA" altLang="uk-UA" sz="1200" dirty="0">
              <a:solidFill>
                <a:schemeClr val="tx1"/>
              </a:solidFill>
            </a:endParaRPr>
          </a:p>
        </p:txBody>
      </p:sp>
      <p:sp>
        <p:nvSpPr>
          <p:cNvPr id="68642" name="Прямокутник 77"/>
          <p:cNvSpPr>
            <a:spLocks noChangeArrowheads="1"/>
          </p:cNvSpPr>
          <p:nvPr/>
        </p:nvSpPr>
        <p:spPr bwMode="auto">
          <a:xfrm>
            <a:off x="593930" y="2369149"/>
            <a:ext cx="2095500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2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ru-RU" altLang="uk-UA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ДНЗ </a:t>
            </a:r>
            <a:r>
              <a:rPr lang="ru-RU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№16 м</a:t>
            </a:r>
            <a:r>
              <a:rPr lang="ru-RU" altLang="uk-UA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. </a:t>
            </a:r>
            <a:r>
              <a:rPr lang="ru-RU" altLang="uk-UA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Вінниця</a:t>
            </a:r>
            <a:r>
              <a:rPr lang="ru-RU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endParaRPr lang="uk-UA" altLang="uk-UA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8644" name="Прямокутник 80"/>
          <p:cNvSpPr>
            <a:spLocks noChangeArrowheads="1"/>
          </p:cNvSpPr>
          <p:nvPr/>
        </p:nvSpPr>
        <p:spPr bwMode="auto">
          <a:xfrm>
            <a:off x="593930" y="3592576"/>
            <a:ext cx="1919288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2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ru-RU" altLang="uk-UA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ДНЗ “Теремок”</a:t>
            </a:r>
          </a:p>
          <a:p>
            <a:pPr eaLnBrk="1" hangingPunct="1">
              <a:lnSpc>
                <a:spcPts val="12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ru-RU" altLang="uk-UA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м Гайсин</a:t>
            </a:r>
            <a:endParaRPr lang="uk-UA" altLang="uk-UA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8651" name="Прямокутник 87"/>
          <p:cNvSpPr>
            <a:spLocks noChangeArrowheads="1"/>
          </p:cNvSpPr>
          <p:nvPr/>
        </p:nvSpPr>
        <p:spPr bwMode="auto">
          <a:xfrm>
            <a:off x="1490608" y="2573257"/>
            <a:ext cx="8595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262 </a:t>
            </a:r>
            <a:r>
              <a:rPr lang="uk-UA" altLang="uk-UA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місць</a:t>
            </a:r>
            <a:endParaRPr lang="uk-UA" altLang="uk-UA" sz="1200" dirty="0">
              <a:solidFill>
                <a:schemeClr val="tx1"/>
              </a:solidFill>
            </a:endParaRPr>
          </a:p>
        </p:txBody>
      </p:sp>
      <p:sp>
        <p:nvSpPr>
          <p:cNvPr id="68653" name="Прямокутник 89"/>
          <p:cNvSpPr>
            <a:spLocks noChangeArrowheads="1"/>
          </p:cNvSpPr>
          <p:nvPr/>
        </p:nvSpPr>
        <p:spPr bwMode="auto">
          <a:xfrm>
            <a:off x="1490608" y="3855145"/>
            <a:ext cx="7681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96 </a:t>
            </a:r>
            <a:r>
              <a:rPr lang="uk-UA" altLang="uk-UA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місць</a:t>
            </a:r>
            <a:endParaRPr lang="uk-UA" altLang="uk-UA" sz="1200" dirty="0">
              <a:solidFill>
                <a:schemeClr val="tx1"/>
              </a:solidFill>
            </a:endParaRPr>
          </a:p>
        </p:txBody>
      </p:sp>
      <p:sp>
        <p:nvSpPr>
          <p:cNvPr id="68656" name="Прямокутник 94"/>
          <p:cNvSpPr>
            <a:spLocks noChangeArrowheads="1"/>
          </p:cNvSpPr>
          <p:nvPr/>
        </p:nvSpPr>
        <p:spPr bwMode="auto">
          <a:xfrm>
            <a:off x="3555829" y="3336696"/>
            <a:ext cx="209965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2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ru-RU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Спортивно-</a:t>
            </a:r>
            <a:r>
              <a:rPr lang="ru-RU" altLang="uk-UA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оздоровчій</a:t>
            </a:r>
            <a:r>
              <a:rPr lang="ru-RU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комплекс «Авангард» </a:t>
            </a:r>
            <a:r>
              <a:rPr lang="ru-RU" altLang="uk-UA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смт</a:t>
            </a:r>
            <a:r>
              <a:rPr lang="ru-RU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ru-RU" altLang="uk-UA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Браїлів</a:t>
            </a:r>
            <a:r>
              <a:rPr lang="ru-RU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endParaRPr lang="uk-UA" altLang="uk-UA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8657" name="Прямокутник 95"/>
          <p:cNvSpPr>
            <a:spLocks noChangeArrowheads="1"/>
          </p:cNvSpPr>
          <p:nvPr/>
        </p:nvSpPr>
        <p:spPr bwMode="auto">
          <a:xfrm>
            <a:off x="3555829" y="2516512"/>
            <a:ext cx="192121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2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ru-RU" altLang="uk-UA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Спортивний</a:t>
            </a:r>
            <a:r>
              <a:rPr lang="ru-RU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комплекс м. </a:t>
            </a:r>
            <a:r>
              <a:rPr lang="ru-RU" altLang="uk-UA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Вінниця</a:t>
            </a:r>
            <a:endParaRPr lang="uk-UA" altLang="uk-UA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8668" name="Прямокутник 108"/>
          <p:cNvSpPr>
            <a:spLocks noChangeArrowheads="1"/>
          </p:cNvSpPr>
          <p:nvPr/>
        </p:nvSpPr>
        <p:spPr bwMode="auto">
          <a:xfrm>
            <a:off x="4432496" y="2888229"/>
            <a:ext cx="1178528" cy="220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0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250 </a:t>
            </a:r>
            <a:r>
              <a:rPr lang="uk-UA" altLang="uk-UA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осіб/зміну</a:t>
            </a:r>
            <a:endParaRPr lang="uk-UA" altLang="uk-UA" sz="1200" dirty="0">
              <a:solidFill>
                <a:schemeClr val="tx1"/>
              </a:solidFill>
            </a:endParaRPr>
          </a:p>
        </p:txBody>
      </p:sp>
      <p:sp>
        <p:nvSpPr>
          <p:cNvPr id="130" name="Прямокутник 56"/>
          <p:cNvSpPr/>
          <p:nvPr/>
        </p:nvSpPr>
        <p:spPr>
          <a:xfrm>
            <a:off x="2236456" y="1889953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uk-UA" sz="1800" b="1" kern="0" dirty="0">
                <a:solidFill>
                  <a:schemeClr val="bg2">
                    <a:lumMod val="50000"/>
                  </a:schemeClr>
                </a:solidFill>
                <a:latin typeface="+mn-lt"/>
                <a:ea typeface="Arial"/>
                <a:cs typeface="Arial"/>
                <a:sym typeface="Calibri"/>
              </a:rPr>
              <a:t>3</a:t>
            </a:r>
          </a:p>
        </p:txBody>
      </p:sp>
      <p:sp>
        <p:nvSpPr>
          <p:cNvPr id="68706" name="Прямоугольник 2"/>
          <p:cNvSpPr>
            <a:spLocks noChangeArrowheads="1"/>
          </p:cNvSpPr>
          <p:nvPr/>
        </p:nvSpPr>
        <p:spPr bwMode="auto">
          <a:xfrm>
            <a:off x="1004011" y="1935713"/>
            <a:ext cx="14208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uk-UA" altLang="uk-UA" sz="12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Добудова об’єктів</a:t>
            </a:r>
          </a:p>
        </p:txBody>
      </p:sp>
      <p:sp>
        <p:nvSpPr>
          <p:cNvPr id="112" name="Прямокутник 80"/>
          <p:cNvSpPr>
            <a:spLocks noChangeArrowheads="1"/>
          </p:cNvSpPr>
          <p:nvPr/>
        </p:nvSpPr>
        <p:spPr bwMode="auto">
          <a:xfrm>
            <a:off x="593930" y="2946205"/>
            <a:ext cx="1919288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2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ru-RU" altLang="uk-UA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ДНЗ </a:t>
            </a:r>
            <a:r>
              <a:rPr lang="ru-RU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lang="ru-RU" altLang="uk-UA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Пролісок</a:t>
            </a:r>
            <a:r>
              <a:rPr lang="ru-RU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endParaRPr lang="ru-RU" altLang="uk-UA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eaLnBrk="1" hangingPunct="1">
              <a:lnSpc>
                <a:spcPts val="12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ru-RU" altLang="uk-UA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смт</a:t>
            </a:r>
            <a:r>
              <a:rPr lang="ru-RU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ru-RU" altLang="uk-UA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Сутиски</a:t>
            </a:r>
            <a:endParaRPr lang="uk-UA" altLang="uk-UA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3" name="Прямокутник 89"/>
          <p:cNvSpPr>
            <a:spLocks noChangeArrowheads="1"/>
          </p:cNvSpPr>
          <p:nvPr/>
        </p:nvSpPr>
        <p:spPr bwMode="auto">
          <a:xfrm>
            <a:off x="1490608" y="3215328"/>
            <a:ext cx="8595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320 </a:t>
            </a:r>
            <a:r>
              <a:rPr lang="uk-UA" altLang="uk-UA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місць</a:t>
            </a:r>
            <a:endParaRPr lang="uk-UA" altLang="uk-UA" dirty="0">
              <a:solidFill>
                <a:schemeClr val="tx1"/>
              </a:solidFill>
            </a:endParaRPr>
          </a:p>
        </p:txBody>
      </p:sp>
      <p:cxnSp>
        <p:nvCxnSpPr>
          <p:cNvPr id="116" name="Straight Connector 10">
            <a:extLst/>
          </p:cNvPr>
          <p:cNvCxnSpPr/>
          <p:nvPr/>
        </p:nvCxnSpPr>
        <p:spPr>
          <a:xfrm flipH="1">
            <a:off x="9121304" y="1195854"/>
            <a:ext cx="27784" cy="2520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Google Shape;79;p1"/>
          <p:cNvSpPr txBox="1">
            <a:spLocks noChangeArrowheads="1"/>
          </p:cNvSpPr>
          <p:nvPr/>
        </p:nvSpPr>
        <p:spPr bwMode="auto">
          <a:xfrm>
            <a:off x="10084857" y="1041077"/>
            <a:ext cx="1807508" cy="605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20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uk-UA" altLang="uk-UA" sz="2000" b="1" dirty="0" smtClean="0">
                <a:solidFill>
                  <a:srgbClr val="E46C0A"/>
                </a:solidFill>
                <a:latin typeface="+mn-lt"/>
                <a:cs typeface="Calibri" panose="020F0502020204030204" pitchFamily="34" charset="0"/>
                <a:sym typeface="Calibri" panose="020F0502020204030204" pitchFamily="34" charset="0"/>
              </a:rPr>
              <a:t>Туристичний магніт</a:t>
            </a:r>
            <a:endParaRPr lang="uk-UA" altLang="uk-UA" sz="2000" b="1" dirty="0">
              <a:solidFill>
                <a:srgbClr val="E46C0A"/>
              </a:solidFill>
              <a:latin typeface="+mn-lt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25" name="Google Shape;79;p1"/>
          <p:cNvSpPr txBox="1">
            <a:spLocks noChangeArrowheads="1"/>
          </p:cNvSpPr>
          <p:nvPr/>
        </p:nvSpPr>
        <p:spPr bwMode="auto">
          <a:xfrm>
            <a:off x="10109483" y="1613921"/>
            <a:ext cx="1155700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uk-UA" altLang="uk-UA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Calibri" panose="020F0502020204030204" pitchFamily="34" charset="0"/>
                <a:sym typeface="Calibri" panose="020F0502020204030204" pitchFamily="34" charset="0"/>
              </a:rPr>
              <a:t>Реконструкція</a:t>
            </a:r>
          </a:p>
        </p:txBody>
      </p:sp>
      <p:sp>
        <p:nvSpPr>
          <p:cNvPr id="126" name="Прямокутник 66"/>
          <p:cNvSpPr/>
          <p:nvPr/>
        </p:nvSpPr>
        <p:spPr>
          <a:xfrm>
            <a:off x="11162230" y="151988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uk-UA" sz="1800" b="1" kern="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Arial"/>
                <a:cs typeface="Arial"/>
                <a:sym typeface="Calibri"/>
              </a:rPr>
              <a:t>1</a:t>
            </a:r>
            <a:endParaRPr lang="uk-UA" sz="1800" b="1" kern="0" dirty="0">
              <a:solidFill>
                <a:schemeClr val="bg2">
                  <a:lumMod val="50000"/>
                </a:schemeClr>
              </a:solidFill>
              <a:latin typeface="+mn-lt"/>
              <a:ea typeface="Arial"/>
              <a:cs typeface="Arial"/>
              <a:sym typeface="Calibri"/>
            </a:endParaRPr>
          </a:p>
        </p:txBody>
      </p:sp>
      <p:sp>
        <p:nvSpPr>
          <p:cNvPr id="207" name="Полилиния 206"/>
          <p:cNvSpPr/>
          <p:nvPr/>
        </p:nvSpPr>
        <p:spPr>
          <a:xfrm>
            <a:off x="9450998" y="1913318"/>
            <a:ext cx="252000" cy="252000"/>
          </a:xfrm>
          <a:custGeom>
            <a:avLst/>
            <a:gdLst/>
            <a:ahLst/>
            <a:cxnLst/>
            <a:rect l="l" t="t" r="r" b="b"/>
            <a:pathLst>
              <a:path w="252000" h="252000">
                <a:moveTo>
                  <a:pt x="176414" y="162321"/>
                </a:moveTo>
                <a:cubicBezTo>
                  <a:pt x="172762" y="162321"/>
                  <a:pt x="170243" y="163013"/>
                  <a:pt x="168859" y="164398"/>
                </a:cubicBezTo>
                <a:cubicBezTo>
                  <a:pt x="167475" y="165782"/>
                  <a:pt x="166782" y="168566"/>
                  <a:pt x="166782" y="172748"/>
                </a:cubicBezTo>
                <a:cubicBezTo>
                  <a:pt x="166782" y="176813"/>
                  <a:pt x="167460" y="179523"/>
                  <a:pt x="168815" y="180878"/>
                </a:cubicBezTo>
                <a:cubicBezTo>
                  <a:pt x="170170" y="182233"/>
                  <a:pt x="172615" y="182910"/>
                  <a:pt x="176149" y="182910"/>
                </a:cubicBezTo>
                <a:cubicBezTo>
                  <a:pt x="179802" y="182910"/>
                  <a:pt x="182320" y="182218"/>
                  <a:pt x="183705" y="180834"/>
                </a:cubicBezTo>
                <a:cubicBezTo>
                  <a:pt x="185089" y="179449"/>
                  <a:pt x="185781" y="176666"/>
                  <a:pt x="185781" y="172483"/>
                </a:cubicBezTo>
                <a:cubicBezTo>
                  <a:pt x="185781" y="168418"/>
                  <a:pt x="185104" y="165708"/>
                  <a:pt x="183749" y="164353"/>
                </a:cubicBezTo>
                <a:cubicBezTo>
                  <a:pt x="182394" y="162998"/>
                  <a:pt x="179949" y="162321"/>
                  <a:pt x="176414" y="162321"/>
                </a:cubicBezTo>
                <a:close/>
                <a:moveTo>
                  <a:pt x="109177" y="66973"/>
                </a:moveTo>
                <a:cubicBezTo>
                  <a:pt x="108116" y="66973"/>
                  <a:pt x="107233" y="66988"/>
                  <a:pt x="106526" y="67018"/>
                </a:cubicBezTo>
                <a:cubicBezTo>
                  <a:pt x="105819" y="67047"/>
                  <a:pt x="105200" y="67121"/>
                  <a:pt x="104670" y="67238"/>
                </a:cubicBezTo>
                <a:cubicBezTo>
                  <a:pt x="104140" y="67356"/>
                  <a:pt x="103698" y="67474"/>
                  <a:pt x="103344" y="67592"/>
                </a:cubicBezTo>
                <a:cubicBezTo>
                  <a:pt x="102991" y="67710"/>
                  <a:pt x="102696" y="67857"/>
                  <a:pt x="102461" y="68034"/>
                </a:cubicBezTo>
                <a:lnTo>
                  <a:pt x="76127" y="84912"/>
                </a:lnTo>
                <a:cubicBezTo>
                  <a:pt x="75597" y="85265"/>
                  <a:pt x="75170" y="85619"/>
                  <a:pt x="74846" y="85972"/>
                </a:cubicBezTo>
                <a:cubicBezTo>
                  <a:pt x="74522" y="86326"/>
                  <a:pt x="74272" y="86738"/>
                  <a:pt x="74095" y="87209"/>
                </a:cubicBezTo>
                <a:cubicBezTo>
                  <a:pt x="73918" y="87681"/>
                  <a:pt x="73786" y="88270"/>
                  <a:pt x="73697" y="88977"/>
                </a:cubicBezTo>
                <a:cubicBezTo>
                  <a:pt x="73609" y="89684"/>
                  <a:pt x="73565" y="90538"/>
                  <a:pt x="73565" y="91539"/>
                </a:cubicBezTo>
                <a:cubicBezTo>
                  <a:pt x="73565" y="92894"/>
                  <a:pt x="73638" y="94014"/>
                  <a:pt x="73786" y="94897"/>
                </a:cubicBezTo>
                <a:cubicBezTo>
                  <a:pt x="73933" y="95781"/>
                  <a:pt x="74213" y="96414"/>
                  <a:pt x="74625" y="96797"/>
                </a:cubicBezTo>
                <a:cubicBezTo>
                  <a:pt x="75038" y="97180"/>
                  <a:pt x="75583" y="97313"/>
                  <a:pt x="76260" y="97195"/>
                </a:cubicBezTo>
                <a:cubicBezTo>
                  <a:pt x="76937" y="97077"/>
                  <a:pt x="77836" y="96723"/>
                  <a:pt x="78955" y="96134"/>
                </a:cubicBezTo>
                <a:lnTo>
                  <a:pt x="101047" y="82968"/>
                </a:lnTo>
                <a:lnTo>
                  <a:pt x="101047" y="169921"/>
                </a:lnTo>
                <a:lnTo>
                  <a:pt x="77188" y="169921"/>
                </a:lnTo>
                <a:cubicBezTo>
                  <a:pt x="76717" y="169921"/>
                  <a:pt x="76289" y="170053"/>
                  <a:pt x="75907" y="170318"/>
                </a:cubicBezTo>
                <a:cubicBezTo>
                  <a:pt x="75524" y="170583"/>
                  <a:pt x="75200" y="170966"/>
                  <a:pt x="74934" y="171467"/>
                </a:cubicBezTo>
                <a:cubicBezTo>
                  <a:pt x="74669" y="171968"/>
                  <a:pt x="74448" y="172601"/>
                  <a:pt x="74272" y="173367"/>
                </a:cubicBezTo>
                <a:cubicBezTo>
                  <a:pt x="74095" y="174133"/>
                  <a:pt x="74007" y="175046"/>
                  <a:pt x="74007" y="176106"/>
                </a:cubicBezTo>
                <a:cubicBezTo>
                  <a:pt x="74007" y="177226"/>
                  <a:pt x="74095" y="178168"/>
                  <a:pt x="74272" y="178934"/>
                </a:cubicBezTo>
                <a:cubicBezTo>
                  <a:pt x="74448" y="179700"/>
                  <a:pt x="74699" y="180318"/>
                  <a:pt x="75023" y="180790"/>
                </a:cubicBezTo>
                <a:cubicBezTo>
                  <a:pt x="75347" y="181261"/>
                  <a:pt x="75686" y="181600"/>
                  <a:pt x="76039" y="181806"/>
                </a:cubicBezTo>
                <a:cubicBezTo>
                  <a:pt x="76393" y="182012"/>
                  <a:pt x="76775" y="182115"/>
                  <a:pt x="77188" y="182115"/>
                </a:cubicBezTo>
                <a:lnTo>
                  <a:pt x="136924" y="182115"/>
                </a:lnTo>
                <a:cubicBezTo>
                  <a:pt x="137336" y="182115"/>
                  <a:pt x="137734" y="182012"/>
                  <a:pt x="138117" y="181806"/>
                </a:cubicBezTo>
                <a:cubicBezTo>
                  <a:pt x="138500" y="181600"/>
                  <a:pt x="138838" y="181261"/>
                  <a:pt x="139133" y="180790"/>
                </a:cubicBezTo>
                <a:cubicBezTo>
                  <a:pt x="139427" y="180318"/>
                  <a:pt x="139663" y="179700"/>
                  <a:pt x="139840" y="178934"/>
                </a:cubicBezTo>
                <a:cubicBezTo>
                  <a:pt x="140017" y="178168"/>
                  <a:pt x="140105" y="177226"/>
                  <a:pt x="140105" y="176106"/>
                </a:cubicBezTo>
                <a:cubicBezTo>
                  <a:pt x="140105" y="175046"/>
                  <a:pt x="140031" y="174133"/>
                  <a:pt x="139884" y="173367"/>
                </a:cubicBezTo>
                <a:cubicBezTo>
                  <a:pt x="139737" y="172601"/>
                  <a:pt x="139531" y="171968"/>
                  <a:pt x="139265" y="171467"/>
                </a:cubicBezTo>
                <a:cubicBezTo>
                  <a:pt x="139000" y="170966"/>
                  <a:pt x="138662" y="170583"/>
                  <a:pt x="138249" y="170318"/>
                </a:cubicBezTo>
                <a:cubicBezTo>
                  <a:pt x="137837" y="170053"/>
                  <a:pt x="137395" y="169921"/>
                  <a:pt x="136924" y="169921"/>
                </a:cubicBezTo>
                <a:lnTo>
                  <a:pt x="116246" y="169921"/>
                </a:lnTo>
                <a:lnTo>
                  <a:pt x="116246" y="69448"/>
                </a:lnTo>
                <a:cubicBezTo>
                  <a:pt x="116246" y="69094"/>
                  <a:pt x="116158" y="68755"/>
                  <a:pt x="115981" y="68431"/>
                </a:cubicBezTo>
                <a:cubicBezTo>
                  <a:pt x="115804" y="68107"/>
                  <a:pt x="115451" y="67842"/>
                  <a:pt x="114920" y="67636"/>
                </a:cubicBezTo>
                <a:cubicBezTo>
                  <a:pt x="114390" y="67430"/>
                  <a:pt x="113654" y="67268"/>
                  <a:pt x="112711" y="67150"/>
                </a:cubicBezTo>
                <a:cubicBezTo>
                  <a:pt x="111769" y="67032"/>
                  <a:pt x="110590" y="66973"/>
                  <a:pt x="109177" y="66973"/>
                </a:cubicBezTo>
                <a:close/>
                <a:moveTo>
                  <a:pt x="126000" y="0"/>
                </a:moveTo>
                <a:cubicBezTo>
                  <a:pt x="195588" y="0"/>
                  <a:pt x="252000" y="56412"/>
                  <a:pt x="252000" y="126000"/>
                </a:cubicBezTo>
                <a:cubicBezTo>
                  <a:pt x="252000" y="195588"/>
                  <a:pt x="195588" y="252000"/>
                  <a:pt x="126000" y="252000"/>
                </a:cubicBezTo>
                <a:cubicBezTo>
                  <a:pt x="56412" y="252000"/>
                  <a:pt x="0" y="195588"/>
                  <a:pt x="0" y="126000"/>
                </a:cubicBezTo>
                <a:cubicBezTo>
                  <a:pt x="0" y="56412"/>
                  <a:pt x="56412" y="0"/>
                  <a:pt x="126000" y="0"/>
                </a:cubicBezTo>
                <a:close/>
              </a:path>
            </a:pathLst>
          </a:custGeom>
          <a:solidFill>
            <a:srgbClr val="E46C0A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uk-UA" kern="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Прямокутник 95"/>
          <p:cNvSpPr>
            <a:spLocks noChangeArrowheads="1"/>
          </p:cNvSpPr>
          <p:nvPr/>
        </p:nvSpPr>
        <p:spPr bwMode="auto">
          <a:xfrm>
            <a:off x="9652292" y="1859175"/>
            <a:ext cx="192121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2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ru-RU" altLang="uk-UA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Пам’ятка</a:t>
            </a:r>
            <a:r>
              <a:rPr lang="ru-RU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ru-RU" altLang="uk-UA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архітектури</a:t>
            </a:r>
            <a:r>
              <a:rPr lang="ru-RU" altLang="uk-UA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«Палац» м. </a:t>
            </a:r>
            <a:r>
              <a:rPr lang="ru-RU" altLang="uk-UA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Тульчин</a:t>
            </a:r>
            <a:endParaRPr lang="uk-UA" altLang="uk-UA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6259108" y="4597563"/>
            <a:ext cx="2415319" cy="1458712"/>
            <a:chOff x="6259108" y="4804456"/>
            <a:chExt cx="2415319" cy="1458712"/>
          </a:xfrm>
        </p:grpSpPr>
        <p:sp>
          <p:nvSpPr>
            <p:cNvPr id="138" name="TextBox 115"/>
            <p:cNvSpPr txBox="1">
              <a:spLocks noChangeArrowheads="1"/>
            </p:cNvSpPr>
            <p:nvPr/>
          </p:nvSpPr>
          <p:spPr bwMode="auto">
            <a:xfrm>
              <a:off x="7308115" y="4922039"/>
              <a:ext cx="1301782" cy="233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600" dirty="0" smtClean="0">
                  <a:solidFill>
                    <a:srgbClr val="7F7F7F"/>
                  </a:solidFill>
                  <a:latin typeface="Calibri" panose="020F0502020204030204" pitchFamily="34" charset="0"/>
                </a:rPr>
                <a:t>288,9 </a:t>
              </a:r>
              <a:r>
                <a:rPr lang="uk-UA" altLang="uk-UA" sz="1200" dirty="0">
                  <a:solidFill>
                    <a:srgbClr val="7F7F7F"/>
                  </a:solidFill>
                  <a:latin typeface="Calibri" panose="020F0502020204030204" pitchFamily="34" charset="0"/>
                </a:rPr>
                <a:t>млн грн</a:t>
              </a:r>
            </a:p>
          </p:txBody>
        </p:sp>
        <p:sp>
          <p:nvSpPr>
            <p:cNvPr id="136" name="TextBox 103"/>
            <p:cNvSpPr txBox="1">
              <a:spLocks noChangeArrowheads="1"/>
            </p:cNvSpPr>
            <p:nvPr/>
          </p:nvSpPr>
          <p:spPr bwMode="auto">
            <a:xfrm>
              <a:off x="6643615" y="4804456"/>
              <a:ext cx="805733" cy="350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0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ВАРТІСТЬ</a:t>
              </a:r>
            </a:p>
            <a:p>
              <a:pPr eaLnBrk="1" hangingPunct="1">
                <a:lnSpc>
                  <a:spcPts val="10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000" dirty="0" smtClean="0">
                  <a:solidFill>
                    <a:srgbClr val="FF0000"/>
                  </a:solidFill>
                  <a:latin typeface="Calibri" panose="020F0502020204030204" pitchFamily="34" charset="0"/>
                </a:rPr>
                <a:t>2 </a:t>
              </a:r>
              <a:r>
                <a:rPr lang="uk-UA" altLang="uk-UA" sz="1000" dirty="0">
                  <a:solidFill>
                    <a:srgbClr val="FF0000"/>
                  </a:solidFill>
                  <a:latin typeface="Calibri" panose="020F0502020204030204" pitchFamily="34" charset="0"/>
                </a:rPr>
                <a:t>проєктів</a:t>
              </a:r>
            </a:p>
          </p:txBody>
        </p:sp>
        <p:sp>
          <p:nvSpPr>
            <p:cNvPr id="137" name="TextBox 113"/>
            <p:cNvSpPr txBox="1">
              <a:spLocks noChangeArrowheads="1"/>
            </p:cNvSpPr>
            <p:nvPr/>
          </p:nvSpPr>
          <p:spPr bwMode="auto">
            <a:xfrm>
              <a:off x="7582967" y="5174465"/>
              <a:ext cx="62457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>
                  <a:solidFill>
                    <a:srgbClr val="A6A6A6"/>
                  </a:solidFill>
                  <a:latin typeface="Calibri" panose="020F0502020204030204" pitchFamily="34" charset="0"/>
                </a:rPr>
                <a:t>ДФРР</a:t>
              </a:r>
            </a:p>
          </p:txBody>
        </p:sp>
        <p:sp>
          <p:nvSpPr>
            <p:cNvPr id="139" name="TextBox 116"/>
            <p:cNvSpPr txBox="1">
              <a:spLocks noChangeArrowheads="1"/>
            </p:cNvSpPr>
            <p:nvPr/>
          </p:nvSpPr>
          <p:spPr bwMode="auto">
            <a:xfrm>
              <a:off x="6259108" y="5728208"/>
              <a:ext cx="1128952" cy="238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83,1 </a:t>
              </a:r>
              <a:r>
                <a:rPr lang="uk-UA" altLang="uk-UA" sz="1100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млн </a:t>
              </a:r>
              <a:r>
                <a:rPr lang="uk-UA" altLang="uk-UA" sz="1100" dirty="0">
                  <a:solidFill>
                    <a:schemeClr val="tx1"/>
                  </a:solidFill>
                  <a:latin typeface="Calibri" panose="020F0502020204030204" pitchFamily="34" charset="0"/>
                </a:rPr>
                <a:t>грн</a:t>
              </a:r>
            </a:p>
          </p:txBody>
        </p:sp>
        <p:sp>
          <p:nvSpPr>
            <p:cNvPr id="140" name="TextBox 117"/>
            <p:cNvSpPr txBox="1">
              <a:spLocks noChangeArrowheads="1"/>
            </p:cNvSpPr>
            <p:nvPr/>
          </p:nvSpPr>
          <p:spPr bwMode="auto">
            <a:xfrm>
              <a:off x="7582967" y="5423164"/>
              <a:ext cx="1091460" cy="209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smtClean="0">
                  <a:latin typeface="Calibri" panose="020F0502020204030204" pitchFamily="34" charset="0"/>
                </a:rPr>
                <a:t>14,7 </a:t>
              </a:r>
              <a:r>
                <a:rPr lang="uk-UA" altLang="uk-UA" sz="1100" dirty="0">
                  <a:latin typeface="Calibri" panose="020F0502020204030204" pitchFamily="34" charset="0"/>
                </a:rPr>
                <a:t>млн грн</a:t>
              </a:r>
            </a:p>
          </p:txBody>
        </p:sp>
        <p:cxnSp>
          <p:nvCxnSpPr>
            <p:cNvPr id="141" name="Straight Connector 8">
              <a:extLst/>
            </p:cNvPr>
            <p:cNvCxnSpPr/>
            <p:nvPr/>
          </p:nvCxnSpPr>
          <p:spPr>
            <a:xfrm>
              <a:off x="6684627" y="5132950"/>
              <a:ext cx="1908000" cy="0"/>
            </a:xfrm>
            <a:prstGeom prst="line">
              <a:avLst/>
            </a:prstGeom>
            <a:ln>
              <a:solidFill>
                <a:srgbClr val="EE24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2" name="Group 199"/>
            <p:cNvGrpSpPr>
              <a:grpSpLocks/>
            </p:cNvGrpSpPr>
            <p:nvPr/>
          </p:nvGrpSpPr>
          <p:grpSpPr bwMode="auto">
            <a:xfrm>
              <a:off x="6444276" y="4921892"/>
              <a:ext cx="247269" cy="248400"/>
              <a:chOff x="-1048" y="230"/>
              <a:chExt cx="374" cy="382"/>
            </a:xfrm>
            <a:solidFill>
              <a:srgbClr val="EE2424"/>
            </a:solidFill>
          </p:grpSpPr>
          <p:sp>
            <p:nvSpPr>
              <p:cNvPr id="150" name="Freeform 201"/>
              <p:cNvSpPr>
                <a:spLocks noEditPoints="1"/>
              </p:cNvSpPr>
              <p:nvPr/>
            </p:nvSpPr>
            <p:spPr bwMode="auto">
              <a:xfrm>
                <a:off x="-1048" y="351"/>
                <a:ext cx="374" cy="261"/>
              </a:xfrm>
              <a:custGeom>
                <a:avLst/>
                <a:gdLst>
                  <a:gd name="T0" fmla="*/ 3088 w 3362"/>
                  <a:gd name="T1" fmla="*/ 2101 h 2350"/>
                  <a:gd name="T2" fmla="*/ 2703 w 3362"/>
                  <a:gd name="T3" fmla="*/ 2119 h 2350"/>
                  <a:gd name="T4" fmla="*/ 2492 w 3362"/>
                  <a:gd name="T5" fmla="*/ 2216 h 2350"/>
                  <a:gd name="T6" fmla="*/ 3143 w 3362"/>
                  <a:gd name="T7" fmla="*/ 2203 h 2350"/>
                  <a:gd name="T8" fmla="*/ 3199 w 3362"/>
                  <a:gd name="T9" fmla="*/ 1850 h 2350"/>
                  <a:gd name="T10" fmla="*/ 2928 w 3362"/>
                  <a:gd name="T11" fmla="*/ 1887 h 2350"/>
                  <a:gd name="T12" fmla="*/ 2551 w 3362"/>
                  <a:gd name="T13" fmla="*/ 1885 h 2350"/>
                  <a:gd name="T14" fmla="*/ 2673 w 3362"/>
                  <a:gd name="T15" fmla="*/ 2003 h 2350"/>
                  <a:gd name="T16" fmla="*/ 3031 w 3362"/>
                  <a:gd name="T17" fmla="*/ 1991 h 2350"/>
                  <a:gd name="T18" fmla="*/ 3196 w 3362"/>
                  <a:gd name="T19" fmla="*/ 1960 h 2350"/>
                  <a:gd name="T20" fmla="*/ 3238 w 3362"/>
                  <a:gd name="T21" fmla="*/ 1607 h 2350"/>
                  <a:gd name="T22" fmla="*/ 3026 w 3362"/>
                  <a:gd name="T23" fmla="*/ 1651 h 2350"/>
                  <a:gd name="T24" fmla="*/ 2563 w 3362"/>
                  <a:gd name="T25" fmla="*/ 1653 h 2350"/>
                  <a:gd name="T26" fmla="*/ 2709 w 3362"/>
                  <a:gd name="T27" fmla="*/ 1775 h 2350"/>
                  <a:gd name="T28" fmla="*/ 3031 w 3362"/>
                  <a:gd name="T29" fmla="*/ 1763 h 2350"/>
                  <a:gd name="T30" fmla="*/ 3176 w 3362"/>
                  <a:gd name="T31" fmla="*/ 1737 h 2350"/>
                  <a:gd name="T32" fmla="*/ 2072 w 3362"/>
                  <a:gd name="T33" fmla="*/ 1548 h 2350"/>
                  <a:gd name="T34" fmla="*/ 1919 w 3362"/>
                  <a:gd name="T35" fmla="*/ 1591 h 2350"/>
                  <a:gd name="T36" fmla="*/ 1757 w 3362"/>
                  <a:gd name="T37" fmla="*/ 1785 h 2350"/>
                  <a:gd name="T38" fmla="*/ 1747 w 3362"/>
                  <a:gd name="T39" fmla="*/ 1955 h 2350"/>
                  <a:gd name="T40" fmla="*/ 1954 w 3362"/>
                  <a:gd name="T41" fmla="*/ 2208 h 2350"/>
                  <a:gd name="T42" fmla="*/ 2388 w 3362"/>
                  <a:gd name="T43" fmla="*/ 2065 h 2350"/>
                  <a:gd name="T44" fmla="*/ 2309 w 3362"/>
                  <a:gd name="T45" fmla="*/ 1626 h 2350"/>
                  <a:gd name="T46" fmla="*/ 2078 w 3362"/>
                  <a:gd name="T47" fmla="*/ 1548 h 2350"/>
                  <a:gd name="T48" fmla="*/ 3088 w 3362"/>
                  <a:gd name="T49" fmla="*/ 1414 h 2350"/>
                  <a:gd name="T50" fmla="*/ 2623 w 3362"/>
                  <a:gd name="T51" fmla="*/ 1428 h 2350"/>
                  <a:gd name="T52" fmla="*/ 2517 w 3362"/>
                  <a:gd name="T53" fmla="*/ 1531 h 2350"/>
                  <a:gd name="T54" fmla="*/ 2960 w 3362"/>
                  <a:gd name="T55" fmla="*/ 1540 h 2350"/>
                  <a:gd name="T56" fmla="*/ 3153 w 3362"/>
                  <a:gd name="T57" fmla="*/ 1513 h 2350"/>
                  <a:gd name="T58" fmla="*/ 3246 w 3362"/>
                  <a:gd name="T59" fmla="*/ 1482 h 2350"/>
                  <a:gd name="T60" fmla="*/ 3143 w 3362"/>
                  <a:gd name="T61" fmla="*/ 1174 h 2350"/>
                  <a:gd name="T62" fmla="*/ 2829 w 3362"/>
                  <a:gd name="T63" fmla="*/ 1203 h 2350"/>
                  <a:gd name="T64" fmla="*/ 2357 w 3362"/>
                  <a:gd name="T65" fmla="*/ 1269 h 2350"/>
                  <a:gd name="T66" fmla="*/ 2875 w 3362"/>
                  <a:gd name="T67" fmla="*/ 1316 h 2350"/>
                  <a:gd name="T68" fmla="*/ 3096 w 3362"/>
                  <a:gd name="T69" fmla="*/ 1295 h 2350"/>
                  <a:gd name="T70" fmla="*/ 3213 w 3362"/>
                  <a:gd name="T71" fmla="*/ 1268 h 2350"/>
                  <a:gd name="T72" fmla="*/ 2514 w 3362"/>
                  <a:gd name="T73" fmla="*/ 952 h 2350"/>
                  <a:gd name="T74" fmla="*/ 2377 w 3362"/>
                  <a:gd name="T75" fmla="*/ 1046 h 2350"/>
                  <a:gd name="T76" fmla="*/ 2550 w 3362"/>
                  <a:gd name="T77" fmla="*/ 1077 h 2350"/>
                  <a:gd name="T78" fmla="*/ 2783 w 3362"/>
                  <a:gd name="T79" fmla="*/ 1088 h 2350"/>
                  <a:gd name="T80" fmla="*/ 3015 w 3362"/>
                  <a:gd name="T81" fmla="*/ 1077 h 2350"/>
                  <a:gd name="T82" fmla="*/ 3203 w 3362"/>
                  <a:gd name="T83" fmla="*/ 1041 h 2350"/>
                  <a:gd name="T84" fmla="*/ 3052 w 3362"/>
                  <a:gd name="T85" fmla="*/ 952 h 2350"/>
                  <a:gd name="T86" fmla="*/ 936 w 3362"/>
                  <a:gd name="T87" fmla="*/ 480 h 2350"/>
                  <a:gd name="T88" fmla="*/ 457 w 3362"/>
                  <a:gd name="T89" fmla="*/ 1020 h 2350"/>
                  <a:gd name="T90" fmla="*/ 501 w 3362"/>
                  <a:gd name="T91" fmla="*/ 1306 h 2350"/>
                  <a:gd name="T92" fmla="*/ 697 w 3362"/>
                  <a:gd name="T93" fmla="*/ 837 h 2350"/>
                  <a:gd name="T94" fmla="*/ 1219 w 3362"/>
                  <a:gd name="T95" fmla="*/ 516 h 2350"/>
                  <a:gd name="T96" fmla="*/ 1157 w 3362"/>
                  <a:gd name="T97" fmla="*/ 0 h 2350"/>
                  <a:gd name="T98" fmla="*/ 2387 w 3362"/>
                  <a:gd name="T99" fmla="*/ 444 h 2350"/>
                  <a:gd name="T100" fmla="*/ 2954 w 3362"/>
                  <a:gd name="T101" fmla="*/ 815 h 2350"/>
                  <a:gd name="T102" fmla="*/ 3358 w 3362"/>
                  <a:gd name="T103" fmla="*/ 1014 h 2350"/>
                  <a:gd name="T104" fmla="*/ 3303 w 3362"/>
                  <a:gd name="T105" fmla="*/ 2265 h 2350"/>
                  <a:gd name="T106" fmla="*/ 2856 w 3362"/>
                  <a:gd name="T107" fmla="*/ 2349 h 2350"/>
                  <a:gd name="T108" fmla="*/ 2228 w 3362"/>
                  <a:gd name="T109" fmla="*/ 2327 h 2350"/>
                  <a:gd name="T110" fmla="*/ 1739 w 3362"/>
                  <a:gd name="T111" fmla="*/ 2192 h 2350"/>
                  <a:gd name="T112" fmla="*/ 192 w 3362"/>
                  <a:gd name="T113" fmla="*/ 1908 h 2350"/>
                  <a:gd name="T114" fmla="*/ 14 w 3362"/>
                  <a:gd name="T115" fmla="*/ 1115 h 2350"/>
                  <a:gd name="T116" fmla="*/ 440 w 3362"/>
                  <a:gd name="T117" fmla="*/ 400 h 2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2" h="2350">
                    <a:moveTo>
                      <a:pt x="3246" y="2064"/>
                    </a:moveTo>
                    <a:lnTo>
                      <a:pt x="3244" y="2064"/>
                    </a:lnTo>
                    <a:lnTo>
                      <a:pt x="3238" y="2066"/>
                    </a:lnTo>
                    <a:lnTo>
                      <a:pt x="3232" y="2068"/>
                    </a:lnTo>
                    <a:lnTo>
                      <a:pt x="3206" y="2076"/>
                    </a:lnTo>
                    <a:lnTo>
                      <a:pt x="3199" y="2079"/>
                    </a:lnTo>
                    <a:lnTo>
                      <a:pt x="3190" y="2081"/>
                    </a:lnTo>
                    <a:lnTo>
                      <a:pt x="3162" y="2088"/>
                    </a:lnTo>
                    <a:lnTo>
                      <a:pt x="3143" y="2091"/>
                    </a:lnTo>
                    <a:lnTo>
                      <a:pt x="3112" y="2098"/>
                    </a:lnTo>
                    <a:lnTo>
                      <a:pt x="3088" y="2101"/>
                    </a:lnTo>
                    <a:lnTo>
                      <a:pt x="3052" y="2106"/>
                    </a:lnTo>
                    <a:lnTo>
                      <a:pt x="3026" y="2109"/>
                    </a:lnTo>
                    <a:lnTo>
                      <a:pt x="3004" y="2111"/>
                    </a:lnTo>
                    <a:lnTo>
                      <a:pt x="2983" y="2113"/>
                    </a:lnTo>
                    <a:lnTo>
                      <a:pt x="2954" y="2115"/>
                    </a:lnTo>
                    <a:lnTo>
                      <a:pt x="2928" y="2117"/>
                    </a:lnTo>
                    <a:lnTo>
                      <a:pt x="2900" y="2118"/>
                    </a:lnTo>
                    <a:lnTo>
                      <a:pt x="2873" y="2119"/>
                    </a:lnTo>
                    <a:lnTo>
                      <a:pt x="2829" y="2120"/>
                    </a:lnTo>
                    <a:lnTo>
                      <a:pt x="2783" y="2120"/>
                    </a:lnTo>
                    <a:lnTo>
                      <a:pt x="2703" y="2119"/>
                    </a:lnTo>
                    <a:lnTo>
                      <a:pt x="2679" y="2118"/>
                    </a:lnTo>
                    <a:lnTo>
                      <a:pt x="2626" y="2115"/>
                    </a:lnTo>
                    <a:lnTo>
                      <a:pt x="2599" y="2113"/>
                    </a:lnTo>
                    <a:lnTo>
                      <a:pt x="2552" y="2109"/>
                    </a:lnTo>
                    <a:lnTo>
                      <a:pt x="2526" y="2106"/>
                    </a:lnTo>
                    <a:lnTo>
                      <a:pt x="2517" y="2105"/>
                    </a:lnTo>
                    <a:lnTo>
                      <a:pt x="2510" y="2104"/>
                    </a:lnTo>
                    <a:lnTo>
                      <a:pt x="2491" y="2140"/>
                    </a:lnTo>
                    <a:lnTo>
                      <a:pt x="2469" y="2175"/>
                    </a:lnTo>
                    <a:lnTo>
                      <a:pt x="2443" y="2207"/>
                    </a:lnTo>
                    <a:lnTo>
                      <a:pt x="2492" y="2216"/>
                    </a:lnTo>
                    <a:lnTo>
                      <a:pt x="2543" y="2222"/>
                    </a:lnTo>
                    <a:lnTo>
                      <a:pt x="2599" y="2227"/>
                    </a:lnTo>
                    <a:lnTo>
                      <a:pt x="2658" y="2232"/>
                    </a:lnTo>
                    <a:lnTo>
                      <a:pt x="2719" y="2234"/>
                    </a:lnTo>
                    <a:lnTo>
                      <a:pt x="2783" y="2235"/>
                    </a:lnTo>
                    <a:lnTo>
                      <a:pt x="2859" y="2234"/>
                    </a:lnTo>
                    <a:lnTo>
                      <a:pt x="2929" y="2231"/>
                    </a:lnTo>
                    <a:lnTo>
                      <a:pt x="2992" y="2225"/>
                    </a:lnTo>
                    <a:lnTo>
                      <a:pt x="3049" y="2219"/>
                    </a:lnTo>
                    <a:lnTo>
                      <a:pt x="3099" y="2211"/>
                    </a:lnTo>
                    <a:lnTo>
                      <a:pt x="3143" y="2203"/>
                    </a:lnTo>
                    <a:lnTo>
                      <a:pt x="3179" y="2194"/>
                    </a:lnTo>
                    <a:lnTo>
                      <a:pt x="3209" y="2186"/>
                    </a:lnTo>
                    <a:lnTo>
                      <a:pt x="3231" y="2177"/>
                    </a:lnTo>
                    <a:lnTo>
                      <a:pt x="3246" y="2170"/>
                    </a:lnTo>
                    <a:lnTo>
                      <a:pt x="3246" y="2064"/>
                    </a:lnTo>
                    <a:close/>
                    <a:moveTo>
                      <a:pt x="3246" y="1834"/>
                    </a:moveTo>
                    <a:lnTo>
                      <a:pt x="3244" y="1835"/>
                    </a:lnTo>
                    <a:lnTo>
                      <a:pt x="3238" y="1837"/>
                    </a:lnTo>
                    <a:lnTo>
                      <a:pt x="3232" y="1839"/>
                    </a:lnTo>
                    <a:lnTo>
                      <a:pt x="3206" y="1847"/>
                    </a:lnTo>
                    <a:lnTo>
                      <a:pt x="3199" y="1850"/>
                    </a:lnTo>
                    <a:lnTo>
                      <a:pt x="3190" y="1852"/>
                    </a:lnTo>
                    <a:lnTo>
                      <a:pt x="3162" y="1858"/>
                    </a:lnTo>
                    <a:lnTo>
                      <a:pt x="3143" y="1863"/>
                    </a:lnTo>
                    <a:lnTo>
                      <a:pt x="3112" y="1868"/>
                    </a:lnTo>
                    <a:lnTo>
                      <a:pt x="3088" y="1872"/>
                    </a:lnTo>
                    <a:lnTo>
                      <a:pt x="3052" y="1876"/>
                    </a:lnTo>
                    <a:lnTo>
                      <a:pt x="3026" y="1880"/>
                    </a:lnTo>
                    <a:lnTo>
                      <a:pt x="3004" y="1882"/>
                    </a:lnTo>
                    <a:lnTo>
                      <a:pt x="2983" y="1884"/>
                    </a:lnTo>
                    <a:lnTo>
                      <a:pt x="2954" y="1886"/>
                    </a:lnTo>
                    <a:lnTo>
                      <a:pt x="2928" y="1887"/>
                    </a:lnTo>
                    <a:lnTo>
                      <a:pt x="2900" y="1888"/>
                    </a:lnTo>
                    <a:lnTo>
                      <a:pt x="2873" y="1889"/>
                    </a:lnTo>
                    <a:lnTo>
                      <a:pt x="2829" y="1890"/>
                    </a:lnTo>
                    <a:lnTo>
                      <a:pt x="2783" y="1891"/>
                    </a:lnTo>
                    <a:lnTo>
                      <a:pt x="2752" y="1890"/>
                    </a:lnTo>
                    <a:lnTo>
                      <a:pt x="2725" y="1890"/>
                    </a:lnTo>
                    <a:lnTo>
                      <a:pt x="2700" y="1888"/>
                    </a:lnTo>
                    <a:lnTo>
                      <a:pt x="2649" y="1887"/>
                    </a:lnTo>
                    <a:lnTo>
                      <a:pt x="2599" y="1884"/>
                    </a:lnTo>
                    <a:lnTo>
                      <a:pt x="2551" y="1880"/>
                    </a:lnTo>
                    <a:lnTo>
                      <a:pt x="2551" y="1885"/>
                    </a:lnTo>
                    <a:lnTo>
                      <a:pt x="2552" y="1891"/>
                    </a:lnTo>
                    <a:lnTo>
                      <a:pt x="2551" y="1896"/>
                    </a:lnTo>
                    <a:lnTo>
                      <a:pt x="2551" y="1901"/>
                    </a:lnTo>
                    <a:lnTo>
                      <a:pt x="2551" y="1907"/>
                    </a:lnTo>
                    <a:lnTo>
                      <a:pt x="2552" y="1914"/>
                    </a:lnTo>
                    <a:lnTo>
                      <a:pt x="2550" y="1953"/>
                    </a:lnTo>
                    <a:lnTo>
                      <a:pt x="2544" y="1992"/>
                    </a:lnTo>
                    <a:lnTo>
                      <a:pt x="2547" y="1993"/>
                    </a:lnTo>
                    <a:lnTo>
                      <a:pt x="2597" y="1998"/>
                    </a:lnTo>
                    <a:lnTo>
                      <a:pt x="2649" y="2001"/>
                    </a:lnTo>
                    <a:lnTo>
                      <a:pt x="2673" y="2003"/>
                    </a:lnTo>
                    <a:lnTo>
                      <a:pt x="2727" y="2004"/>
                    </a:lnTo>
                    <a:lnTo>
                      <a:pt x="2783" y="2005"/>
                    </a:lnTo>
                    <a:lnTo>
                      <a:pt x="2829" y="2005"/>
                    </a:lnTo>
                    <a:lnTo>
                      <a:pt x="2872" y="2004"/>
                    </a:lnTo>
                    <a:lnTo>
                      <a:pt x="2879" y="2003"/>
                    </a:lnTo>
                    <a:lnTo>
                      <a:pt x="2918" y="2002"/>
                    </a:lnTo>
                    <a:lnTo>
                      <a:pt x="2956" y="1999"/>
                    </a:lnTo>
                    <a:lnTo>
                      <a:pt x="2960" y="1999"/>
                    </a:lnTo>
                    <a:lnTo>
                      <a:pt x="2965" y="1999"/>
                    </a:lnTo>
                    <a:lnTo>
                      <a:pt x="2999" y="1996"/>
                    </a:lnTo>
                    <a:lnTo>
                      <a:pt x="3031" y="1991"/>
                    </a:lnTo>
                    <a:lnTo>
                      <a:pt x="3039" y="1991"/>
                    </a:lnTo>
                    <a:lnTo>
                      <a:pt x="3068" y="1987"/>
                    </a:lnTo>
                    <a:lnTo>
                      <a:pt x="3096" y="1983"/>
                    </a:lnTo>
                    <a:lnTo>
                      <a:pt x="3103" y="1982"/>
                    </a:lnTo>
                    <a:lnTo>
                      <a:pt x="3128" y="1976"/>
                    </a:lnTo>
                    <a:lnTo>
                      <a:pt x="3149" y="1972"/>
                    </a:lnTo>
                    <a:lnTo>
                      <a:pt x="3153" y="1971"/>
                    </a:lnTo>
                    <a:lnTo>
                      <a:pt x="3156" y="1971"/>
                    </a:lnTo>
                    <a:lnTo>
                      <a:pt x="3176" y="1966"/>
                    </a:lnTo>
                    <a:lnTo>
                      <a:pt x="3193" y="1962"/>
                    </a:lnTo>
                    <a:lnTo>
                      <a:pt x="3196" y="1960"/>
                    </a:lnTo>
                    <a:lnTo>
                      <a:pt x="3197" y="1960"/>
                    </a:lnTo>
                    <a:lnTo>
                      <a:pt x="3213" y="1955"/>
                    </a:lnTo>
                    <a:lnTo>
                      <a:pt x="3226" y="1950"/>
                    </a:lnTo>
                    <a:lnTo>
                      <a:pt x="3227" y="1950"/>
                    </a:lnTo>
                    <a:lnTo>
                      <a:pt x="3227" y="1950"/>
                    </a:lnTo>
                    <a:lnTo>
                      <a:pt x="3238" y="1944"/>
                    </a:lnTo>
                    <a:lnTo>
                      <a:pt x="3246" y="1940"/>
                    </a:lnTo>
                    <a:lnTo>
                      <a:pt x="3246" y="1834"/>
                    </a:lnTo>
                    <a:close/>
                    <a:moveTo>
                      <a:pt x="3246" y="1605"/>
                    </a:moveTo>
                    <a:lnTo>
                      <a:pt x="3244" y="1606"/>
                    </a:lnTo>
                    <a:lnTo>
                      <a:pt x="3238" y="1607"/>
                    </a:lnTo>
                    <a:lnTo>
                      <a:pt x="3232" y="1609"/>
                    </a:lnTo>
                    <a:lnTo>
                      <a:pt x="3206" y="1618"/>
                    </a:lnTo>
                    <a:lnTo>
                      <a:pt x="3199" y="1620"/>
                    </a:lnTo>
                    <a:lnTo>
                      <a:pt x="3190" y="1622"/>
                    </a:lnTo>
                    <a:lnTo>
                      <a:pt x="3177" y="1625"/>
                    </a:lnTo>
                    <a:lnTo>
                      <a:pt x="3162" y="1629"/>
                    </a:lnTo>
                    <a:lnTo>
                      <a:pt x="3143" y="1633"/>
                    </a:lnTo>
                    <a:lnTo>
                      <a:pt x="3112" y="1639"/>
                    </a:lnTo>
                    <a:lnTo>
                      <a:pt x="3088" y="1642"/>
                    </a:lnTo>
                    <a:lnTo>
                      <a:pt x="3052" y="1648"/>
                    </a:lnTo>
                    <a:lnTo>
                      <a:pt x="3026" y="1651"/>
                    </a:lnTo>
                    <a:lnTo>
                      <a:pt x="2983" y="1654"/>
                    </a:lnTo>
                    <a:lnTo>
                      <a:pt x="2954" y="1656"/>
                    </a:lnTo>
                    <a:lnTo>
                      <a:pt x="2928" y="1658"/>
                    </a:lnTo>
                    <a:lnTo>
                      <a:pt x="2900" y="1659"/>
                    </a:lnTo>
                    <a:lnTo>
                      <a:pt x="2873" y="1661"/>
                    </a:lnTo>
                    <a:lnTo>
                      <a:pt x="2829" y="1662"/>
                    </a:lnTo>
                    <a:lnTo>
                      <a:pt x="2783" y="1662"/>
                    </a:lnTo>
                    <a:lnTo>
                      <a:pt x="2722" y="1661"/>
                    </a:lnTo>
                    <a:lnTo>
                      <a:pt x="2664" y="1659"/>
                    </a:lnTo>
                    <a:lnTo>
                      <a:pt x="2611" y="1656"/>
                    </a:lnTo>
                    <a:lnTo>
                      <a:pt x="2563" y="1653"/>
                    </a:lnTo>
                    <a:lnTo>
                      <a:pt x="2517" y="1648"/>
                    </a:lnTo>
                    <a:lnTo>
                      <a:pt x="2477" y="1642"/>
                    </a:lnTo>
                    <a:lnTo>
                      <a:pt x="2499" y="1680"/>
                    </a:lnTo>
                    <a:lnTo>
                      <a:pt x="2517" y="1720"/>
                    </a:lnTo>
                    <a:lnTo>
                      <a:pt x="2532" y="1762"/>
                    </a:lnTo>
                    <a:lnTo>
                      <a:pt x="2543" y="1764"/>
                    </a:lnTo>
                    <a:lnTo>
                      <a:pt x="2569" y="1766"/>
                    </a:lnTo>
                    <a:lnTo>
                      <a:pt x="2612" y="1770"/>
                    </a:lnTo>
                    <a:lnTo>
                      <a:pt x="2638" y="1772"/>
                    </a:lnTo>
                    <a:lnTo>
                      <a:pt x="2686" y="1774"/>
                    </a:lnTo>
                    <a:lnTo>
                      <a:pt x="2709" y="1775"/>
                    </a:lnTo>
                    <a:lnTo>
                      <a:pt x="2783" y="1776"/>
                    </a:lnTo>
                    <a:lnTo>
                      <a:pt x="2829" y="1775"/>
                    </a:lnTo>
                    <a:lnTo>
                      <a:pt x="2872" y="1774"/>
                    </a:lnTo>
                    <a:lnTo>
                      <a:pt x="2875" y="1774"/>
                    </a:lnTo>
                    <a:lnTo>
                      <a:pt x="2879" y="1774"/>
                    </a:lnTo>
                    <a:lnTo>
                      <a:pt x="2918" y="1772"/>
                    </a:lnTo>
                    <a:lnTo>
                      <a:pt x="2956" y="1770"/>
                    </a:lnTo>
                    <a:lnTo>
                      <a:pt x="2960" y="1769"/>
                    </a:lnTo>
                    <a:lnTo>
                      <a:pt x="2965" y="1769"/>
                    </a:lnTo>
                    <a:lnTo>
                      <a:pt x="2999" y="1766"/>
                    </a:lnTo>
                    <a:lnTo>
                      <a:pt x="3031" y="1763"/>
                    </a:lnTo>
                    <a:lnTo>
                      <a:pt x="3034" y="1762"/>
                    </a:lnTo>
                    <a:lnTo>
                      <a:pt x="3039" y="1762"/>
                    </a:lnTo>
                    <a:lnTo>
                      <a:pt x="3068" y="1757"/>
                    </a:lnTo>
                    <a:lnTo>
                      <a:pt x="3096" y="1753"/>
                    </a:lnTo>
                    <a:lnTo>
                      <a:pt x="3099" y="1753"/>
                    </a:lnTo>
                    <a:lnTo>
                      <a:pt x="3103" y="1752"/>
                    </a:lnTo>
                    <a:lnTo>
                      <a:pt x="3128" y="1748"/>
                    </a:lnTo>
                    <a:lnTo>
                      <a:pt x="3149" y="1742"/>
                    </a:lnTo>
                    <a:lnTo>
                      <a:pt x="3153" y="1742"/>
                    </a:lnTo>
                    <a:lnTo>
                      <a:pt x="3156" y="1741"/>
                    </a:lnTo>
                    <a:lnTo>
                      <a:pt x="3176" y="1737"/>
                    </a:lnTo>
                    <a:lnTo>
                      <a:pt x="3193" y="1732"/>
                    </a:lnTo>
                    <a:lnTo>
                      <a:pt x="3196" y="1732"/>
                    </a:lnTo>
                    <a:lnTo>
                      <a:pt x="3197" y="1731"/>
                    </a:lnTo>
                    <a:lnTo>
                      <a:pt x="3213" y="1725"/>
                    </a:lnTo>
                    <a:lnTo>
                      <a:pt x="3226" y="1721"/>
                    </a:lnTo>
                    <a:lnTo>
                      <a:pt x="3227" y="1720"/>
                    </a:lnTo>
                    <a:lnTo>
                      <a:pt x="3238" y="1716"/>
                    </a:lnTo>
                    <a:lnTo>
                      <a:pt x="3246" y="1710"/>
                    </a:lnTo>
                    <a:lnTo>
                      <a:pt x="3246" y="1605"/>
                    </a:lnTo>
                    <a:close/>
                    <a:moveTo>
                      <a:pt x="2078" y="1548"/>
                    </a:moveTo>
                    <a:lnTo>
                      <a:pt x="2072" y="1548"/>
                    </a:lnTo>
                    <a:lnTo>
                      <a:pt x="2067" y="1548"/>
                    </a:lnTo>
                    <a:lnTo>
                      <a:pt x="2042" y="1550"/>
                    </a:lnTo>
                    <a:lnTo>
                      <a:pt x="2016" y="1554"/>
                    </a:lnTo>
                    <a:lnTo>
                      <a:pt x="2014" y="1555"/>
                    </a:lnTo>
                    <a:lnTo>
                      <a:pt x="2012" y="1555"/>
                    </a:lnTo>
                    <a:lnTo>
                      <a:pt x="1992" y="1561"/>
                    </a:lnTo>
                    <a:lnTo>
                      <a:pt x="1972" y="1567"/>
                    </a:lnTo>
                    <a:lnTo>
                      <a:pt x="1966" y="1569"/>
                    </a:lnTo>
                    <a:lnTo>
                      <a:pt x="1962" y="1571"/>
                    </a:lnTo>
                    <a:lnTo>
                      <a:pt x="1939" y="1581"/>
                    </a:lnTo>
                    <a:lnTo>
                      <a:pt x="1919" y="1591"/>
                    </a:lnTo>
                    <a:lnTo>
                      <a:pt x="1919" y="1591"/>
                    </a:lnTo>
                    <a:lnTo>
                      <a:pt x="1883" y="1614"/>
                    </a:lnTo>
                    <a:lnTo>
                      <a:pt x="1852" y="1639"/>
                    </a:lnTo>
                    <a:lnTo>
                      <a:pt x="1823" y="1669"/>
                    </a:lnTo>
                    <a:lnTo>
                      <a:pt x="1798" y="1702"/>
                    </a:lnTo>
                    <a:lnTo>
                      <a:pt x="1778" y="1737"/>
                    </a:lnTo>
                    <a:lnTo>
                      <a:pt x="1777" y="1739"/>
                    </a:lnTo>
                    <a:lnTo>
                      <a:pt x="1776" y="1741"/>
                    </a:lnTo>
                    <a:lnTo>
                      <a:pt x="1766" y="1762"/>
                    </a:lnTo>
                    <a:lnTo>
                      <a:pt x="1759" y="1783"/>
                    </a:lnTo>
                    <a:lnTo>
                      <a:pt x="1757" y="1785"/>
                    </a:lnTo>
                    <a:lnTo>
                      <a:pt x="1756" y="1787"/>
                    </a:lnTo>
                    <a:lnTo>
                      <a:pt x="1751" y="1809"/>
                    </a:lnTo>
                    <a:lnTo>
                      <a:pt x="1746" y="1832"/>
                    </a:lnTo>
                    <a:lnTo>
                      <a:pt x="1745" y="1842"/>
                    </a:lnTo>
                    <a:lnTo>
                      <a:pt x="1741" y="1869"/>
                    </a:lnTo>
                    <a:lnTo>
                      <a:pt x="1740" y="1896"/>
                    </a:lnTo>
                    <a:lnTo>
                      <a:pt x="1741" y="1899"/>
                    </a:lnTo>
                    <a:lnTo>
                      <a:pt x="1741" y="1902"/>
                    </a:lnTo>
                    <a:lnTo>
                      <a:pt x="1742" y="1927"/>
                    </a:lnTo>
                    <a:lnTo>
                      <a:pt x="1747" y="1953"/>
                    </a:lnTo>
                    <a:lnTo>
                      <a:pt x="1747" y="1955"/>
                    </a:lnTo>
                    <a:lnTo>
                      <a:pt x="1747" y="1957"/>
                    </a:lnTo>
                    <a:lnTo>
                      <a:pt x="1754" y="1984"/>
                    </a:lnTo>
                    <a:lnTo>
                      <a:pt x="1763" y="2010"/>
                    </a:lnTo>
                    <a:lnTo>
                      <a:pt x="1764" y="2015"/>
                    </a:lnTo>
                    <a:lnTo>
                      <a:pt x="1776" y="2041"/>
                    </a:lnTo>
                    <a:lnTo>
                      <a:pt x="1790" y="2067"/>
                    </a:lnTo>
                    <a:lnTo>
                      <a:pt x="1814" y="2103"/>
                    </a:lnTo>
                    <a:lnTo>
                      <a:pt x="1844" y="2135"/>
                    </a:lnTo>
                    <a:lnTo>
                      <a:pt x="1878" y="2164"/>
                    </a:lnTo>
                    <a:lnTo>
                      <a:pt x="1914" y="2188"/>
                    </a:lnTo>
                    <a:lnTo>
                      <a:pt x="1954" y="2208"/>
                    </a:lnTo>
                    <a:lnTo>
                      <a:pt x="1996" y="2222"/>
                    </a:lnTo>
                    <a:lnTo>
                      <a:pt x="2041" y="2232"/>
                    </a:lnTo>
                    <a:lnTo>
                      <a:pt x="2088" y="2235"/>
                    </a:lnTo>
                    <a:lnTo>
                      <a:pt x="2135" y="2232"/>
                    </a:lnTo>
                    <a:lnTo>
                      <a:pt x="2181" y="2222"/>
                    </a:lnTo>
                    <a:lnTo>
                      <a:pt x="2223" y="2207"/>
                    </a:lnTo>
                    <a:lnTo>
                      <a:pt x="2264" y="2188"/>
                    </a:lnTo>
                    <a:lnTo>
                      <a:pt x="2300" y="2163"/>
                    </a:lnTo>
                    <a:lnTo>
                      <a:pt x="2334" y="2134"/>
                    </a:lnTo>
                    <a:lnTo>
                      <a:pt x="2364" y="2101"/>
                    </a:lnTo>
                    <a:lnTo>
                      <a:pt x="2388" y="2065"/>
                    </a:lnTo>
                    <a:lnTo>
                      <a:pt x="2409" y="2024"/>
                    </a:lnTo>
                    <a:lnTo>
                      <a:pt x="2423" y="1982"/>
                    </a:lnTo>
                    <a:lnTo>
                      <a:pt x="2432" y="1937"/>
                    </a:lnTo>
                    <a:lnTo>
                      <a:pt x="2436" y="1891"/>
                    </a:lnTo>
                    <a:lnTo>
                      <a:pt x="2432" y="1846"/>
                    </a:lnTo>
                    <a:lnTo>
                      <a:pt x="2424" y="1803"/>
                    </a:lnTo>
                    <a:lnTo>
                      <a:pt x="2410" y="1762"/>
                    </a:lnTo>
                    <a:lnTo>
                      <a:pt x="2392" y="1723"/>
                    </a:lnTo>
                    <a:lnTo>
                      <a:pt x="2368" y="1687"/>
                    </a:lnTo>
                    <a:lnTo>
                      <a:pt x="2340" y="1655"/>
                    </a:lnTo>
                    <a:lnTo>
                      <a:pt x="2309" y="1626"/>
                    </a:lnTo>
                    <a:lnTo>
                      <a:pt x="2274" y="1601"/>
                    </a:lnTo>
                    <a:lnTo>
                      <a:pt x="2237" y="1581"/>
                    </a:lnTo>
                    <a:lnTo>
                      <a:pt x="2211" y="1569"/>
                    </a:lnTo>
                    <a:lnTo>
                      <a:pt x="2184" y="1561"/>
                    </a:lnTo>
                    <a:lnTo>
                      <a:pt x="2184" y="1561"/>
                    </a:lnTo>
                    <a:lnTo>
                      <a:pt x="2183" y="1561"/>
                    </a:lnTo>
                    <a:lnTo>
                      <a:pt x="2157" y="1554"/>
                    </a:lnTo>
                    <a:lnTo>
                      <a:pt x="2133" y="1550"/>
                    </a:lnTo>
                    <a:lnTo>
                      <a:pt x="2127" y="1550"/>
                    </a:lnTo>
                    <a:lnTo>
                      <a:pt x="2102" y="1548"/>
                    </a:lnTo>
                    <a:lnTo>
                      <a:pt x="2078" y="1548"/>
                    </a:lnTo>
                    <a:close/>
                    <a:moveTo>
                      <a:pt x="3246" y="1375"/>
                    </a:moveTo>
                    <a:lnTo>
                      <a:pt x="3244" y="1377"/>
                    </a:lnTo>
                    <a:lnTo>
                      <a:pt x="3238" y="1379"/>
                    </a:lnTo>
                    <a:lnTo>
                      <a:pt x="3232" y="1381"/>
                    </a:lnTo>
                    <a:lnTo>
                      <a:pt x="3206" y="1388"/>
                    </a:lnTo>
                    <a:lnTo>
                      <a:pt x="3199" y="1390"/>
                    </a:lnTo>
                    <a:lnTo>
                      <a:pt x="3190" y="1394"/>
                    </a:lnTo>
                    <a:lnTo>
                      <a:pt x="3162" y="1400"/>
                    </a:lnTo>
                    <a:lnTo>
                      <a:pt x="3143" y="1404"/>
                    </a:lnTo>
                    <a:lnTo>
                      <a:pt x="3112" y="1409"/>
                    </a:lnTo>
                    <a:lnTo>
                      <a:pt x="3088" y="1414"/>
                    </a:lnTo>
                    <a:lnTo>
                      <a:pt x="3052" y="1418"/>
                    </a:lnTo>
                    <a:lnTo>
                      <a:pt x="3026" y="1421"/>
                    </a:lnTo>
                    <a:lnTo>
                      <a:pt x="2983" y="1425"/>
                    </a:lnTo>
                    <a:lnTo>
                      <a:pt x="2954" y="1428"/>
                    </a:lnTo>
                    <a:lnTo>
                      <a:pt x="2928" y="1429"/>
                    </a:lnTo>
                    <a:lnTo>
                      <a:pt x="2900" y="1430"/>
                    </a:lnTo>
                    <a:lnTo>
                      <a:pt x="2873" y="1431"/>
                    </a:lnTo>
                    <a:lnTo>
                      <a:pt x="2829" y="1432"/>
                    </a:lnTo>
                    <a:lnTo>
                      <a:pt x="2783" y="1432"/>
                    </a:lnTo>
                    <a:lnTo>
                      <a:pt x="2701" y="1431"/>
                    </a:lnTo>
                    <a:lnTo>
                      <a:pt x="2623" y="1428"/>
                    </a:lnTo>
                    <a:lnTo>
                      <a:pt x="2547" y="1421"/>
                    </a:lnTo>
                    <a:lnTo>
                      <a:pt x="2472" y="1416"/>
                    </a:lnTo>
                    <a:lnTo>
                      <a:pt x="2396" y="1409"/>
                    </a:lnTo>
                    <a:lnTo>
                      <a:pt x="2320" y="1404"/>
                    </a:lnTo>
                    <a:lnTo>
                      <a:pt x="2320" y="1482"/>
                    </a:lnTo>
                    <a:lnTo>
                      <a:pt x="2335" y="1489"/>
                    </a:lnTo>
                    <a:lnTo>
                      <a:pt x="2357" y="1498"/>
                    </a:lnTo>
                    <a:lnTo>
                      <a:pt x="2386" y="1506"/>
                    </a:lnTo>
                    <a:lnTo>
                      <a:pt x="2423" y="1515"/>
                    </a:lnTo>
                    <a:lnTo>
                      <a:pt x="2467" y="1523"/>
                    </a:lnTo>
                    <a:lnTo>
                      <a:pt x="2517" y="1531"/>
                    </a:lnTo>
                    <a:lnTo>
                      <a:pt x="2574" y="1537"/>
                    </a:lnTo>
                    <a:lnTo>
                      <a:pt x="2638" y="1542"/>
                    </a:lnTo>
                    <a:lnTo>
                      <a:pt x="2707" y="1546"/>
                    </a:lnTo>
                    <a:lnTo>
                      <a:pt x="2783" y="1547"/>
                    </a:lnTo>
                    <a:lnTo>
                      <a:pt x="2829" y="1547"/>
                    </a:lnTo>
                    <a:lnTo>
                      <a:pt x="2872" y="1546"/>
                    </a:lnTo>
                    <a:lnTo>
                      <a:pt x="2875" y="1545"/>
                    </a:lnTo>
                    <a:lnTo>
                      <a:pt x="2879" y="1545"/>
                    </a:lnTo>
                    <a:lnTo>
                      <a:pt x="2918" y="1544"/>
                    </a:lnTo>
                    <a:lnTo>
                      <a:pt x="2956" y="1540"/>
                    </a:lnTo>
                    <a:lnTo>
                      <a:pt x="2960" y="1540"/>
                    </a:lnTo>
                    <a:lnTo>
                      <a:pt x="2965" y="1540"/>
                    </a:lnTo>
                    <a:lnTo>
                      <a:pt x="2999" y="1537"/>
                    </a:lnTo>
                    <a:lnTo>
                      <a:pt x="3031" y="1533"/>
                    </a:lnTo>
                    <a:lnTo>
                      <a:pt x="3034" y="1533"/>
                    </a:lnTo>
                    <a:lnTo>
                      <a:pt x="3039" y="1532"/>
                    </a:lnTo>
                    <a:lnTo>
                      <a:pt x="3068" y="1529"/>
                    </a:lnTo>
                    <a:lnTo>
                      <a:pt x="3096" y="1524"/>
                    </a:lnTo>
                    <a:lnTo>
                      <a:pt x="3103" y="1523"/>
                    </a:lnTo>
                    <a:lnTo>
                      <a:pt x="3128" y="1518"/>
                    </a:lnTo>
                    <a:lnTo>
                      <a:pt x="3149" y="1514"/>
                    </a:lnTo>
                    <a:lnTo>
                      <a:pt x="3153" y="1513"/>
                    </a:lnTo>
                    <a:lnTo>
                      <a:pt x="3156" y="1513"/>
                    </a:lnTo>
                    <a:lnTo>
                      <a:pt x="3176" y="1507"/>
                    </a:lnTo>
                    <a:lnTo>
                      <a:pt x="3193" y="1502"/>
                    </a:lnTo>
                    <a:lnTo>
                      <a:pt x="3196" y="1502"/>
                    </a:lnTo>
                    <a:lnTo>
                      <a:pt x="3197" y="1502"/>
                    </a:lnTo>
                    <a:lnTo>
                      <a:pt x="3213" y="1497"/>
                    </a:lnTo>
                    <a:lnTo>
                      <a:pt x="3226" y="1491"/>
                    </a:lnTo>
                    <a:lnTo>
                      <a:pt x="3227" y="1491"/>
                    </a:lnTo>
                    <a:lnTo>
                      <a:pt x="3227" y="1491"/>
                    </a:lnTo>
                    <a:lnTo>
                      <a:pt x="3238" y="1486"/>
                    </a:lnTo>
                    <a:lnTo>
                      <a:pt x="3246" y="1482"/>
                    </a:lnTo>
                    <a:lnTo>
                      <a:pt x="3246" y="1375"/>
                    </a:lnTo>
                    <a:close/>
                    <a:moveTo>
                      <a:pt x="3246" y="1147"/>
                    </a:moveTo>
                    <a:lnTo>
                      <a:pt x="3245" y="1147"/>
                    </a:lnTo>
                    <a:lnTo>
                      <a:pt x="3244" y="1148"/>
                    </a:lnTo>
                    <a:lnTo>
                      <a:pt x="3238" y="1150"/>
                    </a:lnTo>
                    <a:lnTo>
                      <a:pt x="3231" y="1152"/>
                    </a:lnTo>
                    <a:lnTo>
                      <a:pt x="3207" y="1160"/>
                    </a:lnTo>
                    <a:lnTo>
                      <a:pt x="3199" y="1162"/>
                    </a:lnTo>
                    <a:lnTo>
                      <a:pt x="3190" y="1164"/>
                    </a:lnTo>
                    <a:lnTo>
                      <a:pt x="3163" y="1170"/>
                    </a:lnTo>
                    <a:lnTo>
                      <a:pt x="3143" y="1174"/>
                    </a:lnTo>
                    <a:lnTo>
                      <a:pt x="3112" y="1181"/>
                    </a:lnTo>
                    <a:lnTo>
                      <a:pt x="3088" y="1184"/>
                    </a:lnTo>
                    <a:lnTo>
                      <a:pt x="3053" y="1189"/>
                    </a:lnTo>
                    <a:lnTo>
                      <a:pt x="3026" y="1193"/>
                    </a:lnTo>
                    <a:lnTo>
                      <a:pt x="2983" y="1196"/>
                    </a:lnTo>
                    <a:lnTo>
                      <a:pt x="2954" y="1198"/>
                    </a:lnTo>
                    <a:lnTo>
                      <a:pt x="2928" y="1200"/>
                    </a:lnTo>
                    <a:lnTo>
                      <a:pt x="2900" y="1201"/>
                    </a:lnTo>
                    <a:lnTo>
                      <a:pt x="2887" y="1201"/>
                    </a:lnTo>
                    <a:lnTo>
                      <a:pt x="2873" y="1202"/>
                    </a:lnTo>
                    <a:lnTo>
                      <a:pt x="2829" y="1203"/>
                    </a:lnTo>
                    <a:lnTo>
                      <a:pt x="2783" y="1203"/>
                    </a:lnTo>
                    <a:lnTo>
                      <a:pt x="2721" y="1203"/>
                    </a:lnTo>
                    <a:lnTo>
                      <a:pt x="2662" y="1201"/>
                    </a:lnTo>
                    <a:lnTo>
                      <a:pt x="2610" y="1198"/>
                    </a:lnTo>
                    <a:lnTo>
                      <a:pt x="2560" y="1194"/>
                    </a:lnTo>
                    <a:lnTo>
                      <a:pt x="2515" y="1189"/>
                    </a:lnTo>
                    <a:lnTo>
                      <a:pt x="2417" y="1182"/>
                    </a:lnTo>
                    <a:lnTo>
                      <a:pt x="2320" y="1174"/>
                    </a:lnTo>
                    <a:lnTo>
                      <a:pt x="2320" y="1253"/>
                    </a:lnTo>
                    <a:lnTo>
                      <a:pt x="2335" y="1261"/>
                    </a:lnTo>
                    <a:lnTo>
                      <a:pt x="2357" y="1269"/>
                    </a:lnTo>
                    <a:lnTo>
                      <a:pt x="2386" y="1278"/>
                    </a:lnTo>
                    <a:lnTo>
                      <a:pt x="2423" y="1286"/>
                    </a:lnTo>
                    <a:lnTo>
                      <a:pt x="2467" y="1295"/>
                    </a:lnTo>
                    <a:lnTo>
                      <a:pt x="2516" y="1302"/>
                    </a:lnTo>
                    <a:lnTo>
                      <a:pt x="2573" y="1308"/>
                    </a:lnTo>
                    <a:lnTo>
                      <a:pt x="2637" y="1314"/>
                    </a:lnTo>
                    <a:lnTo>
                      <a:pt x="2707" y="1317"/>
                    </a:lnTo>
                    <a:lnTo>
                      <a:pt x="2783" y="1318"/>
                    </a:lnTo>
                    <a:lnTo>
                      <a:pt x="2829" y="1317"/>
                    </a:lnTo>
                    <a:lnTo>
                      <a:pt x="2872" y="1316"/>
                    </a:lnTo>
                    <a:lnTo>
                      <a:pt x="2875" y="1316"/>
                    </a:lnTo>
                    <a:lnTo>
                      <a:pt x="2879" y="1316"/>
                    </a:lnTo>
                    <a:lnTo>
                      <a:pt x="2918" y="1314"/>
                    </a:lnTo>
                    <a:lnTo>
                      <a:pt x="2956" y="1312"/>
                    </a:lnTo>
                    <a:lnTo>
                      <a:pt x="2960" y="1312"/>
                    </a:lnTo>
                    <a:lnTo>
                      <a:pt x="2965" y="1311"/>
                    </a:lnTo>
                    <a:lnTo>
                      <a:pt x="2998" y="1307"/>
                    </a:lnTo>
                    <a:lnTo>
                      <a:pt x="3031" y="1304"/>
                    </a:lnTo>
                    <a:lnTo>
                      <a:pt x="3034" y="1303"/>
                    </a:lnTo>
                    <a:lnTo>
                      <a:pt x="3039" y="1303"/>
                    </a:lnTo>
                    <a:lnTo>
                      <a:pt x="3068" y="1299"/>
                    </a:lnTo>
                    <a:lnTo>
                      <a:pt x="3096" y="1295"/>
                    </a:lnTo>
                    <a:lnTo>
                      <a:pt x="3099" y="1295"/>
                    </a:lnTo>
                    <a:lnTo>
                      <a:pt x="3103" y="1294"/>
                    </a:lnTo>
                    <a:lnTo>
                      <a:pt x="3128" y="1289"/>
                    </a:lnTo>
                    <a:lnTo>
                      <a:pt x="3149" y="1285"/>
                    </a:lnTo>
                    <a:lnTo>
                      <a:pt x="3153" y="1284"/>
                    </a:lnTo>
                    <a:lnTo>
                      <a:pt x="3156" y="1283"/>
                    </a:lnTo>
                    <a:lnTo>
                      <a:pt x="3175" y="1279"/>
                    </a:lnTo>
                    <a:lnTo>
                      <a:pt x="3193" y="1273"/>
                    </a:lnTo>
                    <a:lnTo>
                      <a:pt x="3196" y="1273"/>
                    </a:lnTo>
                    <a:lnTo>
                      <a:pt x="3197" y="1272"/>
                    </a:lnTo>
                    <a:lnTo>
                      <a:pt x="3213" y="1268"/>
                    </a:lnTo>
                    <a:lnTo>
                      <a:pt x="3226" y="1263"/>
                    </a:lnTo>
                    <a:lnTo>
                      <a:pt x="3227" y="1262"/>
                    </a:lnTo>
                    <a:lnTo>
                      <a:pt x="3238" y="1257"/>
                    </a:lnTo>
                    <a:lnTo>
                      <a:pt x="3246" y="1253"/>
                    </a:lnTo>
                    <a:lnTo>
                      <a:pt x="3246" y="1147"/>
                    </a:lnTo>
                    <a:close/>
                    <a:moveTo>
                      <a:pt x="2783" y="917"/>
                    </a:moveTo>
                    <a:lnTo>
                      <a:pt x="2722" y="918"/>
                    </a:lnTo>
                    <a:lnTo>
                      <a:pt x="2665" y="923"/>
                    </a:lnTo>
                    <a:lnTo>
                      <a:pt x="2611" y="931"/>
                    </a:lnTo>
                    <a:lnTo>
                      <a:pt x="2560" y="941"/>
                    </a:lnTo>
                    <a:lnTo>
                      <a:pt x="2514" y="952"/>
                    </a:lnTo>
                    <a:lnTo>
                      <a:pt x="2472" y="965"/>
                    </a:lnTo>
                    <a:lnTo>
                      <a:pt x="2436" y="979"/>
                    </a:lnTo>
                    <a:lnTo>
                      <a:pt x="2402" y="993"/>
                    </a:lnTo>
                    <a:lnTo>
                      <a:pt x="2374" y="1006"/>
                    </a:lnTo>
                    <a:lnTo>
                      <a:pt x="2352" y="1019"/>
                    </a:lnTo>
                    <a:lnTo>
                      <a:pt x="2335" y="1031"/>
                    </a:lnTo>
                    <a:lnTo>
                      <a:pt x="2337" y="1032"/>
                    </a:lnTo>
                    <a:lnTo>
                      <a:pt x="2348" y="1036"/>
                    </a:lnTo>
                    <a:lnTo>
                      <a:pt x="2359" y="1040"/>
                    </a:lnTo>
                    <a:lnTo>
                      <a:pt x="2363" y="1041"/>
                    </a:lnTo>
                    <a:lnTo>
                      <a:pt x="2377" y="1046"/>
                    </a:lnTo>
                    <a:lnTo>
                      <a:pt x="2393" y="1050"/>
                    </a:lnTo>
                    <a:lnTo>
                      <a:pt x="2396" y="1051"/>
                    </a:lnTo>
                    <a:lnTo>
                      <a:pt x="2414" y="1055"/>
                    </a:lnTo>
                    <a:lnTo>
                      <a:pt x="2435" y="1060"/>
                    </a:lnTo>
                    <a:lnTo>
                      <a:pt x="2442" y="1061"/>
                    </a:lnTo>
                    <a:lnTo>
                      <a:pt x="2465" y="1065"/>
                    </a:lnTo>
                    <a:lnTo>
                      <a:pt x="2488" y="1068"/>
                    </a:lnTo>
                    <a:lnTo>
                      <a:pt x="2492" y="1069"/>
                    </a:lnTo>
                    <a:lnTo>
                      <a:pt x="2496" y="1069"/>
                    </a:lnTo>
                    <a:lnTo>
                      <a:pt x="2522" y="1073"/>
                    </a:lnTo>
                    <a:lnTo>
                      <a:pt x="2550" y="1077"/>
                    </a:lnTo>
                    <a:lnTo>
                      <a:pt x="2551" y="1077"/>
                    </a:lnTo>
                    <a:lnTo>
                      <a:pt x="2553" y="1077"/>
                    </a:lnTo>
                    <a:lnTo>
                      <a:pt x="2583" y="1080"/>
                    </a:lnTo>
                    <a:lnTo>
                      <a:pt x="2614" y="1083"/>
                    </a:lnTo>
                    <a:lnTo>
                      <a:pt x="2619" y="1083"/>
                    </a:lnTo>
                    <a:lnTo>
                      <a:pt x="2626" y="1083"/>
                    </a:lnTo>
                    <a:lnTo>
                      <a:pt x="2658" y="1085"/>
                    </a:lnTo>
                    <a:lnTo>
                      <a:pt x="2693" y="1087"/>
                    </a:lnTo>
                    <a:lnTo>
                      <a:pt x="2705" y="1087"/>
                    </a:lnTo>
                    <a:lnTo>
                      <a:pt x="2743" y="1088"/>
                    </a:lnTo>
                    <a:lnTo>
                      <a:pt x="2783" y="1088"/>
                    </a:lnTo>
                    <a:lnTo>
                      <a:pt x="2823" y="1088"/>
                    </a:lnTo>
                    <a:lnTo>
                      <a:pt x="2860" y="1087"/>
                    </a:lnTo>
                    <a:lnTo>
                      <a:pt x="2867" y="1087"/>
                    </a:lnTo>
                    <a:lnTo>
                      <a:pt x="2873" y="1087"/>
                    </a:lnTo>
                    <a:lnTo>
                      <a:pt x="2908" y="1085"/>
                    </a:lnTo>
                    <a:lnTo>
                      <a:pt x="2940" y="1083"/>
                    </a:lnTo>
                    <a:lnTo>
                      <a:pt x="2946" y="1083"/>
                    </a:lnTo>
                    <a:lnTo>
                      <a:pt x="2952" y="1083"/>
                    </a:lnTo>
                    <a:lnTo>
                      <a:pt x="2984" y="1080"/>
                    </a:lnTo>
                    <a:lnTo>
                      <a:pt x="3013" y="1077"/>
                    </a:lnTo>
                    <a:lnTo>
                      <a:pt x="3015" y="1077"/>
                    </a:lnTo>
                    <a:lnTo>
                      <a:pt x="3017" y="1077"/>
                    </a:lnTo>
                    <a:lnTo>
                      <a:pt x="3070" y="1069"/>
                    </a:lnTo>
                    <a:lnTo>
                      <a:pt x="3074" y="1069"/>
                    </a:lnTo>
                    <a:lnTo>
                      <a:pt x="3077" y="1068"/>
                    </a:lnTo>
                    <a:lnTo>
                      <a:pt x="3124" y="1061"/>
                    </a:lnTo>
                    <a:lnTo>
                      <a:pt x="3127" y="1060"/>
                    </a:lnTo>
                    <a:lnTo>
                      <a:pt x="3131" y="1060"/>
                    </a:lnTo>
                    <a:lnTo>
                      <a:pt x="3152" y="1055"/>
                    </a:lnTo>
                    <a:lnTo>
                      <a:pt x="3170" y="1051"/>
                    </a:lnTo>
                    <a:lnTo>
                      <a:pt x="3173" y="1050"/>
                    </a:lnTo>
                    <a:lnTo>
                      <a:pt x="3203" y="1041"/>
                    </a:lnTo>
                    <a:lnTo>
                      <a:pt x="3205" y="1040"/>
                    </a:lnTo>
                    <a:lnTo>
                      <a:pt x="3206" y="1040"/>
                    </a:lnTo>
                    <a:lnTo>
                      <a:pt x="3218" y="1036"/>
                    </a:lnTo>
                    <a:lnTo>
                      <a:pt x="3229" y="1032"/>
                    </a:lnTo>
                    <a:lnTo>
                      <a:pt x="3231" y="1031"/>
                    </a:lnTo>
                    <a:lnTo>
                      <a:pt x="3214" y="1019"/>
                    </a:lnTo>
                    <a:lnTo>
                      <a:pt x="3191" y="1006"/>
                    </a:lnTo>
                    <a:lnTo>
                      <a:pt x="3163" y="993"/>
                    </a:lnTo>
                    <a:lnTo>
                      <a:pt x="3131" y="979"/>
                    </a:lnTo>
                    <a:lnTo>
                      <a:pt x="3094" y="965"/>
                    </a:lnTo>
                    <a:lnTo>
                      <a:pt x="3052" y="952"/>
                    </a:lnTo>
                    <a:lnTo>
                      <a:pt x="3005" y="941"/>
                    </a:lnTo>
                    <a:lnTo>
                      <a:pt x="2955" y="931"/>
                    </a:lnTo>
                    <a:lnTo>
                      <a:pt x="2901" y="923"/>
                    </a:lnTo>
                    <a:lnTo>
                      <a:pt x="2844" y="918"/>
                    </a:lnTo>
                    <a:lnTo>
                      <a:pt x="2783" y="917"/>
                    </a:lnTo>
                    <a:close/>
                    <a:moveTo>
                      <a:pt x="1219" y="401"/>
                    </a:moveTo>
                    <a:lnTo>
                      <a:pt x="1163" y="404"/>
                    </a:lnTo>
                    <a:lnTo>
                      <a:pt x="1106" y="414"/>
                    </a:lnTo>
                    <a:lnTo>
                      <a:pt x="1049" y="431"/>
                    </a:lnTo>
                    <a:lnTo>
                      <a:pt x="992" y="452"/>
                    </a:lnTo>
                    <a:lnTo>
                      <a:pt x="936" y="480"/>
                    </a:lnTo>
                    <a:lnTo>
                      <a:pt x="880" y="512"/>
                    </a:lnTo>
                    <a:lnTo>
                      <a:pt x="827" y="549"/>
                    </a:lnTo>
                    <a:lnTo>
                      <a:pt x="774" y="590"/>
                    </a:lnTo>
                    <a:lnTo>
                      <a:pt x="722" y="635"/>
                    </a:lnTo>
                    <a:lnTo>
                      <a:pt x="675" y="683"/>
                    </a:lnTo>
                    <a:lnTo>
                      <a:pt x="629" y="734"/>
                    </a:lnTo>
                    <a:lnTo>
                      <a:pt x="587" y="788"/>
                    </a:lnTo>
                    <a:lnTo>
                      <a:pt x="548" y="844"/>
                    </a:lnTo>
                    <a:lnTo>
                      <a:pt x="514" y="901"/>
                    </a:lnTo>
                    <a:lnTo>
                      <a:pt x="483" y="961"/>
                    </a:lnTo>
                    <a:lnTo>
                      <a:pt x="457" y="1020"/>
                    </a:lnTo>
                    <a:lnTo>
                      <a:pt x="436" y="1081"/>
                    </a:lnTo>
                    <a:lnTo>
                      <a:pt x="421" y="1140"/>
                    </a:lnTo>
                    <a:lnTo>
                      <a:pt x="412" y="1201"/>
                    </a:lnTo>
                    <a:lnTo>
                      <a:pt x="408" y="1261"/>
                    </a:lnTo>
                    <a:lnTo>
                      <a:pt x="412" y="1279"/>
                    </a:lnTo>
                    <a:lnTo>
                      <a:pt x="419" y="1295"/>
                    </a:lnTo>
                    <a:lnTo>
                      <a:pt x="432" y="1306"/>
                    </a:lnTo>
                    <a:lnTo>
                      <a:pt x="448" y="1315"/>
                    </a:lnTo>
                    <a:lnTo>
                      <a:pt x="466" y="1318"/>
                    </a:lnTo>
                    <a:lnTo>
                      <a:pt x="485" y="1315"/>
                    </a:lnTo>
                    <a:lnTo>
                      <a:pt x="501" y="1306"/>
                    </a:lnTo>
                    <a:lnTo>
                      <a:pt x="513" y="1295"/>
                    </a:lnTo>
                    <a:lnTo>
                      <a:pt x="521" y="1279"/>
                    </a:lnTo>
                    <a:lnTo>
                      <a:pt x="525" y="1261"/>
                    </a:lnTo>
                    <a:lnTo>
                      <a:pt x="528" y="1208"/>
                    </a:lnTo>
                    <a:lnTo>
                      <a:pt x="536" y="1155"/>
                    </a:lnTo>
                    <a:lnTo>
                      <a:pt x="551" y="1101"/>
                    </a:lnTo>
                    <a:lnTo>
                      <a:pt x="572" y="1047"/>
                    </a:lnTo>
                    <a:lnTo>
                      <a:pt x="597" y="993"/>
                    </a:lnTo>
                    <a:lnTo>
                      <a:pt x="626" y="939"/>
                    </a:lnTo>
                    <a:lnTo>
                      <a:pt x="659" y="887"/>
                    </a:lnTo>
                    <a:lnTo>
                      <a:pt x="697" y="837"/>
                    </a:lnTo>
                    <a:lnTo>
                      <a:pt x="736" y="788"/>
                    </a:lnTo>
                    <a:lnTo>
                      <a:pt x="779" y="743"/>
                    </a:lnTo>
                    <a:lnTo>
                      <a:pt x="824" y="700"/>
                    </a:lnTo>
                    <a:lnTo>
                      <a:pt x="872" y="661"/>
                    </a:lnTo>
                    <a:lnTo>
                      <a:pt x="920" y="625"/>
                    </a:lnTo>
                    <a:lnTo>
                      <a:pt x="970" y="593"/>
                    </a:lnTo>
                    <a:lnTo>
                      <a:pt x="1020" y="566"/>
                    </a:lnTo>
                    <a:lnTo>
                      <a:pt x="1071" y="545"/>
                    </a:lnTo>
                    <a:lnTo>
                      <a:pt x="1121" y="529"/>
                    </a:lnTo>
                    <a:lnTo>
                      <a:pt x="1171" y="519"/>
                    </a:lnTo>
                    <a:lnTo>
                      <a:pt x="1219" y="516"/>
                    </a:lnTo>
                    <a:lnTo>
                      <a:pt x="1237" y="513"/>
                    </a:lnTo>
                    <a:lnTo>
                      <a:pt x="1253" y="504"/>
                    </a:lnTo>
                    <a:lnTo>
                      <a:pt x="1266" y="492"/>
                    </a:lnTo>
                    <a:lnTo>
                      <a:pt x="1274" y="477"/>
                    </a:lnTo>
                    <a:lnTo>
                      <a:pt x="1277" y="459"/>
                    </a:lnTo>
                    <a:lnTo>
                      <a:pt x="1274" y="441"/>
                    </a:lnTo>
                    <a:lnTo>
                      <a:pt x="1266" y="425"/>
                    </a:lnTo>
                    <a:lnTo>
                      <a:pt x="1253" y="412"/>
                    </a:lnTo>
                    <a:lnTo>
                      <a:pt x="1237" y="404"/>
                    </a:lnTo>
                    <a:lnTo>
                      <a:pt x="1219" y="401"/>
                    </a:lnTo>
                    <a:close/>
                    <a:moveTo>
                      <a:pt x="1157" y="0"/>
                    </a:moveTo>
                    <a:lnTo>
                      <a:pt x="1607" y="0"/>
                    </a:lnTo>
                    <a:lnTo>
                      <a:pt x="1653" y="2"/>
                    </a:lnTo>
                    <a:lnTo>
                      <a:pt x="1697" y="11"/>
                    </a:lnTo>
                    <a:lnTo>
                      <a:pt x="1740" y="23"/>
                    </a:lnTo>
                    <a:lnTo>
                      <a:pt x="1780" y="37"/>
                    </a:lnTo>
                    <a:lnTo>
                      <a:pt x="1818" y="55"/>
                    </a:lnTo>
                    <a:lnTo>
                      <a:pt x="1852" y="75"/>
                    </a:lnTo>
                    <a:lnTo>
                      <a:pt x="1883" y="95"/>
                    </a:lnTo>
                    <a:lnTo>
                      <a:pt x="1910" y="115"/>
                    </a:lnTo>
                    <a:lnTo>
                      <a:pt x="2327" y="395"/>
                    </a:lnTo>
                    <a:lnTo>
                      <a:pt x="2387" y="444"/>
                    </a:lnTo>
                    <a:lnTo>
                      <a:pt x="2444" y="497"/>
                    </a:lnTo>
                    <a:lnTo>
                      <a:pt x="2497" y="553"/>
                    </a:lnTo>
                    <a:lnTo>
                      <a:pt x="2546" y="613"/>
                    </a:lnTo>
                    <a:lnTo>
                      <a:pt x="2590" y="675"/>
                    </a:lnTo>
                    <a:lnTo>
                      <a:pt x="2631" y="740"/>
                    </a:lnTo>
                    <a:lnTo>
                      <a:pt x="2667" y="809"/>
                    </a:lnTo>
                    <a:lnTo>
                      <a:pt x="2725" y="803"/>
                    </a:lnTo>
                    <a:lnTo>
                      <a:pt x="2783" y="802"/>
                    </a:lnTo>
                    <a:lnTo>
                      <a:pt x="2840" y="803"/>
                    </a:lnTo>
                    <a:lnTo>
                      <a:pt x="2897" y="809"/>
                    </a:lnTo>
                    <a:lnTo>
                      <a:pt x="2954" y="815"/>
                    </a:lnTo>
                    <a:lnTo>
                      <a:pt x="3008" y="826"/>
                    </a:lnTo>
                    <a:lnTo>
                      <a:pt x="3060" y="837"/>
                    </a:lnTo>
                    <a:lnTo>
                      <a:pt x="3111" y="851"/>
                    </a:lnTo>
                    <a:lnTo>
                      <a:pt x="3158" y="867"/>
                    </a:lnTo>
                    <a:lnTo>
                      <a:pt x="3201" y="885"/>
                    </a:lnTo>
                    <a:lnTo>
                      <a:pt x="3241" y="904"/>
                    </a:lnTo>
                    <a:lnTo>
                      <a:pt x="3275" y="924"/>
                    </a:lnTo>
                    <a:lnTo>
                      <a:pt x="3305" y="946"/>
                    </a:lnTo>
                    <a:lnTo>
                      <a:pt x="3329" y="968"/>
                    </a:lnTo>
                    <a:lnTo>
                      <a:pt x="3347" y="990"/>
                    </a:lnTo>
                    <a:lnTo>
                      <a:pt x="3358" y="1014"/>
                    </a:lnTo>
                    <a:lnTo>
                      <a:pt x="3362" y="1037"/>
                    </a:lnTo>
                    <a:lnTo>
                      <a:pt x="3362" y="2183"/>
                    </a:lnTo>
                    <a:lnTo>
                      <a:pt x="3361" y="2189"/>
                    </a:lnTo>
                    <a:lnTo>
                      <a:pt x="3360" y="2197"/>
                    </a:lnTo>
                    <a:lnTo>
                      <a:pt x="3358" y="2204"/>
                    </a:lnTo>
                    <a:lnTo>
                      <a:pt x="3355" y="2214"/>
                    </a:lnTo>
                    <a:lnTo>
                      <a:pt x="3348" y="2223"/>
                    </a:lnTo>
                    <a:lnTo>
                      <a:pt x="3341" y="2233"/>
                    </a:lnTo>
                    <a:lnTo>
                      <a:pt x="3331" y="2243"/>
                    </a:lnTo>
                    <a:lnTo>
                      <a:pt x="3318" y="2254"/>
                    </a:lnTo>
                    <a:lnTo>
                      <a:pt x="3303" y="2265"/>
                    </a:lnTo>
                    <a:lnTo>
                      <a:pt x="3285" y="2275"/>
                    </a:lnTo>
                    <a:lnTo>
                      <a:pt x="3262" y="2286"/>
                    </a:lnTo>
                    <a:lnTo>
                      <a:pt x="3236" y="2297"/>
                    </a:lnTo>
                    <a:lnTo>
                      <a:pt x="3206" y="2306"/>
                    </a:lnTo>
                    <a:lnTo>
                      <a:pt x="3172" y="2315"/>
                    </a:lnTo>
                    <a:lnTo>
                      <a:pt x="3132" y="2323"/>
                    </a:lnTo>
                    <a:lnTo>
                      <a:pt x="3088" y="2331"/>
                    </a:lnTo>
                    <a:lnTo>
                      <a:pt x="3039" y="2337"/>
                    </a:lnTo>
                    <a:lnTo>
                      <a:pt x="2984" y="2342"/>
                    </a:lnTo>
                    <a:lnTo>
                      <a:pt x="2924" y="2347"/>
                    </a:lnTo>
                    <a:lnTo>
                      <a:pt x="2856" y="2349"/>
                    </a:lnTo>
                    <a:lnTo>
                      <a:pt x="2783" y="2350"/>
                    </a:lnTo>
                    <a:lnTo>
                      <a:pt x="2711" y="2349"/>
                    </a:lnTo>
                    <a:lnTo>
                      <a:pt x="2642" y="2345"/>
                    </a:lnTo>
                    <a:lnTo>
                      <a:pt x="2575" y="2340"/>
                    </a:lnTo>
                    <a:lnTo>
                      <a:pt x="2513" y="2334"/>
                    </a:lnTo>
                    <a:lnTo>
                      <a:pt x="2454" y="2325"/>
                    </a:lnTo>
                    <a:lnTo>
                      <a:pt x="2401" y="2316"/>
                    </a:lnTo>
                    <a:lnTo>
                      <a:pt x="2354" y="2304"/>
                    </a:lnTo>
                    <a:lnTo>
                      <a:pt x="2313" y="2291"/>
                    </a:lnTo>
                    <a:lnTo>
                      <a:pt x="2271" y="2311"/>
                    </a:lnTo>
                    <a:lnTo>
                      <a:pt x="2228" y="2327"/>
                    </a:lnTo>
                    <a:lnTo>
                      <a:pt x="2183" y="2340"/>
                    </a:lnTo>
                    <a:lnTo>
                      <a:pt x="2136" y="2347"/>
                    </a:lnTo>
                    <a:lnTo>
                      <a:pt x="2087" y="2350"/>
                    </a:lnTo>
                    <a:lnTo>
                      <a:pt x="2037" y="2347"/>
                    </a:lnTo>
                    <a:lnTo>
                      <a:pt x="1986" y="2338"/>
                    </a:lnTo>
                    <a:lnTo>
                      <a:pt x="1939" y="2325"/>
                    </a:lnTo>
                    <a:lnTo>
                      <a:pt x="1893" y="2307"/>
                    </a:lnTo>
                    <a:lnTo>
                      <a:pt x="1850" y="2284"/>
                    </a:lnTo>
                    <a:lnTo>
                      <a:pt x="1810" y="2257"/>
                    </a:lnTo>
                    <a:lnTo>
                      <a:pt x="1772" y="2226"/>
                    </a:lnTo>
                    <a:lnTo>
                      <a:pt x="1739" y="2192"/>
                    </a:lnTo>
                    <a:lnTo>
                      <a:pt x="1709" y="2154"/>
                    </a:lnTo>
                    <a:lnTo>
                      <a:pt x="600" y="2154"/>
                    </a:lnTo>
                    <a:lnTo>
                      <a:pt x="552" y="2153"/>
                    </a:lnTo>
                    <a:lnTo>
                      <a:pt x="503" y="2146"/>
                    </a:lnTo>
                    <a:lnTo>
                      <a:pt x="456" y="2132"/>
                    </a:lnTo>
                    <a:lnTo>
                      <a:pt x="408" y="2111"/>
                    </a:lnTo>
                    <a:lnTo>
                      <a:pt x="362" y="2084"/>
                    </a:lnTo>
                    <a:lnTo>
                      <a:pt x="317" y="2050"/>
                    </a:lnTo>
                    <a:lnTo>
                      <a:pt x="274" y="2008"/>
                    </a:lnTo>
                    <a:lnTo>
                      <a:pt x="232" y="1962"/>
                    </a:lnTo>
                    <a:lnTo>
                      <a:pt x="192" y="1908"/>
                    </a:lnTo>
                    <a:lnTo>
                      <a:pt x="154" y="1850"/>
                    </a:lnTo>
                    <a:lnTo>
                      <a:pt x="118" y="1785"/>
                    </a:lnTo>
                    <a:lnTo>
                      <a:pt x="85" y="1714"/>
                    </a:lnTo>
                    <a:lnTo>
                      <a:pt x="57" y="1640"/>
                    </a:lnTo>
                    <a:lnTo>
                      <a:pt x="34" y="1567"/>
                    </a:lnTo>
                    <a:lnTo>
                      <a:pt x="18" y="1492"/>
                    </a:lnTo>
                    <a:lnTo>
                      <a:pt x="6" y="1417"/>
                    </a:lnTo>
                    <a:lnTo>
                      <a:pt x="0" y="1341"/>
                    </a:lnTo>
                    <a:lnTo>
                      <a:pt x="0" y="1265"/>
                    </a:lnTo>
                    <a:lnTo>
                      <a:pt x="4" y="1189"/>
                    </a:lnTo>
                    <a:lnTo>
                      <a:pt x="14" y="1115"/>
                    </a:lnTo>
                    <a:lnTo>
                      <a:pt x="28" y="1040"/>
                    </a:lnTo>
                    <a:lnTo>
                      <a:pt x="48" y="967"/>
                    </a:lnTo>
                    <a:lnTo>
                      <a:pt x="72" y="896"/>
                    </a:lnTo>
                    <a:lnTo>
                      <a:pt x="102" y="826"/>
                    </a:lnTo>
                    <a:lnTo>
                      <a:pt x="137" y="756"/>
                    </a:lnTo>
                    <a:lnTo>
                      <a:pt x="175" y="690"/>
                    </a:lnTo>
                    <a:lnTo>
                      <a:pt x="219" y="627"/>
                    </a:lnTo>
                    <a:lnTo>
                      <a:pt x="268" y="565"/>
                    </a:lnTo>
                    <a:lnTo>
                      <a:pt x="320" y="506"/>
                    </a:lnTo>
                    <a:lnTo>
                      <a:pt x="377" y="451"/>
                    </a:lnTo>
                    <a:lnTo>
                      <a:pt x="440" y="400"/>
                    </a:lnTo>
                    <a:lnTo>
                      <a:pt x="849" y="104"/>
                    </a:lnTo>
                    <a:lnTo>
                      <a:pt x="888" y="78"/>
                    </a:lnTo>
                    <a:lnTo>
                      <a:pt x="929" y="54"/>
                    </a:lnTo>
                    <a:lnTo>
                      <a:pt x="972" y="35"/>
                    </a:lnTo>
                    <a:lnTo>
                      <a:pt x="1016" y="20"/>
                    </a:lnTo>
                    <a:lnTo>
                      <a:pt x="1062" y="9"/>
                    </a:lnTo>
                    <a:lnTo>
                      <a:pt x="1109" y="2"/>
                    </a:lnTo>
                    <a:lnTo>
                      <a:pt x="11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Arial"/>
                  <a:ea typeface="Arial"/>
                  <a:sym typeface="Arial"/>
                </a:endParaRPr>
              </a:p>
            </p:txBody>
          </p:sp>
          <p:sp>
            <p:nvSpPr>
              <p:cNvPr id="151" name="Freeform 202"/>
              <p:cNvSpPr>
                <a:spLocks/>
              </p:cNvSpPr>
              <p:nvPr/>
            </p:nvSpPr>
            <p:spPr bwMode="auto">
              <a:xfrm>
                <a:off x="-938" y="313"/>
                <a:ext cx="128" cy="39"/>
              </a:xfrm>
              <a:custGeom>
                <a:avLst/>
                <a:gdLst>
                  <a:gd name="T0" fmla="*/ 752 w 1154"/>
                  <a:gd name="T1" fmla="*/ 0 h 354"/>
                  <a:gd name="T2" fmla="*/ 787 w 1154"/>
                  <a:gd name="T3" fmla="*/ 11 h 354"/>
                  <a:gd name="T4" fmla="*/ 807 w 1154"/>
                  <a:gd name="T5" fmla="*/ 39 h 354"/>
                  <a:gd name="T6" fmla="*/ 810 w 1154"/>
                  <a:gd name="T7" fmla="*/ 190 h 354"/>
                  <a:gd name="T8" fmla="*/ 860 w 1154"/>
                  <a:gd name="T9" fmla="*/ 223 h 354"/>
                  <a:gd name="T10" fmla="*/ 918 w 1154"/>
                  <a:gd name="T11" fmla="*/ 237 h 354"/>
                  <a:gd name="T12" fmla="*/ 977 w 1154"/>
                  <a:gd name="T13" fmla="*/ 231 h 354"/>
                  <a:gd name="T14" fmla="*/ 1032 w 1154"/>
                  <a:gd name="T15" fmla="*/ 208 h 354"/>
                  <a:gd name="T16" fmla="*/ 1067 w 1154"/>
                  <a:gd name="T17" fmla="*/ 179 h 354"/>
                  <a:gd name="T18" fmla="*/ 1096 w 1154"/>
                  <a:gd name="T19" fmla="*/ 172 h 354"/>
                  <a:gd name="T20" fmla="*/ 1124 w 1154"/>
                  <a:gd name="T21" fmla="*/ 179 h 354"/>
                  <a:gd name="T22" fmla="*/ 1147 w 1154"/>
                  <a:gd name="T23" fmla="*/ 201 h 354"/>
                  <a:gd name="T24" fmla="*/ 1154 w 1154"/>
                  <a:gd name="T25" fmla="*/ 229 h 354"/>
                  <a:gd name="T26" fmla="*/ 1147 w 1154"/>
                  <a:gd name="T27" fmla="*/ 258 h 354"/>
                  <a:gd name="T28" fmla="*/ 1108 w 1154"/>
                  <a:gd name="T29" fmla="*/ 295 h 354"/>
                  <a:gd name="T30" fmla="*/ 1044 w 1154"/>
                  <a:gd name="T31" fmla="*/ 332 h 354"/>
                  <a:gd name="T32" fmla="*/ 970 w 1154"/>
                  <a:gd name="T33" fmla="*/ 352 h 354"/>
                  <a:gd name="T34" fmla="*/ 892 w 1154"/>
                  <a:gd name="T35" fmla="*/ 351 h 354"/>
                  <a:gd name="T36" fmla="*/ 816 w 1154"/>
                  <a:gd name="T37" fmla="*/ 328 h 354"/>
                  <a:gd name="T38" fmla="*/ 748 w 1154"/>
                  <a:gd name="T39" fmla="*/ 287 h 354"/>
                  <a:gd name="T40" fmla="*/ 40 w 1154"/>
                  <a:gd name="T41" fmla="*/ 284 h 354"/>
                  <a:gd name="T42" fmla="*/ 11 w 1154"/>
                  <a:gd name="T43" fmla="*/ 263 h 354"/>
                  <a:gd name="T44" fmla="*/ 0 w 1154"/>
                  <a:gd name="T45" fmla="*/ 229 h 354"/>
                  <a:gd name="T46" fmla="*/ 11 w 1154"/>
                  <a:gd name="T47" fmla="*/ 195 h 354"/>
                  <a:gd name="T48" fmla="*/ 40 w 1154"/>
                  <a:gd name="T49" fmla="*/ 175 h 354"/>
                  <a:gd name="T50" fmla="*/ 694 w 1154"/>
                  <a:gd name="T51" fmla="*/ 172 h 354"/>
                  <a:gd name="T52" fmla="*/ 58 w 1154"/>
                  <a:gd name="T53" fmla="*/ 114 h 354"/>
                  <a:gd name="T54" fmla="*/ 23 w 1154"/>
                  <a:gd name="T55" fmla="*/ 104 h 354"/>
                  <a:gd name="T56" fmla="*/ 3 w 1154"/>
                  <a:gd name="T57" fmla="*/ 75 h 354"/>
                  <a:gd name="T58" fmla="*/ 3 w 1154"/>
                  <a:gd name="T59" fmla="*/ 39 h 354"/>
                  <a:gd name="T60" fmla="*/ 23 w 1154"/>
                  <a:gd name="T61" fmla="*/ 11 h 354"/>
                  <a:gd name="T62" fmla="*/ 58 w 1154"/>
                  <a:gd name="T63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4" h="354">
                    <a:moveTo>
                      <a:pt x="58" y="0"/>
                    </a:moveTo>
                    <a:lnTo>
                      <a:pt x="752" y="0"/>
                    </a:lnTo>
                    <a:lnTo>
                      <a:pt x="771" y="3"/>
                    </a:lnTo>
                    <a:lnTo>
                      <a:pt x="787" y="11"/>
                    </a:lnTo>
                    <a:lnTo>
                      <a:pt x="800" y="24"/>
                    </a:lnTo>
                    <a:lnTo>
                      <a:pt x="807" y="39"/>
                    </a:lnTo>
                    <a:lnTo>
                      <a:pt x="810" y="57"/>
                    </a:lnTo>
                    <a:lnTo>
                      <a:pt x="810" y="190"/>
                    </a:lnTo>
                    <a:lnTo>
                      <a:pt x="834" y="208"/>
                    </a:lnTo>
                    <a:lnTo>
                      <a:pt x="860" y="223"/>
                    </a:lnTo>
                    <a:lnTo>
                      <a:pt x="889" y="232"/>
                    </a:lnTo>
                    <a:lnTo>
                      <a:pt x="918" y="237"/>
                    </a:lnTo>
                    <a:lnTo>
                      <a:pt x="948" y="237"/>
                    </a:lnTo>
                    <a:lnTo>
                      <a:pt x="977" y="231"/>
                    </a:lnTo>
                    <a:lnTo>
                      <a:pt x="1006" y="222"/>
                    </a:lnTo>
                    <a:lnTo>
                      <a:pt x="1032" y="208"/>
                    </a:lnTo>
                    <a:lnTo>
                      <a:pt x="1055" y="189"/>
                    </a:lnTo>
                    <a:lnTo>
                      <a:pt x="1067" y="179"/>
                    </a:lnTo>
                    <a:lnTo>
                      <a:pt x="1081" y="174"/>
                    </a:lnTo>
                    <a:lnTo>
                      <a:pt x="1096" y="172"/>
                    </a:lnTo>
                    <a:lnTo>
                      <a:pt x="1110" y="174"/>
                    </a:lnTo>
                    <a:lnTo>
                      <a:pt x="1124" y="179"/>
                    </a:lnTo>
                    <a:lnTo>
                      <a:pt x="1137" y="189"/>
                    </a:lnTo>
                    <a:lnTo>
                      <a:pt x="1147" y="201"/>
                    </a:lnTo>
                    <a:lnTo>
                      <a:pt x="1152" y="214"/>
                    </a:lnTo>
                    <a:lnTo>
                      <a:pt x="1154" y="229"/>
                    </a:lnTo>
                    <a:lnTo>
                      <a:pt x="1152" y="244"/>
                    </a:lnTo>
                    <a:lnTo>
                      <a:pt x="1147" y="258"/>
                    </a:lnTo>
                    <a:lnTo>
                      <a:pt x="1137" y="270"/>
                    </a:lnTo>
                    <a:lnTo>
                      <a:pt x="1108" y="295"/>
                    </a:lnTo>
                    <a:lnTo>
                      <a:pt x="1077" y="315"/>
                    </a:lnTo>
                    <a:lnTo>
                      <a:pt x="1044" y="332"/>
                    </a:lnTo>
                    <a:lnTo>
                      <a:pt x="1008" y="344"/>
                    </a:lnTo>
                    <a:lnTo>
                      <a:pt x="970" y="352"/>
                    </a:lnTo>
                    <a:lnTo>
                      <a:pt x="932" y="354"/>
                    </a:lnTo>
                    <a:lnTo>
                      <a:pt x="892" y="351"/>
                    </a:lnTo>
                    <a:lnTo>
                      <a:pt x="853" y="342"/>
                    </a:lnTo>
                    <a:lnTo>
                      <a:pt x="816" y="328"/>
                    </a:lnTo>
                    <a:lnTo>
                      <a:pt x="780" y="310"/>
                    </a:lnTo>
                    <a:lnTo>
                      <a:pt x="748" y="287"/>
                    </a:lnTo>
                    <a:lnTo>
                      <a:pt x="58" y="287"/>
                    </a:lnTo>
                    <a:lnTo>
                      <a:pt x="40" y="284"/>
                    </a:lnTo>
                    <a:lnTo>
                      <a:pt x="23" y="275"/>
                    </a:lnTo>
                    <a:lnTo>
                      <a:pt x="11" y="263"/>
                    </a:lnTo>
                    <a:lnTo>
                      <a:pt x="3" y="247"/>
                    </a:lnTo>
                    <a:lnTo>
                      <a:pt x="0" y="229"/>
                    </a:lnTo>
                    <a:lnTo>
                      <a:pt x="3" y="211"/>
                    </a:lnTo>
                    <a:lnTo>
                      <a:pt x="11" y="195"/>
                    </a:lnTo>
                    <a:lnTo>
                      <a:pt x="23" y="182"/>
                    </a:lnTo>
                    <a:lnTo>
                      <a:pt x="40" y="175"/>
                    </a:lnTo>
                    <a:lnTo>
                      <a:pt x="58" y="172"/>
                    </a:lnTo>
                    <a:lnTo>
                      <a:pt x="694" y="172"/>
                    </a:lnTo>
                    <a:lnTo>
                      <a:pt x="694" y="114"/>
                    </a:lnTo>
                    <a:lnTo>
                      <a:pt x="58" y="114"/>
                    </a:lnTo>
                    <a:lnTo>
                      <a:pt x="40" y="112"/>
                    </a:lnTo>
                    <a:lnTo>
                      <a:pt x="23" y="104"/>
                    </a:lnTo>
                    <a:lnTo>
                      <a:pt x="11" y="91"/>
                    </a:lnTo>
                    <a:lnTo>
                      <a:pt x="3" y="75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4"/>
                    </a:lnTo>
                    <a:lnTo>
                      <a:pt x="23" y="11"/>
                    </a:lnTo>
                    <a:lnTo>
                      <a:pt x="40" y="3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Arial"/>
                  <a:ea typeface="Arial"/>
                  <a:sym typeface="Arial"/>
                </a:endParaRPr>
              </a:p>
            </p:txBody>
          </p:sp>
          <p:sp>
            <p:nvSpPr>
              <p:cNvPr id="152" name="Freeform 203"/>
              <p:cNvSpPr>
                <a:spLocks/>
              </p:cNvSpPr>
              <p:nvPr/>
            </p:nvSpPr>
            <p:spPr bwMode="auto">
              <a:xfrm>
                <a:off x="-964" y="230"/>
                <a:ext cx="132" cy="76"/>
              </a:xfrm>
              <a:custGeom>
                <a:avLst/>
                <a:gdLst>
                  <a:gd name="T0" fmla="*/ 333 w 1191"/>
                  <a:gd name="T1" fmla="*/ 1 h 687"/>
                  <a:gd name="T2" fmla="*/ 431 w 1191"/>
                  <a:gd name="T3" fmla="*/ 19 h 687"/>
                  <a:gd name="T4" fmla="*/ 519 w 1191"/>
                  <a:gd name="T5" fmla="*/ 60 h 687"/>
                  <a:gd name="T6" fmla="*/ 574 w 1191"/>
                  <a:gd name="T7" fmla="*/ 96 h 687"/>
                  <a:gd name="T8" fmla="*/ 603 w 1191"/>
                  <a:gd name="T9" fmla="*/ 99 h 687"/>
                  <a:gd name="T10" fmla="*/ 631 w 1191"/>
                  <a:gd name="T11" fmla="*/ 87 h 687"/>
                  <a:gd name="T12" fmla="*/ 714 w 1191"/>
                  <a:gd name="T13" fmla="*/ 36 h 687"/>
                  <a:gd name="T14" fmla="*/ 808 w 1191"/>
                  <a:gd name="T15" fmla="*/ 7 h 687"/>
                  <a:gd name="T16" fmla="*/ 910 w 1191"/>
                  <a:gd name="T17" fmla="*/ 0 h 687"/>
                  <a:gd name="T18" fmla="*/ 1019 w 1191"/>
                  <a:gd name="T19" fmla="*/ 16 h 687"/>
                  <a:gd name="T20" fmla="*/ 1104 w 1191"/>
                  <a:gd name="T21" fmla="*/ 44 h 687"/>
                  <a:gd name="T22" fmla="*/ 1150 w 1191"/>
                  <a:gd name="T23" fmla="*/ 80 h 687"/>
                  <a:gd name="T24" fmla="*/ 1180 w 1191"/>
                  <a:gd name="T25" fmla="*/ 129 h 687"/>
                  <a:gd name="T26" fmla="*/ 1191 w 1191"/>
                  <a:gd name="T27" fmla="*/ 187 h 687"/>
                  <a:gd name="T28" fmla="*/ 1181 w 1191"/>
                  <a:gd name="T29" fmla="*/ 246 h 687"/>
                  <a:gd name="T30" fmla="*/ 1151 w 1191"/>
                  <a:gd name="T31" fmla="*/ 298 h 687"/>
                  <a:gd name="T32" fmla="*/ 1112 w 1191"/>
                  <a:gd name="T33" fmla="*/ 336 h 687"/>
                  <a:gd name="T34" fmla="*/ 1078 w 1191"/>
                  <a:gd name="T35" fmla="*/ 383 h 687"/>
                  <a:gd name="T36" fmla="*/ 1043 w 1191"/>
                  <a:gd name="T37" fmla="*/ 440 h 687"/>
                  <a:gd name="T38" fmla="*/ 1013 w 1191"/>
                  <a:gd name="T39" fmla="*/ 500 h 687"/>
                  <a:gd name="T40" fmla="*/ 990 w 1191"/>
                  <a:gd name="T41" fmla="*/ 553 h 687"/>
                  <a:gd name="T42" fmla="*/ 969 w 1191"/>
                  <a:gd name="T43" fmla="*/ 602 h 687"/>
                  <a:gd name="T44" fmla="*/ 932 w 1191"/>
                  <a:gd name="T45" fmla="*/ 648 h 687"/>
                  <a:gd name="T46" fmla="*/ 881 w 1191"/>
                  <a:gd name="T47" fmla="*/ 678 h 687"/>
                  <a:gd name="T48" fmla="*/ 823 w 1191"/>
                  <a:gd name="T49" fmla="*/ 687 h 687"/>
                  <a:gd name="T50" fmla="*/ 363 w 1191"/>
                  <a:gd name="T51" fmla="*/ 685 h 687"/>
                  <a:gd name="T52" fmla="*/ 308 w 1191"/>
                  <a:gd name="T53" fmla="*/ 665 h 687"/>
                  <a:gd name="T54" fmla="*/ 264 w 1191"/>
                  <a:gd name="T55" fmla="*/ 626 h 687"/>
                  <a:gd name="T56" fmla="*/ 235 w 1191"/>
                  <a:gd name="T57" fmla="*/ 574 h 687"/>
                  <a:gd name="T58" fmla="*/ 220 w 1191"/>
                  <a:gd name="T59" fmla="*/ 542 h 687"/>
                  <a:gd name="T60" fmla="*/ 196 w 1191"/>
                  <a:gd name="T61" fmla="*/ 499 h 687"/>
                  <a:gd name="T62" fmla="*/ 165 w 1191"/>
                  <a:gd name="T63" fmla="*/ 449 h 687"/>
                  <a:gd name="T64" fmla="*/ 130 w 1191"/>
                  <a:gd name="T65" fmla="*/ 399 h 687"/>
                  <a:gd name="T66" fmla="*/ 94 w 1191"/>
                  <a:gd name="T67" fmla="*/ 353 h 687"/>
                  <a:gd name="T68" fmla="*/ 61 w 1191"/>
                  <a:gd name="T69" fmla="*/ 320 h 687"/>
                  <a:gd name="T70" fmla="*/ 22 w 1191"/>
                  <a:gd name="T71" fmla="*/ 273 h 687"/>
                  <a:gd name="T72" fmla="*/ 2 w 1191"/>
                  <a:gd name="T73" fmla="*/ 217 h 687"/>
                  <a:gd name="T74" fmla="*/ 2 w 1191"/>
                  <a:gd name="T75" fmla="*/ 157 h 687"/>
                  <a:gd name="T76" fmla="*/ 23 w 1191"/>
                  <a:gd name="T77" fmla="*/ 103 h 687"/>
                  <a:gd name="T78" fmla="*/ 62 w 1191"/>
                  <a:gd name="T79" fmla="*/ 60 h 687"/>
                  <a:gd name="T80" fmla="*/ 114 w 1191"/>
                  <a:gd name="T81" fmla="*/ 32 h 687"/>
                  <a:gd name="T82" fmla="*/ 226 w 1191"/>
                  <a:gd name="T83" fmla="*/ 5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91" h="687">
                    <a:moveTo>
                      <a:pt x="280" y="0"/>
                    </a:moveTo>
                    <a:lnTo>
                      <a:pt x="333" y="1"/>
                    </a:lnTo>
                    <a:lnTo>
                      <a:pt x="382" y="7"/>
                    </a:lnTo>
                    <a:lnTo>
                      <a:pt x="431" y="19"/>
                    </a:lnTo>
                    <a:lnTo>
                      <a:pt x="476" y="36"/>
                    </a:lnTo>
                    <a:lnTo>
                      <a:pt x="519" y="60"/>
                    </a:lnTo>
                    <a:lnTo>
                      <a:pt x="560" y="87"/>
                    </a:lnTo>
                    <a:lnTo>
                      <a:pt x="574" y="96"/>
                    </a:lnTo>
                    <a:lnTo>
                      <a:pt x="588" y="99"/>
                    </a:lnTo>
                    <a:lnTo>
                      <a:pt x="603" y="99"/>
                    </a:lnTo>
                    <a:lnTo>
                      <a:pt x="617" y="96"/>
                    </a:lnTo>
                    <a:lnTo>
                      <a:pt x="631" y="87"/>
                    </a:lnTo>
                    <a:lnTo>
                      <a:pt x="671" y="60"/>
                    </a:lnTo>
                    <a:lnTo>
                      <a:pt x="714" y="36"/>
                    </a:lnTo>
                    <a:lnTo>
                      <a:pt x="760" y="19"/>
                    </a:lnTo>
                    <a:lnTo>
                      <a:pt x="808" y="7"/>
                    </a:lnTo>
                    <a:lnTo>
                      <a:pt x="857" y="1"/>
                    </a:lnTo>
                    <a:lnTo>
                      <a:pt x="910" y="0"/>
                    </a:lnTo>
                    <a:lnTo>
                      <a:pt x="964" y="5"/>
                    </a:lnTo>
                    <a:lnTo>
                      <a:pt x="1019" y="16"/>
                    </a:lnTo>
                    <a:lnTo>
                      <a:pt x="1077" y="32"/>
                    </a:lnTo>
                    <a:lnTo>
                      <a:pt x="1104" y="44"/>
                    </a:lnTo>
                    <a:lnTo>
                      <a:pt x="1128" y="60"/>
                    </a:lnTo>
                    <a:lnTo>
                      <a:pt x="1150" y="80"/>
                    </a:lnTo>
                    <a:lnTo>
                      <a:pt x="1167" y="103"/>
                    </a:lnTo>
                    <a:lnTo>
                      <a:pt x="1180" y="129"/>
                    </a:lnTo>
                    <a:lnTo>
                      <a:pt x="1187" y="157"/>
                    </a:lnTo>
                    <a:lnTo>
                      <a:pt x="1191" y="187"/>
                    </a:lnTo>
                    <a:lnTo>
                      <a:pt x="1188" y="217"/>
                    </a:lnTo>
                    <a:lnTo>
                      <a:pt x="1181" y="246"/>
                    </a:lnTo>
                    <a:lnTo>
                      <a:pt x="1168" y="273"/>
                    </a:lnTo>
                    <a:lnTo>
                      <a:pt x="1151" y="298"/>
                    </a:lnTo>
                    <a:lnTo>
                      <a:pt x="1129" y="320"/>
                    </a:lnTo>
                    <a:lnTo>
                      <a:pt x="1112" y="336"/>
                    </a:lnTo>
                    <a:lnTo>
                      <a:pt x="1095" y="357"/>
                    </a:lnTo>
                    <a:lnTo>
                      <a:pt x="1078" y="383"/>
                    </a:lnTo>
                    <a:lnTo>
                      <a:pt x="1059" y="411"/>
                    </a:lnTo>
                    <a:lnTo>
                      <a:pt x="1043" y="440"/>
                    </a:lnTo>
                    <a:lnTo>
                      <a:pt x="1027" y="470"/>
                    </a:lnTo>
                    <a:lnTo>
                      <a:pt x="1013" y="500"/>
                    </a:lnTo>
                    <a:lnTo>
                      <a:pt x="1000" y="528"/>
                    </a:lnTo>
                    <a:lnTo>
                      <a:pt x="990" y="553"/>
                    </a:lnTo>
                    <a:lnTo>
                      <a:pt x="981" y="574"/>
                    </a:lnTo>
                    <a:lnTo>
                      <a:pt x="969" y="602"/>
                    </a:lnTo>
                    <a:lnTo>
                      <a:pt x="952" y="626"/>
                    </a:lnTo>
                    <a:lnTo>
                      <a:pt x="932" y="648"/>
                    </a:lnTo>
                    <a:lnTo>
                      <a:pt x="908" y="665"/>
                    </a:lnTo>
                    <a:lnTo>
                      <a:pt x="881" y="678"/>
                    </a:lnTo>
                    <a:lnTo>
                      <a:pt x="853" y="685"/>
                    </a:lnTo>
                    <a:lnTo>
                      <a:pt x="823" y="687"/>
                    </a:lnTo>
                    <a:lnTo>
                      <a:pt x="393" y="687"/>
                    </a:lnTo>
                    <a:lnTo>
                      <a:pt x="363" y="685"/>
                    </a:lnTo>
                    <a:lnTo>
                      <a:pt x="335" y="678"/>
                    </a:lnTo>
                    <a:lnTo>
                      <a:pt x="308" y="665"/>
                    </a:lnTo>
                    <a:lnTo>
                      <a:pt x="284" y="648"/>
                    </a:lnTo>
                    <a:lnTo>
                      <a:pt x="264" y="626"/>
                    </a:lnTo>
                    <a:lnTo>
                      <a:pt x="247" y="602"/>
                    </a:lnTo>
                    <a:lnTo>
                      <a:pt x="235" y="574"/>
                    </a:lnTo>
                    <a:lnTo>
                      <a:pt x="229" y="561"/>
                    </a:lnTo>
                    <a:lnTo>
                      <a:pt x="220" y="542"/>
                    </a:lnTo>
                    <a:lnTo>
                      <a:pt x="209" y="522"/>
                    </a:lnTo>
                    <a:lnTo>
                      <a:pt x="196" y="499"/>
                    </a:lnTo>
                    <a:lnTo>
                      <a:pt x="181" y="474"/>
                    </a:lnTo>
                    <a:lnTo>
                      <a:pt x="165" y="449"/>
                    </a:lnTo>
                    <a:lnTo>
                      <a:pt x="148" y="423"/>
                    </a:lnTo>
                    <a:lnTo>
                      <a:pt x="130" y="399"/>
                    </a:lnTo>
                    <a:lnTo>
                      <a:pt x="113" y="375"/>
                    </a:lnTo>
                    <a:lnTo>
                      <a:pt x="94" y="353"/>
                    </a:lnTo>
                    <a:lnTo>
                      <a:pt x="77" y="335"/>
                    </a:lnTo>
                    <a:lnTo>
                      <a:pt x="61" y="320"/>
                    </a:lnTo>
                    <a:lnTo>
                      <a:pt x="39" y="298"/>
                    </a:lnTo>
                    <a:lnTo>
                      <a:pt x="22" y="273"/>
                    </a:lnTo>
                    <a:lnTo>
                      <a:pt x="9" y="246"/>
                    </a:lnTo>
                    <a:lnTo>
                      <a:pt x="2" y="217"/>
                    </a:lnTo>
                    <a:lnTo>
                      <a:pt x="0" y="187"/>
                    </a:lnTo>
                    <a:lnTo>
                      <a:pt x="2" y="157"/>
                    </a:lnTo>
                    <a:lnTo>
                      <a:pt x="10" y="129"/>
                    </a:lnTo>
                    <a:lnTo>
                      <a:pt x="23" y="103"/>
                    </a:lnTo>
                    <a:lnTo>
                      <a:pt x="40" y="80"/>
                    </a:lnTo>
                    <a:lnTo>
                      <a:pt x="62" y="60"/>
                    </a:lnTo>
                    <a:lnTo>
                      <a:pt x="87" y="44"/>
                    </a:lnTo>
                    <a:lnTo>
                      <a:pt x="114" y="32"/>
                    </a:lnTo>
                    <a:lnTo>
                      <a:pt x="171" y="16"/>
                    </a:lnTo>
                    <a:lnTo>
                      <a:pt x="226" y="5"/>
                    </a:lnTo>
                    <a:lnTo>
                      <a:pt x="2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Arial"/>
                  <a:ea typeface="Arial"/>
                  <a:sym typeface="Arial"/>
                </a:endParaRPr>
              </a:p>
            </p:txBody>
          </p:sp>
        </p:grpSp>
        <p:cxnSp>
          <p:nvCxnSpPr>
            <p:cNvPr id="144" name="Straight Connector 10">
              <a:extLst/>
            </p:cNvPr>
            <p:cNvCxnSpPr/>
            <p:nvPr/>
          </p:nvCxnSpPr>
          <p:spPr>
            <a:xfrm>
              <a:off x="7549619" y="5235747"/>
              <a:ext cx="0" cy="1027421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TextBox 135"/>
            <p:cNvSpPr txBox="1">
              <a:spLocks noChangeArrowheads="1"/>
            </p:cNvSpPr>
            <p:nvPr/>
          </p:nvSpPr>
          <p:spPr bwMode="auto">
            <a:xfrm>
              <a:off x="6402868" y="5462235"/>
              <a:ext cx="985192" cy="379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smtClean="0">
                  <a:solidFill>
                    <a:srgbClr val="7F7F7F"/>
                  </a:solidFill>
                  <a:latin typeface="Calibri" panose="020F0502020204030204" pitchFamily="34" charset="0"/>
                </a:rPr>
                <a:t>Залишкова вартість</a:t>
              </a:r>
              <a:endParaRPr lang="uk-UA" altLang="uk-UA" sz="1200" dirty="0">
                <a:solidFill>
                  <a:srgbClr val="7F7F7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4" name="TextBox 135"/>
            <p:cNvSpPr txBox="1">
              <a:spLocks noChangeArrowheads="1"/>
            </p:cNvSpPr>
            <p:nvPr/>
          </p:nvSpPr>
          <p:spPr bwMode="auto">
            <a:xfrm>
              <a:off x="7582967" y="5674947"/>
              <a:ext cx="833033" cy="379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uk-UA"/>
              </a:defPPr>
              <a:lvl1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  <a:defRPr sz="1200">
                  <a:solidFill>
                    <a:srgbClr val="A6A6A6"/>
                  </a:solidFill>
                  <a:latin typeface="Calibri" panose="020F050202020403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uk-UA" altLang="uk-UA" dirty="0"/>
                <a:t>Місцеві бюджети</a:t>
              </a:r>
            </a:p>
          </p:txBody>
        </p:sp>
        <p:sp>
          <p:nvSpPr>
            <p:cNvPr id="155" name="TextBox 117"/>
            <p:cNvSpPr txBox="1">
              <a:spLocks noChangeArrowheads="1"/>
            </p:cNvSpPr>
            <p:nvPr/>
          </p:nvSpPr>
          <p:spPr bwMode="auto">
            <a:xfrm>
              <a:off x="7582967" y="6008718"/>
              <a:ext cx="1091460" cy="1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smtClean="0">
                  <a:latin typeface="Calibri" panose="020F0502020204030204" pitchFamily="34" charset="0"/>
                </a:rPr>
                <a:t>68,4 </a:t>
              </a:r>
              <a:r>
                <a:rPr lang="uk-UA" altLang="uk-UA" sz="1100" dirty="0">
                  <a:latin typeface="Calibri" panose="020F0502020204030204" pitchFamily="34" charset="0"/>
                </a:rPr>
                <a:t>млн грн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9304399" y="2271766"/>
            <a:ext cx="2392667" cy="1414191"/>
            <a:chOff x="9319894" y="4427738"/>
            <a:chExt cx="2392667" cy="1414191"/>
          </a:xfrm>
        </p:grpSpPr>
        <p:sp>
          <p:nvSpPr>
            <p:cNvPr id="157" name="TextBox 135"/>
            <p:cNvSpPr txBox="1">
              <a:spLocks noChangeArrowheads="1"/>
            </p:cNvSpPr>
            <p:nvPr/>
          </p:nvSpPr>
          <p:spPr bwMode="auto">
            <a:xfrm>
              <a:off x="9452208" y="5085517"/>
              <a:ext cx="985192" cy="433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>
                  <a:solidFill>
                    <a:srgbClr val="7F7F7F"/>
                  </a:solidFill>
                  <a:latin typeface="Calibri" panose="020F0502020204030204" pitchFamily="34" charset="0"/>
                </a:rPr>
                <a:t>Залишкова вартість</a:t>
              </a:r>
            </a:p>
          </p:txBody>
        </p:sp>
        <p:sp>
          <p:nvSpPr>
            <p:cNvPr id="158" name="TextBox 136"/>
            <p:cNvSpPr txBox="1">
              <a:spLocks noChangeArrowheads="1"/>
            </p:cNvSpPr>
            <p:nvPr/>
          </p:nvSpPr>
          <p:spPr bwMode="auto">
            <a:xfrm>
              <a:off x="10550013" y="4797747"/>
              <a:ext cx="58353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>
                  <a:solidFill>
                    <a:srgbClr val="A6A6A6"/>
                  </a:solidFill>
                  <a:latin typeface="Calibri" panose="020F0502020204030204" pitchFamily="34" charset="0"/>
                </a:rPr>
                <a:t>ДФРР</a:t>
              </a:r>
            </a:p>
          </p:txBody>
        </p:sp>
        <p:sp>
          <p:nvSpPr>
            <p:cNvPr id="159" name="TextBox 137"/>
            <p:cNvSpPr txBox="1">
              <a:spLocks noChangeArrowheads="1"/>
            </p:cNvSpPr>
            <p:nvPr/>
          </p:nvSpPr>
          <p:spPr bwMode="auto">
            <a:xfrm>
              <a:off x="10550013" y="5298229"/>
              <a:ext cx="792700" cy="379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>
                  <a:solidFill>
                    <a:srgbClr val="A6A6A6"/>
                  </a:solidFill>
                  <a:latin typeface="Calibri" panose="020F0502020204030204" pitchFamily="34" charset="0"/>
                </a:rPr>
                <a:t>Місцеві бюджети</a:t>
              </a:r>
            </a:p>
          </p:txBody>
        </p:sp>
        <p:sp>
          <p:nvSpPr>
            <p:cNvPr id="160" name="TextBox 138"/>
            <p:cNvSpPr txBox="1">
              <a:spLocks noChangeArrowheads="1"/>
            </p:cNvSpPr>
            <p:nvPr/>
          </p:nvSpPr>
          <p:spPr bwMode="auto">
            <a:xfrm>
              <a:off x="10404770" y="4545286"/>
              <a:ext cx="1221405" cy="233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600" dirty="0" smtClean="0">
                  <a:solidFill>
                    <a:srgbClr val="7F7F7F"/>
                  </a:solidFill>
                  <a:latin typeface="Calibri" panose="020F0502020204030204" pitchFamily="34" charset="0"/>
                </a:rPr>
                <a:t>37,2 </a:t>
              </a:r>
              <a:r>
                <a:rPr lang="uk-UA" altLang="uk-UA" sz="1200" dirty="0">
                  <a:solidFill>
                    <a:srgbClr val="7F7F7F"/>
                  </a:solidFill>
                  <a:latin typeface="Calibri" panose="020F0502020204030204" pitchFamily="34" charset="0"/>
                </a:rPr>
                <a:t>млн грн</a:t>
              </a:r>
            </a:p>
          </p:txBody>
        </p:sp>
        <p:cxnSp>
          <p:nvCxnSpPr>
            <p:cNvPr id="161" name="Straight Connector 8">
              <a:extLst/>
            </p:cNvPr>
            <p:cNvCxnSpPr/>
            <p:nvPr/>
          </p:nvCxnSpPr>
          <p:spPr>
            <a:xfrm>
              <a:off x="9804561" y="4756232"/>
              <a:ext cx="1908000" cy="14218"/>
            </a:xfrm>
            <a:prstGeom prst="line">
              <a:avLst/>
            </a:prstGeom>
            <a:ln>
              <a:solidFill>
                <a:srgbClr val="E46C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5" name="Group 199"/>
            <p:cNvGrpSpPr>
              <a:grpSpLocks/>
            </p:cNvGrpSpPr>
            <p:nvPr/>
          </p:nvGrpSpPr>
          <p:grpSpPr bwMode="auto">
            <a:xfrm>
              <a:off x="9568611" y="4545174"/>
              <a:ext cx="248400" cy="248400"/>
              <a:chOff x="-1048" y="230"/>
              <a:chExt cx="374" cy="382"/>
            </a:xfrm>
            <a:solidFill>
              <a:srgbClr val="E46C0A"/>
            </a:solidFill>
          </p:grpSpPr>
          <p:sp>
            <p:nvSpPr>
              <p:cNvPr id="173" name="Freeform 201"/>
              <p:cNvSpPr>
                <a:spLocks noEditPoints="1"/>
              </p:cNvSpPr>
              <p:nvPr/>
            </p:nvSpPr>
            <p:spPr bwMode="auto">
              <a:xfrm>
                <a:off x="-1048" y="351"/>
                <a:ext cx="374" cy="261"/>
              </a:xfrm>
              <a:custGeom>
                <a:avLst/>
                <a:gdLst>
                  <a:gd name="T0" fmla="*/ 3088 w 3362"/>
                  <a:gd name="T1" fmla="*/ 2101 h 2350"/>
                  <a:gd name="T2" fmla="*/ 2703 w 3362"/>
                  <a:gd name="T3" fmla="*/ 2119 h 2350"/>
                  <a:gd name="T4" fmla="*/ 2492 w 3362"/>
                  <a:gd name="T5" fmla="*/ 2216 h 2350"/>
                  <a:gd name="T6" fmla="*/ 3143 w 3362"/>
                  <a:gd name="T7" fmla="*/ 2203 h 2350"/>
                  <a:gd name="T8" fmla="*/ 3199 w 3362"/>
                  <a:gd name="T9" fmla="*/ 1850 h 2350"/>
                  <a:gd name="T10" fmla="*/ 2928 w 3362"/>
                  <a:gd name="T11" fmla="*/ 1887 h 2350"/>
                  <a:gd name="T12" fmla="*/ 2551 w 3362"/>
                  <a:gd name="T13" fmla="*/ 1885 h 2350"/>
                  <a:gd name="T14" fmla="*/ 2673 w 3362"/>
                  <a:gd name="T15" fmla="*/ 2003 h 2350"/>
                  <a:gd name="T16" fmla="*/ 3031 w 3362"/>
                  <a:gd name="T17" fmla="*/ 1991 h 2350"/>
                  <a:gd name="T18" fmla="*/ 3196 w 3362"/>
                  <a:gd name="T19" fmla="*/ 1960 h 2350"/>
                  <a:gd name="T20" fmla="*/ 3238 w 3362"/>
                  <a:gd name="T21" fmla="*/ 1607 h 2350"/>
                  <a:gd name="T22" fmla="*/ 3026 w 3362"/>
                  <a:gd name="T23" fmla="*/ 1651 h 2350"/>
                  <a:gd name="T24" fmla="*/ 2563 w 3362"/>
                  <a:gd name="T25" fmla="*/ 1653 h 2350"/>
                  <a:gd name="T26" fmla="*/ 2709 w 3362"/>
                  <a:gd name="T27" fmla="*/ 1775 h 2350"/>
                  <a:gd name="T28" fmla="*/ 3031 w 3362"/>
                  <a:gd name="T29" fmla="*/ 1763 h 2350"/>
                  <a:gd name="T30" fmla="*/ 3176 w 3362"/>
                  <a:gd name="T31" fmla="*/ 1737 h 2350"/>
                  <a:gd name="T32" fmla="*/ 2072 w 3362"/>
                  <a:gd name="T33" fmla="*/ 1548 h 2350"/>
                  <a:gd name="T34" fmla="*/ 1919 w 3362"/>
                  <a:gd name="T35" fmla="*/ 1591 h 2350"/>
                  <a:gd name="T36" fmla="*/ 1757 w 3362"/>
                  <a:gd name="T37" fmla="*/ 1785 h 2350"/>
                  <a:gd name="T38" fmla="*/ 1747 w 3362"/>
                  <a:gd name="T39" fmla="*/ 1955 h 2350"/>
                  <a:gd name="T40" fmla="*/ 1954 w 3362"/>
                  <a:gd name="T41" fmla="*/ 2208 h 2350"/>
                  <a:gd name="T42" fmla="*/ 2388 w 3362"/>
                  <a:gd name="T43" fmla="*/ 2065 h 2350"/>
                  <a:gd name="T44" fmla="*/ 2309 w 3362"/>
                  <a:gd name="T45" fmla="*/ 1626 h 2350"/>
                  <a:gd name="T46" fmla="*/ 2078 w 3362"/>
                  <a:gd name="T47" fmla="*/ 1548 h 2350"/>
                  <a:gd name="T48" fmla="*/ 3088 w 3362"/>
                  <a:gd name="T49" fmla="*/ 1414 h 2350"/>
                  <a:gd name="T50" fmla="*/ 2623 w 3362"/>
                  <a:gd name="T51" fmla="*/ 1428 h 2350"/>
                  <a:gd name="T52" fmla="*/ 2517 w 3362"/>
                  <a:gd name="T53" fmla="*/ 1531 h 2350"/>
                  <a:gd name="T54" fmla="*/ 2960 w 3362"/>
                  <a:gd name="T55" fmla="*/ 1540 h 2350"/>
                  <a:gd name="T56" fmla="*/ 3153 w 3362"/>
                  <a:gd name="T57" fmla="*/ 1513 h 2350"/>
                  <a:gd name="T58" fmla="*/ 3246 w 3362"/>
                  <a:gd name="T59" fmla="*/ 1482 h 2350"/>
                  <a:gd name="T60" fmla="*/ 3143 w 3362"/>
                  <a:gd name="T61" fmla="*/ 1174 h 2350"/>
                  <a:gd name="T62" fmla="*/ 2829 w 3362"/>
                  <a:gd name="T63" fmla="*/ 1203 h 2350"/>
                  <a:gd name="T64" fmla="*/ 2357 w 3362"/>
                  <a:gd name="T65" fmla="*/ 1269 h 2350"/>
                  <a:gd name="T66" fmla="*/ 2875 w 3362"/>
                  <a:gd name="T67" fmla="*/ 1316 h 2350"/>
                  <a:gd name="T68" fmla="*/ 3096 w 3362"/>
                  <a:gd name="T69" fmla="*/ 1295 h 2350"/>
                  <a:gd name="T70" fmla="*/ 3213 w 3362"/>
                  <a:gd name="T71" fmla="*/ 1268 h 2350"/>
                  <a:gd name="T72" fmla="*/ 2514 w 3362"/>
                  <a:gd name="T73" fmla="*/ 952 h 2350"/>
                  <a:gd name="T74" fmla="*/ 2377 w 3362"/>
                  <a:gd name="T75" fmla="*/ 1046 h 2350"/>
                  <a:gd name="T76" fmla="*/ 2550 w 3362"/>
                  <a:gd name="T77" fmla="*/ 1077 h 2350"/>
                  <a:gd name="T78" fmla="*/ 2783 w 3362"/>
                  <a:gd name="T79" fmla="*/ 1088 h 2350"/>
                  <a:gd name="T80" fmla="*/ 3015 w 3362"/>
                  <a:gd name="T81" fmla="*/ 1077 h 2350"/>
                  <a:gd name="T82" fmla="*/ 3203 w 3362"/>
                  <a:gd name="T83" fmla="*/ 1041 h 2350"/>
                  <a:gd name="T84" fmla="*/ 3052 w 3362"/>
                  <a:gd name="T85" fmla="*/ 952 h 2350"/>
                  <a:gd name="T86" fmla="*/ 936 w 3362"/>
                  <a:gd name="T87" fmla="*/ 480 h 2350"/>
                  <a:gd name="T88" fmla="*/ 457 w 3362"/>
                  <a:gd name="T89" fmla="*/ 1020 h 2350"/>
                  <a:gd name="T90" fmla="*/ 501 w 3362"/>
                  <a:gd name="T91" fmla="*/ 1306 h 2350"/>
                  <a:gd name="T92" fmla="*/ 697 w 3362"/>
                  <a:gd name="T93" fmla="*/ 837 h 2350"/>
                  <a:gd name="T94" fmla="*/ 1219 w 3362"/>
                  <a:gd name="T95" fmla="*/ 516 h 2350"/>
                  <a:gd name="T96" fmla="*/ 1157 w 3362"/>
                  <a:gd name="T97" fmla="*/ 0 h 2350"/>
                  <a:gd name="T98" fmla="*/ 2387 w 3362"/>
                  <a:gd name="T99" fmla="*/ 444 h 2350"/>
                  <a:gd name="T100" fmla="*/ 2954 w 3362"/>
                  <a:gd name="T101" fmla="*/ 815 h 2350"/>
                  <a:gd name="T102" fmla="*/ 3358 w 3362"/>
                  <a:gd name="T103" fmla="*/ 1014 h 2350"/>
                  <a:gd name="T104" fmla="*/ 3303 w 3362"/>
                  <a:gd name="T105" fmla="*/ 2265 h 2350"/>
                  <a:gd name="T106" fmla="*/ 2856 w 3362"/>
                  <a:gd name="T107" fmla="*/ 2349 h 2350"/>
                  <a:gd name="T108" fmla="*/ 2228 w 3362"/>
                  <a:gd name="T109" fmla="*/ 2327 h 2350"/>
                  <a:gd name="T110" fmla="*/ 1739 w 3362"/>
                  <a:gd name="T111" fmla="*/ 2192 h 2350"/>
                  <a:gd name="T112" fmla="*/ 192 w 3362"/>
                  <a:gd name="T113" fmla="*/ 1908 h 2350"/>
                  <a:gd name="T114" fmla="*/ 14 w 3362"/>
                  <a:gd name="T115" fmla="*/ 1115 h 2350"/>
                  <a:gd name="T116" fmla="*/ 440 w 3362"/>
                  <a:gd name="T117" fmla="*/ 400 h 2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2" h="2350">
                    <a:moveTo>
                      <a:pt x="3246" y="2064"/>
                    </a:moveTo>
                    <a:lnTo>
                      <a:pt x="3244" y="2064"/>
                    </a:lnTo>
                    <a:lnTo>
                      <a:pt x="3238" y="2066"/>
                    </a:lnTo>
                    <a:lnTo>
                      <a:pt x="3232" y="2068"/>
                    </a:lnTo>
                    <a:lnTo>
                      <a:pt x="3206" y="2076"/>
                    </a:lnTo>
                    <a:lnTo>
                      <a:pt x="3199" y="2079"/>
                    </a:lnTo>
                    <a:lnTo>
                      <a:pt x="3190" y="2081"/>
                    </a:lnTo>
                    <a:lnTo>
                      <a:pt x="3162" y="2088"/>
                    </a:lnTo>
                    <a:lnTo>
                      <a:pt x="3143" y="2091"/>
                    </a:lnTo>
                    <a:lnTo>
                      <a:pt x="3112" y="2098"/>
                    </a:lnTo>
                    <a:lnTo>
                      <a:pt x="3088" y="2101"/>
                    </a:lnTo>
                    <a:lnTo>
                      <a:pt x="3052" y="2106"/>
                    </a:lnTo>
                    <a:lnTo>
                      <a:pt x="3026" y="2109"/>
                    </a:lnTo>
                    <a:lnTo>
                      <a:pt x="3004" y="2111"/>
                    </a:lnTo>
                    <a:lnTo>
                      <a:pt x="2983" y="2113"/>
                    </a:lnTo>
                    <a:lnTo>
                      <a:pt x="2954" y="2115"/>
                    </a:lnTo>
                    <a:lnTo>
                      <a:pt x="2928" y="2117"/>
                    </a:lnTo>
                    <a:lnTo>
                      <a:pt x="2900" y="2118"/>
                    </a:lnTo>
                    <a:lnTo>
                      <a:pt x="2873" y="2119"/>
                    </a:lnTo>
                    <a:lnTo>
                      <a:pt x="2829" y="2120"/>
                    </a:lnTo>
                    <a:lnTo>
                      <a:pt x="2783" y="2120"/>
                    </a:lnTo>
                    <a:lnTo>
                      <a:pt x="2703" y="2119"/>
                    </a:lnTo>
                    <a:lnTo>
                      <a:pt x="2679" y="2118"/>
                    </a:lnTo>
                    <a:lnTo>
                      <a:pt x="2626" y="2115"/>
                    </a:lnTo>
                    <a:lnTo>
                      <a:pt x="2599" y="2113"/>
                    </a:lnTo>
                    <a:lnTo>
                      <a:pt x="2552" y="2109"/>
                    </a:lnTo>
                    <a:lnTo>
                      <a:pt x="2526" y="2106"/>
                    </a:lnTo>
                    <a:lnTo>
                      <a:pt x="2517" y="2105"/>
                    </a:lnTo>
                    <a:lnTo>
                      <a:pt x="2510" y="2104"/>
                    </a:lnTo>
                    <a:lnTo>
                      <a:pt x="2491" y="2140"/>
                    </a:lnTo>
                    <a:lnTo>
                      <a:pt x="2469" y="2175"/>
                    </a:lnTo>
                    <a:lnTo>
                      <a:pt x="2443" y="2207"/>
                    </a:lnTo>
                    <a:lnTo>
                      <a:pt x="2492" y="2216"/>
                    </a:lnTo>
                    <a:lnTo>
                      <a:pt x="2543" y="2222"/>
                    </a:lnTo>
                    <a:lnTo>
                      <a:pt x="2599" y="2227"/>
                    </a:lnTo>
                    <a:lnTo>
                      <a:pt x="2658" y="2232"/>
                    </a:lnTo>
                    <a:lnTo>
                      <a:pt x="2719" y="2234"/>
                    </a:lnTo>
                    <a:lnTo>
                      <a:pt x="2783" y="2235"/>
                    </a:lnTo>
                    <a:lnTo>
                      <a:pt x="2859" y="2234"/>
                    </a:lnTo>
                    <a:lnTo>
                      <a:pt x="2929" y="2231"/>
                    </a:lnTo>
                    <a:lnTo>
                      <a:pt x="2992" y="2225"/>
                    </a:lnTo>
                    <a:lnTo>
                      <a:pt x="3049" y="2219"/>
                    </a:lnTo>
                    <a:lnTo>
                      <a:pt x="3099" y="2211"/>
                    </a:lnTo>
                    <a:lnTo>
                      <a:pt x="3143" y="2203"/>
                    </a:lnTo>
                    <a:lnTo>
                      <a:pt x="3179" y="2194"/>
                    </a:lnTo>
                    <a:lnTo>
                      <a:pt x="3209" y="2186"/>
                    </a:lnTo>
                    <a:lnTo>
                      <a:pt x="3231" y="2177"/>
                    </a:lnTo>
                    <a:lnTo>
                      <a:pt x="3246" y="2170"/>
                    </a:lnTo>
                    <a:lnTo>
                      <a:pt x="3246" y="2064"/>
                    </a:lnTo>
                    <a:close/>
                    <a:moveTo>
                      <a:pt x="3246" y="1834"/>
                    </a:moveTo>
                    <a:lnTo>
                      <a:pt x="3244" y="1835"/>
                    </a:lnTo>
                    <a:lnTo>
                      <a:pt x="3238" y="1837"/>
                    </a:lnTo>
                    <a:lnTo>
                      <a:pt x="3232" y="1839"/>
                    </a:lnTo>
                    <a:lnTo>
                      <a:pt x="3206" y="1847"/>
                    </a:lnTo>
                    <a:lnTo>
                      <a:pt x="3199" y="1850"/>
                    </a:lnTo>
                    <a:lnTo>
                      <a:pt x="3190" y="1852"/>
                    </a:lnTo>
                    <a:lnTo>
                      <a:pt x="3162" y="1858"/>
                    </a:lnTo>
                    <a:lnTo>
                      <a:pt x="3143" y="1863"/>
                    </a:lnTo>
                    <a:lnTo>
                      <a:pt x="3112" y="1868"/>
                    </a:lnTo>
                    <a:lnTo>
                      <a:pt x="3088" y="1872"/>
                    </a:lnTo>
                    <a:lnTo>
                      <a:pt x="3052" y="1876"/>
                    </a:lnTo>
                    <a:lnTo>
                      <a:pt x="3026" y="1880"/>
                    </a:lnTo>
                    <a:lnTo>
                      <a:pt x="3004" y="1882"/>
                    </a:lnTo>
                    <a:lnTo>
                      <a:pt x="2983" y="1884"/>
                    </a:lnTo>
                    <a:lnTo>
                      <a:pt x="2954" y="1886"/>
                    </a:lnTo>
                    <a:lnTo>
                      <a:pt x="2928" y="1887"/>
                    </a:lnTo>
                    <a:lnTo>
                      <a:pt x="2900" y="1888"/>
                    </a:lnTo>
                    <a:lnTo>
                      <a:pt x="2873" y="1889"/>
                    </a:lnTo>
                    <a:lnTo>
                      <a:pt x="2829" y="1890"/>
                    </a:lnTo>
                    <a:lnTo>
                      <a:pt x="2783" y="1891"/>
                    </a:lnTo>
                    <a:lnTo>
                      <a:pt x="2752" y="1890"/>
                    </a:lnTo>
                    <a:lnTo>
                      <a:pt x="2725" y="1890"/>
                    </a:lnTo>
                    <a:lnTo>
                      <a:pt x="2700" y="1888"/>
                    </a:lnTo>
                    <a:lnTo>
                      <a:pt x="2649" y="1887"/>
                    </a:lnTo>
                    <a:lnTo>
                      <a:pt x="2599" y="1884"/>
                    </a:lnTo>
                    <a:lnTo>
                      <a:pt x="2551" y="1880"/>
                    </a:lnTo>
                    <a:lnTo>
                      <a:pt x="2551" y="1885"/>
                    </a:lnTo>
                    <a:lnTo>
                      <a:pt x="2552" y="1891"/>
                    </a:lnTo>
                    <a:lnTo>
                      <a:pt x="2551" y="1896"/>
                    </a:lnTo>
                    <a:lnTo>
                      <a:pt x="2551" y="1901"/>
                    </a:lnTo>
                    <a:lnTo>
                      <a:pt x="2551" y="1907"/>
                    </a:lnTo>
                    <a:lnTo>
                      <a:pt x="2552" y="1914"/>
                    </a:lnTo>
                    <a:lnTo>
                      <a:pt x="2550" y="1953"/>
                    </a:lnTo>
                    <a:lnTo>
                      <a:pt x="2544" y="1992"/>
                    </a:lnTo>
                    <a:lnTo>
                      <a:pt x="2547" y="1993"/>
                    </a:lnTo>
                    <a:lnTo>
                      <a:pt x="2597" y="1998"/>
                    </a:lnTo>
                    <a:lnTo>
                      <a:pt x="2649" y="2001"/>
                    </a:lnTo>
                    <a:lnTo>
                      <a:pt x="2673" y="2003"/>
                    </a:lnTo>
                    <a:lnTo>
                      <a:pt x="2727" y="2004"/>
                    </a:lnTo>
                    <a:lnTo>
                      <a:pt x="2783" y="2005"/>
                    </a:lnTo>
                    <a:lnTo>
                      <a:pt x="2829" y="2005"/>
                    </a:lnTo>
                    <a:lnTo>
                      <a:pt x="2872" y="2004"/>
                    </a:lnTo>
                    <a:lnTo>
                      <a:pt x="2879" y="2003"/>
                    </a:lnTo>
                    <a:lnTo>
                      <a:pt x="2918" y="2002"/>
                    </a:lnTo>
                    <a:lnTo>
                      <a:pt x="2956" y="1999"/>
                    </a:lnTo>
                    <a:lnTo>
                      <a:pt x="2960" y="1999"/>
                    </a:lnTo>
                    <a:lnTo>
                      <a:pt x="2965" y="1999"/>
                    </a:lnTo>
                    <a:lnTo>
                      <a:pt x="2999" y="1996"/>
                    </a:lnTo>
                    <a:lnTo>
                      <a:pt x="3031" y="1991"/>
                    </a:lnTo>
                    <a:lnTo>
                      <a:pt x="3039" y="1991"/>
                    </a:lnTo>
                    <a:lnTo>
                      <a:pt x="3068" y="1987"/>
                    </a:lnTo>
                    <a:lnTo>
                      <a:pt x="3096" y="1983"/>
                    </a:lnTo>
                    <a:lnTo>
                      <a:pt x="3103" y="1982"/>
                    </a:lnTo>
                    <a:lnTo>
                      <a:pt x="3128" y="1976"/>
                    </a:lnTo>
                    <a:lnTo>
                      <a:pt x="3149" y="1972"/>
                    </a:lnTo>
                    <a:lnTo>
                      <a:pt x="3153" y="1971"/>
                    </a:lnTo>
                    <a:lnTo>
                      <a:pt x="3156" y="1971"/>
                    </a:lnTo>
                    <a:lnTo>
                      <a:pt x="3176" y="1966"/>
                    </a:lnTo>
                    <a:lnTo>
                      <a:pt x="3193" y="1962"/>
                    </a:lnTo>
                    <a:lnTo>
                      <a:pt x="3196" y="1960"/>
                    </a:lnTo>
                    <a:lnTo>
                      <a:pt x="3197" y="1960"/>
                    </a:lnTo>
                    <a:lnTo>
                      <a:pt x="3213" y="1955"/>
                    </a:lnTo>
                    <a:lnTo>
                      <a:pt x="3226" y="1950"/>
                    </a:lnTo>
                    <a:lnTo>
                      <a:pt x="3227" y="1950"/>
                    </a:lnTo>
                    <a:lnTo>
                      <a:pt x="3227" y="1950"/>
                    </a:lnTo>
                    <a:lnTo>
                      <a:pt x="3238" y="1944"/>
                    </a:lnTo>
                    <a:lnTo>
                      <a:pt x="3246" y="1940"/>
                    </a:lnTo>
                    <a:lnTo>
                      <a:pt x="3246" y="1834"/>
                    </a:lnTo>
                    <a:close/>
                    <a:moveTo>
                      <a:pt x="3246" y="1605"/>
                    </a:moveTo>
                    <a:lnTo>
                      <a:pt x="3244" y="1606"/>
                    </a:lnTo>
                    <a:lnTo>
                      <a:pt x="3238" y="1607"/>
                    </a:lnTo>
                    <a:lnTo>
                      <a:pt x="3232" y="1609"/>
                    </a:lnTo>
                    <a:lnTo>
                      <a:pt x="3206" y="1618"/>
                    </a:lnTo>
                    <a:lnTo>
                      <a:pt x="3199" y="1620"/>
                    </a:lnTo>
                    <a:lnTo>
                      <a:pt x="3190" y="1622"/>
                    </a:lnTo>
                    <a:lnTo>
                      <a:pt x="3177" y="1625"/>
                    </a:lnTo>
                    <a:lnTo>
                      <a:pt x="3162" y="1629"/>
                    </a:lnTo>
                    <a:lnTo>
                      <a:pt x="3143" y="1633"/>
                    </a:lnTo>
                    <a:lnTo>
                      <a:pt x="3112" y="1639"/>
                    </a:lnTo>
                    <a:lnTo>
                      <a:pt x="3088" y="1642"/>
                    </a:lnTo>
                    <a:lnTo>
                      <a:pt x="3052" y="1648"/>
                    </a:lnTo>
                    <a:lnTo>
                      <a:pt x="3026" y="1651"/>
                    </a:lnTo>
                    <a:lnTo>
                      <a:pt x="2983" y="1654"/>
                    </a:lnTo>
                    <a:lnTo>
                      <a:pt x="2954" y="1656"/>
                    </a:lnTo>
                    <a:lnTo>
                      <a:pt x="2928" y="1658"/>
                    </a:lnTo>
                    <a:lnTo>
                      <a:pt x="2900" y="1659"/>
                    </a:lnTo>
                    <a:lnTo>
                      <a:pt x="2873" y="1661"/>
                    </a:lnTo>
                    <a:lnTo>
                      <a:pt x="2829" y="1662"/>
                    </a:lnTo>
                    <a:lnTo>
                      <a:pt x="2783" y="1662"/>
                    </a:lnTo>
                    <a:lnTo>
                      <a:pt x="2722" y="1661"/>
                    </a:lnTo>
                    <a:lnTo>
                      <a:pt x="2664" y="1659"/>
                    </a:lnTo>
                    <a:lnTo>
                      <a:pt x="2611" y="1656"/>
                    </a:lnTo>
                    <a:lnTo>
                      <a:pt x="2563" y="1653"/>
                    </a:lnTo>
                    <a:lnTo>
                      <a:pt x="2517" y="1648"/>
                    </a:lnTo>
                    <a:lnTo>
                      <a:pt x="2477" y="1642"/>
                    </a:lnTo>
                    <a:lnTo>
                      <a:pt x="2499" y="1680"/>
                    </a:lnTo>
                    <a:lnTo>
                      <a:pt x="2517" y="1720"/>
                    </a:lnTo>
                    <a:lnTo>
                      <a:pt x="2532" y="1762"/>
                    </a:lnTo>
                    <a:lnTo>
                      <a:pt x="2543" y="1764"/>
                    </a:lnTo>
                    <a:lnTo>
                      <a:pt x="2569" y="1766"/>
                    </a:lnTo>
                    <a:lnTo>
                      <a:pt x="2612" y="1770"/>
                    </a:lnTo>
                    <a:lnTo>
                      <a:pt x="2638" y="1772"/>
                    </a:lnTo>
                    <a:lnTo>
                      <a:pt x="2686" y="1774"/>
                    </a:lnTo>
                    <a:lnTo>
                      <a:pt x="2709" y="1775"/>
                    </a:lnTo>
                    <a:lnTo>
                      <a:pt x="2783" y="1776"/>
                    </a:lnTo>
                    <a:lnTo>
                      <a:pt x="2829" y="1775"/>
                    </a:lnTo>
                    <a:lnTo>
                      <a:pt x="2872" y="1774"/>
                    </a:lnTo>
                    <a:lnTo>
                      <a:pt x="2875" y="1774"/>
                    </a:lnTo>
                    <a:lnTo>
                      <a:pt x="2879" y="1774"/>
                    </a:lnTo>
                    <a:lnTo>
                      <a:pt x="2918" y="1772"/>
                    </a:lnTo>
                    <a:lnTo>
                      <a:pt x="2956" y="1770"/>
                    </a:lnTo>
                    <a:lnTo>
                      <a:pt x="2960" y="1769"/>
                    </a:lnTo>
                    <a:lnTo>
                      <a:pt x="2965" y="1769"/>
                    </a:lnTo>
                    <a:lnTo>
                      <a:pt x="2999" y="1766"/>
                    </a:lnTo>
                    <a:lnTo>
                      <a:pt x="3031" y="1763"/>
                    </a:lnTo>
                    <a:lnTo>
                      <a:pt x="3034" y="1762"/>
                    </a:lnTo>
                    <a:lnTo>
                      <a:pt x="3039" y="1762"/>
                    </a:lnTo>
                    <a:lnTo>
                      <a:pt x="3068" y="1757"/>
                    </a:lnTo>
                    <a:lnTo>
                      <a:pt x="3096" y="1753"/>
                    </a:lnTo>
                    <a:lnTo>
                      <a:pt x="3099" y="1753"/>
                    </a:lnTo>
                    <a:lnTo>
                      <a:pt x="3103" y="1752"/>
                    </a:lnTo>
                    <a:lnTo>
                      <a:pt x="3128" y="1748"/>
                    </a:lnTo>
                    <a:lnTo>
                      <a:pt x="3149" y="1742"/>
                    </a:lnTo>
                    <a:lnTo>
                      <a:pt x="3153" y="1742"/>
                    </a:lnTo>
                    <a:lnTo>
                      <a:pt x="3156" y="1741"/>
                    </a:lnTo>
                    <a:lnTo>
                      <a:pt x="3176" y="1737"/>
                    </a:lnTo>
                    <a:lnTo>
                      <a:pt x="3193" y="1732"/>
                    </a:lnTo>
                    <a:lnTo>
                      <a:pt x="3196" y="1732"/>
                    </a:lnTo>
                    <a:lnTo>
                      <a:pt x="3197" y="1731"/>
                    </a:lnTo>
                    <a:lnTo>
                      <a:pt x="3213" y="1725"/>
                    </a:lnTo>
                    <a:lnTo>
                      <a:pt x="3226" y="1721"/>
                    </a:lnTo>
                    <a:lnTo>
                      <a:pt x="3227" y="1720"/>
                    </a:lnTo>
                    <a:lnTo>
                      <a:pt x="3238" y="1716"/>
                    </a:lnTo>
                    <a:lnTo>
                      <a:pt x="3246" y="1710"/>
                    </a:lnTo>
                    <a:lnTo>
                      <a:pt x="3246" y="1605"/>
                    </a:lnTo>
                    <a:close/>
                    <a:moveTo>
                      <a:pt x="2078" y="1548"/>
                    </a:moveTo>
                    <a:lnTo>
                      <a:pt x="2072" y="1548"/>
                    </a:lnTo>
                    <a:lnTo>
                      <a:pt x="2067" y="1548"/>
                    </a:lnTo>
                    <a:lnTo>
                      <a:pt x="2042" y="1550"/>
                    </a:lnTo>
                    <a:lnTo>
                      <a:pt x="2016" y="1554"/>
                    </a:lnTo>
                    <a:lnTo>
                      <a:pt x="2014" y="1555"/>
                    </a:lnTo>
                    <a:lnTo>
                      <a:pt x="2012" y="1555"/>
                    </a:lnTo>
                    <a:lnTo>
                      <a:pt x="1992" y="1561"/>
                    </a:lnTo>
                    <a:lnTo>
                      <a:pt x="1972" y="1567"/>
                    </a:lnTo>
                    <a:lnTo>
                      <a:pt x="1966" y="1569"/>
                    </a:lnTo>
                    <a:lnTo>
                      <a:pt x="1962" y="1571"/>
                    </a:lnTo>
                    <a:lnTo>
                      <a:pt x="1939" y="1581"/>
                    </a:lnTo>
                    <a:lnTo>
                      <a:pt x="1919" y="1591"/>
                    </a:lnTo>
                    <a:lnTo>
                      <a:pt x="1919" y="1591"/>
                    </a:lnTo>
                    <a:lnTo>
                      <a:pt x="1883" y="1614"/>
                    </a:lnTo>
                    <a:lnTo>
                      <a:pt x="1852" y="1639"/>
                    </a:lnTo>
                    <a:lnTo>
                      <a:pt x="1823" y="1669"/>
                    </a:lnTo>
                    <a:lnTo>
                      <a:pt x="1798" y="1702"/>
                    </a:lnTo>
                    <a:lnTo>
                      <a:pt x="1778" y="1737"/>
                    </a:lnTo>
                    <a:lnTo>
                      <a:pt x="1777" y="1739"/>
                    </a:lnTo>
                    <a:lnTo>
                      <a:pt x="1776" y="1741"/>
                    </a:lnTo>
                    <a:lnTo>
                      <a:pt x="1766" y="1762"/>
                    </a:lnTo>
                    <a:lnTo>
                      <a:pt x="1759" y="1783"/>
                    </a:lnTo>
                    <a:lnTo>
                      <a:pt x="1757" y="1785"/>
                    </a:lnTo>
                    <a:lnTo>
                      <a:pt x="1756" y="1787"/>
                    </a:lnTo>
                    <a:lnTo>
                      <a:pt x="1751" y="1809"/>
                    </a:lnTo>
                    <a:lnTo>
                      <a:pt x="1746" y="1832"/>
                    </a:lnTo>
                    <a:lnTo>
                      <a:pt x="1745" y="1842"/>
                    </a:lnTo>
                    <a:lnTo>
                      <a:pt x="1741" y="1869"/>
                    </a:lnTo>
                    <a:lnTo>
                      <a:pt x="1740" y="1896"/>
                    </a:lnTo>
                    <a:lnTo>
                      <a:pt x="1741" y="1899"/>
                    </a:lnTo>
                    <a:lnTo>
                      <a:pt x="1741" y="1902"/>
                    </a:lnTo>
                    <a:lnTo>
                      <a:pt x="1742" y="1927"/>
                    </a:lnTo>
                    <a:lnTo>
                      <a:pt x="1747" y="1953"/>
                    </a:lnTo>
                    <a:lnTo>
                      <a:pt x="1747" y="1955"/>
                    </a:lnTo>
                    <a:lnTo>
                      <a:pt x="1747" y="1957"/>
                    </a:lnTo>
                    <a:lnTo>
                      <a:pt x="1754" y="1984"/>
                    </a:lnTo>
                    <a:lnTo>
                      <a:pt x="1763" y="2010"/>
                    </a:lnTo>
                    <a:lnTo>
                      <a:pt x="1764" y="2015"/>
                    </a:lnTo>
                    <a:lnTo>
                      <a:pt x="1776" y="2041"/>
                    </a:lnTo>
                    <a:lnTo>
                      <a:pt x="1790" y="2067"/>
                    </a:lnTo>
                    <a:lnTo>
                      <a:pt x="1814" y="2103"/>
                    </a:lnTo>
                    <a:lnTo>
                      <a:pt x="1844" y="2135"/>
                    </a:lnTo>
                    <a:lnTo>
                      <a:pt x="1878" y="2164"/>
                    </a:lnTo>
                    <a:lnTo>
                      <a:pt x="1914" y="2188"/>
                    </a:lnTo>
                    <a:lnTo>
                      <a:pt x="1954" y="2208"/>
                    </a:lnTo>
                    <a:lnTo>
                      <a:pt x="1996" y="2222"/>
                    </a:lnTo>
                    <a:lnTo>
                      <a:pt x="2041" y="2232"/>
                    </a:lnTo>
                    <a:lnTo>
                      <a:pt x="2088" y="2235"/>
                    </a:lnTo>
                    <a:lnTo>
                      <a:pt x="2135" y="2232"/>
                    </a:lnTo>
                    <a:lnTo>
                      <a:pt x="2181" y="2222"/>
                    </a:lnTo>
                    <a:lnTo>
                      <a:pt x="2223" y="2207"/>
                    </a:lnTo>
                    <a:lnTo>
                      <a:pt x="2264" y="2188"/>
                    </a:lnTo>
                    <a:lnTo>
                      <a:pt x="2300" y="2163"/>
                    </a:lnTo>
                    <a:lnTo>
                      <a:pt x="2334" y="2134"/>
                    </a:lnTo>
                    <a:lnTo>
                      <a:pt x="2364" y="2101"/>
                    </a:lnTo>
                    <a:lnTo>
                      <a:pt x="2388" y="2065"/>
                    </a:lnTo>
                    <a:lnTo>
                      <a:pt x="2409" y="2024"/>
                    </a:lnTo>
                    <a:lnTo>
                      <a:pt x="2423" y="1982"/>
                    </a:lnTo>
                    <a:lnTo>
                      <a:pt x="2432" y="1937"/>
                    </a:lnTo>
                    <a:lnTo>
                      <a:pt x="2436" y="1891"/>
                    </a:lnTo>
                    <a:lnTo>
                      <a:pt x="2432" y="1846"/>
                    </a:lnTo>
                    <a:lnTo>
                      <a:pt x="2424" y="1803"/>
                    </a:lnTo>
                    <a:lnTo>
                      <a:pt x="2410" y="1762"/>
                    </a:lnTo>
                    <a:lnTo>
                      <a:pt x="2392" y="1723"/>
                    </a:lnTo>
                    <a:lnTo>
                      <a:pt x="2368" y="1687"/>
                    </a:lnTo>
                    <a:lnTo>
                      <a:pt x="2340" y="1655"/>
                    </a:lnTo>
                    <a:lnTo>
                      <a:pt x="2309" y="1626"/>
                    </a:lnTo>
                    <a:lnTo>
                      <a:pt x="2274" y="1601"/>
                    </a:lnTo>
                    <a:lnTo>
                      <a:pt x="2237" y="1581"/>
                    </a:lnTo>
                    <a:lnTo>
                      <a:pt x="2211" y="1569"/>
                    </a:lnTo>
                    <a:lnTo>
                      <a:pt x="2184" y="1561"/>
                    </a:lnTo>
                    <a:lnTo>
                      <a:pt x="2184" y="1561"/>
                    </a:lnTo>
                    <a:lnTo>
                      <a:pt x="2183" y="1561"/>
                    </a:lnTo>
                    <a:lnTo>
                      <a:pt x="2157" y="1554"/>
                    </a:lnTo>
                    <a:lnTo>
                      <a:pt x="2133" y="1550"/>
                    </a:lnTo>
                    <a:lnTo>
                      <a:pt x="2127" y="1550"/>
                    </a:lnTo>
                    <a:lnTo>
                      <a:pt x="2102" y="1548"/>
                    </a:lnTo>
                    <a:lnTo>
                      <a:pt x="2078" y="1548"/>
                    </a:lnTo>
                    <a:close/>
                    <a:moveTo>
                      <a:pt x="3246" y="1375"/>
                    </a:moveTo>
                    <a:lnTo>
                      <a:pt x="3244" y="1377"/>
                    </a:lnTo>
                    <a:lnTo>
                      <a:pt x="3238" y="1379"/>
                    </a:lnTo>
                    <a:lnTo>
                      <a:pt x="3232" y="1381"/>
                    </a:lnTo>
                    <a:lnTo>
                      <a:pt x="3206" y="1388"/>
                    </a:lnTo>
                    <a:lnTo>
                      <a:pt x="3199" y="1390"/>
                    </a:lnTo>
                    <a:lnTo>
                      <a:pt x="3190" y="1394"/>
                    </a:lnTo>
                    <a:lnTo>
                      <a:pt x="3162" y="1400"/>
                    </a:lnTo>
                    <a:lnTo>
                      <a:pt x="3143" y="1404"/>
                    </a:lnTo>
                    <a:lnTo>
                      <a:pt x="3112" y="1409"/>
                    </a:lnTo>
                    <a:lnTo>
                      <a:pt x="3088" y="1414"/>
                    </a:lnTo>
                    <a:lnTo>
                      <a:pt x="3052" y="1418"/>
                    </a:lnTo>
                    <a:lnTo>
                      <a:pt x="3026" y="1421"/>
                    </a:lnTo>
                    <a:lnTo>
                      <a:pt x="2983" y="1425"/>
                    </a:lnTo>
                    <a:lnTo>
                      <a:pt x="2954" y="1428"/>
                    </a:lnTo>
                    <a:lnTo>
                      <a:pt x="2928" y="1429"/>
                    </a:lnTo>
                    <a:lnTo>
                      <a:pt x="2900" y="1430"/>
                    </a:lnTo>
                    <a:lnTo>
                      <a:pt x="2873" y="1431"/>
                    </a:lnTo>
                    <a:lnTo>
                      <a:pt x="2829" y="1432"/>
                    </a:lnTo>
                    <a:lnTo>
                      <a:pt x="2783" y="1432"/>
                    </a:lnTo>
                    <a:lnTo>
                      <a:pt x="2701" y="1431"/>
                    </a:lnTo>
                    <a:lnTo>
                      <a:pt x="2623" y="1428"/>
                    </a:lnTo>
                    <a:lnTo>
                      <a:pt x="2547" y="1421"/>
                    </a:lnTo>
                    <a:lnTo>
                      <a:pt x="2472" y="1416"/>
                    </a:lnTo>
                    <a:lnTo>
                      <a:pt x="2396" y="1409"/>
                    </a:lnTo>
                    <a:lnTo>
                      <a:pt x="2320" y="1404"/>
                    </a:lnTo>
                    <a:lnTo>
                      <a:pt x="2320" y="1482"/>
                    </a:lnTo>
                    <a:lnTo>
                      <a:pt x="2335" y="1489"/>
                    </a:lnTo>
                    <a:lnTo>
                      <a:pt x="2357" y="1498"/>
                    </a:lnTo>
                    <a:lnTo>
                      <a:pt x="2386" y="1506"/>
                    </a:lnTo>
                    <a:lnTo>
                      <a:pt x="2423" y="1515"/>
                    </a:lnTo>
                    <a:lnTo>
                      <a:pt x="2467" y="1523"/>
                    </a:lnTo>
                    <a:lnTo>
                      <a:pt x="2517" y="1531"/>
                    </a:lnTo>
                    <a:lnTo>
                      <a:pt x="2574" y="1537"/>
                    </a:lnTo>
                    <a:lnTo>
                      <a:pt x="2638" y="1542"/>
                    </a:lnTo>
                    <a:lnTo>
                      <a:pt x="2707" y="1546"/>
                    </a:lnTo>
                    <a:lnTo>
                      <a:pt x="2783" y="1547"/>
                    </a:lnTo>
                    <a:lnTo>
                      <a:pt x="2829" y="1547"/>
                    </a:lnTo>
                    <a:lnTo>
                      <a:pt x="2872" y="1546"/>
                    </a:lnTo>
                    <a:lnTo>
                      <a:pt x="2875" y="1545"/>
                    </a:lnTo>
                    <a:lnTo>
                      <a:pt x="2879" y="1545"/>
                    </a:lnTo>
                    <a:lnTo>
                      <a:pt x="2918" y="1544"/>
                    </a:lnTo>
                    <a:lnTo>
                      <a:pt x="2956" y="1540"/>
                    </a:lnTo>
                    <a:lnTo>
                      <a:pt x="2960" y="1540"/>
                    </a:lnTo>
                    <a:lnTo>
                      <a:pt x="2965" y="1540"/>
                    </a:lnTo>
                    <a:lnTo>
                      <a:pt x="2999" y="1537"/>
                    </a:lnTo>
                    <a:lnTo>
                      <a:pt x="3031" y="1533"/>
                    </a:lnTo>
                    <a:lnTo>
                      <a:pt x="3034" y="1533"/>
                    </a:lnTo>
                    <a:lnTo>
                      <a:pt x="3039" y="1532"/>
                    </a:lnTo>
                    <a:lnTo>
                      <a:pt x="3068" y="1529"/>
                    </a:lnTo>
                    <a:lnTo>
                      <a:pt x="3096" y="1524"/>
                    </a:lnTo>
                    <a:lnTo>
                      <a:pt x="3103" y="1523"/>
                    </a:lnTo>
                    <a:lnTo>
                      <a:pt x="3128" y="1518"/>
                    </a:lnTo>
                    <a:lnTo>
                      <a:pt x="3149" y="1514"/>
                    </a:lnTo>
                    <a:lnTo>
                      <a:pt x="3153" y="1513"/>
                    </a:lnTo>
                    <a:lnTo>
                      <a:pt x="3156" y="1513"/>
                    </a:lnTo>
                    <a:lnTo>
                      <a:pt x="3176" y="1507"/>
                    </a:lnTo>
                    <a:lnTo>
                      <a:pt x="3193" y="1502"/>
                    </a:lnTo>
                    <a:lnTo>
                      <a:pt x="3196" y="1502"/>
                    </a:lnTo>
                    <a:lnTo>
                      <a:pt x="3197" y="1502"/>
                    </a:lnTo>
                    <a:lnTo>
                      <a:pt x="3213" y="1497"/>
                    </a:lnTo>
                    <a:lnTo>
                      <a:pt x="3226" y="1491"/>
                    </a:lnTo>
                    <a:lnTo>
                      <a:pt x="3227" y="1491"/>
                    </a:lnTo>
                    <a:lnTo>
                      <a:pt x="3227" y="1491"/>
                    </a:lnTo>
                    <a:lnTo>
                      <a:pt x="3238" y="1486"/>
                    </a:lnTo>
                    <a:lnTo>
                      <a:pt x="3246" y="1482"/>
                    </a:lnTo>
                    <a:lnTo>
                      <a:pt x="3246" y="1375"/>
                    </a:lnTo>
                    <a:close/>
                    <a:moveTo>
                      <a:pt x="3246" y="1147"/>
                    </a:moveTo>
                    <a:lnTo>
                      <a:pt x="3245" y="1147"/>
                    </a:lnTo>
                    <a:lnTo>
                      <a:pt x="3244" y="1148"/>
                    </a:lnTo>
                    <a:lnTo>
                      <a:pt x="3238" y="1150"/>
                    </a:lnTo>
                    <a:lnTo>
                      <a:pt x="3231" y="1152"/>
                    </a:lnTo>
                    <a:lnTo>
                      <a:pt x="3207" y="1160"/>
                    </a:lnTo>
                    <a:lnTo>
                      <a:pt x="3199" y="1162"/>
                    </a:lnTo>
                    <a:lnTo>
                      <a:pt x="3190" y="1164"/>
                    </a:lnTo>
                    <a:lnTo>
                      <a:pt x="3163" y="1170"/>
                    </a:lnTo>
                    <a:lnTo>
                      <a:pt x="3143" y="1174"/>
                    </a:lnTo>
                    <a:lnTo>
                      <a:pt x="3112" y="1181"/>
                    </a:lnTo>
                    <a:lnTo>
                      <a:pt x="3088" y="1184"/>
                    </a:lnTo>
                    <a:lnTo>
                      <a:pt x="3053" y="1189"/>
                    </a:lnTo>
                    <a:lnTo>
                      <a:pt x="3026" y="1193"/>
                    </a:lnTo>
                    <a:lnTo>
                      <a:pt x="2983" y="1196"/>
                    </a:lnTo>
                    <a:lnTo>
                      <a:pt x="2954" y="1198"/>
                    </a:lnTo>
                    <a:lnTo>
                      <a:pt x="2928" y="1200"/>
                    </a:lnTo>
                    <a:lnTo>
                      <a:pt x="2900" y="1201"/>
                    </a:lnTo>
                    <a:lnTo>
                      <a:pt x="2887" y="1201"/>
                    </a:lnTo>
                    <a:lnTo>
                      <a:pt x="2873" y="1202"/>
                    </a:lnTo>
                    <a:lnTo>
                      <a:pt x="2829" y="1203"/>
                    </a:lnTo>
                    <a:lnTo>
                      <a:pt x="2783" y="1203"/>
                    </a:lnTo>
                    <a:lnTo>
                      <a:pt x="2721" y="1203"/>
                    </a:lnTo>
                    <a:lnTo>
                      <a:pt x="2662" y="1201"/>
                    </a:lnTo>
                    <a:lnTo>
                      <a:pt x="2610" y="1198"/>
                    </a:lnTo>
                    <a:lnTo>
                      <a:pt x="2560" y="1194"/>
                    </a:lnTo>
                    <a:lnTo>
                      <a:pt x="2515" y="1189"/>
                    </a:lnTo>
                    <a:lnTo>
                      <a:pt x="2417" y="1182"/>
                    </a:lnTo>
                    <a:lnTo>
                      <a:pt x="2320" y="1174"/>
                    </a:lnTo>
                    <a:lnTo>
                      <a:pt x="2320" y="1253"/>
                    </a:lnTo>
                    <a:lnTo>
                      <a:pt x="2335" y="1261"/>
                    </a:lnTo>
                    <a:lnTo>
                      <a:pt x="2357" y="1269"/>
                    </a:lnTo>
                    <a:lnTo>
                      <a:pt x="2386" y="1278"/>
                    </a:lnTo>
                    <a:lnTo>
                      <a:pt x="2423" y="1286"/>
                    </a:lnTo>
                    <a:lnTo>
                      <a:pt x="2467" y="1295"/>
                    </a:lnTo>
                    <a:lnTo>
                      <a:pt x="2516" y="1302"/>
                    </a:lnTo>
                    <a:lnTo>
                      <a:pt x="2573" y="1308"/>
                    </a:lnTo>
                    <a:lnTo>
                      <a:pt x="2637" y="1314"/>
                    </a:lnTo>
                    <a:lnTo>
                      <a:pt x="2707" y="1317"/>
                    </a:lnTo>
                    <a:lnTo>
                      <a:pt x="2783" y="1318"/>
                    </a:lnTo>
                    <a:lnTo>
                      <a:pt x="2829" y="1317"/>
                    </a:lnTo>
                    <a:lnTo>
                      <a:pt x="2872" y="1316"/>
                    </a:lnTo>
                    <a:lnTo>
                      <a:pt x="2875" y="1316"/>
                    </a:lnTo>
                    <a:lnTo>
                      <a:pt x="2879" y="1316"/>
                    </a:lnTo>
                    <a:lnTo>
                      <a:pt x="2918" y="1314"/>
                    </a:lnTo>
                    <a:lnTo>
                      <a:pt x="2956" y="1312"/>
                    </a:lnTo>
                    <a:lnTo>
                      <a:pt x="2960" y="1312"/>
                    </a:lnTo>
                    <a:lnTo>
                      <a:pt x="2965" y="1311"/>
                    </a:lnTo>
                    <a:lnTo>
                      <a:pt x="2998" y="1307"/>
                    </a:lnTo>
                    <a:lnTo>
                      <a:pt x="3031" y="1304"/>
                    </a:lnTo>
                    <a:lnTo>
                      <a:pt x="3034" y="1303"/>
                    </a:lnTo>
                    <a:lnTo>
                      <a:pt x="3039" y="1303"/>
                    </a:lnTo>
                    <a:lnTo>
                      <a:pt x="3068" y="1299"/>
                    </a:lnTo>
                    <a:lnTo>
                      <a:pt x="3096" y="1295"/>
                    </a:lnTo>
                    <a:lnTo>
                      <a:pt x="3099" y="1295"/>
                    </a:lnTo>
                    <a:lnTo>
                      <a:pt x="3103" y="1294"/>
                    </a:lnTo>
                    <a:lnTo>
                      <a:pt x="3128" y="1289"/>
                    </a:lnTo>
                    <a:lnTo>
                      <a:pt x="3149" y="1285"/>
                    </a:lnTo>
                    <a:lnTo>
                      <a:pt x="3153" y="1284"/>
                    </a:lnTo>
                    <a:lnTo>
                      <a:pt x="3156" y="1283"/>
                    </a:lnTo>
                    <a:lnTo>
                      <a:pt x="3175" y="1279"/>
                    </a:lnTo>
                    <a:lnTo>
                      <a:pt x="3193" y="1273"/>
                    </a:lnTo>
                    <a:lnTo>
                      <a:pt x="3196" y="1273"/>
                    </a:lnTo>
                    <a:lnTo>
                      <a:pt x="3197" y="1272"/>
                    </a:lnTo>
                    <a:lnTo>
                      <a:pt x="3213" y="1268"/>
                    </a:lnTo>
                    <a:lnTo>
                      <a:pt x="3226" y="1263"/>
                    </a:lnTo>
                    <a:lnTo>
                      <a:pt x="3227" y="1262"/>
                    </a:lnTo>
                    <a:lnTo>
                      <a:pt x="3238" y="1257"/>
                    </a:lnTo>
                    <a:lnTo>
                      <a:pt x="3246" y="1253"/>
                    </a:lnTo>
                    <a:lnTo>
                      <a:pt x="3246" y="1147"/>
                    </a:lnTo>
                    <a:close/>
                    <a:moveTo>
                      <a:pt x="2783" y="917"/>
                    </a:moveTo>
                    <a:lnTo>
                      <a:pt x="2722" y="918"/>
                    </a:lnTo>
                    <a:lnTo>
                      <a:pt x="2665" y="923"/>
                    </a:lnTo>
                    <a:lnTo>
                      <a:pt x="2611" y="931"/>
                    </a:lnTo>
                    <a:lnTo>
                      <a:pt x="2560" y="941"/>
                    </a:lnTo>
                    <a:lnTo>
                      <a:pt x="2514" y="952"/>
                    </a:lnTo>
                    <a:lnTo>
                      <a:pt x="2472" y="965"/>
                    </a:lnTo>
                    <a:lnTo>
                      <a:pt x="2436" y="979"/>
                    </a:lnTo>
                    <a:lnTo>
                      <a:pt x="2402" y="993"/>
                    </a:lnTo>
                    <a:lnTo>
                      <a:pt x="2374" y="1006"/>
                    </a:lnTo>
                    <a:lnTo>
                      <a:pt x="2352" y="1019"/>
                    </a:lnTo>
                    <a:lnTo>
                      <a:pt x="2335" y="1031"/>
                    </a:lnTo>
                    <a:lnTo>
                      <a:pt x="2337" y="1032"/>
                    </a:lnTo>
                    <a:lnTo>
                      <a:pt x="2348" y="1036"/>
                    </a:lnTo>
                    <a:lnTo>
                      <a:pt x="2359" y="1040"/>
                    </a:lnTo>
                    <a:lnTo>
                      <a:pt x="2363" y="1041"/>
                    </a:lnTo>
                    <a:lnTo>
                      <a:pt x="2377" y="1046"/>
                    </a:lnTo>
                    <a:lnTo>
                      <a:pt x="2393" y="1050"/>
                    </a:lnTo>
                    <a:lnTo>
                      <a:pt x="2396" y="1051"/>
                    </a:lnTo>
                    <a:lnTo>
                      <a:pt x="2414" y="1055"/>
                    </a:lnTo>
                    <a:lnTo>
                      <a:pt x="2435" y="1060"/>
                    </a:lnTo>
                    <a:lnTo>
                      <a:pt x="2442" y="1061"/>
                    </a:lnTo>
                    <a:lnTo>
                      <a:pt x="2465" y="1065"/>
                    </a:lnTo>
                    <a:lnTo>
                      <a:pt x="2488" y="1068"/>
                    </a:lnTo>
                    <a:lnTo>
                      <a:pt x="2492" y="1069"/>
                    </a:lnTo>
                    <a:lnTo>
                      <a:pt x="2496" y="1069"/>
                    </a:lnTo>
                    <a:lnTo>
                      <a:pt x="2522" y="1073"/>
                    </a:lnTo>
                    <a:lnTo>
                      <a:pt x="2550" y="1077"/>
                    </a:lnTo>
                    <a:lnTo>
                      <a:pt x="2551" y="1077"/>
                    </a:lnTo>
                    <a:lnTo>
                      <a:pt x="2553" y="1077"/>
                    </a:lnTo>
                    <a:lnTo>
                      <a:pt x="2583" y="1080"/>
                    </a:lnTo>
                    <a:lnTo>
                      <a:pt x="2614" y="1083"/>
                    </a:lnTo>
                    <a:lnTo>
                      <a:pt x="2619" y="1083"/>
                    </a:lnTo>
                    <a:lnTo>
                      <a:pt x="2626" y="1083"/>
                    </a:lnTo>
                    <a:lnTo>
                      <a:pt x="2658" y="1085"/>
                    </a:lnTo>
                    <a:lnTo>
                      <a:pt x="2693" y="1087"/>
                    </a:lnTo>
                    <a:lnTo>
                      <a:pt x="2705" y="1087"/>
                    </a:lnTo>
                    <a:lnTo>
                      <a:pt x="2743" y="1088"/>
                    </a:lnTo>
                    <a:lnTo>
                      <a:pt x="2783" y="1088"/>
                    </a:lnTo>
                    <a:lnTo>
                      <a:pt x="2823" y="1088"/>
                    </a:lnTo>
                    <a:lnTo>
                      <a:pt x="2860" y="1087"/>
                    </a:lnTo>
                    <a:lnTo>
                      <a:pt x="2867" y="1087"/>
                    </a:lnTo>
                    <a:lnTo>
                      <a:pt x="2873" y="1087"/>
                    </a:lnTo>
                    <a:lnTo>
                      <a:pt x="2908" y="1085"/>
                    </a:lnTo>
                    <a:lnTo>
                      <a:pt x="2940" y="1083"/>
                    </a:lnTo>
                    <a:lnTo>
                      <a:pt x="2946" y="1083"/>
                    </a:lnTo>
                    <a:lnTo>
                      <a:pt x="2952" y="1083"/>
                    </a:lnTo>
                    <a:lnTo>
                      <a:pt x="2984" y="1080"/>
                    </a:lnTo>
                    <a:lnTo>
                      <a:pt x="3013" y="1077"/>
                    </a:lnTo>
                    <a:lnTo>
                      <a:pt x="3015" y="1077"/>
                    </a:lnTo>
                    <a:lnTo>
                      <a:pt x="3017" y="1077"/>
                    </a:lnTo>
                    <a:lnTo>
                      <a:pt x="3070" y="1069"/>
                    </a:lnTo>
                    <a:lnTo>
                      <a:pt x="3074" y="1069"/>
                    </a:lnTo>
                    <a:lnTo>
                      <a:pt x="3077" y="1068"/>
                    </a:lnTo>
                    <a:lnTo>
                      <a:pt x="3124" y="1061"/>
                    </a:lnTo>
                    <a:lnTo>
                      <a:pt x="3127" y="1060"/>
                    </a:lnTo>
                    <a:lnTo>
                      <a:pt x="3131" y="1060"/>
                    </a:lnTo>
                    <a:lnTo>
                      <a:pt x="3152" y="1055"/>
                    </a:lnTo>
                    <a:lnTo>
                      <a:pt x="3170" y="1051"/>
                    </a:lnTo>
                    <a:lnTo>
                      <a:pt x="3173" y="1050"/>
                    </a:lnTo>
                    <a:lnTo>
                      <a:pt x="3203" y="1041"/>
                    </a:lnTo>
                    <a:lnTo>
                      <a:pt x="3205" y="1040"/>
                    </a:lnTo>
                    <a:lnTo>
                      <a:pt x="3206" y="1040"/>
                    </a:lnTo>
                    <a:lnTo>
                      <a:pt x="3218" y="1036"/>
                    </a:lnTo>
                    <a:lnTo>
                      <a:pt x="3229" y="1032"/>
                    </a:lnTo>
                    <a:lnTo>
                      <a:pt x="3231" y="1031"/>
                    </a:lnTo>
                    <a:lnTo>
                      <a:pt x="3214" y="1019"/>
                    </a:lnTo>
                    <a:lnTo>
                      <a:pt x="3191" y="1006"/>
                    </a:lnTo>
                    <a:lnTo>
                      <a:pt x="3163" y="993"/>
                    </a:lnTo>
                    <a:lnTo>
                      <a:pt x="3131" y="979"/>
                    </a:lnTo>
                    <a:lnTo>
                      <a:pt x="3094" y="965"/>
                    </a:lnTo>
                    <a:lnTo>
                      <a:pt x="3052" y="952"/>
                    </a:lnTo>
                    <a:lnTo>
                      <a:pt x="3005" y="941"/>
                    </a:lnTo>
                    <a:lnTo>
                      <a:pt x="2955" y="931"/>
                    </a:lnTo>
                    <a:lnTo>
                      <a:pt x="2901" y="923"/>
                    </a:lnTo>
                    <a:lnTo>
                      <a:pt x="2844" y="918"/>
                    </a:lnTo>
                    <a:lnTo>
                      <a:pt x="2783" y="917"/>
                    </a:lnTo>
                    <a:close/>
                    <a:moveTo>
                      <a:pt x="1219" y="401"/>
                    </a:moveTo>
                    <a:lnTo>
                      <a:pt x="1163" y="404"/>
                    </a:lnTo>
                    <a:lnTo>
                      <a:pt x="1106" y="414"/>
                    </a:lnTo>
                    <a:lnTo>
                      <a:pt x="1049" y="431"/>
                    </a:lnTo>
                    <a:lnTo>
                      <a:pt x="992" y="452"/>
                    </a:lnTo>
                    <a:lnTo>
                      <a:pt x="936" y="480"/>
                    </a:lnTo>
                    <a:lnTo>
                      <a:pt x="880" y="512"/>
                    </a:lnTo>
                    <a:lnTo>
                      <a:pt x="827" y="549"/>
                    </a:lnTo>
                    <a:lnTo>
                      <a:pt x="774" y="590"/>
                    </a:lnTo>
                    <a:lnTo>
                      <a:pt x="722" y="635"/>
                    </a:lnTo>
                    <a:lnTo>
                      <a:pt x="675" y="683"/>
                    </a:lnTo>
                    <a:lnTo>
                      <a:pt x="629" y="734"/>
                    </a:lnTo>
                    <a:lnTo>
                      <a:pt x="587" y="788"/>
                    </a:lnTo>
                    <a:lnTo>
                      <a:pt x="548" y="844"/>
                    </a:lnTo>
                    <a:lnTo>
                      <a:pt x="514" y="901"/>
                    </a:lnTo>
                    <a:lnTo>
                      <a:pt x="483" y="961"/>
                    </a:lnTo>
                    <a:lnTo>
                      <a:pt x="457" y="1020"/>
                    </a:lnTo>
                    <a:lnTo>
                      <a:pt x="436" y="1081"/>
                    </a:lnTo>
                    <a:lnTo>
                      <a:pt x="421" y="1140"/>
                    </a:lnTo>
                    <a:lnTo>
                      <a:pt x="412" y="1201"/>
                    </a:lnTo>
                    <a:lnTo>
                      <a:pt x="408" y="1261"/>
                    </a:lnTo>
                    <a:lnTo>
                      <a:pt x="412" y="1279"/>
                    </a:lnTo>
                    <a:lnTo>
                      <a:pt x="419" y="1295"/>
                    </a:lnTo>
                    <a:lnTo>
                      <a:pt x="432" y="1306"/>
                    </a:lnTo>
                    <a:lnTo>
                      <a:pt x="448" y="1315"/>
                    </a:lnTo>
                    <a:lnTo>
                      <a:pt x="466" y="1318"/>
                    </a:lnTo>
                    <a:lnTo>
                      <a:pt x="485" y="1315"/>
                    </a:lnTo>
                    <a:lnTo>
                      <a:pt x="501" y="1306"/>
                    </a:lnTo>
                    <a:lnTo>
                      <a:pt x="513" y="1295"/>
                    </a:lnTo>
                    <a:lnTo>
                      <a:pt x="521" y="1279"/>
                    </a:lnTo>
                    <a:lnTo>
                      <a:pt x="525" y="1261"/>
                    </a:lnTo>
                    <a:lnTo>
                      <a:pt x="528" y="1208"/>
                    </a:lnTo>
                    <a:lnTo>
                      <a:pt x="536" y="1155"/>
                    </a:lnTo>
                    <a:lnTo>
                      <a:pt x="551" y="1101"/>
                    </a:lnTo>
                    <a:lnTo>
                      <a:pt x="572" y="1047"/>
                    </a:lnTo>
                    <a:lnTo>
                      <a:pt x="597" y="993"/>
                    </a:lnTo>
                    <a:lnTo>
                      <a:pt x="626" y="939"/>
                    </a:lnTo>
                    <a:lnTo>
                      <a:pt x="659" y="887"/>
                    </a:lnTo>
                    <a:lnTo>
                      <a:pt x="697" y="837"/>
                    </a:lnTo>
                    <a:lnTo>
                      <a:pt x="736" y="788"/>
                    </a:lnTo>
                    <a:lnTo>
                      <a:pt x="779" y="743"/>
                    </a:lnTo>
                    <a:lnTo>
                      <a:pt x="824" y="700"/>
                    </a:lnTo>
                    <a:lnTo>
                      <a:pt x="872" y="661"/>
                    </a:lnTo>
                    <a:lnTo>
                      <a:pt x="920" y="625"/>
                    </a:lnTo>
                    <a:lnTo>
                      <a:pt x="970" y="593"/>
                    </a:lnTo>
                    <a:lnTo>
                      <a:pt x="1020" y="566"/>
                    </a:lnTo>
                    <a:lnTo>
                      <a:pt x="1071" y="545"/>
                    </a:lnTo>
                    <a:lnTo>
                      <a:pt x="1121" y="529"/>
                    </a:lnTo>
                    <a:lnTo>
                      <a:pt x="1171" y="519"/>
                    </a:lnTo>
                    <a:lnTo>
                      <a:pt x="1219" y="516"/>
                    </a:lnTo>
                    <a:lnTo>
                      <a:pt x="1237" y="513"/>
                    </a:lnTo>
                    <a:lnTo>
                      <a:pt x="1253" y="504"/>
                    </a:lnTo>
                    <a:lnTo>
                      <a:pt x="1266" y="492"/>
                    </a:lnTo>
                    <a:lnTo>
                      <a:pt x="1274" y="477"/>
                    </a:lnTo>
                    <a:lnTo>
                      <a:pt x="1277" y="459"/>
                    </a:lnTo>
                    <a:lnTo>
                      <a:pt x="1274" y="441"/>
                    </a:lnTo>
                    <a:lnTo>
                      <a:pt x="1266" y="425"/>
                    </a:lnTo>
                    <a:lnTo>
                      <a:pt x="1253" y="412"/>
                    </a:lnTo>
                    <a:lnTo>
                      <a:pt x="1237" y="404"/>
                    </a:lnTo>
                    <a:lnTo>
                      <a:pt x="1219" y="401"/>
                    </a:lnTo>
                    <a:close/>
                    <a:moveTo>
                      <a:pt x="1157" y="0"/>
                    </a:moveTo>
                    <a:lnTo>
                      <a:pt x="1607" y="0"/>
                    </a:lnTo>
                    <a:lnTo>
                      <a:pt x="1653" y="2"/>
                    </a:lnTo>
                    <a:lnTo>
                      <a:pt x="1697" y="11"/>
                    </a:lnTo>
                    <a:lnTo>
                      <a:pt x="1740" y="23"/>
                    </a:lnTo>
                    <a:lnTo>
                      <a:pt x="1780" y="37"/>
                    </a:lnTo>
                    <a:lnTo>
                      <a:pt x="1818" y="55"/>
                    </a:lnTo>
                    <a:lnTo>
                      <a:pt x="1852" y="75"/>
                    </a:lnTo>
                    <a:lnTo>
                      <a:pt x="1883" y="95"/>
                    </a:lnTo>
                    <a:lnTo>
                      <a:pt x="1910" y="115"/>
                    </a:lnTo>
                    <a:lnTo>
                      <a:pt x="2327" y="395"/>
                    </a:lnTo>
                    <a:lnTo>
                      <a:pt x="2387" y="444"/>
                    </a:lnTo>
                    <a:lnTo>
                      <a:pt x="2444" y="497"/>
                    </a:lnTo>
                    <a:lnTo>
                      <a:pt x="2497" y="553"/>
                    </a:lnTo>
                    <a:lnTo>
                      <a:pt x="2546" y="613"/>
                    </a:lnTo>
                    <a:lnTo>
                      <a:pt x="2590" y="675"/>
                    </a:lnTo>
                    <a:lnTo>
                      <a:pt x="2631" y="740"/>
                    </a:lnTo>
                    <a:lnTo>
                      <a:pt x="2667" y="809"/>
                    </a:lnTo>
                    <a:lnTo>
                      <a:pt x="2725" y="803"/>
                    </a:lnTo>
                    <a:lnTo>
                      <a:pt x="2783" y="802"/>
                    </a:lnTo>
                    <a:lnTo>
                      <a:pt x="2840" y="803"/>
                    </a:lnTo>
                    <a:lnTo>
                      <a:pt x="2897" y="809"/>
                    </a:lnTo>
                    <a:lnTo>
                      <a:pt x="2954" y="815"/>
                    </a:lnTo>
                    <a:lnTo>
                      <a:pt x="3008" y="826"/>
                    </a:lnTo>
                    <a:lnTo>
                      <a:pt x="3060" y="837"/>
                    </a:lnTo>
                    <a:lnTo>
                      <a:pt x="3111" y="851"/>
                    </a:lnTo>
                    <a:lnTo>
                      <a:pt x="3158" y="867"/>
                    </a:lnTo>
                    <a:lnTo>
                      <a:pt x="3201" y="885"/>
                    </a:lnTo>
                    <a:lnTo>
                      <a:pt x="3241" y="904"/>
                    </a:lnTo>
                    <a:lnTo>
                      <a:pt x="3275" y="924"/>
                    </a:lnTo>
                    <a:lnTo>
                      <a:pt x="3305" y="946"/>
                    </a:lnTo>
                    <a:lnTo>
                      <a:pt x="3329" y="968"/>
                    </a:lnTo>
                    <a:lnTo>
                      <a:pt x="3347" y="990"/>
                    </a:lnTo>
                    <a:lnTo>
                      <a:pt x="3358" y="1014"/>
                    </a:lnTo>
                    <a:lnTo>
                      <a:pt x="3362" y="1037"/>
                    </a:lnTo>
                    <a:lnTo>
                      <a:pt x="3362" y="2183"/>
                    </a:lnTo>
                    <a:lnTo>
                      <a:pt x="3361" y="2189"/>
                    </a:lnTo>
                    <a:lnTo>
                      <a:pt x="3360" y="2197"/>
                    </a:lnTo>
                    <a:lnTo>
                      <a:pt x="3358" y="2204"/>
                    </a:lnTo>
                    <a:lnTo>
                      <a:pt x="3355" y="2214"/>
                    </a:lnTo>
                    <a:lnTo>
                      <a:pt x="3348" y="2223"/>
                    </a:lnTo>
                    <a:lnTo>
                      <a:pt x="3341" y="2233"/>
                    </a:lnTo>
                    <a:lnTo>
                      <a:pt x="3331" y="2243"/>
                    </a:lnTo>
                    <a:lnTo>
                      <a:pt x="3318" y="2254"/>
                    </a:lnTo>
                    <a:lnTo>
                      <a:pt x="3303" y="2265"/>
                    </a:lnTo>
                    <a:lnTo>
                      <a:pt x="3285" y="2275"/>
                    </a:lnTo>
                    <a:lnTo>
                      <a:pt x="3262" y="2286"/>
                    </a:lnTo>
                    <a:lnTo>
                      <a:pt x="3236" y="2297"/>
                    </a:lnTo>
                    <a:lnTo>
                      <a:pt x="3206" y="2306"/>
                    </a:lnTo>
                    <a:lnTo>
                      <a:pt x="3172" y="2315"/>
                    </a:lnTo>
                    <a:lnTo>
                      <a:pt x="3132" y="2323"/>
                    </a:lnTo>
                    <a:lnTo>
                      <a:pt x="3088" y="2331"/>
                    </a:lnTo>
                    <a:lnTo>
                      <a:pt x="3039" y="2337"/>
                    </a:lnTo>
                    <a:lnTo>
                      <a:pt x="2984" y="2342"/>
                    </a:lnTo>
                    <a:lnTo>
                      <a:pt x="2924" y="2347"/>
                    </a:lnTo>
                    <a:lnTo>
                      <a:pt x="2856" y="2349"/>
                    </a:lnTo>
                    <a:lnTo>
                      <a:pt x="2783" y="2350"/>
                    </a:lnTo>
                    <a:lnTo>
                      <a:pt x="2711" y="2349"/>
                    </a:lnTo>
                    <a:lnTo>
                      <a:pt x="2642" y="2345"/>
                    </a:lnTo>
                    <a:lnTo>
                      <a:pt x="2575" y="2340"/>
                    </a:lnTo>
                    <a:lnTo>
                      <a:pt x="2513" y="2334"/>
                    </a:lnTo>
                    <a:lnTo>
                      <a:pt x="2454" y="2325"/>
                    </a:lnTo>
                    <a:lnTo>
                      <a:pt x="2401" y="2316"/>
                    </a:lnTo>
                    <a:lnTo>
                      <a:pt x="2354" y="2304"/>
                    </a:lnTo>
                    <a:lnTo>
                      <a:pt x="2313" y="2291"/>
                    </a:lnTo>
                    <a:lnTo>
                      <a:pt x="2271" y="2311"/>
                    </a:lnTo>
                    <a:lnTo>
                      <a:pt x="2228" y="2327"/>
                    </a:lnTo>
                    <a:lnTo>
                      <a:pt x="2183" y="2340"/>
                    </a:lnTo>
                    <a:lnTo>
                      <a:pt x="2136" y="2347"/>
                    </a:lnTo>
                    <a:lnTo>
                      <a:pt x="2087" y="2350"/>
                    </a:lnTo>
                    <a:lnTo>
                      <a:pt x="2037" y="2347"/>
                    </a:lnTo>
                    <a:lnTo>
                      <a:pt x="1986" y="2338"/>
                    </a:lnTo>
                    <a:lnTo>
                      <a:pt x="1939" y="2325"/>
                    </a:lnTo>
                    <a:lnTo>
                      <a:pt x="1893" y="2307"/>
                    </a:lnTo>
                    <a:lnTo>
                      <a:pt x="1850" y="2284"/>
                    </a:lnTo>
                    <a:lnTo>
                      <a:pt x="1810" y="2257"/>
                    </a:lnTo>
                    <a:lnTo>
                      <a:pt x="1772" y="2226"/>
                    </a:lnTo>
                    <a:lnTo>
                      <a:pt x="1739" y="2192"/>
                    </a:lnTo>
                    <a:lnTo>
                      <a:pt x="1709" y="2154"/>
                    </a:lnTo>
                    <a:lnTo>
                      <a:pt x="600" y="2154"/>
                    </a:lnTo>
                    <a:lnTo>
                      <a:pt x="552" y="2153"/>
                    </a:lnTo>
                    <a:lnTo>
                      <a:pt x="503" y="2146"/>
                    </a:lnTo>
                    <a:lnTo>
                      <a:pt x="456" y="2132"/>
                    </a:lnTo>
                    <a:lnTo>
                      <a:pt x="408" y="2111"/>
                    </a:lnTo>
                    <a:lnTo>
                      <a:pt x="362" y="2084"/>
                    </a:lnTo>
                    <a:lnTo>
                      <a:pt x="317" y="2050"/>
                    </a:lnTo>
                    <a:lnTo>
                      <a:pt x="274" y="2008"/>
                    </a:lnTo>
                    <a:lnTo>
                      <a:pt x="232" y="1962"/>
                    </a:lnTo>
                    <a:lnTo>
                      <a:pt x="192" y="1908"/>
                    </a:lnTo>
                    <a:lnTo>
                      <a:pt x="154" y="1850"/>
                    </a:lnTo>
                    <a:lnTo>
                      <a:pt x="118" y="1785"/>
                    </a:lnTo>
                    <a:lnTo>
                      <a:pt x="85" y="1714"/>
                    </a:lnTo>
                    <a:lnTo>
                      <a:pt x="57" y="1640"/>
                    </a:lnTo>
                    <a:lnTo>
                      <a:pt x="34" y="1567"/>
                    </a:lnTo>
                    <a:lnTo>
                      <a:pt x="18" y="1492"/>
                    </a:lnTo>
                    <a:lnTo>
                      <a:pt x="6" y="1417"/>
                    </a:lnTo>
                    <a:lnTo>
                      <a:pt x="0" y="1341"/>
                    </a:lnTo>
                    <a:lnTo>
                      <a:pt x="0" y="1265"/>
                    </a:lnTo>
                    <a:lnTo>
                      <a:pt x="4" y="1189"/>
                    </a:lnTo>
                    <a:lnTo>
                      <a:pt x="14" y="1115"/>
                    </a:lnTo>
                    <a:lnTo>
                      <a:pt x="28" y="1040"/>
                    </a:lnTo>
                    <a:lnTo>
                      <a:pt x="48" y="967"/>
                    </a:lnTo>
                    <a:lnTo>
                      <a:pt x="72" y="896"/>
                    </a:lnTo>
                    <a:lnTo>
                      <a:pt x="102" y="826"/>
                    </a:lnTo>
                    <a:lnTo>
                      <a:pt x="137" y="756"/>
                    </a:lnTo>
                    <a:lnTo>
                      <a:pt x="175" y="690"/>
                    </a:lnTo>
                    <a:lnTo>
                      <a:pt x="219" y="627"/>
                    </a:lnTo>
                    <a:lnTo>
                      <a:pt x="268" y="565"/>
                    </a:lnTo>
                    <a:lnTo>
                      <a:pt x="320" y="506"/>
                    </a:lnTo>
                    <a:lnTo>
                      <a:pt x="377" y="451"/>
                    </a:lnTo>
                    <a:lnTo>
                      <a:pt x="440" y="400"/>
                    </a:lnTo>
                    <a:lnTo>
                      <a:pt x="849" y="104"/>
                    </a:lnTo>
                    <a:lnTo>
                      <a:pt x="888" y="78"/>
                    </a:lnTo>
                    <a:lnTo>
                      <a:pt x="929" y="54"/>
                    </a:lnTo>
                    <a:lnTo>
                      <a:pt x="972" y="35"/>
                    </a:lnTo>
                    <a:lnTo>
                      <a:pt x="1016" y="20"/>
                    </a:lnTo>
                    <a:lnTo>
                      <a:pt x="1062" y="9"/>
                    </a:lnTo>
                    <a:lnTo>
                      <a:pt x="1109" y="2"/>
                    </a:lnTo>
                    <a:lnTo>
                      <a:pt x="11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Arial"/>
                  <a:ea typeface="Arial"/>
                  <a:sym typeface="Arial"/>
                </a:endParaRPr>
              </a:p>
            </p:txBody>
          </p:sp>
          <p:sp>
            <p:nvSpPr>
              <p:cNvPr id="174" name="Freeform 202"/>
              <p:cNvSpPr>
                <a:spLocks/>
              </p:cNvSpPr>
              <p:nvPr/>
            </p:nvSpPr>
            <p:spPr bwMode="auto">
              <a:xfrm>
                <a:off x="-938" y="313"/>
                <a:ext cx="128" cy="39"/>
              </a:xfrm>
              <a:custGeom>
                <a:avLst/>
                <a:gdLst>
                  <a:gd name="T0" fmla="*/ 752 w 1154"/>
                  <a:gd name="T1" fmla="*/ 0 h 354"/>
                  <a:gd name="T2" fmla="*/ 787 w 1154"/>
                  <a:gd name="T3" fmla="*/ 11 h 354"/>
                  <a:gd name="T4" fmla="*/ 807 w 1154"/>
                  <a:gd name="T5" fmla="*/ 39 h 354"/>
                  <a:gd name="T6" fmla="*/ 810 w 1154"/>
                  <a:gd name="T7" fmla="*/ 190 h 354"/>
                  <a:gd name="T8" fmla="*/ 860 w 1154"/>
                  <a:gd name="T9" fmla="*/ 223 h 354"/>
                  <a:gd name="T10" fmla="*/ 918 w 1154"/>
                  <a:gd name="T11" fmla="*/ 237 h 354"/>
                  <a:gd name="T12" fmla="*/ 977 w 1154"/>
                  <a:gd name="T13" fmla="*/ 231 h 354"/>
                  <a:gd name="T14" fmla="*/ 1032 w 1154"/>
                  <a:gd name="T15" fmla="*/ 208 h 354"/>
                  <a:gd name="T16" fmla="*/ 1067 w 1154"/>
                  <a:gd name="T17" fmla="*/ 179 h 354"/>
                  <a:gd name="T18" fmla="*/ 1096 w 1154"/>
                  <a:gd name="T19" fmla="*/ 172 h 354"/>
                  <a:gd name="T20" fmla="*/ 1124 w 1154"/>
                  <a:gd name="T21" fmla="*/ 179 h 354"/>
                  <a:gd name="T22" fmla="*/ 1147 w 1154"/>
                  <a:gd name="T23" fmla="*/ 201 h 354"/>
                  <a:gd name="T24" fmla="*/ 1154 w 1154"/>
                  <a:gd name="T25" fmla="*/ 229 h 354"/>
                  <a:gd name="T26" fmla="*/ 1147 w 1154"/>
                  <a:gd name="T27" fmla="*/ 258 h 354"/>
                  <a:gd name="T28" fmla="*/ 1108 w 1154"/>
                  <a:gd name="T29" fmla="*/ 295 h 354"/>
                  <a:gd name="T30" fmla="*/ 1044 w 1154"/>
                  <a:gd name="T31" fmla="*/ 332 h 354"/>
                  <a:gd name="T32" fmla="*/ 970 w 1154"/>
                  <a:gd name="T33" fmla="*/ 352 h 354"/>
                  <a:gd name="T34" fmla="*/ 892 w 1154"/>
                  <a:gd name="T35" fmla="*/ 351 h 354"/>
                  <a:gd name="T36" fmla="*/ 816 w 1154"/>
                  <a:gd name="T37" fmla="*/ 328 h 354"/>
                  <a:gd name="T38" fmla="*/ 748 w 1154"/>
                  <a:gd name="T39" fmla="*/ 287 h 354"/>
                  <a:gd name="T40" fmla="*/ 40 w 1154"/>
                  <a:gd name="T41" fmla="*/ 284 h 354"/>
                  <a:gd name="T42" fmla="*/ 11 w 1154"/>
                  <a:gd name="T43" fmla="*/ 263 h 354"/>
                  <a:gd name="T44" fmla="*/ 0 w 1154"/>
                  <a:gd name="T45" fmla="*/ 229 h 354"/>
                  <a:gd name="T46" fmla="*/ 11 w 1154"/>
                  <a:gd name="T47" fmla="*/ 195 h 354"/>
                  <a:gd name="T48" fmla="*/ 40 w 1154"/>
                  <a:gd name="T49" fmla="*/ 175 h 354"/>
                  <a:gd name="T50" fmla="*/ 694 w 1154"/>
                  <a:gd name="T51" fmla="*/ 172 h 354"/>
                  <a:gd name="T52" fmla="*/ 58 w 1154"/>
                  <a:gd name="T53" fmla="*/ 114 h 354"/>
                  <a:gd name="T54" fmla="*/ 23 w 1154"/>
                  <a:gd name="T55" fmla="*/ 104 h 354"/>
                  <a:gd name="T56" fmla="*/ 3 w 1154"/>
                  <a:gd name="T57" fmla="*/ 75 h 354"/>
                  <a:gd name="T58" fmla="*/ 3 w 1154"/>
                  <a:gd name="T59" fmla="*/ 39 h 354"/>
                  <a:gd name="T60" fmla="*/ 23 w 1154"/>
                  <a:gd name="T61" fmla="*/ 11 h 354"/>
                  <a:gd name="T62" fmla="*/ 58 w 1154"/>
                  <a:gd name="T63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4" h="354">
                    <a:moveTo>
                      <a:pt x="58" y="0"/>
                    </a:moveTo>
                    <a:lnTo>
                      <a:pt x="752" y="0"/>
                    </a:lnTo>
                    <a:lnTo>
                      <a:pt x="771" y="3"/>
                    </a:lnTo>
                    <a:lnTo>
                      <a:pt x="787" y="11"/>
                    </a:lnTo>
                    <a:lnTo>
                      <a:pt x="800" y="24"/>
                    </a:lnTo>
                    <a:lnTo>
                      <a:pt x="807" y="39"/>
                    </a:lnTo>
                    <a:lnTo>
                      <a:pt x="810" y="57"/>
                    </a:lnTo>
                    <a:lnTo>
                      <a:pt x="810" y="190"/>
                    </a:lnTo>
                    <a:lnTo>
                      <a:pt x="834" y="208"/>
                    </a:lnTo>
                    <a:lnTo>
                      <a:pt x="860" y="223"/>
                    </a:lnTo>
                    <a:lnTo>
                      <a:pt x="889" y="232"/>
                    </a:lnTo>
                    <a:lnTo>
                      <a:pt x="918" y="237"/>
                    </a:lnTo>
                    <a:lnTo>
                      <a:pt x="948" y="237"/>
                    </a:lnTo>
                    <a:lnTo>
                      <a:pt x="977" y="231"/>
                    </a:lnTo>
                    <a:lnTo>
                      <a:pt x="1006" y="222"/>
                    </a:lnTo>
                    <a:lnTo>
                      <a:pt x="1032" y="208"/>
                    </a:lnTo>
                    <a:lnTo>
                      <a:pt x="1055" y="189"/>
                    </a:lnTo>
                    <a:lnTo>
                      <a:pt x="1067" y="179"/>
                    </a:lnTo>
                    <a:lnTo>
                      <a:pt x="1081" y="174"/>
                    </a:lnTo>
                    <a:lnTo>
                      <a:pt x="1096" y="172"/>
                    </a:lnTo>
                    <a:lnTo>
                      <a:pt x="1110" y="174"/>
                    </a:lnTo>
                    <a:lnTo>
                      <a:pt x="1124" y="179"/>
                    </a:lnTo>
                    <a:lnTo>
                      <a:pt x="1137" y="189"/>
                    </a:lnTo>
                    <a:lnTo>
                      <a:pt x="1147" y="201"/>
                    </a:lnTo>
                    <a:lnTo>
                      <a:pt x="1152" y="214"/>
                    </a:lnTo>
                    <a:lnTo>
                      <a:pt x="1154" y="229"/>
                    </a:lnTo>
                    <a:lnTo>
                      <a:pt x="1152" y="244"/>
                    </a:lnTo>
                    <a:lnTo>
                      <a:pt x="1147" y="258"/>
                    </a:lnTo>
                    <a:lnTo>
                      <a:pt x="1137" y="270"/>
                    </a:lnTo>
                    <a:lnTo>
                      <a:pt x="1108" y="295"/>
                    </a:lnTo>
                    <a:lnTo>
                      <a:pt x="1077" y="315"/>
                    </a:lnTo>
                    <a:lnTo>
                      <a:pt x="1044" y="332"/>
                    </a:lnTo>
                    <a:lnTo>
                      <a:pt x="1008" y="344"/>
                    </a:lnTo>
                    <a:lnTo>
                      <a:pt x="970" y="352"/>
                    </a:lnTo>
                    <a:lnTo>
                      <a:pt x="932" y="354"/>
                    </a:lnTo>
                    <a:lnTo>
                      <a:pt x="892" y="351"/>
                    </a:lnTo>
                    <a:lnTo>
                      <a:pt x="853" y="342"/>
                    </a:lnTo>
                    <a:lnTo>
                      <a:pt x="816" y="328"/>
                    </a:lnTo>
                    <a:lnTo>
                      <a:pt x="780" y="310"/>
                    </a:lnTo>
                    <a:lnTo>
                      <a:pt x="748" y="287"/>
                    </a:lnTo>
                    <a:lnTo>
                      <a:pt x="58" y="287"/>
                    </a:lnTo>
                    <a:lnTo>
                      <a:pt x="40" y="284"/>
                    </a:lnTo>
                    <a:lnTo>
                      <a:pt x="23" y="275"/>
                    </a:lnTo>
                    <a:lnTo>
                      <a:pt x="11" y="263"/>
                    </a:lnTo>
                    <a:lnTo>
                      <a:pt x="3" y="247"/>
                    </a:lnTo>
                    <a:lnTo>
                      <a:pt x="0" y="229"/>
                    </a:lnTo>
                    <a:lnTo>
                      <a:pt x="3" y="211"/>
                    </a:lnTo>
                    <a:lnTo>
                      <a:pt x="11" y="195"/>
                    </a:lnTo>
                    <a:lnTo>
                      <a:pt x="23" y="182"/>
                    </a:lnTo>
                    <a:lnTo>
                      <a:pt x="40" y="175"/>
                    </a:lnTo>
                    <a:lnTo>
                      <a:pt x="58" y="172"/>
                    </a:lnTo>
                    <a:lnTo>
                      <a:pt x="694" y="172"/>
                    </a:lnTo>
                    <a:lnTo>
                      <a:pt x="694" y="114"/>
                    </a:lnTo>
                    <a:lnTo>
                      <a:pt x="58" y="114"/>
                    </a:lnTo>
                    <a:lnTo>
                      <a:pt x="40" y="112"/>
                    </a:lnTo>
                    <a:lnTo>
                      <a:pt x="23" y="104"/>
                    </a:lnTo>
                    <a:lnTo>
                      <a:pt x="11" y="91"/>
                    </a:lnTo>
                    <a:lnTo>
                      <a:pt x="3" y="75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4"/>
                    </a:lnTo>
                    <a:lnTo>
                      <a:pt x="23" y="11"/>
                    </a:lnTo>
                    <a:lnTo>
                      <a:pt x="40" y="3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Arial"/>
                  <a:ea typeface="Arial"/>
                  <a:sym typeface="Arial"/>
                </a:endParaRPr>
              </a:p>
            </p:txBody>
          </p:sp>
          <p:sp>
            <p:nvSpPr>
              <p:cNvPr id="175" name="Freeform 203"/>
              <p:cNvSpPr>
                <a:spLocks/>
              </p:cNvSpPr>
              <p:nvPr/>
            </p:nvSpPr>
            <p:spPr bwMode="auto">
              <a:xfrm>
                <a:off x="-964" y="230"/>
                <a:ext cx="132" cy="76"/>
              </a:xfrm>
              <a:custGeom>
                <a:avLst/>
                <a:gdLst>
                  <a:gd name="T0" fmla="*/ 333 w 1191"/>
                  <a:gd name="T1" fmla="*/ 1 h 687"/>
                  <a:gd name="T2" fmla="*/ 431 w 1191"/>
                  <a:gd name="T3" fmla="*/ 19 h 687"/>
                  <a:gd name="T4" fmla="*/ 519 w 1191"/>
                  <a:gd name="T5" fmla="*/ 60 h 687"/>
                  <a:gd name="T6" fmla="*/ 574 w 1191"/>
                  <a:gd name="T7" fmla="*/ 96 h 687"/>
                  <a:gd name="T8" fmla="*/ 603 w 1191"/>
                  <a:gd name="T9" fmla="*/ 99 h 687"/>
                  <a:gd name="T10" fmla="*/ 631 w 1191"/>
                  <a:gd name="T11" fmla="*/ 87 h 687"/>
                  <a:gd name="T12" fmla="*/ 714 w 1191"/>
                  <a:gd name="T13" fmla="*/ 36 h 687"/>
                  <a:gd name="T14" fmla="*/ 808 w 1191"/>
                  <a:gd name="T15" fmla="*/ 7 h 687"/>
                  <a:gd name="T16" fmla="*/ 910 w 1191"/>
                  <a:gd name="T17" fmla="*/ 0 h 687"/>
                  <a:gd name="T18" fmla="*/ 1019 w 1191"/>
                  <a:gd name="T19" fmla="*/ 16 h 687"/>
                  <a:gd name="T20" fmla="*/ 1104 w 1191"/>
                  <a:gd name="T21" fmla="*/ 44 h 687"/>
                  <a:gd name="T22" fmla="*/ 1150 w 1191"/>
                  <a:gd name="T23" fmla="*/ 80 h 687"/>
                  <a:gd name="T24" fmla="*/ 1180 w 1191"/>
                  <a:gd name="T25" fmla="*/ 129 h 687"/>
                  <a:gd name="T26" fmla="*/ 1191 w 1191"/>
                  <a:gd name="T27" fmla="*/ 187 h 687"/>
                  <a:gd name="T28" fmla="*/ 1181 w 1191"/>
                  <a:gd name="T29" fmla="*/ 246 h 687"/>
                  <a:gd name="T30" fmla="*/ 1151 w 1191"/>
                  <a:gd name="T31" fmla="*/ 298 h 687"/>
                  <a:gd name="T32" fmla="*/ 1112 w 1191"/>
                  <a:gd name="T33" fmla="*/ 336 h 687"/>
                  <a:gd name="T34" fmla="*/ 1078 w 1191"/>
                  <a:gd name="T35" fmla="*/ 383 h 687"/>
                  <a:gd name="T36" fmla="*/ 1043 w 1191"/>
                  <a:gd name="T37" fmla="*/ 440 h 687"/>
                  <a:gd name="T38" fmla="*/ 1013 w 1191"/>
                  <a:gd name="T39" fmla="*/ 500 h 687"/>
                  <a:gd name="T40" fmla="*/ 990 w 1191"/>
                  <a:gd name="T41" fmla="*/ 553 h 687"/>
                  <a:gd name="T42" fmla="*/ 969 w 1191"/>
                  <a:gd name="T43" fmla="*/ 602 h 687"/>
                  <a:gd name="T44" fmla="*/ 932 w 1191"/>
                  <a:gd name="T45" fmla="*/ 648 h 687"/>
                  <a:gd name="T46" fmla="*/ 881 w 1191"/>
                  <a:gd name="T47" fmla="*/ 678 h 687"/>
                  <a:gd name="T48" fmla="*/ 823 w 1191"/>
                  <a:gd name="T49" fmla="*/ 687 h 687"/>
                  <a:gd name="T50" fmla="*/ 363 w 1191"/>
                  <a:gd name="T51" fmla="*/ 685 h 687"/>
                  <a:gd name="T52" fmla="*/ 308 w 1191"/>
                  <a:gd name="T53" fmla="*/ 665 h 687"/>
                  <a:gd name="T54" fmla="*/ 264 w 1191"/>
                  <a:gd name="T55" fmla="*/ 626 h 687"/>
                  <a:gd name="T56" fmla="*/ 235 w 1191"/>
                  <a:gd name="T57" fmla="*/ 574 h 687"/>
                  <a:gd name="T58" fmla="*/ 220 w 1191"/>
                  <a:gd name="T59" fmla="*/ 542 h 687"/>
                  <a:gd name="T60" fmla="*/ 196 w 1191"/>
                  <a:gd name="T61" fmla="*/ 499 h 687"/>
                  <a:gd name="T62" fmla="*/ 165 w 1191"/>
                  <a:gd name="T63" fmla="*/ 449 h 687"/>
                  <a:gd name="T64" fmla="*/ 130 w 1191"/>
                  <a:gd name="T65" fmla="*/ 399 h 687"/>
                  <a:gd name="T66" fmla="*/ 94 w 1191"/>
                  <a:gd name="T67" fmla="*/ 353 h 687"/>
                  <a:gd name="T68" fmla="*/ 61 w 1191"/>
                  <a:gd name="T69" fmla="*/ 320 h 687"/>
                  <a:gd name="T70" fmla="*/ 22 w 1191"/>
                  <a:gd name="T71" fmla="*/ 273 h 687"/>
                  <a:gd name="T72" fmla="*/ 2 w 1191"/>
                  <a:gd name="T73" fmla="*/ 217 h 687"/>
                  <a:gd name="T74" fmla="*/ 2 w 1191"/>
                  <a:gd name="T75" fmla="*/ 157 h 687"/>
                  <a:gd name="T76" fmla="*/ 23 w 1191"/>
                  <a:gd name="T77" fmla="*/ 103 h 687"/>
                  <a:gd name="T78" fmla="*/ 62 w 1191"/>
                  <a:gd name="T79" fmla="*/ 60 h 687"/>
                  <a:gd name="T80" fmla="*/ 114 w 1191"/>
                  <a:gd name="T81" fmla="*/ 32 h 687"/>
                  <a:gd name="T82" fmla="*/ 226 w 1191"/>
                  <a:gd name="T83" fmla="*/ 5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91" h="687">
                    <a:moveTo>
                      <a:pt x="280" y="0"/>
                    </a:moveTo>
                    <a:lnTo>
                      <a:pt x="333" y="1"/>
                    </a:lnTo>
                    <a:lnTo>
                      <a:pt x="382" y="7"/>
                    </a:lnTo>
                    <a:lnTo>
                      <a:pt x="431" y="19"/>
                    </a:lnTo>
                    <a:lnTo>
                      <a:pt x="476" y="36"/>
                    </a:lnTo>
                    <a:lnTo>
                      <a:pt x="519" y="60"/>
                    </a:lnTo>
                    <a:lnTo>
                      <a:pt x="560" y="87"/>
                    </a:lnTo>
                    <a:lnTo>
                      <a:pt x="574" y="96"/>
                    </a:lnTo>
                    <a:lnTo>
                      <a:pt x="588" y="99"/>
                    </a:lnTo>
                    <a:lnTo>
                      <a:pt x="603" y="99"/>
                    </a:lnTo>
                    <a:lnTo>
                      <a:pt x="617" y="96"/>
                    </a:lnTo>
                    <a:lnTo>
                      <a:pt x="631" y="87"/>
                    </a:lnTo>
                    <a:lnTo>
                      <a:pt x="671" y="60"/>
                    </a:lnTo>
                    <a:lnTo>
                      <a:pt x="714" y="36"/>
                    </a:lnTo>
                    <a:lnTo>
                      <a:pt x="760" y="19"/>
                    </a:lnTo>
                    <a:lnTo>
                      <a:pt x="808" y="7"/>
                    </a:lnTo>
                    <a:lnTo>
                      <a:pt x="857" y="1"/>
                    </a:lnTo>
                    <a:lnTo>
                      <a:pt x="910" y="0"/>
                    </a:lnTo>
                    <a:lnTo>
                      <a:pt x="964" y="5"/>
                    </a:lnTo>
                    <a:lnTo>
                      <a:pt x="1019" y="16"/>
                    </a:lnTo>
                    <a:lnTo>
                      <a:pt x="1077" y="32"/>
                    </a:lnTo>
                    <a:lnTo>
                      <a:pt x="1104" y="44"/>
                    </a:lnTo>
                    <a:lnTo>
                      <a:pt x="1128" y="60"/>
                    </a:lnTo>
                    <a:lnTo>
                      <a:pt x="1150" y="80"/>
                    </a:lnTo>
                    <a:lnTo>
                      <a:pt x="1167" y="103"/>
                    </a:lnTo>
                    <a:lnTo>
                      <a:pt x="1180" y="129"/>
                    </a:lnTo>
                    <a:lnTo>
                      <a:pt x="1187" y="157"/>
                    </a:lnTo>
                    <a:lnTo>
                      <a:pt x="1191" y="187"/>
                    </a:lnTo>
                    <a:lnTo>
                      <a:pt x="1188" y="217"/>
                    </a:lnTo>
                    <a:lnTo>
                      <a:pt x="1181" y="246"/>
                    </a:lnTo>
                    <a:lnTo>
                      <a:pt x="1168" y="273"/>
                    </a:lnTo>
                    <a:lnTo>
                      <a:pt x="1151" y="298"/>
                    </a:lnTo>
                    <a:lnTo>
                      <a:pt x="1129" y="320"/>
                    </a:lnTo>
                    <a:lnTo>
                      <a:pt x="1112" y="336"/>
                    </a:lnTo>
                    <a:lnTo>
                      <a:pt x="1095" y="357"/>
                    </a:lnTo>
                    <a:lnTo>
                      <a:pt x="1078" y="383"/>
                    </a:lnTo>
                    <a:lnTo>
                      <a:pt x="1059" y="411"/>
                    </a:lnTo>
                    <a:lnTo>
                      <a:pt x="1043" y="440"/>
                    </a:lnTo>
                    <a:lnTo>
                      <a:pt x="1027" y="470"/>
                    </a:lnTo>
                    <a:lnTo>
                      <a:pt x="1013" y="500"/>
                    </a:lnTo>
                    <a:lnTo>
                      <a:pt x="1000" y="528"/>
                    </a:lnTo>
                    <a:lnTo>
                      <a:pt x="990" y="553"/>
                    </a:lnTo>
                    <a:lnTo>
                      <a:pt x="981" y="574"/>
                    </a:lnTo>
                    <a:lnTo>
                      <a:pt x="969" y="602"/>
                    </a:lnTo>
                    <a:lnTo>
                      <a:pt x="952" y="626"/>
                    </a:lnTo>
                    <a:lnTo>
                      <a:pt x="932" y="648"/>
                    </a:lnTo>
                    <a:lnTo>
                      <a:pt x="908" y="665"/>
                    </a:lnTo>
                    <a:lnTo>
                      <a:pt x="881" y="678"/>
                    </a:lnTo>
                    <a:lnTo>
                      <a:pt x="853" y="685"/>
                    </a:lnTo>
                    <a:lnTo>
                      <a:pt x="823" y="687"/>
                    </a:lnTo>
                    <a:lnTo>
                      <a:pt x="393" y="687"/>
                    </a:lnTo>
                    <a:lnTo>
                      <a:pt x="363" y="685"/>
                    </a:lnTo>
                    <a:lnTo>
                      <a:pt x="335" y="678"/>
                    </a:lnTo>
                    <a:lnTo>
                      <a:pt x="308" y="665"/>
                    </a:lnTo>
                    <a:lnTo>
                      <a:pt x="284" y="648"/>
                    </a:lnTo>
                    <a:lnTo>
                      <a:pt x="264" y="626"/>
                    </a:lnTo>
                    <a:lnTo>
                      <a:pt x="247" y="602"/>
                    </a:lnTo>
                    <a:lnTo>
                      <a:pt x="235" y="574"/>
                    </a:lnTo>
                    <a:lnTo>
                      <a:pt x="229" y="561"/>
                    </a:lnTo>
                    <a:lnTo>
                      <a:pt x="220" y="542"/>
                    </a:lnTo>
                    <a:lnTo>
                      <a:pt x="209" y="522"/>
                    </a:lnTo>
                    <a:lnTo>
                      <a:pt x="196" y="499"/>
                    </a:lnTo>
                    <a:lnTo>
                      <a:pt x="181" y="474"/>
                    </a:lnTo>
                    <a:lnTo>
                      <a:pt x="165" y="449"/>
                    </a:lnTo>
                    <a:lnTo>
                      <a:pt x="148" y="423"/>
                    </a:lnTo>
                    <a:lnTo>
                      <a:pt x="130" y="399"/>
                    </a:lnTo>
                    <a:lnTo>
                      <a:pt x="113" y="375"/>
                    </a:lnTo>
                    <a:lnTo>
                      <a:pt x="94" y="353"/>
                    </a:lnTo>
                    <a:lnTo>
                      <a:pt x="77" y="335"/>
                    </a:lnTo>
                    <a:lnTo>
                      <a:pt x="61" y="320"/>
                    </a:lnTo>
                    <a:lnTo>
                      <a:pt x="39" y="298"/>
                    </a:lnTo>
                    <a:lnTo>
                      <a:pt x="22" y="273"/>
                    </a:lnTo>
                    <a:lnTo>
                      <a:pt x="9" y="246"/>
                    </a:lnTo>
                    <a:lnTo>
                      <a:pt x="2" y="217"/>
                    </a:lnTo>
                    <a:lnTo>
                      <a:pt x="0" y="187"/>
                    </a:lnTo>
                    <a:lnTo>
                      <a:pt x="2" y="157"/>
                    </a:lnTo>
                    <a:lnTo>
                      <a:pt x="10" y="129"/>
                    </a:lnTo>
                    <a:lnTo>
                      <a:pt x="23" y="103"/>
                    </a:lnTo>
                    <a:lnTo>
                      <a:pt x="40" y="80"/>
                    </a:lnTo>
                    <a:lnTo>
                      <a:pt x="62" y="60"/>
                    </a:lnTo>
                    <a:lnTo>
                      <a:pt x="87" y="44"/>
                    </a:lnTo>
                    <a:lnTo>
                      <a:pt x="114" y="32"/>
                    </a:lnTo>
                    <a:lnTo>
                      <a:pt x="171" y="16"/>
                    </a:lnTo>
                    <a:lnTo>
                      <a:pt x="226" y="5"/>
                    </a:lnTo>
                    <a:lnTo>
                      <a:pt x="2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Arial"/>
                  <a:ea typeface="Arial"/>
                  <a:sym typeface="Arial"/>
                </a:endParaRPr>
              </a:p>
            </p:txBody>
          </p:sp>
        </p:grpSp>
        <p:cxnSp>
          <p:nvCxnSpPr>
            <p:cNvPr id="166" name="Straight Connector 10">
              <a:extLst/>
            </p:cNvPr>
            <p:cNvCxnSpPr/>
            <p:nvPr/>
          </p:nvCxnSpPr>
          <p:spPr>
            <a:xfrm>
              <a:off x="10557246" y="4859029"/>
              <a:ext cx="0" cy="936000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7" name="TextBox 150"/>
            <p:cNvSpPr txBox="1">
              <a:spLocks noChangeArrowheads="1"/>
            </p:cNvSpPr>
            <p:nvPr/>
          </p:nvSpPr>
          <p:spPr bwMode="auto">
            <a:xfrm>
              <a:off x="9319894" y="5351490"/>
              <a:ext cx="1117506" cy="233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14,3 </a:t>
              </a:r>
              <a:r>
                <a:rPr lang="uk-UA" altLang="uk-UA" sz="1100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млн </a:t>
              </a:r>
              <a:r>
                <a:rPr lang="uk-UA" altLang="uk-UA" sz="1100" dirty="0">
                  <a:solidFill>
                    <a:schemeClr val="tx1"/>
                  </a:solidFill>
                  <a:latin typeface="Calibri" panose="020F0502020204030204" pitchFamily="34" charset="0"/>
                </a:rPr>
                <a:t>грн</a:t>
              </a:r>
            </a:p>
          </p:txBody>
        </p:sp>
        <p:sp>
          <p:nvSpPr>
            <p:cNvPr id="168" name="TextBox 151"/>
            <p:cNvSpPr txBox="1">
              <a:spLocks noChangeArrowheads="1"/>
            </p:cNvSpPr>
            <p:nvPr/>
          </p:nvSpPr>
          <p:spPr bwMode="auto">
            <a:xfrm>
              <a:off x="10550013" y="5046446"/>
              <a:ext cx="1076162" cy="209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smtClean="0">
                  <a:latin typeface="Calibri" panose="020F0502020204030204" pitchFamily="34" charset="0"/>
                </a:rPr>
                <a:t>12,9 </a:t>
              </a:r>
              <a:r>
                <a:rPr lang="uk-UA" altLang="uk-UA" sz="1100" dirty="0" smtClean="0">
                  <a:latin typeface="Calibri" panose="020F0502020204030204" pitchFamily="34" charset="0"/>
                </a:rPr>
                <a:t>млн грн</a:t>
              </a:r>
              <a:endParaRPr lang="uk-UA" altLang="uk-UA" sz="1100" dirty="0">
                <a:latin typeface="Calibri" panose="020F0502020204030204" pitchFamily="34" charset="0"/>
              </a:endParaRPr>
            </a:p>
          </p:txBody>
        </p:sp>
        <p:sp>
          <p:nvSpPr>
            <p:cNvPr id="169" name="TextBox 152"/>
            <p:cNvSpPr txBox="1">
              <a:spLocks noChangeArrowheads="1"/>
            </p:cNvSpPr>
            <p:nvPr/>
          </p:nvSpPr>
          <p:spPr bwMode="auto">
            <a:xfrm>
              <a:off x="10550013" y="5632000"/>
              <a:ext cx="1097352" cy="209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smtClean="0">
                  <a:latin typeface="Calibri" panose="020F0502020204030204" pitchFamily="34" charset="0"/>
                </a:rPr>
                <a:t>1,4 </a:t>
              </a:r>
              <a:r>
                <a:rPr lang="uk-UA" altLang="uk-UA" sz="1100" dirty="0">
                  <a:latin typeface="Calibri" panose="020F0502020204030204" pitchFamily="34" charset="0"/>
                </a:rPr>
                <a:t>млн грн</a:t>
              </a:r>
            </a:p>
          </p:txBody>
        </p:sp>
        <p:sp>
          <p:nvSpPr>
            <p:cNvPr id="170" name="TextBox 124"/>
            <p:cNvSpPr txBox="1">
              <a:spLocks noChangeArrowheads="1"/>
            </p:cNvSpPr>
            <p:nvPr/>
          </p:nvSpPr>
          <p:spPr bwMode="auto">
            <a:xfrm>
              <a:off x="9751513" y="4427738"/>
              <a:ext cx="805733" cy="348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0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b="1" dirty="0">
                  <a:solidFill>
                    <a:srgbClr val="E46C0A"/>
                  </a:solidFill>
                  <a:latin typeface="Calibri" panose="020F0502020204030204" pitchFamily="34" charset="0"/>
                </a:rPr>
                <a:t>ВАРТІСТЬ</a:t>
              </a:r>
            </a:p>
            <a:p>
              <a:pPr eaLnBrk="1" hangingPunct="1">
                <a:lnSpc>
                  <a:spcPts val="10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000" dirty="0" smtClean="0">
                  <a:solidFill>
                    <a:srgbClr val="E46C0A"/>
                  </a:solidFill>
                  <a:latin typeface="Calibri" panose="020F0502020204030204" pitchFamily="34" charset="0"/>
                </a:rPr>
                <a:t>1 проєкту</a:t>
              </a:r>
              <a:endParaRPr lang="uk-UA" altLang="uk-UA" sz="1000" dirty="0">
                <a:solidFill>
                  <a:srgbClr val="E46C0A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10" name="TextBox 33"/>
          <p:cNvSpPr txBox="1">
            <a:spLocks noChangeArrowheads="1"/>
          </p:cNvSpPr>
          <p:nvPr/>
        </p:nvSpPr>
        <p:spPr bwMode="auto">
          <a:xfrm>
            <a:off x="4432496" y="3859242"/>
            <a:ext cx="1087157" cy="220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uk-UA"/>
            </a:defPPr>
            <a:lvl1pPr eaLnBrk="1" hangingPunct="1">
              <a:lnSpc>
                <a:spcPts val="1000"/>
              </a:lnSpc>
              <a:buClr>
                <a:srgbClr val="000000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uk-UA" altLang="uk-UA" dirty="0"/>
              <a:t>38 </a:t>
            </a:r>
            <a:r>
              <a:rPr lang="uk-UA" altLang="uk-UA" sz="1200" dirty="0"/>
              <a:t>осіб/зміну</a:t>
            </a:r>
            <a:endParaRPr lang="uk-UA" altLang="uk-UA" dirty="0"/>
          </a:p>
        </p:txBody>
      </p:sp>
      <p:grpSp>
        <p:nvGrpSpPr>
          <p:cNvPr id="111" name="Группа 110"/>
          <p:cNvGrpSpPr/>
          <p:nvPr/>
        </p:nvGrpSpPr>
        <p:grpSpPr>
          <a:xfrm>
            <a:off x="3337484" y="1363721"/>
            <a:ext cx="648000" cy="648000"/>
            <a:chOff x="7276927" y="2335925"/>
            <a:chExt cx="648000" cy="648000"/>
          </a:xfrm>
        </p:grpSpPr>
        <p:sp>
          <p:nvSpPr>
            <p:cNvPr id="114" name="Овал 113"/>
            <p:cNvSpPr/>
            <p:nvPr/>
          </p:nvSpPr>
          <p:spPr>
            <a:xfrm>
              <a:off x="7276927" y="2335925"/>
              <a:ext cx="648000" cy="648000"/>
            </a:xfrm>
            <a:prstGeom prst="ellipse">
              <a:avLst/>
            </a:prstGeom>
            <a:solidFill>
              <a:srgbClr val="278E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15" name="Picture 14">
              <a:extLst>
                <a:ext uri="{FF2B5EF4-FFF2-40B4-BE49-F238E27FC236}">
                  <a16:creationId xmlns:a16="http://schemas.microsoft.com/office/drawing/2014/main" xmlns="" id="{6B52F56C-ED75-4EBE-93F4-6F74E19E08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67213" y="2429681"/>
              <a:ext cx="472692" cy="472694"/>
            </a:xfrm>
            <a:prstGeom prst="ellipse">
              <a:avLst/>
            </a:prstGeom>
          </p:spPr>
        </p:pic>
      </p:grpSp>
      <p:grpSp>
        <p:nvGrpSpPr>
          <p:cNvPr id="117" name="Группа 116"/>
          <p:cNvGrpSpPr/>
          <p:nvPr/>
        </p:nvGrpSpPr>
        <p:grpSpPr>
          <a:xfrm>
            <a:off x="390522" y="1363721"/>
            <a:ext cx="648000" cy="648000"/>
            <a:chOff x="7276927" y="1184504"/>
            <a:chExt cx="648000" cy="648000"/>
          </a:xfrm>
        </p:grpSpPr>
        <p:sp>
          <p:nvSpPr>
            <p:cNvPr id="118" name="Овал 117"/>
            <p:cNvSpPr/>
            <p:nvPr/>
          </p:nvSpPr>
          <p:spPr>
            <a:xfrm>
              <a:off x="7276927" y="1184504"/>
              <a:ext cx="648000" cy="648000"/>
            </a:xfrm>
            <a:prstGeom prst="ellipse">
              <a:avLst/>
            </a:prstGeom>
            <a:solidFill>
              <a:srgbClr val="C63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19" name="Picture 18">
              <a:extLst>
                <a:ext uri="{FF2B5EF4-FFF2-40B4-BE49-F238E27FC236}">
                  <a16:creationId xmlns:a16="http://schemas.microsoft.com/office/drawing/2014/main" xmlns="" id="{9499DDD9-357F-44EA-9DD8-DD9BF7023E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3089" t="25810" r="13089" b="25810"/>
            <a:stretch/>
          </p:blipFill>
          <p:spPr>
            <a:xfrm>
              <a:off x="7357258" y="1368227"/>
              <a:ext cx="469480" cy="307682"/>
            </a:xfrm>
            <a:prstGeom prst="rect">
              <a:avLst/>
            </a:prstGeom>
          </p:spPr>
        </p:pic>
      </p:grpSp>
      <p:grpSp>
        <p:nvGrpSpPr>
          <p:cNvPr id="120" name="Группа 119"/>
          <p:cNvGrpSpPr/>
          <p:nvPr/>
        </p:nvGrpSpPr>
        <p:grpSpPr>
          <a:xfrm>
            <a:off x="6398958" y="1363721"/>
            <a:ext cx="648000" cy="648000"/>
            <a:chOff x="7276927" y="3404268"/>
            <a:chExt cx="648000" cy="648000"/>
          </a:xfrm>
        </p:grpSpPr>
        <p:sp>
          <p:nvSpPr>
            <p:cNvPr id="121" name="Овал 120"/>
            <p:cNvSpPr/>
            <p:nvPr/>
          </p:nvSpPr>
          <p:spPr>
            <a:xfrm>
              <a:off x="7276927" y="3404268"/>
              <a:ext cx="648000" cy="648000"/>
            </a:xfrm>
            <a:prstGeom prst="ellipse">
              <a:avLst/>
            </a:prstGeom>
            <a:solidFill>
              <a:srgbClr val="1349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22" name="Freeform 6"/>
            <p:cNvSpPr>
              <a:spLocks noEditPoints="1"/>
            </p:cNvSpPr>
            <p:nvPr/>
          </p:nvSpPr>
          <p:spPr bwMode="auto">
            <a:xfrm>
              <a:off x="7420052" y="3590961"/>
              <a:ext cx="349880" cy="318972"/>
            </a:xfrm>
            <a:custGeom>
              <a:avLst/>
              <a:gdLst>
                <a:gd name="T0" fmla="*/ 2147483646 w 3958"/>
                <a:gd name="T1" fmla="*/ 2147483646 h 3610"/>
                <a:gd name="T2" fmla="*/ 2147483646 w 3958"/>
                <a:gd name="T3" fmla="*/ 2147483646 h 3610"/>
                <a:gd name="T4" fmla="*/ 2147483646 w 3958"/>
                <a:gd name="T5" fmla="*/ 2147483646 h 3610"/>
                <a:gd name="T6" fmla="*/ 2147483646 w 3958"/>
                <a:gd name="T7" fmla="*/ 2147483646 h 3610"/>
                <a:gd name="T8" fmla="*/ 2147483646 w 3958"/>
                <a:gd name="T9" fmla="*/ 2147483646 h 3610"/>
                <a:gd name="T10" fmla="*/ 2147483646 w 3958"/>
                <a:gd name="T11" fmla="*/ 2147483646 h 3610"/>
                <a:gd name="T12" fmla="*/ 2147483646 w 3958"/>
                <a:gd name="T13" fmla="*/ 2147483646 h 3610"/>
                <a:gd name="T14" fmla="*/ 2147483646 w 3958"/>
                <a:gd name="T15" fmla="*/ 2147483646 h 3610"/>
                <a:gd name="T16" fmla="*/ 2147483646 w 3958"/>
                <a:gd name="T17" fmla="*/ 2147483646 h 3610"/>
                <a:gd name="T18" fmla="*/ 2147483646 w 3958"/>
                <a:gd name="T19" fmla="*/ 2147483646 h 3610"/>
                <a:gd name="T20" fmla="*/ 2147483646 w 3958"/>
                <a:gd name="T21" fmla="*/ 2147483646 h 3610"/>
                <a:gd name="T22" fmla="*/ 2147483646 w 3958"/>
                <a:gd name="T23" fmla="*/ 2147483646 h 3610"/>
                <a:gd name="T24" fmla="*/ 2147483646 w 3958"/>
                <a:gd name="T25" fmla="*/ 2147483646 h 3610"/>
                <a:gd name="T26" fmla="*/ 2147483646 w 3958"/>
                <a:gd name="T27" fmla="*/ 2147483646 h 3610"/>
                <a:gd name="T28" fmla="*/ 2147483646 w 3958"/>
                <a:gd name="T29" fmla="*/ 2147483646 h 3610"/>
                <a:gd name="T30" fmla="*/ 2147483646 w 3958"/>
                <a:gd name="T31" fmla="*/ 2147483646 h 3610"/>
                <a:gd name="T32" fmla="*/ 2147483646 w 3958"/>
                <a:gd name="T33" fmla="*/ 2147483646 h 3610"/>
                <a:gd name="T34" fmla="*/ 2147483646 w 3958"/>
                <a:gd name="T35" fmla="*/ 2147483646 h 3610"/>
                <a:gd name="T36" fmla="*/ 2147483646 w 3958"/>
                <a:gd name="T37" fmla="*/ 2147483646 h 3610"/>
                <a:gd name="T38" fmla="*/ 2147483646 w 3958"/>
                <a:gd name="T39" fmla="*/ 2147483646 h 3610"/>
                <a:gd name="T40" fmla="*/ 2147483646 w 3958"/>
                <a:gd name="T41" fmla="*/ 2147483646 h 3610"/>
                <a:gd name="T42" fmla="*/ 2147483646 w 3958"/>
                <a:gd name="T43" fmla="*/ 2147483646 h 3610"/>
                <a:gd name="T44" fmla="*/ 2147483646 w 3958"/>
                <a:gd name="T45" fmla="*/ 2147483646 h 3610"/>
                <a:gd name="T46" fmla="*/ 2147483646 w 3958"/>
                <a:gd name="T47" fmla="*/ 2147483646 h 3610"/>
                <a:gd name="T48" fmla="*/ 2147483646 w 3958"/>
                <a:gd name="T49" fmla="*/ 2147483646 h 3610"/>
                <a:gd name="T50" fmla="*/ 2147483646 w 3958"/>
                <a:gd name="T51" fmla="*/ 2147483646 h 3610"/>
                <a:gd name="T52" fmla="*/ 2147483646 w 3958"/>
                <a:gd name="T53" fmla="*/ 2147483646 h 3610"/>
                <a:gd name="T54" fmla="*/ 2147483646 w 3958"/>
                <a:gd name="T55" fmla="*/ 2147483646 h 3610"/>
                <a:gd name="T56" fmla="*/ 2147483646 w 3958"/>
                <a:gd name="T57" fmla="*/ 2147483646 h 3610"/>
                <a:gd name="T58" fmla="*/ 2147483646 w 3958"/>
                <a:gd name="T59" fmla="*/ 2147483646 h 3610"/>
                <a:gd name="T60" fmla="*/ 2147483646 w 3958"/>
                <a:gd name="T61" fmla="*/ 2147483646 h 3610"/>
                <a:gd name="T62" fmla="*/ 2147483646 w 3958"/>
                <a:gd name="T63" fmla="*/ 2147483646 h 3610"/>
                <a:gd name="T64" fmla="*/ 2147483646 w 3958"/>
                <a:gd name="T65" fmla="*/ 2147483646 h 3610"/>
                <a:gd name="T66" fmla="*/ 2147483646 w 3958"/>
                <a:gd name="T67" fmla="*/ 2147483646 h 3610"/>
                <a:gd name="T68" fmla="*/ 2147483646 w 3958"/>
                <a:gd name="T69" fmla="*/ 2147483646 h 3610"/>
                <a:gd name="T70" fmla="*/ 2147483646 w 3958"/>
                <a:gd name="T71" fmla="*/ 2147483646 h 3610"/>
                <a:gd name="T72" fmla="*/ 2147483646 w 3958"/>
                <a:gd name="T73" fmla="*/ 2147483646 h 3610"/>
                <a:gd name="T74" fmla="*/ 2147483646 w 3958"/>
                <a:gd name="T75" fmla="*/ 2147483646 h 3610"/>
                <a:gd name="T76" fmla="*/ 2147483646 w 3958"/>
                <a:gd name="T77" fmla="*/ 2147483646 h 3610"/>
                <a:gd name="T78" fmla="*/ 2147483646 w 3958"/>
                <a:gd name="T79" fmla="*/ 2147483646 h 3610"/>
                <a:gd name="T80" fmla="*/ 2147483646 w 3958"/>
                <a:gd name="T81" fmla="*/ 2147483646 h 3610"/>
                <a:gd name="T82" fmla="*/ 0 w 3958"/>
                <a:gd name="T83" fmla="*/ 2147483646 h 3610"/>
                <a:gd name="T84" fmla="*/ 2147483646 w 3958"/>
                <a:gd name="T85" fmla="*/ 2147483646 h 3610"/>
                <a:gd name="T86" fmla="*/ 2147483646 w 3958"/>
                <a:gd name="T87" fmla="*/ 2147483646 h 3610"/>
                <a:gd name="T88" fmla="*/ 2147483646 w 3958"/>
                <a:gd name="T89" fmla="*/ 2147483646 h 3610"/>
                <a:gd name="T90" fmla="*/ 2147483646 w 3958"/>
                <a:gd name="T91" fmla="*/ 2147483646 h 3610"/>
                <a:gd name="T92" fmla="*/ 2147483646 w 3958"/>
                <a:gd name="T93" fmla="*/ 2147483646 h 3610"/>
                <a:gd name="T94" fmla="*/ 2147483646 w 3958"/>
                <a:gd name="T95" fmla="*/ 2147483646 h 36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958" h="3610">
                  <a:moveTo>
                    <a:pt x="1798" y="1452"/>
                  </a:moveTo>
                  <a:lnTo>
                    <a:pt x="1798" y="1812"/>
                  </a:lnTo>
                  <a:lnTo>
                    <a:pt x="1439" y="1812"/>
                  </a:lnTo>
                  <a:lnTo>
                    <a:pt x="1439" y="2173"/>
                  </a:lnTo>
                  <a:lnTo>
                    <a:pt x="1798" y="2173"/>
                  </a:lnTo>
                  <a:lnTo>
                    <a:pt x="1798" y="2532"/>
                  </a:lnTo>
                  <a:lnTo>
                    <a:pt x="2160" y="2532"/>
                  </a:lnTo>
                  <a:lnTo>
                    <a:pt x="2160" y="2173"/>
                  </a:lnTo>
                  <a:lnTo>
                    <a:pt x="2519" y="2173"/>
                  </a:lnTo>
                  <a:lnTo>
                    <a:pt x="2519" y="1812"/>
                  </a:lnTo>
                  <a:lnTo>
                    <a:pt x="2160" y="1812"/>
                  </a:lnTo>
                  <a:lnTo>
                    <a:pt x="2160" y="1452"/>
                  </a:lnTo>
                  <a:lnTo>
                    <a:pt x="1798" y="1452"/>
                  </a:lnTo>
                  <a:close/>
                  <a:moveTo>
                    <a:pt x="1080" y="0"/>
                  </a:moveTo>
                  <a:lnTo>
                    <a:pt x="1147" y="2"/>
                  </a:lnTo>
                  <a:lnTo>
                    <a:pt x="1219" y="11"/>
                  </a:lnTo>
                  <a:lnTo>
                    <a:pt x="1296" y="26"/>
                  </a:lnTo>
                  <a:lnTo>
                    <a:pt x="1376" y="48"/>
                  </a:lnTo>
                  <a:lnTo>
                    <a:pt x="1456" y="80"/>
                  </a:lnTo>
                  <a:lnTo>
                    <a:pt x="1541" y="121"/>
                  </a:lnTo>
                  <a:lnTo>
                    <a:pt x="1627" y="169"/>
                  </a:lnTo>
                  <a:lnTo>
                    <a:pt x="1713" y="231"/>
                  </a:lnTo>
                  <a:lnTo>
                    <a:pt x="1802" y="302"/>
                  </a:lnTo>
                  <a:lnTo>
                    <a:pt x="1890" y="384"/>
                  </a:lnTo>
                  <a:lnTo>
                    <a:pt x="1979" y="480"/>
                  </a:lnTo>
                  <a:lnTo>
                    <a:pt x="2068" y="384"/>
                  </a:lnTo>
                  <a:lnTo>
                    <a:pt x="2156" y="302"/>
                  </a:lnTo>
                  <a:lnTo>
                    <a:pt x="2245" y="231"/>
                  </a:lnTo>
                  <a:lnTo>
                    <a:pt x="2333" y="169"/>
                  </a:lnTo>
                  <a:lnTo>
                    <a:pt x="2418" y="121"/>
                  </a:lnTo>
                  <a:lnTo>
                    <a:pt x="2502" y="80"/>
                  </a:lnTo>
                  <a:lnTo>
                    <a:pt x="2584" y="50"/>
                  </a:lnTo>
                  <a:lnTo>
                    <a:pt x="2662" y="26"/>
                  </a:lnTo>
                  <a:lnTo>
                    <a:pt x="2739" y="11"/>
                  </a:lnTo>
                  <a:lnTo>
                    <a:pt x="2811" y="4"/>
                  </a:lnTo>
                  <a:lnTo>
                    <a:pt x="2878" y="2"/>
                  </a:lnTo>
                  <a:lnTo>
                    <a:pt x="2983" y="7"/>
                  </a:lnTo>
                  <a:lnTo>
                    <a:pt x="3083" y="26"/>
                  </a:lnTo>
                  <a:lnTo>
                    <a:pt x="3178" y="54"/>
                  </a:lnTo>
                  <a:lnTo>
                    <a:pt x="3269" y="91"/>
                  </a:lnTo>
                  <a:lnTo>
                    <a:pt x="3357" y="138"/>
                  </a:lnTo>
                  <a:lnTo>
                    <a:pt x="3441" y="192"/>
                  </a:lnTo>
                  <a:lnTo>
                    <a:pt x="3517" y="255"/>
                  </a:lnTo>
                  <a:lnTo>
                    <a:pt x="3589" y="324"/>
                  </a:lnTo>
                  <a:lnTo>
                    <a:pt x="3656" y="402"/>
                  </a:lnTo>
                  <a:lnTo>
                    <a:pt x="3716" y="484"/>
                  </a:lnTo>
                  <a:lnTo>
                    <a:pt x="3772" y="572"/>
                  </a:lnTo>
                  <a:lnTo>
                    <a:pt x="3818" y="665"/>
                  </a:lnTo>
                  <a:lnTo>
                    <a:pt x="3861" y="760"/>
                  </a:lnTo>
                  <a:lnTo>
                    <a:pt x="3895" y="860"/>
                  </a:lnTo>
                  <a:lnTo>
                    <a:pt x="3923" y="963"/>
                  </a:lnTo>
                  <a:lnTo>
                    <a:pt x="3943" y="1069"/>
                  </a:lnTo>
                  <a:lnTo>
                    <a:pt x="3954" y="1175"/>
                  </a:lnTo>
                  <a:lnTo>
                    <a:pt x="3958" y="1283"/>
                  </a:lnTo>
                  <a:lnTo>
                    <a:pt x="3953" y="1389"/>
                  </a:lnTo>
                  <a:lnTo>
                    <a:pt x="3936" y="1491"/>
                  </a:lnTo>
                  <a:lnTo>
                    <a:pt x="3908" y="1596"/>
                  </a:lnTo>
                  <a:lnTo>
                    <a:pt x="3871" y="1696"/>
                  </a:lnTo>
                  <a:lnTo>
                    <a:pt x="3822" y="1797"/>
                  </a:lnTo>
                  <a:lnTo>
                    <a:pt x="3764" y="1897"/>
                  </a:lnTo>
                  <a:lnTo>
                    <a:pt x="3699" y="1996"/>
                  </a:lnTo>
                  <a:lnTo>
                    <a:pt x="3625" y="2096"/>
                  </a:lnTo>
                  <a:lnTo>
                    <a:pt x="3543" y="2195"/>
                  </a:lnTo>
                  <a:lnTo>
                    <a:pt x="3452" y="2296"/>
                  </a:lnTo>
                  <a:lnTo>
                    <a:pt x="3357" y="2396"/>
                  </a:lnTo>
                  <a:lnTo>
                    <a:pt x="3252" y="2499"/>
                  </a:lnTo>
                  <a:lnTo>
                    <a:pt x="3143" y="2601"/>
                  </a:lnTo>
                  <a:lnTo>
                    <a:pt x="3029" y="2705"/>
                  </a:lnTo>
                  <a:lnTo>
                    <a:pt x="2910" y="2809"/>
                  </a:lnTo>
                  <a:lnTo>
                    <a:pt x="2785" y="2917"/>
                  </a:lnTo>
                  <a:lnTo>
                    <a:pt x="2657" y="3027"/>
                  </a:lnTo>
                  <a:lnTo>
                    <a:pt x="2525" y="3141"/>
                  </a:lnTo>
                  <a:lnTo>
                    <a:pt x="2498" y="3161"/>
                  </a:lnTo>
                  <a:lnTo>
                    <a:pt x="2469" y="3187"/>
                  </a:lnTo>
                  <a:lnTo>
                    <a:pt x="2437" y="3215"/>
                  </a:lnTo>
                  <a:lnTo>
                    <a:pt x="2400" y="3247"/>
                  </a:lnTo>
                  <a:lnTo>
                    <a:pt x="2363" y="3281"/>
                  </a:lnTo>
                  <a:lnTo>
                    <a:pt x="2322" y="3314"/>
                  </a:lnTo>
                  <a:lnTo>
                    <a:pt x="2281" y="3349"/>
                  </a:lnTo>
                  <a:lnTo>
                    <a:pt x="2240" y="3385"/>
                  </a:lnTo>
                  <a:lnTo>
                    <a:pt x="2201" y="3418"/>
                  </a:lnTo>
                  <a:lnTo>
                    <a:pt x="2161" y="3452"/>
                  </a:lnTo>
                  <a:lnTo>
                    <a:pt x="2124" y="3485"/>
                  </a:lnTo>
                  <a:lnTo>
                    <a:pt x="2091" y="3513"/>
                  </a:lnTo>
                  <a:lnTo>
                    <a:pt x="2059" y="3541"/>
                  </a:lnTo>
                  <a:lnTo>
                    <a:pt x="2031" y="3564"/>
                  </a:lnTo>
                  <a:lnTo>
                    <a:pt x="2011" y="3584"/>
                  </a:lnTo>
                  <a:lnTo>
                    <a:pt x="1994" y="3597"/>
                  </a:lnTo>
                  <a:lnTo>
                    <a:pt x="1983" y="3606"/>
                  </a:lnTo>
                  <a:lnTo>
                    <a:pt x="1979" y="3610"/>
                  </a:lnTo>
                  <a:lnTo>
                    <a:pt x="1975" y="3606"/>
                  </a:lnTo>
                  <a:lnTo>
                    <a:pt x="1964" y="3597"/>
                  </a:lnTo>
                  <a:lnTo>
                    <a:pt x="1947" y="3584"/>
                  </a:lnTo>
                  <a:lnTo>
                    <a:pt x="1927" y="3564"/>
                  </a:lnTo>
                  <a:lnTo>
                    <a:pt x="1899" y="3541"/>
                  </a:lnTo>
                  <a:lnTo>
                    <a:pt x="1867" y="3513"/>
                  </a:lnTo>
                  <a:lnTo>
                    <a:pt x="1834" y="3485"/>
                  </a:lnTo>
                  <a:lnTo>
                    <a:pt x="1797" y="3452"/>
                  </a:lnTo>
                  <a:lnTo>
                    <a:pt x="1757" y="3418"/>
                  </a:lnTo>
                  <a:lnTo>
                    <a:pt x="1718" y="3385"/>
                  </a:lnTo>
                  <a:lnTo>
                    <a:pt x="1677" y="3349"/>
                  </a:lnTo>
                  <a:lnTo>
                    <a:pt x="1636" y="3314"/>
                  </a:lnTo>
                  <a:lnTo>
                    <a:pt x="1595" y="3281"/>
                  </a:lnTo>
                  <a:lnTo>
                    <a:pt x="1558" y="3247"/>
                  </a:lnTo>
                  <a:lnTo>
                    <a:pt x="1521" y="3215"/>
                  </a:lnTo>
                  <a:lnTo>
                    <a:pt x="1489" y="3187"/>
                  </a:lnTo>
                  <a:lnTo>
                    <a:pt x="1460" y="3161"/>
                  </a:lnTo>
                  <a:lnTo>
                    <a:pt x="1433" y="3141"/>
                  </a:lnTo>
                  <a:lnTo>
                    <a:pt x="1301" y="3027"/>
                  </a:lnTo>
                  <a:lnTo>
                    <a:pt x="1173" y="2917"/>
                  </a:lnTo>
                  <a:lnTo>
                    <a:pt x="1048" y="2809"/>
                  </a:lnTo>
                  <a:lnTo>
                    <a:pt x="929" y="2705"/>
                  </a:lnTo>
                  <a:lnTo>
                    <a:pt x="815" y="2601"/>
                  </a:lnTo>
                  <a:lnTo>
                    <a:pt x="706" y="2499"/>
                  </a:lnTo>
                  <a:lnTo>
                    <a:pt x="601" y="2396"/>
                  </a:lnTo>
                  <a:lnTo>
                    <a:pt x="506" y="2296"/>
                  </a:lnTo>
                  <a:lnTo>
                    <a:pt x="415" y="2195"/>
                  </a:lnTo>
                  <a:lnTo>
                    <a:pt x="333" y="2096"/>
                  </a:lnTo>
                  <a:lnTo>
                    <a:pt x="259" y="1996"/>
                  </a:lnTo>
                  <a:lnTo>
                    <a:pt x="194" y="1897"/>
                  </a:lnTo>
                  <a:lnTo>
                    <a:pt x="136" y="1797"/>
                  </a:lnTo>
                  <a:lnTo>
                    <a:pt x="87" y="1696"/>
                  </a:lnTo>
                  <a:lnTo>
                    <a:pt x="50" y="1596"/>
                  </a:lnTo>
                  <a:lnTo>
                    <a:pt x="22" y="1491"/>
                  </a:lnTo>
                  <a:lnTo>
                    <a:pt x="5" y="1389"/>
                  </a:lnTo>
                  <a:lnTo>
                    <a:pt x="0" y="1283"/>
                  </a:lnTo>
                  <a:lnTo>
                    <a:pt x="2" y="1180"/>
                  </a:lnTo>
                  <a:lnTo>
                    <a:pt x="13" y="1080"/>
                  </a:lnTo>
                  <a:lnTo>
                    <a:pt x="32" y="981"/>
                  </a:lnTo>
                  <a:lnTo>
                    <a:pt x="56" y="883"/>
                  </a:lnTo>
                  <a:lnTo>
                    <a:pt x="86" y="788"/>
                  </a:lnTo>
                  <a:lnTo>
                    <a:pt x="123" y="694"/>
                  </a:lnTo>
                  <a:lnTo>
                    <a:pt x="166" y="605"/>
                  </a:lnTo>
                  <a:lnTo>
                    <a:pt x="216" y="521"/>
                  </a:lnTo>
                  <a:lnTo>
                    <a:pt x="270" y="439"/>
                  </a:lnTo>
                  <a:lnTo>
                    <a:pt x="329" y="365"/>
                  </a:lnTo>
                  <a:lnTo>
                    <a:pt x="395" y="294"/>
                  </a:lnTo>
                  <a:lnTo>
                    <a:pt x="465" y="231"/>
                  </a:lnTo>
                  <a:lnTo>
                    <a:pt x="540" y="173"/>
                  </a:lnTo>
                  <a:lnTo>
                    <a:pt x="620" y="123"/>
                  </a:lnTo>
                  <a:lnTo>
                    <a:pt x="704" y="80"/>
                  </a:lnTo>
                  <a:lnTo>
                    <a:pt x="793" y="47"/>
                  </a:lnTo>
                  <a:lnTo>
                    <a:pt x="884" y="22"/>
                  </a:lnTo>
                  <a:lnTo>
                    <a:pt x="979" y="6"/>
                  </a:lnTo>
                  <a:lnTo>
                    <a:pt x="10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23" name="Группа 122"/>
          <p:cNvGrpSpPr/>
          <p:nvPr/>
        </p:nvGrpSpPr>
        <p:grpSpPr>
          <a:xfrm>
            <a:off x="9450998" y="1019704"/>
            <a:ext cx="648000" cy="648000"/>
            <a:chOff x="7276927" y="4717533"/>
            <a:chExt cx="648000" cy="648000"/>
          </a:xfrm>
        </p:grpSpPr>
        <p:sp>
          <p:nvSpPr>
            <p:cNvPr id="162" name="Овал 161"/>
            <p:cNvSpPr/>
            <p:nvPr/>
          </p:nvSpPr>
          <p:spPr>
            <a:xfrm>
              <a:off x="7276927" y="4717533"/>
              <a:ext cx="648000" cy="64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163" name="Group 33"/>
            <p:cNvGrpSpPr>
              <a:grpSpLocks noChangeAspect="1"/>
            </p:cNvGrpSpPr>
            <p:nvPr/>
          </p:nvGrpSpPr>
          <p:grpSpPr bwMode="auto">
            <a:xfrm>
              <a:off x="7467100" y="4843093"/>
              <a:ext cx="255509" cy="382863"/>
              <a:chOff x="1509" y="111"/>
              <a:chExt cx="2735" cy="4098"/>
            </a:xfrm>
            <a:solidFill>
              <a:schemeClr val="bg1"/>
            </a:solidFill>
          </p:grpSpPr>
          <p:sp>
            <p:nvSpPr>
              <p:cNvPr id="164" name="Freeform 35"/>
              <p:cNvSpPr>
                <a:spLocks/>
              </p:cNvSpPr>
              <p:nvPr/>
            </p:nvSpPr>
            <p:spPr bwMode="auto">
              <a:xfrm>
                <a:off x="2270" y="759"/>
                <a:ext cx="1213" cy="1213"/>
              </a:xfrm>
              <a:custGeom>
                <a:avLst/>
                <a:gdLst>
                  <a:gd name="T0" fmla="*/ 606 w 1213"/>
                  <a:gd name="T1" fmla="*/ 0 h 1213"/>
                  <a:gd name="T2" fmla="*/ 672 w 1213"/>
                  <a:gd name="T3" fmla="*/ 4 h 1213"/>
                  <a:gd name="T4" fmla="*/ 737 w 1213"/>
                  <a:gd name="T5" fmla="*/ 14 h 1213"/>
                  <a:gd name="T6" fmla="*/ 797 w 1213"/>
                  <a:gd name="T7" fmla="*/ 31 h 1213"/>
                  <a:gd name="T8" fmla="*/ 857 w 1213"/>
                  <a:gd name="T9" fmla="*/ 55 h 1213"/>
                  <a:gd name="T10" fmla="*/ 911 w 1213"/>
                  <a:gd name="T11" fmla="*/ 83 h 1213"/>
                  <a:gd name="T12" fmla="*/ 964 w 1213"/>
                  <a:gd name="T13" fmla="*/ 117 h 1213"/>
                  <a:gd name="T14" fmla="*/ 1012 w 1213"/>
                  <a:gd name="T15" fmla="*/ 157 h 1213"/>
                  <a:gd name="T16" fmla="*/ 1057 w 1213"/>
                  <a:gd name="T17" fmla="*/ 200 h 1213"/>
                  <a:gd name="T18" fmla="*/ 1095 w 1213"/>
                  <a:gd name="T19" fmla="*/ 249 h 1213"/>
                  <a:gd name="T20" fmla="*/ 1130 w 1213"/>
                  <a:gd name="T21" fmla="*/ 301 h 1213"/>
                  <a:gd name="T22" fmla="*/ 1158 w 1213"/>
                  <a:gd name="T23" fmla="*/ 357 h 1213"/>
                  <a:gd name="T24" fmla="*/ 1182 w 1213"/>
                  <a:gd name="T25" fmla="*/ 415 h 1213"/>
                  <a:gd name="T26" fmla="*/ 1198 w 1213"/>
                  <a:gd name="T27" fmla="*/ 477 h 1213"/>
                  <a:gd name="T28" fmla="*/ 1209 w 1213"/>
                  <a:gd name="T29" fmla="*/ 542 h 1213"/>
                  <a:gd name="T30" fmla="*/ 1213 w 1213"/>
                  <a:gd name="T31" fmla="*/ 607 h 1213"/>
                  <a:gd name="T32" fmla="*/ 1209 w 1213"/>
                  <a:gd name="T33" fmla="*/ 673 h 1213"/>
                  <a:gd name="T34" fmla="*/ 1198 w 1213"/>
                  <a:gd name="T35" fmla="*/ 737 h 1213"/>
                  <a:gd name="T36" fmla="*/ 1182 w 1213"/>
                  <a:gd name="T37" fmla="*/ 799 h 1213"/>
                  <a:gd name="T38" fmla="*/ 1158 w 1213"/>
                  <a:gd name="T39" fmla="*/ 857 h 1213"/>
                  <a:gd name="T40" fmla="*/ 1130 w 1213"/>
                  <a:gd name="T41" fmla="*/ 913 h 1213"/>
                  <a:gd name="T42" fmla="*/ 1095 w 1213"/>
                  <a:gd name="T43" fmla="*/ 965 h 1213"/>
                  <a:gd name="T44" fmla="*/ 1057 w 1213"/>
                  <a:gd name="T45" fmla="*/ 1014 h 1213"/>
                  <a:gd name="T46" fmla="*/ 1012 w 1213"/>
                  <a:gd name="T47" fmla="*/ 1057 h 1213"/>
                  <a:gd name="T48" fmla="*/ 964 w 1213"/>
                  <a:gd name="T49" fmla="*/ 1097 h 1213"/>
                  <a:gd name="T50" fmla="*/ 911 w 1213"/>
                  <a:gd name="T51" fmla="*/ 1130 h 1213"/>
                  <a:gd name="T52" fmla="*/ 857 w 1213"/>
                  <a:gd name="T53" fmla="*/ 1160 h 1213"/>
                  <a:gd name="T54" fmla="*/ 797 w 1213"/>
                  <a:gd name="T55" fmla="*/ 1182 h 1213"/>
                  <a:gd name="T56" fmla="*/ 737 w 1213"/>
                  <a:gd name="T57" fmla="*/ 1200 h 1213"/>
                  <a:gd name="T58" fmla="*/ 672 w 1213"/>
                  <a:gd name="T59" fmla="*/ 1210 h 1213"/>
                  <a:gd name="T60" fmla="*/ 606 w 1213"/>
                  <a:gd name="T61" fmla="*/ 1213 h 1213"/>
                  <a:gd name="T62" fmla="*/ 541 w 1213"/>
                  <a:gd name="T63" fmla="*/ 1210 h 1213"/>
                  <a:gd name="T64" fmla="*/ 476 w 1213"/>
                  <a:gd name="T65" fmla="*/ 1200 h 1213"/>
                  <a:gd name="T66" fmla="*/ 415 w 1213"/>
                  <a:gd name="T67" fmla="*/ 1182 h 1213"/>
                  <a:gd name="T68" fmla="*/ 356 w 1213"/>
                  <a:gd name="T69" fmla="*/ 1160 h 1213"/>
                  <a:gd name="T70" fmla="*/ 301 w 1213"/>
                  <a:gd name="T71" fmla="*/ 1130 h 1213"/>
                  <a:gd name="T72" fmla="*/ 249 w 1213"/>
                  <a:gd name="T73" fmla="*/ 1097 h 1213"/>
                  <a:gd name="T74" fmla="*/ 201 w 1213"/>
                  <a:gd name="T75" fmla="*/ 1057 h 1213"/>
                  <a:gd name="T76" fmla="*/ 156 w 1213"/>
                  <a:gd name="T77" fmla="*/ 1014 h 1213"/>
                  <a:gd name="T78" fmla="*/ 117 w 1213"/>
                  <a:gd name="T79" fmla="*/ 965 h 1213"/>
                  <a:gd name="T80" fmla="*/ 83 w 1213"/>
                  <a:gd name="T81" fmla="*/ 913 h 1213"/>
                  <a:gd name="T82" fmla="*/ 54 w 1213"/>
                  <a:gd name="T83" fmla="*/ 857 h 1213"/>
                  <a:gd name="T84" fmla="*/ 31 w 1213"/>
                  <a:gd name="T85" fmla="*/ 799 h 1213"/>
                  <a:gd name="T86" fmla="*/ 14 w 1213"/>
                  <a:gd name="T87" fmla="*/ 737 h 1213"/>
                  <a:gd name="T88" fmla="*/ 3 w 1213"/>
                  <a:gd name="T89" fmla="*/ 673 h 1213"/>
                  <a:gd name="T90" fmla="*/ 0 w 1213"/>
                  <a:gd name="T91" fmla="*/ 607 h 1213"/>
                  <a:gd name="T92" fmla="*/ 3 w 1213"/>
                  <a:gd name="T93" fmla="*/ 542 h 1213"/>
                  <a:gd name="T94" fmla="*/ 14 w 1213"/>
                  <a:gd name="T95" fmla="*/ 477 h 1213"/>
                  <a:gd name="T96" fmla="*/ 31 w 1213"/>
                  <a:gd name="T97" fmla="*/ 415 h 1213"/>
                  <a:gd name="T98" fmla="*/ 54 w 1213"/>
                  <a:gd name="T99" fmla="*/ 357 h 1213"/>
                  <a:gd name="T100" fmla="*/ 83 w 1213"/>
                  <a:gd name="T101" fmla="*/ 301 h 1213"/>
                  <a:gd name="T102" fmla="*/ 117 w 1213"/>
                  <a:gd name="T103" fmla="*/ 249 h 1213"/>
                  <a:gd name="T104" fmla="*/ 156 w 1213"/>
                  <a:gd name="T105" fmla="*/ 200 h 1213"/>
                  <a:gd name="T106" fmla="*/ 201 w 1213"/>
                  <a:gd name="T107" fmla="*/ 157 h 1213"/>
                  <a:gd name="T108" fmla="*/ 249 w 1213"/>
                  <a:gd name="T109" fmla="*/ 117 h 1213"/>
                  <a:gd name="T110" fmla="*/ 301 w 1213"/>
                  <a:gd name="T111" fmla="*/ 83 h 1213"/>
                  <a:gd name="T112" fmla="*/ 356 w 1213"/>
                  <a:gd name="T113" fmla="*/ 55 h 1213"/>
                  <a:gd name="T114" fmla="*/ 415 w 1213"/>
                  <a:gd name="T115" fmla="*/ 31 h 1213"/>
                  <a:gd name="T116" fmla="*/ 476 w 1213"/>
                  <a:gd name="T117" fmla="*/ 14 h 1213"/>
                  <a:gd name="T118" fmla="*/ 541 w 1213"/>
                  <a:gd name="T119" fmla="*/ 4 h 1213"/>
                  <a:gd name="T120" fmla="*/ 606 w 1213"/>
                  <a:gd name="T121" fmla="*/ 0 h 121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213" h="1213">
                    <a:moveTo>
                      <a:pt x="606" y="0"/>
                    </a:moveTo>
                    <a:lnTo>
                      <a:pt x="672" y="4"/>
                    </a:lnTo>
                    <a:lnTo>
                      <a:pt x="737" y="14"/>
                    </a:lnTo>
                    <a:lnTo>
                      <a:pt x="797" y="31"/>
                    </a:lnTo>
                    <a:lnTo>
                      <a:pt x="857" y="55"/>
                    </a:lnTo>
                    <a:lnTo>
                      <a:pt x="911" y="83"/>
                    </a:lnTo>
                    <a:lnTo>
                      <a:pt x="964" y="117"/>
                    </a:lnTo>
                    <a:lnTo>
                      <a:pt x="1012" y="157"/>
                    </a:lnTo>
                    <a:lnTo>
                      <a:pt x="1057" y="200"/>
                    </a:lnTo>
                    <a:lnTo>
                      <a:pt x="1095" y="249"/>
                    </a:lnTo>
                    <a:lnTo>
                      <a:pt x="1130" y="301"/>
                    </a:lnTo>
                    <a:lnTo>
                      <a:pt x="1158" y="357"/>
                    </a:lnTo>
                    <a:lnTo>
                      <a:pt x="1182" y="415"/>
                    </a:lnTo>
                    <a:lnTo>
                      <a:pt x="1198" y="477"/>
                    </a:lnTo>
                    <a:lnTo>
                      <a:pt x="1209" y="542"/>
                    </a:lnTo>
                    <a:lnTo>
                      <a:pt x="1213" y="607"/>
                    </a:lnTo>
                    <a:lnTo>
                      <a:pt x="1209" y="673"/>
                    </a:lnTo>
                    <a:lnTo>
                      <a:pt x="1198" y="737"/>
                    </a:lnTo>
                    <a:lnTo>
                      <a:pt x="1182" y="799"/>
                    </a:lnTo>
                    <a:lnTo>
                      <a:pt x="1158" y="857"/>
                    </a:lnTo>
                    <a:lnTo>
                      <a:pt x="1130" y="913"/>
                    </a:lnTo>
                    <a:lnTo>
                      <a:pt x="1095" y="965"/>
                    </a:lnTo>
                    <a:lnTo>
                      <a:pt x="1057" y="1014"/>
                    </a:lnTo>
                    <a:lnTo>
                      <a:pt x="1012" y="1057"/>
                    </a:lnTo>
                    <a:lnTo>
                      <a:pt x="964" y="1097"/>
                    </a:lnTo>
                    <a:lnTo>
                      <a:pt x="911" y="1130"/>
                    </a:lnTo>
                    <a:lnTo>
                      <a:pt x="857" y="1160"/>
                    </a:lnTo>
                    <a:lnTo>
                      <a:pt x="797" y="1182"/>
                    </a:lnTo>
                    <a:lnTo>
                      <a:pt x="737" y="1200"/>
                    </a:lnTo>
                    <a:lnTo>
                      <a:pt x="672" y="1210"/>
                    </a:lnTo>
                    <a:lnTo>
                      <a:pt x="606" y="1213"/>
                    </a:lnTo>
                    <a:lnTo>
                      <a:pt x="541" y="1210"/>
                    </a:lnTo>
                    <a:lnTo>
                      <a:pt x="476" y="1200"/>
                    </a:lnTo>
                    <a:lnTo>
                      <a:pt x="415" y="1182"/>
                    </a:lnTo>
                    <a:lnTo>
                      <a:pt x="356" y="1160"/>
                    </a:lnTo>
                    <a:lnTo>
                      <a:pt x="301" y="1130"/>
                    </a:lnTo>
                    <a:lnTo>
                      <a:pt x="249" y="1097"/>
                    </a:lnTo>
                    <a:lnTo>
                      <a:pt x="201" y="1057"/>
                    </a:lnTo>
                    <a:lnTo>
                      <a:pt x="156" y="1014"/>
                    </a:lnTo>
                    <a:lnTo>
                      <a:pt x="117" y="965"/>
                    </a:lnTo>
                    <a:lnTo>
                      <a:pt x="83" y="913"/>
                    </a:lnTo>
                    <a:lnTo>
                      <a:pt x="54" y="857"/>
                    </a:lnTo>
                    <a:lnTo>
                      <a:pt x="31" y="799"/>
                    </a:lnTo>
                    <a:lnTo>
                      <a:pt x="14" y="737"/>
                    </a:lnTo>
                    <a:lnTo>
                      <a:pt x="3" y="673"/>
                    </a:lnTo>
                    <a:lnTo>
                      <a:pt x="0" y="607"/>
                    </a:lnTo>
                    <a:lnTo>
                      <a:pt x="3" y="542"/>
                    </a:lnTo>
                    <a:lnTo>
                      <a:pt x="14" y="477"/>
                    </a:lnTo>
                    <a:lnTo>
                      <a:pt x="31" y="415"/>
                    </a:lnTo>
                    <a:lnTo>
                      <a:pt x="54" y="357"/>
                    </a:lnTo>
                    <a:lnTo>
                      <a:pt x="83" y="301"/>
                    </a:lnTo>
                    <a:lnTo>
                      <a:pt x="117" y="249"/>
                    </a:lnTo>
                    <a:lnTo>
                      <a:pt x="156" y="200"/>
                    </a:lnTo>
                    <a:lnTo>
                      <a:pt x="201" y="157"/>
                    </a:lnTo>
                    <a:lnTo>
                      <a:pt x="249" y="117"/>
                    </a:lnTo>
                    <a:lnTo>
                      <a:pt x="301" y="83"/>
                    </a:lnTo>
                    <a:lnTo>
                      <a:pt x="356" y="55"/>
                    </a:lnTo>
                    <a:lnTo>
                      <a:pt x="415" y="31"/>
                    </a:lnTo>
                    <a:lnTo>
                      <a:pt x="476" y="14"/>
                    </a:lnTo>
                    <a:lnTo>
                      <a:pt x="541" y="4"/>
                    </a:lnTo>
                    <a:lnTo>
                      <a:pt x="6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76" name="Freeform 36"/>
              <p:cNvSpPr>
                <a:spLocks noEditPoints="1"/>
              </p:cNvSpPr>
              <p:nvPr/>
            </p:nvSpPr>
            <p:spPr bwMode="auto">
              <a:xfrm>
                <a:off x="1622" y="111"/>
                <a:ext cx="2509" cy="3378"/>
              </a:xfrm>
              <a:custGeom>
                <a:avLst/>
                <a:gdLst>
                  <a:gd name="T0" fmla="*/ 1017 w 2509"/>
                  <a:gd name="T1" fmla="*/ 442 h 3378"/>
                  <a:gd name="T2" fmla="*/ 743 w 2509"/>
                  <a:gd name="T3" fmla="*/ 581 h 3378"/>
                  <a:gd name="T4" fmla="*/ 537 w 2509"/>
                  <a:gd name="T5" fmla="*/ 806 h 3378"/>
                  <a:gd name="T6" fmla="*/ 423 w 2509"/>
                  <a:gd name="T7" fmla="*/ 1094 h 3378"/>
                  <a:gd name="T8" fmla="*/ 423 w 2509"/>
                  <a:gd name="T9" fmla="*/ 1416 h 3378"/>
                  <a:gd name="T10" fmla="*/ 537 w 2509"/>
                  <a:gd name="T11" fmla="*/ 1704 h 3378"/>
                  <a:gd name="T12" fmla="*/ 743 w 2509"/>
                  <a:gd name="T13" fmla="*/ 1929 h 3378"/>
                  <a:gd name="T14" fmla="*/ 1017 w 2509"/>
                  <a:gd name="T15" fmla="*/ 2068 h 3378"/>
                  <a:gd name="T16" fmla="*/ 1336 w 2509"/>
                  <a:gd name="T17" fmla="*/ 2097 h 3378"/>
                  <a:gd name="T18" fmla="*/ 1636 w 2509"/>
                  <a:gd name="T19" fmla="*/ 2011 h 3378"/>
                  <a:gd name="T20" fmla="*/ 1878 w 2509"/>
                  <a:gd name="T21" fmla="*/ 1825 h 3378"/>
                  <a:gd name="T22" fmla="*/ 2041 w 2509"/>
                  <a:gd name="T23" fmla="*/ 1566 h 3378"/>
                  <a:gd name="T24" fmla="*/ 2100 w 2509"/>
                  <a:gd name="T25" fmla="*/ 1255 h 3378"/>
                  <a:gd name="T26" fmla="*/ 2041 w 2509"/>
                  <a:gd name="T27" fmla="*/ 944 h 3378"/>
                  <a:gd name="T28" fmla="*/ 1878 w 2509"/>
                  <a:gd name="T29" fmla="*/ 684 h 3378"/>
                  <a:gd name="T30" fmla="*/ 1636 w 2509"/>
                  <a:gd name="T31" fmla="*/ 499 h 3378"/>
                  <a:gd name="T32" fmla="*/ 1336 w 2509"/>
                  <a:gd name="T33" fmla="*/ 412 h 3378"/>
                  <a:gd name="T34" fmla="*/ 1352 w 2509"/>
                  <a:gd name="T35" fmla="*/ 4 h 3378"/>
                  <a:gd name="T36" fmla="*/ 1721 w 2509"/>
                  <a:gd name="T37" fmla="*/ 89 h 3378"/>
                  <a:gd name="T38" fmla="*/ 2038 w 2509"/>
                  <a:gd name="T39" fmla="*/ 276 h 3378"/>
                  <a:gd name="T40" fmla="*/ 2288 w 2509"/>
                  <a:gd name="T41" fmla="*/ 544 h 3378"/>
                  <a:gd name="T42" fmla="*/ 2450 w 2509"/>
                  <a:gd name="T43" fmla="*/ 877 h 3378"/>
                  <a:gd name="T44" fmla="*/ 2509 w 2509"/>
                  <a:gd name="T45" fmla="*/ 1255 h 3378"/>
                  <a:gd name="T46" fmla="*/ 2463 w 2509"/>
                  <a:gd name="T47" fmla="*/ 1567 h 3378"/>
                  <a:gd name="T48" fmla="*/ 2344 w 2509"/>
                  <a:gd name="T49" fmla="*/ 1850 h 3378"/>
                  <a:gd name="T50" fmla="*/ 2177 w 2509"/>
                  <a:gd name="T51" fmla="*/ 2115 h 3378"/>
                  <a:gd name="T52" fmla="*/ 2036 w 2509"/>
                  <a:gd name="T53" fmla="*/ 2311 h 3378"/>
                  <a:gd name="T54" fmla="*/ 1908 w 2509"/>
                  <a:gd name="T55" fmla="*/ 2486 h 3378"/>
                  <a:gd name="T56" fmla="*/ 1756 w 2509"/>
                  <a:gd name="T57" fmla="*/ 2696 h 3378"/>
                  <a:gd name="T58" fmla="*/ 1595 w 2509"/>
                  <a:gd name="T59" fmla="*/ 2915 h 3378"/>
                  <a:gd name="T60" fmla="*/ 1447 w 2509"/>
                  <a:gd name="T61" fmla="*/ 3117 h 3378"/>
                  <a:gd name="T62" fmla="*/ 1327 w 2509"/>
                  <a:gd name="T63" fmla="*/ 3280 h 3378"/>
                  <a:gd name="T64" fmla="*/ 1254 w 2509"/>
                  <a:gd name="T65" fmla="*/ 3378 h 3378"/>
                  <a:gd name="T66" fmla="*/ 1225 w 2509"/>
                  <a:gd name="T67" fmla="*/ 3337 h 3378"/>
                  <a:gd name="T68" fmla="*/ 1144 w 2509"/>
                  <a:gd name="T69" fmla="*/ 3227 h 3378"/>
                  <a:gd name="T70" fmla="*/ 1028 w 2509"/>
                  <a:gd name="T71" fmla="*/ 3070 h 3378"/>
                  <a:gd name="T72" fmla="*/ 891 w 2509"/>
                  <a:gd name="T73" fmla="*/ 2881 h 3378"/>
                  <a:gd name="T74" fmla="*/ 746 w 2509"/>
                  <a:gd name="T75" fmla="*/ 2684 h 3378"/>
                  <a:gd name="T76" fmla="*/ 608 w 2509"/>
                  <a:gd name="T77" fmla="*/ 2495 h 3378"/>
                  <a:gd name="T78" fmla="*/ 490 w 2509"/>
                  <a:gd name="T79" fmla="*/ 2335 h 3378"/>
                  <a:gd name="T80" fmla="*/ 377 w 2509"/>
                  <a:gd name="T81" fmla="*/ 2181 h 3378"/>
                  <a:gd name="T82" fmla="*/ 203 w 2509"/>
                  <a:gd name="T83" fmla="*/ 1917 h 3378"/>
                  <a:gd name="T84" fmla="*/ 69 w 2509"/>
                  <a:gd name="T85" fmla="*/ 1640 h 3378"/>
                  <a:gd name="T86" fmla="*/ 4 w 2509"/>
                  <a:gd name="T87" fmla="*/ 1336 h 3378"/>
                  <a:gd name="T88" fmla="*/ 33 w 2509"/>
                  <a:gd name="T89" fmla="*/ 967 h 3378"/>
                  <a:gd name="T90" fmla="*/ 171 w 2509"/>
                  <a:gd name="T91" fmla="*/ 622 h 3378"/>
                  <a:gd name="T92" fmla="*/ 401 w 2509"/>
                  <a:gd name="T93" fmla="*/ 335 h 3378"/>
                  <a:gd name="T94" fmla="*/ 702 w 2509"/>
                  <a:gd name="T95" fmla="*/ 128 h 3378"/>
                  <a:gd name="T96" fmla="*/ 1061 w 2509"/>
                  <a:gd name="T97" fmla="*/ 15 h 337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2509" h="3378">
                    <a:moveTo>
                      <a:pt x="1254" y="409"/>
                    </a:moveTo>
                    <a:lnTo>
                      <a:pt x="1172" y="412"/>
                    </a:lnTo>
                    <a:lnTo>
                      <a:pt x="1094" y="423"/>
                    </a:lnTo>
                    <a:lnTo>
                      <a:pt x="1017" y="442"/>
                    </a:lnTo>
                    <a:lnTo>
                      <a:pt x="943" y="467"/>
                    </a:lnTo>
                    <a:lnTo>
                      <a:pt x="872" y="499"/>
                    </a:lnTo>
                    <a:lnTo>
                      <a:pt x="805" y="538"/>
                    </a:lnTo>
                    <a:lnTo>
                      <a:pt x="743" y="581"/>
                    </a:lnTo>
                    <a:lnTo>
                      <a:pt x="684" y="630"/>
                    </a:lnTo>
                    <a:lnTo>
                      <a:pt x="630" y="684"/>
                    </a:lnTo>
                    <a:lnTo>
                      <a:pt x="581" y="743"/>
                    </a:lnTo>
                    <a:lnTo>
                      <a:pt x="537" y="806"/>
                    </a:lnTo>
                    <a:lnTo>
                      <a:pt x="499" y="873"/>
                    </a:lnTo>
                    <a:lnTo>
                      <a:pt x="468" y="944"/>
                    </a:lnTo>
                    <a:lnTo>
                      <a:pt x="442" y="1017"/>
                    </a:lnTo>
                    <a:lnTo>
                      <a:pt x="423" y="1094"/>
                    </a:lnTo>
                    <a:lnTo>
                      <a:pt x="412" y="1174"/>
                    </a:lnTo>
                    <a:lnTo>
                      <a:pt x="408" y="1255"/>
                    </a:lnTo>
                    <a:lnTo>
                      <a:pt x="412" y="1336"/>
                    </a:lnTo>
                    <a:lnTo>
                      <a:pt x="423" y="1416"/>
                    </a:lnTo>
                    <a:lnTo>
                      <a:pt x="442" y="1493"/>
                    </a:lnTo>
                    <a:lnTo>
                      <a:pt x="468" y="1566"/>
                    </a:lnTo>
                    <a:lnTo>
                      <a:pt x="499" y="1637"/>
                    </a:lnTo>
                    <a:lnTo>
                      <a:pt x="537" y="1704"/>
                    </a:lnTo>
                    <a:lnTo>
                      <a:pt x="581" y="1767"/>
                    </a:lnTo>
                    <a:lnTo>
                      <a:pt x="630" y="1825"/>
                    </a:lnTo>
                    <a:lnTo>
                      <a:pt x="684" y="1880"/>
                    </a:lnTo>
                    <a:lnTo>
                      <a:pt x="743" y="1929"/>
                    </a:lnTo>
                    <a:lnTo>
                      <a:pt x="805" y="1973"/>
                    </a:lnTo>
                    <a:lnTo>
                      <a:pt x="872" y="2011"/>
                    </a:lnTo>
                    <a:lnTo>
                      <a:pt x="943" y="2043"/>
                    </a:lnTo>
                    <a:lnTo>
                      <a:pt x="1017" y="2068"/>
                    </a:lnTo>
                    <a:lnTo>
                      <a:pt x="1094" y="2086"/>
                    </a:lnTo>
                    <a:lnTo>
                      <a:pt x="1172" y="2097"/>
                    </a:lnTo>
                    <a:lnTo>
                      <a:pt x="1254" y="2102"/>
                    </a:lnTo>
                    <a:lnTo>
                      <a:pt x="1336" y="2097"/>
                    </a:lnTo>
                    <a:lnTo>
                      <a:pt x="1414" y="2086"/>
                    </a:lnTo>
                    <a:lnTo>
                      <a:pt x="1491" y="2068"/>
                    </a:lnTo>
                    <a:lnTo>
                      <a:pt x="1566" y="2043"/>
                    </a:lnTo>
                    <a:lnTo>
                      <a:pt x="1636" y="2011"/>
                    </a:lnTo>
                    <a:lnTo>
                      <a:pt x="1703" y="1973"/>
                    </a:lnTo>
                    <a:lnTo>
                      <a:pt x="1765" y="1929"/>
                    </a:lnTo>
                    <a:lnTo>
                      <a:pt x="1825" y="1880"/>
                    </a:lnTo>
                    <a:lnTo>
                      <a:pt x="1878" y="1825"/>
                    </a:lnTo>
                    <a:lnTo>
                      <a:pt x="1928" y="1767"/>
                    </a:lnTo>
                    <a:lnTo>
                      <a:pt x="1971" y="1704"/>
                    </a:lnTo>
                    <a:lnTo>
                      <a:pt x="2010" y="1637"/>
                    </a:lnTo>
                    <a:lnTo>
                      <a:pt x="2041" y="1566"/>
                    </a:lnTo>
                    <a:lnTo>
                      <a:pt x="2067" y="1493"/>
                    </a:lnTo>
                    <a:lnTo>
                      <a:pt x="2086" y="1416"/>
                    </a:lnTo>
                    <a:lnTo>
                      <a:pt x="2097" y="1336"/>
                    </a:lnTo>
                    <a:lnTo>
                      <a:pt x="2100" y="1255"/>
                    </a:lnTo>
                    <a:lnTo>
                      <a:pt x="2097" y="1174"/>
                    </a:lnTo>
                    <a:lnTo>
                      <a:pt x="2086" y="1094"/>
                    </a:lnTo>
                    <a:lnTo>
                      <a:pt x="2067" y="1017"/>
                    </a:lnTo>
                    <a:lnTo>
                      <a:pt x="2041" y="944"/>
                    </a:lnTo>
                    <a:lnTo>
                      <a:pt x="2010" y="873"/>
                    </a:lnTo>
                    <a:lnTo>
                      <a:pt x="1971" y="806"/>
                    </a:lnTo>
                    <a:lnTo>
                      <a:pt x="1928" y="743"/>
                    </a:lnTo>
                    <a:lnTo>
                      <a:pt x="1878" y="684"/>
                    </a:lnTo>
                    <a:lnTo>
                      <a:pt x="1825" y="630"/>
                    </a:lnTo>
                    <a:lnTo>
                      <a:pt x="1765" y="581"/>
                    </a:lnTo>
                    <a:lnTo>
                      <a:pt x="1703" y="538"/>
                    </a:lnTo>
                    <a:lnTo>
                      <a:pt x="1636" y="499"/>
                    </a:lnTo>
                    <a:lnTo>
                      <a:pt x="1566" y="467"/>
                    </a:lnTo>
                    <a:lnTo>
                      <a:pt x="1491" y="442"/>
                    </a:lnTo>
                    <a:lnTo>
                      <a:pt x="1414" y="423"/>
                    </a:lnTo>
                    <a:lnTo>
                      <a:pt x="1336" y="412"/>
                    </a:lnTo>
                    <a:lnTo>
                      <a:pt x="1254" y="409"/>
                    </a:lnTo>
                    <a:close/>
                    <a:moveTo>
                      <a:pt x="1254" y="0"/>
                    </a:moveTo>
                    <a:lnTo>
                      <a:pt x="1254" y="0"/>
                    </a:lnTo>
                    <a:lnTo>
                      <a:pt x="1352" y="4"/>
                    </a:lnTo>
                    <a:lnTo>
                      <a:pt x="1448" y="15"/>
                    </a:lnTo>
                    <a:lnTo>
                      <a:pt x="1542" y="34"/>
                    </a:lnTo>
                    <a:lnTo>
                      <a:pt x="1633" y="58"/>
                    </a:lnTo>
                    <a:lnTo>
                      <a:pt x="1721" y="89"/>
                    </a:lnTo>
                    <a:lnTo>
                      <a:pt x="1805" y="128"/>
                    </a:lnTo>
                    <a:lnTo>
                      <a:pt x="1887" y="171"/>
                    </a:lnTo>
                    <a:lnTo>
                      <a:pt x="1965" y="221"/>
                    </a:lnTo>
                    <a:lnTo>
                      <a:pt x="2038" y="276"/>
                    </a:lnTo>
                    <a:lnTo>
                      <a:pt x="2108" y="335"/>
                    </a:lnTo>
                    <a:lnTo>
                      <a:pt x="2172" y="401"/>
                    </a:lnTo>
                    <a:lnTo>
                      <a:pt x="2233" y="471"/>
                    </a:lnTo>
                    <a:lnTo>
                      <a:pt x="2288" y="544"/>
                    </a:lnTo>
                    <a:lnTo>
                      <a:pt x="2337" y="622"/>
                    </a:lnTo>
                    <a:lnTo>
                      <a:pt x="2381" y="703"/>
                    </a:lnTo>
                    <a:lnTo>
                      <a:pt x="2418" y="789"/>
                    </a:lnTo>
                    <a:lnTo>
                      <a:pt x="2450" y="877"/>
                    </a:lnTo>
                    <a:lnTo>
                      <a:pt x="2475" y="967"/>
                    </a:lnTo>
                    <a:lnTo>
                      <a:pt x="2494" y="1061"/>
                    </a:lnTo>
                    <a:lnTo>
                      <a:pt x="2505" y="1157"/>
                    </a:lnTo>
                    <a:lnTo>
                      <a:pt x="2509" y="1255"/>
                    </a:lnTo>
                    <a:lnTo>
                      <a:pt x="2505" y="1336"/>
                    </a:lnTo>
                    <a:lnTo>
                      <a:pt x="2496" y="1416"/>
                    </a:lnTo>
                    <a:lnTo>
                      <a:pt x="2483" y="1493"/>
                    </a:lnTo>
                    <a:lnTo>
                      <a:pt x="2463" y="1567"/>
                    </a:lnTo>
                    <a:lnTo>
                      <a:pt x="2439" y="1640"/>
                    </a:lnTo>
                    <a:lnTo>
                      <a:pt x="2411" y="1712"/>
                    </a:lnTo>
                    <a:lnTo>
                      <a:pt x="2378" y="1782"/>
                    </a:lnTo>
                    <a:lnTo>
                      <a:pt x="2344" y="1850"/>
                    </a:lnTo>
                    <a:lnTo>
                      <a:pt x="2305" y="1917"/>
                    </a:lnTo>
                    <a:lnTo>
                      <a:pt x="2264" y="1984"/>
                    </a:lnTo>
                    <a:lnTo>
                      <a:pt x="2222" y="2050"/>
                    </a:lnTo>
                    <a:lnTo>
                      <a:pt x="2177" y="2115"/>
                    </a:lnTo>
                    <a:lnTo>
                      <a:pt x="2131" y="2181"/>
                    </a:lnTo>
                    <a:lnTo>
                      <a:pt x="2084" y="2244"/>
                    </a:lnTo>
                    <a:lnTo>
                      <a:pt x="2061" y="2276"/>
                    </a:lnTo>
                    <a:lnTo>
                      <a:pt x="2036" y="2311"/>
                    </a:lnTo>
                    <a:lnTo>
                      <a:pt x="2007" y="2351"/>
                    </a:lnTo>
                    <a:lnTo>
                      <a:pt x="1976" y="2393"/>
                    </a:lnTo>
                    <a:lnTo>
                      <a:pt x="1943" y="2439"/>
                    </a:lnTo>
                    <a:lnTo>
                      <a:pt x="1908" y="2486"/>
                    </a:lnTo>
                    <a:lnTo>
                      <a:pt x="1871" y="2537"/>
                    </a:lnTo>
                    <a:lnTo>
                      <a:pt x="1834" y="2588"/>
                    </a:lnTo>
                    <a:lnTo>
                      <a:pt x="1794" y="2641"/>
                    </a:lnTo>
                    <a:lnTo>
                      <a:pt x="1756" y="2696"/>
                    </a:lnTo>
                    <a:lnTo>
                      <a:pt x="1715" y="2751"/>
                    </a:lnTo>
                    <a:lnTo>
                      <a:pt x="1675" y="2805"/>
                    </a:lnTo>
                    <a:lnTo>
                      <a:pt x="1635" y="2860"/>
                    </a:lnTo>
                    <a:lnTo>
                      <a:pt x="1595" y="2915"/>
                    </a:lnTo>
                    <a:lnTo>
                      <a:pt x="1557" y="2968"/>
                    </a:lnTo>
                    <a:lnTo>
                      <a:pt x="1519" y="3019"/>
                    </a:lnTo>
                    <a:lnTo>
                      <a:pt x="1481" y="3070"/>
                    </a:lnTo>
                    <a:lnTo>
                      <a:pt x="1447" y="3117"/>
                    </a:lnTo>
                    <a:lnTo>
                      <a:pt x="1413" y="3163"/>
                    </a:lnTo>
                    <a:lnTo>
                      <a:pt x="1382" y="3205"/>
                    </a:lnTo>
                    <a:lnTo>
                      <a:pt x="1354" y="3245"/>
                    </a:lnTo>
                    <a:lnTo>
                      <a:pt x="1327" y="3280"/>
                    </a:lnTo>
                    <a:lnTo>
                      <a:pt x="1304" y="3312"/>
                    </a:lnTo>
                    <a:lnTo>
                      <a:pt x="1284" y="3339"/>
                    </a:lnTo>
                    <a:lnTo>
                      <a:pt x="1267" y="3360"/>
                    </a:lnTo>
                    <a:lnTo>
                      <a:pt x="1254" y="3378"/>
                    </a:lnTo>
                    <a:lnTo>
                      <a:pt x="1252" y="3375"/>
                    </a:lnTo>
                    <a:lnTo>
                      <a:pt x="1247" y="3367"/>
                    </a:lnTo>
                    <a:lnTo>
                      <a:pt x="1237" y="3354"/>
                    </a:lnTo>
                    <a:lnTo>
                      <a:pt x="1225" y="3337"/>
                    </a:lnTo>
                    <a:lnTo>
                      <a:pt x="1208" y="3316"/>
                    </a:lnTo>
                    <a:lnTo>
                      <a:pt x="1190" y="3290"/>
                    </a:lnTo>
                    <a:lnTo>
                      <a:pt x="1169" y="3260"/>
                    </a:lnTo>
                    <a:lnTo>
                      <a:pt x="1144" y="3227"/>
                    </a:lnTo>
                    <a:lnTo>
                      <a:pt x="1118" y="3191"/>
                    </a:lnTo>
                    <a:lnTo>
                      <a:pt x="1091" y="3153"/>
                    </a:lnTo>
                    <a:lnTo>
                      <a:pt x="1061" y="3112"/>
                    </a:lnTo>
                    <a:lnTo>
                      <a:pt x="1028" y="3070"/>
                    </a:lnTo>
                    <a:lnTo>
                      <a:pt x="996" y="3025"/>
                    </a:lnTo>
                    <a:lnTo>
                      <a:pt x="961" y="2978"/>
                    </a:lnTo>
                    <a:lnTo>
                      <a:pt x="927" y="2931"/>
                    </a:lnTo>
                    <a:lnTo>
                      <a:pt x="891" y="2881"/>
                    </a:lnTo>
                    <a:lnTo>
                      <a:pt x="855" y="2833"/>
                    </a:lnTo>
                    <a:lnTo>
                      <a:pt x="819" y="2783"/>
                    </a:lnTo>
                    <a:lnTo>
                      <a:pt x="782" y="2733"/>
                    </a:lnTo>
                    <a:lnTo>
                      <a:pt x="746" y="2684"/>
                    </a:lnTo>
                    <a:lnTo>
                      <a:pt x="710" y="2635"/>
                    </a:lnTo>
                    <a:lnTo>
                      <a:pt x="675" y="2587"/>
                    </a:lnTo>
                    <a:lnTo>
                      <a:pt x="640" y="2540"/>
                    </a:lnTo>
                    <a:lnTo>
                      <a:pt x="608" y="2495"/>
                    </a:lnTo>
                    <a:lnTo>
                      <a:pt x="576" y="2451"/>
                    </a:lnTo>
                    <a:lnTo>
                      <a:pt x="545" y="2409"/>
                    </a:lnTo>
                    <a:lnTo>
                      <a:pt x="516" y="2371"/>
                    </a:lnTo>
                    <a:lnTo>
                      <a:pt x="490" y="2335"/>
                    </a:lnTo>
                    <a:lnTo>
                      <a:pt x="465" y="2301"/>
                    </a:lnTo>
                    <a:lnTo>
                      <a:pt x="444" y="2271"/>
                    </a:lnTo>
                    <a:lnTo>
                      <a:pt x="424" y="2244"/>
                    </a:lnTo>
                    <a:lnTo>
                      <a:pt x="377" y="2181"/>
                    </a:lnTo>
                    <a:lnTo>
                      <a:pt x="331" y="2115"/>
                    </a:lnTo>
                    <a:lnTo>
                      <a:pt x="287" y="2050"/>
                    </a:lnTo>
                    <a:lnTo>
                      <a:pt x="244" y="1984"/>
                    </a:lnTo>
                    <a:lnTo>
                      <a:pt x="203" y="1917"/>
                    </a:lnTo>
                    <a:lnTo>
                      <a:pt x="165" y="1850"/>
                    </a:lnTo>
                    <a:lnTo>
                      <a:pt x="130" y="1782"/>
                    </a:lnTo>
                    <a:lnTo>
                      <a:pt x="98" y="1712"/>
                    </a:lnTo>
                    <a:lnTo>
                      <a:pt x="69" y="1640"/>
                    </a:lnTo>
                    <a:lnTo>
                      <a:pt x="46" y="1567"/>
                    </a:lnTo>
                    <a:lnTo>
                      <a:pt x="26" y="1493"/>
                    </a:lnTo>
                    <a:lnTo>
                      <a:pt x="12" y="1416"/>
                    </a:lnTo>
                    <a:lnTo>
                      <a:pt x="4" y="1336"/>
                    </a:lnTo>
                    <a:lnTo>
                      <a:pt x="0" y="1255"/>
                    </a:lnTo>
                    <a:lnTo>
                      <a:pt x="4" y="1157"/>
                    </a:lnTo>
                    <a:lnTo>
                      <a:pt x="15" y="1061"/>
                    </a:lnTo>
                    <a:lnTo>
                      <a:pt x="33" y="967"/>
                    </a:lnTo>
                    <a:lnTo>
                      <a:pt x="58" y="877"/>
                    </a:lnTo>
                    <a:lnTo>
                      <a:pt x="90" y="789"/>
                    </a:lnTo>
                    <a:lnTo>
                      <a:pt x="128" y="703"/>
                    </a:lnTo>
                    <a:lnTo>
                      <a:pt x="171" y="622"/>
                    </a:lnTo>
                    <a:lnTo>
                      <a:pt x="221" y="544"/>
                    </a:lnTo>
                    <a:lnTo>
                      <a:pt x="275" y="471"/>
                    </a:lnTo>
                    <a:lnTo>
                      <a:pt x="336" y="401"/>
                    </a:lnTo>
                    <a:lnTo>
                      <a:pt x="401" y="335"/>
                    </a:lnTo>
                    <a:lnTo>
                      <a:pt x="470" y="276"/>
                    </a:lnTo>
                    <a:lnTo>
                      <a:pt x="543" y="221"/>
                    </a:lnTo>
                    <a:lnTo>
                      <a:pt x="622" y="171"/>
                    </a:lnTo>
                    <a:lnTo>
                      <a:pt x="702" y="128"/>
                    </a:lnTo>
                    <a:lnTo>
                      <a:pt x="788" y="89"/>
                    </a:lnTo>
                    <a:lnTo>
                      <a:pt x="876" y="58"/>
                    </a:lnTo>
                    <a:lnTo>
                      <a:pt x="966" y="34"/>
                    </a:lnTo>
                    <a:lnTo>
                      <a:pt x="1061" y="15"/>
                    </a:lnTo>
                    <a:lnTo>
                      <a:pt x="1156" y="4"/>
                    </a:lnTo>
                    <a:lnTo>
                      <a:pt x="12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77" name="Freeform 37"/>
              <p:cNvSpPr>
                <a:spLocks/>
              </p:cNvSpPr>
              <p:nvPr/>
            </p:nvSpPr>
            <p:spPr bwMode="auto">
              <a:xfrm>
                <a:off x="1509" y="3266"/>
                <a:ext cx="2735" cy="943"/>
              </a:xfrm>
              <a:custGeom>
                <a:avLst/>
                <a:gdLst>
                  <a:gd name="T0" fmla="*/ 355 w 2735"/>
                  <a:gd name="T1" fmla="*/ 0 h 943"/>
                  <a:gd name="T2" fmla="*/ 907 w 2735"/>
                  <a:gd name="T3" fmla="*/ 0 h 943"/>
                  <a:gd name="T4" fmla="*/ 1362 w 2735"/>
                  <a:gd name="T5" fmla="*/ 623 h 943"/>
                  <a:gd name="T6" fmla="*/ 1365 w 2735"/>
                  <a:gd name="T7" fmla="*/ 620 h 943"/>
                  <a:gd name="T8" fmla="*/ 1370 w 2735"/>
                  <a:gd name="T9" fmla="*/ 611 h 943"/>
                  <a:gd name="T10" fmla="*/ 1381 w 2735"/>
                  <a:gd name="T11" fmla="*/ 599 h 943"/>
                  <a:gd name="T12" fmla="*/ 1393 w 2735"/>
                  <a:gd name="T13" fmla="*/ 582 h 943"/>
                  <a:gd name="T14" fmla="*/ 1409 w 2735"/>
                  <a:gd name="T15" fmla="*/ 562 h 943"/>
                  <a:gd name="T16" fmla="*/ 1427 w 2735"/>
                  <a:gd name="T17" fmla="*/ 537 h 943"/>
                  <a:gd name="T18" fmla="*/ 1448 w 2735"/>
                  <a:gd name="T19" fmla="*/ 510 h 943"/>
                  <a:gd name="T20" fmla="*/ 1470 w 2735"/>
                  <a:gd name="T21" fmla="*/ 480 h 943"/>
                  <a:gd name="T22" fmla="*/ 1494 w 2735"/>
                  <a:gd name="T23" fmla="*/ 448 h 943"/>
                  <a:gd name="T24" fmla="*/ 1520 w 2735"/>
                  <a:gd name="T25" fmla="*/ 413 h 943"/>
                  <a:gd name="T26" fmla="*/ 1546 w 2735"/>
                  <a:gd name="T27" fmla="*/ 378 h 943"/>
                  <a:gd name="T28" fmla="*/ 1572 w 2735"/>
                  <a:gd name="T29" fmla="*/ 342 h 943"/>
                  <a:gd name="T30" fmla="*/ 1599 w 2735"/>
                  <a:gd name="T31" fmla="*/ 306 h 943"/>
                  <a:gd name="T32" fmla="*/ 1627 w 2735"/>
                  <a:gd name="T33" fmla="*/ 270 h 943"/>
                  <a:gd name="T34" fmla="*/ 1654 w 2735"/>
                  <a:gd name="T35" fmla="*/ 234 h 943"/>
                  <a:gd name="T36" fmla="*/ 1680 w 2735"/>
                  <a:gd name="T37" fmla="*/ 199 h 943"/>
                  <a:gd name="T38" fmla="*/ 1705 w 2735"/>
                  <a:gd name="T39" fmla="*/ 166 h 943"/>
                  <a:gd name="T40" fmla="*/ 1728 w 2735"/>
                  <a:gd name="T41" fmla="*/ 135 h 943"/>
                  <a:gd name="T42" fmla="*/ 1749 w 2735"/>
                  <a:gd name="T43" fmla="*/ 105 h 943"/>
                  <a:gd name="T44" fmla="*/ 1771 w 2735"/>
                  <a:gd name="T45" fmla="*/ 77 h 943"/>
                  <a:gd name="T46" fmla="*/ 1788 w 2735"/>
                  <a:gd name="T47" fmla="*/ 54 h 943"/>
                  <a:gd name="T48" fmla="*/ 1803 w 2735"/>
                  <a:gd name="T49" fmla="*/ 34 h 943"/>
                  <a:gd name="T50" fmla="*/ 1814 w 2735"/>
                  <a:gd name="T51" fmla="*/ 18 h 943"/>
                  <a:gd name="T52" fmla="*/ 1823 w 2735"/>
                  <a:gd name="T53" fmla="*/ 7 h 943"/>
                  <a:gd name="T54" fmla="*/ 1828 w 2735"/>
                  <a:gd name="T55" fmla="*/ 0 h 943"/>
                  <a:gd name="T56" fmla="*/ 2380 w 2735"/>
                  <a:gd name="T57" fmla="*/ 0 h 943"/>
                  <a:gd name="T58" fmla="*/ 2735 w 2735"/>
                  <a:gd name="T59" fmla="*/ 943 h 943"/>
                  <a:gd name="T60" fmla="*/ 0 w 2735"/>
                  <a:gd name="T61" fmla="*/ 943 h 943"/>
                  <a:gd name="T62" fmla="*/ 355 w 2735"/>
                  <a:gd name="T63" fmla="*/ 0 h 94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735" h="943">
                    <a:moveTo>
                      <a:pt x="355" y="0"/>
                    </a:moveTo>
                    <a:lnTo>
                      <a:pt x="907" y="0"/>
                    </a:lnTo>
                    <a:lnTo>
                      <a:pt x="1362" y="623"/>
                    </a:lnTo>
                    <a:lnTo>
                      <a:pt x="1365" y="620"/>
                    </a:lnTo>
                    <a:lnTo>
                      <a:pt x="1370" y="611"/>
                    </a:lnTo>
                    <a:lnTo>
                      <a:pt x="1381" y="599"/>
                    </a:lnTo>
                    <a:lnTo>
                      <a:pt x="1393" y="582"/>
                    </a:lnTo>
                    <a:lnTo>
                      <a:pt x="1409" y="562"/>
                    </a:lnTo>
                    <a:lnTo>
                      <a:pt x="1427" y="537"/>
                    </a:lnTo>
                    <a:lnTo>
                      <a:pt x="1448" y="510"/>
                    </a:lnTo>
                    <a:lnTo>
                      <a:pt x="1470" y="480"/>
                    </a:lnTo>
                    <a:lnTo>
                      <a:pt x="1494" y="448"/>
                    </a:lnTo>
                    <a:lnTo>
                      <a:pt x="1520" y="413"/>
                    </a:lnTo>
                    <a:lnTo>
                      <a:pt x="1546" y="378"/>
                    </a:lnTo>
                    <a:lnTo>
                      <a:pt x="1572" y="342"/>
                    </a:lnTo>
                    <a:lnTo>
                      <a:pt x="1599" y="306"/>
                    </a:lnTo>
                    <a:lnTo>
                      <a:pt x="1627" y="270"/>
                    </a:lnTo>
                    <a:lnTo>
                      <a:pt x="1654" y="234"/>
                    </a:lnTo>
                    <a:lnTo>
                      <a:pt x="1680" y="199"/>
                    </a:lnTo>
                    <a:lnTo>
                      <a:pt x="1705" y="166"/>
                    </a:lnTo>
                    <a:lnTo>
                      <a:pt x="1728" y="135"/>
                    </a:lnTo>
                    <a:lnTo>
                      <a:pt x="1749" y="105"/>
                    </a:lnTo>
                    <a:lnTo>
                      <a:pt x="1771" y="77"/>
                    </a:lnTo>
                    <a:lnTo>
                      <a:pt x="1788" y="54"/>
                    </a:lnTo>
                    <a:lnTo>
                      <a:pt x="1803" y="34"/>
                    </a:lnTo>
                    <a:lnTo>
                      <a:pt x="1814" y="18"/>
                    </a:lnTo>
                    <a:lnTo>
                      <a:pt x="1823" y="7"/>
                    </a:lnTo>
                    <a:lnTo>
                      <a:pt x="1828" y="0"/>
                    </a:lnTo>
                    <a:lnTo>
                      <a:pt x="2380" y="0"/>
                    </a:lnTo>
                    <a:lnTo>
                      <a:pt x="2735" y="943"/>
                    </a:lnTo>
                    <a:lnTo>
                      <a:pt x="0" y="943"/>
                    </a:lnTo>
                    <a:lnTo>
                      <a:pt x="3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</p:grpSp>
      <p:grpSp>
        <p:nvGrpSpPr>
          <p:cNvPr id="16" name="Группа 15"/>
          <p:cNvGrpSpPr/>
          <p:nvPr/>
        </p:nvGrpSpPr>
        <p:grpSpPr>
          <a:xfrm>
            <a:off x="3325341" y="4376081"/>
            <a:ext cx="2335161" cy="1833031"/>
            <a:chOff x="3352155" y="4427738"/>
            <a:chExt cx="2335161" cy="1833031"/>
          </a:xfrm>
        </p:grpSpPr>
        <p:sp>
          <p:nvSpPr>
            <p:cNvPr id="68689" name="TextBox 135"/>
            <p:cNvSpPr txBox="1">
              <a:spLocks noChangeArrowheads="1"/>
            </p:cNvSpPr>
            <p:nvPr/>
          </p:nvSpPr>
          <p:spPr bwMode="auto">
            <a:xfrm>
              <a:off x="3531657" y="5085517"/>
              <a:ext cx="985192" cy="379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>
                  <a:solidFill>
                    <a:srgbClr val="7F7F7F"/>
                  </a:solidFill>
                  <a:latin typeface="Calibri" panose="020F0502020204030204" pitchFamily="34" charset="0"/>
                </a:rPr>
                <a:t>Залишкова вартість</a:t>
              </a:r>
            </a:p>
          </p:txBody>
        </p:sp>
        <p:sp>
          <p:nvSpPr>
            <p:cNvPr id="68690" name="TextBox 136"/>
            <p:cNvSpPr txBox="1">
              <a:spLocks noChangeArrowheads="1"/>
            </p:cNvSpPr>
            <p:nvPr/>
          </p:nvSpPr>
          <p:spPr bwMode="auto">
            <a:xfrm>
              <a:off x="4602390" y="4756232"/>
              <a:ext cx="58353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>
                  <a:solidFill>
                    <a:srgbClr val="A6A6A6"/>
                  </a:solidFill>
                  <a:latin typeface="Calibri" panose="020F0502020204030204" pitchFamily="34" charset="0"/>
                </a:rPr>
                <a:t>ДФРР</a:t>
              </a:r>
            </a:p>
          </p:txBody>
        </p:sp>
        <p:sp>
          <p:nvSpPr>
            <p:cNvPr id="68691" name="TextBox 137"/>
            <p:cNvSpPr txBox="1">
              <a:spLocks noChangeArrowheads="1"/>
            </p:cNvSpPr>
            <p:nvPr/>
          </p:nvSpPr>
          <p:spPr bwMode="auto">
            <a:xfrm>
              <a:off x="4601410" y="5110001"/>
              <a:ext cx="792700" cy="37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>
                  <a:solidFill>
                    <a:srgbClr val="A6A6A6"/>
                  </a:solidFill>
                  <a:latin typeface="Calibri" panose="020F0502020204030204" pitchFamily="34" charset="0"/>
                </a:rPr>
                <a:t>Місцеві бюджети</a:t>
              </a:r>
            </a:p>
          </p:txBody>
        </p:sp>
        <p:sp>
          <p:nvSpPr>
            <p:cNvPr id="68692" name="TextBox 138"/>
            <p:cNvSpPr txBox="1">
              <a:spLocks noChangeArrowheads="1"/>
            </p:cNvSpPr>
            <p:nvPr/>
          </p:nvSpPr>
          <p:spPr bwMode="auto">
            <a:xfrm>
              <a:off x="4402625" y="4545286"/>
              <a:ext cx="1157247" cy="233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600" dirty="0" smtClean="0">
                  <a:solidFill>
                    <a:srgbClr val="7F7F7F"/>
                  </a:solidFill>
                  <a:latin typeface="Calibri" panose="020F0502020204030204" pitchFamily="34" charset="0"/>
                </a:rPr>
                <a:t>98,4 </a:t>
              </a:r>
              <a:r>
                <a:rPr lang="uk-UA" altLang="uk-UA" sz="1200" dirty="0">
                  <a:solidFill>
                    <a:srgbClr val="7F7F7F"/>
                  </a:solidFill>
                  <a:latin typeface="Calibri" panose="020F0502020204030204" pitchFamily="34" charset="0"/>
                </a:rPr>
                <a:t>млн грн</a:t>
              </a:r>
            </a:p>
          </p:txBody>
        </p:sp>
        <p:cxnSp>
          <p:nvCxnSpPr>
            <p:cNvPr id="143" name="Straight Connector 8">
              <a:extLst/>
            </p:cNvPr>
            <p:cNvCxnSpPr/>
            <p:nvPr/>
          </p:nvCxnSpPr>
          <p:spPr>
            <a:xfrm>
              <a:off x="3699289" y="4756232"/>
              <a:ext cx="1908000" cy="0"/>
            </a:xfrm>
            <a:prstGeom prst="line">
              <a:avLst/>
            </a:prstGeom>
            <a:ln>
              <a:solidFill>
                <a:srgbClr val="298F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199"/>
            <p:cNvGrpSpPr>
              <a:grpSpLocks/>
            </p:cNvGrpSpPr>
            <p:nvPr/>
          </p:nvGrpSpPr>
          <p:grpSpPr bwMode="auto">
            <a:xfrm>
              <a:off x="3433883" y="4545174"/>
              <a:ext cx="248400" cy="248400"/>
              <a:chOff x="-1048" y="230"/>
              <a:chExt cx="374" cy="382"/>
            </a:xfrm>
            <a:solidFill>
              <a:srgbClr val="298F48"/>
            </a:solidFill>
          </p:grpSpPr>
          <p:sp>
            <p:nvSpPr>
              <p:cNvPr id="145" name="Freeform 201"/>
              <p:cNvSpPr>
                <a:spLocks noEditPoints="1"/>
              </p:cNvSpPr>
              <p:nvPr/>
            </p:nvSpPr>
            <p:spPr bwMode="auto">
              <a:xfrm>
                <a:off x="-1048" y="351"/>
                <a:ext cx="374" cy="261"/>
              </a:xfrm>
              <a:custGeom>
                <a:avLst/>
                <a:gdLst>
                  <a:gd name="T0" fmla="*/ 3088 w 3362"/>
                  <a:gd name="T1" fmla="*/ 2101 h 2350"/>
                  <a:gd name="T2" fmla="*/ 2703 w 3362"/>
                  <a:gd name="T3" fmla="*/ 2119 h 2350"/>
                  <a:gd name="T4" fmla="*/ 2492 w 3362"/>
                  <a:gd name="T5" fmla="*/ 2216 h 2350"/>
                  <a:gd name="T6" fmla="*/ 3143 w 3362"/>
                  <a:gd name="T7" fmla="*/ 2203 h 2350"/>
                  <a:gd name="T8" fmla="*/ 3199 w 3362"/>
                  <a:gd name="T9" fmla="*/ 1850 h 2350"/>
                  <a:gd name="T10" fmla="*/ 2928 w 3362"/>
                  <a:gd name="T11" fmla="*/ 1887 h 2350"/>
                  <a:gd name="T12" fmla="*/ 2551 w 3362"/>
                  <a:gd name="T13" fmla="*/ 1885 h 2350"/>
                  <a:gd name="T14" fmla="*/ 2673 w 3362"/>
                  <a:gd name="T15" fmla="*/ 2003 h 2350"/>
                  <a:gd name="T16" fmla="*/ 3031 w 3362"/>
                  <a:gd name="T17" fmla="*/ 1991 h 2350"/>
                  <a:gd name="T18" fmla="*/ 3196 w 3362"/>
                  <a:gd name="T19" fmla="*/ 1960 h 2350"/>
                  <a:gd name="T20" fmla="*/ 3238 w 3362"/>
                  <a:gd name="T21" fmla="*/ 1607 h 2350"/>
                  <a:gd name="T22" fmla="*/ 3026 w 3362"/>
                  <a:gd name="T23" fmla="*/ 1651 h 2350"/>
                  <a:gd name="T24" fmla="*/ 2563 w 3362"/>
                  <a:gd name="T25" fmla="*/ 1653 h 2350"/>
                  <a:gd name="T26" fmla="*/ 2709 w 3362"/>
                  <a:gd name="T27" fmla="*/ 1775 h 2350"/>
                  <a:gd name="T28" fmla="*/ 3031 w 3362"/>
                  <a:gd name="T29" fmla="*/ 1763 h 2350"/>
                  <a:gd name="T30" fmla="*/ 3176 w 3362"/>
                  <a:gd name="T31" fmla="*/ 1737 h 2350"/>
                  <a:gd name="T32" fmla="*/ 2072 w 3362"/>
                  <a:gd name="T33" fmla="*/ 1548 h 2350"/>
                  <a:gd name="T34" fmla="*/ 1919 w 3362"/>
                  <a:gd name="T35" fmla="*/ 1591 h 2350"/>
                  <a:gd name="T36" fmla="*/ 1757 w 3362"/>
                  <a:gd name="T37" fmla="*/ 1785 h 2350"/>
                  <a:gd name="T38" fmla="*/ 1747 w 3362"/>
                  <a:gd name="T39" fmla="*/ 1955 h 2350"/>
                  <a:gd name="T40" fmla="*/ 1954 w 3362"/>
                  <a:gd name="T41" fmla="*/ 2208 h 2350"/>
                  <a:gd name="T42" fmla="*/ 2388 w 3362"/>
                  <a:gd name="T43" fmla="*/ 2065 h 2350"/>
                  <a:gd name="T44" fmla="*/ 2309 w 3362"/>
                  <a:gd name="T45" fmla="*/ 1626 h 2350"/>
                  <a:gd name="T46" fmla="*/ 2078 w 3362"/>
                  <a:gd name="T47" fmla="*/ 1548 h 2350"/>
                  <a:gd name="T48" fmla="*/ 3088 w 3362"/>
                  <a:gd name="T49" fmla="*/ 1414 h 2350"/>
                  <a:gd name="T50" fmla="*/ 2623 w 3362"/>
                  <a:gd name="T51" fmla="*/ 1428 h 2350"/>
                  <a:gd name="T52" fmla="*/ 2517 w 3362"/>
                  <a:gd name="T53" fmla="*/ 1531 h 2350"/>
                  <a:gd name="T54" fmla="*/ 2960 w 3362"/>
                  <a:gd name="T55" fmla="*/ 1540 h 2350"/>
                  <a:gd name="T56" fmla="*/ 3153 w 3362"/>
                  <a:gd name="T57" fmla="*/ 1513 h 2350"/>
                  <a:gd name="T58" fmla="*/ 3246 w 3362"/>
                  <a:gd name="T59" fmla="*/ 1482 h 2350"/>
                  <a:gd name="T60" fmla="*/ 3143 w 3362"/>
                  <a:gd name="T61" fmla="*/ 1174 h 2350"/>
                  <a:gd name="T62" fmla="*/ 2829 w 3362"/>
                  <a:gd name="T63" fmla="*/ 1203 h 2350"/>
                  <a:gd name="T64" fmla="*/ 2357 w 3362"/>
                  <a:gd name="T65" fmla="*/ 1269 h 2350"/>
                  <a:gd name="T66" fmla="*/ 2875 w 3362"/>
                  <a:gd name="T67" fmla="*/ 1316 h 2350"/>
                  <a:gd name="T68" fmla="*/ 3096 w 3362"/>
                  <a:gd name="T69" fmla="*/ 1295 h 2350"/>
                  <a:gd name="T70" fmla="*/ 3213 w 3362"/>
                  <a:gd name="T71" fmla="*/ 1268 h 2350"/>
                  <a:gd name="T72" fmla="*/ 2514 w 3362"/>
                  <a:gd name="T73" fmla="*/ 952 h 2350"/>
                  <a:gd name="T74" fmla="*/ 2377 w 3362"/>
                  <a:gd name="T75" fmla="*/ 1046 h 2350"/>
                  <a:gd name="T76" fmla="*/ 2550 w 3362"/>
                  <a:gd name="T77" fmla="*/ 1077 h 2350"/>
                  <a:gd name="T78" fmla="*/ 2783 w 3362"/>
                  <a:gd name="T79" fmla="*/ 1088 h 2350"/>
                  <a:gd name="T80" fmla="*/ 3015 w 3362"/>
                  <a:gd name="T81" fmla="*/ 1077 h 2350"/>
                  <a:gd name="T82" fmla="*/ 3203 w 3362"/>
                  <a:gd name="T83" fmla="*/ 1041 h 2350"/>
                  <a:gd name="T84" fmla="*/ 3052 w 3362"/>
                  <a:gd name="T85" fmla="*/ 952 h 2350"/>
                  <a:gd name="T86" fmla="*/ 936 w 3362"/>
                  <a:gd name="T87" fmla="*/ 480 h 2350"/>
                  <a:gd name="T88" fmla="*/ 457 w 3362"/>
                  <a:gd name="T89" fmla="*/ 1020 h 2350"/>
                  <a:gd name="T90" fmla="*/ 501 w 3362"/>
                  <a:gd name="T91" fmla="*/ 1306 h 2350"/>
                  <a:gd name="T92" fmla="*/ 697 w 3362"/>
                  <a:gd name="T93" fmla="*/ 837 h 2350"/>
                  <a:gd name="T94" fmla="*/ 1219 w 3362"/>
                  <a:gd name="T95" fmla="*/ 516 h 2350"/>
                  <a:gd name="T96" fmla="*/ 1157 w 3362"/>
                  <a:gd name="T97" fmla="*/ 0 h 2350"/>
                  <a:gd name="T98" fmla="*/ 2387 w 3362"/>
                  <a:gd name="T99" fmla="*/ 444 h 2350"/>
                  <a:gd name="T100" fmla="*/ 2954 w 3362"/>
                  <a:gd name="T101" fmla="*/ 815 h 2350"/>
                  <a:gd name="T102" fmla="*/ 3358 w 3362"/>
                  <a:gd name="T103" fmla="*/ 1014 h 2350"/>
                  <a:gd name="T104" fmla="*/ 3303 w 3362"/>
                  <a:gd name="T105" fmla="*/ 2265 h 2350"/>
                  <a:gd name="T106" fmla="*/ 2856 w 3362"/>
                  <a:gd name="T107" fmla="*/ 2349 h 2350"/>
                  <a:gd name="T108" fmla="*/ 2228 w 3362"/>
                  <a:gd name="T109" fmla="*/ 2327 h 2350"/>
                  <a:gd name="T110" fmla="*/ 1739 w 3362"/>
                  <a:gd name="T111" fmla="*/ 2192 h 2350"/>
                  <a:gd name="T112" fmla="*/ 192 w 3362"/>
                  <a:gd name="T113" fmla="*/ 1908 h 2350"/>
                  <a:gd name="T114" fmla="*/ 14 w 3362"/>
                  <a:gd name="T115" fmla="*/ 1115 h 2350"/>
                  <a:gd name="T116" fmla="*/ 440 w 3362"/>
                  <a:gd name="T117" fmla="*/ 400 h 2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2" h="2350">
                    <a:moveTo>
                      <a:pt x="3246" y="2064"/>
                    </a:moveTo>
                    <a:lnTo>
                      <a:pt x="3244" y="2064"/>
                    </a:lnTo>
                    <a:lnTo>
                      <a:pt x="3238" y="2066"/>
                    </a:lnTo>
                    <a:lnTo>
                      <a:pt x="3232" y="2068"/>
                    </a:lnTo>
                    <a:lnTo>
                      <a:pt x="3206" y="2076"/>
                    </a:lnTo>
                    <a:lnTo>
                      <a:pt x="3199" y="2079"/>
                    </a:lnTo>
                    <a:lnTo>
                      <a:pt x="3190" y="2081"/>
                    </a:lnTo>
                    <a:lnTo>
                      <a:pt x="3162" y="2088"/>
                    </a:lnTo>
                    <a:lnTo>
                      <a:pt x="3143" y="2091"/>
                    </a:lnTo>
                    <a:lnTo>
                      <a:pt x="3112" y="2098"/>
                    </a:lnTo>
                    <a:lnTo>
                      <a:pt x="3088" y="2101"/>
                    </a:lnTo>
                    <a:lnTo>
                      <a:pt x="3052" y="2106"/>
                    </a:lnTo>
                    <a:lnTo>
                      <a:pt x="3026" y="2109"/>
                    </a:lnTo>
                    <a:lnTo>
                      <a:pt x="3004" y="2111"/>
                    </a:lnTo>
                    <a:lnTo>
                      <a:pt x="2983" y="2113"/>
                    </a:lnTo>
                    <a:lnTo>
                      <a:pt x="2954" y="2115"/>
                    </a:lnTo>
                    <a:lnTo>
                      <a:pt x="2928" y="2117"/>
                    </a:lnTo>
                    <a:lnTo>
                      <a:pt x="2900" y="2118"/>
                    </a:lnTo>
                    <a:lnTo>
                      <a:pt x="2873" y="2119"/>
                    </a:lnTo>
                    <a:lnTo>
                      <a:pt x="2829" y="2120"/>
                    </a:lnTo>
                    <a:lnTo>
                      <a:pt x="2783" y="2120"/>
                    </a:lnTo>
                    <a:lnTo>
                      <a:pt x="2703" y="2119"/>
                    </a:lnTo>
                    <a:lnTo>
                      <a:pt x="2679" y="2118"/>
                    </a:lnTo>
                    <a:lnTo>
                      <a:pt x="2626" y="2115"/>
                    </a:lnTo>
                    <a:lnTo>
                      <a:pt x="2599" y="2113"/>
                    </a:lnTo>
                    <a:lnTo>
                      <a:pt x="2552" y="2109"/>
                    </a:lnTo>
                    <a:lnTo>
                      <a:pt x="2526" y="2106"/>
                    </a:lnTo>
                    <a:lnTo>
                      <a:pt x="2517" y="2105"/>
                    </a:lnTo>
                    <a:lnTo>
                      <a:pt x="2510" y="2104"/>
                    </a:lnTo>
                    <a:lnTo>
                      <a:pt x="2491" y="2140"/>
                    </a:lnTo>
                    <a:lnTo>
                      <a:pt x="2469" y="2175"/>
                    </a:lnTo>
                    <a:lnTo>
                      <a:pt x="2443" y="2207"/>
                    </a:lnTo>
                    <a:lnTo>
                      <a:pt x="2492" y="2216"/>
                    </a:lnTo>
                    <a:lnTo>
                      <a:pt x="2543" y="2222"/>
                    </a:lnTo>
                    <a:lnTo>
                      <a:pt x="2599" y="2227"/>
                    </a:lnTo>
                    <a:lnTo>
                      <a:pt x="2658" y="2232"/>
                    </a:lnTo>
                    <a:lnTo>
                      <a:pt x="2719" y="2234"/>
                    </a:lnTo>
                    <a:lnTo>
                      <a:pt x="2783" y="2235"/>
                    </a:lnTo>
                    <a:lnTo>
                      <a:pt x="2859" y="2234"/>
                    </a:lnTo>
                    <a:lnTo>
                      <a:pt x="2929" y="2231"/>
                    </a:lnTo>
                    <a:lnTo>
                      <a:pt x="2992" y="2225"/>
                    </a:lnTo>
                    <a:lnTo>
                      <a:pt x="3049" y="2219"/>
                    </a:lnTo>
                    <a:lnTo>
                      <a:pt x="3099" y="2211"/>
                    </a:lnTo>
                    <a:lnTo>
                      <a:pt x="3143" y="2203"/>
                    </a:lnTo>
                    <a:lnTo>
                      <a:pt x="3179" y="2194"/>
                    </a:lnTo>
                    <a:lnTo>
                      <a:pt x="3209" y="2186"/>
                    </a:lnTo>
                    <a:lnTo>
                      <a:pt x="3231" y="2177"/>
                    </a:lnTo>
                    <a:lnTo>
                      <a:pt x="3246" y="2170"/>
                    </a:lnTo>
                    <a:lnTo>
                      <a:pt x="3246" y="2064"/>
                    </a:lnTo>
                    <a:close/>
                    <a:moveTo>
                      <a:pt x="3246" y="1834"/>
                    </a:moveTo>
                    <a:lnTo>
                      <a:pt x="3244" y="1835"/>
                    </a:lnTo>
                    <a:lnTo>
                      <a:pt x="3238" y="1837"/>
                    </a:lnTo>
                    <a:lnTo>
                      <a:pt x="3232" y="1839"/>
                    </a:lnTo>
                    <a:lnTo>
                      <a:pt x="3206" y="1847"/>
                    </a:lnTo>
                    <a:lnTo>
                      <a:pt x="3199" y="1850"/>
                    </a:lnTo>
                    <a:lnTo>
                      <a:pt x="3190" y="1852"/>
                    </a:lnTo>
                    <a:lnTo>
                      <a:pt x="3162" y="1858"/>
                    </a:lnTo>
                    <a:lnTo>
                      <a:pt x="3143" y="1863"/>
                    </a:lnTo>
                    <a:lnTo>
                      <a:pt x="3112" y="1868"/>
                    </a:lnTo>
                    <a:lnTo>
                      <a:pt x="3088" y="1872"/>
                    </a:lnTo>
                    <a:lnTo>
                      <a:pt x="3052" y="1876"/>
                    </a:lnTo>
                    <a:lnTo>
                      <a:pt x="3026" y="1880"/>
                    </a:lnTo>
                    <a:lnTo>
                      <a:pt x="3004" y="1882"/>
                    </a:lnTo>
                    <a:lnTo>
                      <a:pt x="2983" y="1884"/>
                    </a:lnTo>
                    <a:lnTo>
                      <a:pt x="2954" y="1886"/>
                    </a:lnTo>
                    <a:lnTo>
                      <a:pt x="2928" y="1887"/>
                    </a:lnTo>
                    <a:lnTo>
                      <a:pt x="2900" y="1888"/>
                    </a:lnTo>
                    <a:lnTo>
                      <a:pt x="2873" y="1889"/>
                    </a:lnTo>
                    <a:lnTo>
                      <a:pt x="2829" y="1890"/>
                    </a:lnTo>
                    <a:lnTo>
                      <a:pt x="2783" y="1891"/>
                    </a:lnTo>
                    <a:lnTo>
                      <a:pt x="2752" y="1890"/>
                    </a:lnTo>
                    <a:lnTo>
                      <a:pt x="2725" y="1890"/>
                    </a:lnTo>
                    <a:lnTo>
                      <a:pt x="2700" y="1888"/>
                    </a:lnTo>
                    <a:lnTo>
                      <a:pt x="2649" y="1887"/>
                    </a:lnTo>
                    <a:lnTo>
                      <a:pt x="2599" y="1884"/>
                    </a:lnTo>
                    <a:lnTo>
                      <a:pt x="2551" y="1880"/>
                    </a:lnTo>
                    <a:lnTo>
                      <a:pt x="2551" y="1885"/>
                    </a:lnTo>
                    <a:lnTo>
                      <a:pt x="2552" y="1891"/>
                    </a:lnTo>
                    <a:lnTo>
                      <a:pt x="2551" y="1896"/>
                    </a:lnTo>
                    <a:lnTo>
                      <a:pt x="2551" y="1901"/>
                    </a:lnTo>
                    <a:lnTo>
                      <a:pt x="2551" y="1907"/>
                    </a:lnTo>
                    <a:lnTo>
                      <a:pt x="2552" y="1914"/>
                    </a:lnTo>
                    <a:lnTo>
                      <a:pt x="2550" y="1953"/>
                    </a:lnTo>
                    <a:lnTo>
                      <a:pt x="2544" y="1992"/>
                    </a:lnTo>
                    <a:lnTo>
                      <a:pt x="2547" y="1993"/>
                    </a:lnTo>
                    <a:lnTo>
                      <a:pt x="2597" y="1998"/>
                    </a:lnTo>
                    <a:lnTo>
                      <a:pt x="2649" y="2001"/>
                    </a:lnTo>
                    <a:lnTo>
                      <a:pt x="2673" y="2003"/>
                    </a:lnTo>
                    <a:lnTo>
                      <a:pt x="2727" y="2004"/>
                    </a:lnTo>
                    <a:lnTo>
                      <a:pt x="2783" y="2005"/>
                    </a:lnTo>
                    <a:lnTo>
                      <a:pt x="2829" y="2005"/>
                    </a:lnTo>
                    <a:lnTo>
                      <a:pt x="2872" y="2004"/>
                    </a:lnTo>
                    <a:lnTo>
                      <a:pt x="2879" y="2003"/>
                    </a:lnTo>
                    <a:lnTo>
                      <a:pt x="2918" y="2002"/>
                    </a:lnTo>
                    <a:lnTo>
                      <a:pt x="2956" y="1999"/>
                    </a:lnTo>
                    <a:lnTo>
                      <a:pt x="2960" y="1999"/>
                    </a:lnTo>
                    <a:lnTo>
                      <a:pt x="2965" y="1999"/>
                    </a:lnTo>
                    <a:lnTo>
                      <a:pt x="2999" y="1996"/>
                    </a:lnTo>
                    <a:lnTo>
                      <a:pt x="3031" y="1991"/>
                    </a:lnTo>
                    <a:lnTo>
                      <a:pt x="3039" y="1991"/>
                    </a:lnTo>
                    <a:lnTo>
                      <a:pt x="3068" y="1987"/>
                    </a:lnTo>
                    <a:lnTo>
                      <a:pt x="3096" y="1983"/>
                    </a:lnTo>
                    <a:lnTo>
                      <a:pt x="3103" y="1982"/>
                    </a:lnTo>
                    <a:lnTo>
                      <a:pt x="3128" y="1976"/>
                    </a:lnTo>
                    <a:lnTo>
                      <a:pt x="3149" y="1972"/>
                    </a:lnTo>
                    <a:lnTo>
                      <a:pt x="3153" y="1971"/>
                    </a:lnTo>
                    <a:lnTo>
                      <a:pt x="3156" y="1971"/>
                    </a:lnTo>
                    <a:lnTo>
                      <a:pt x="3176" y="1966"/>
                    </a:lnTo>
                    <a:lnTo>
                      <a:pt x="3193" y="1962"/>
                    </a:lnTo>
                    <a:lnTo>
                      <a:pt x="3196" y="1960"/>
                    </a:lnTo>
                    <a:lnTo>
                      <a:pt x="3197" y="1960"/>
                    </a:lnTo>
                    <a:lnTo>
                      <a:pt x="3213" y="1955"/>
                    </a:lnTo>
                    <a:lnTo>
                      <a:pt x="3226" y="1950"/>
                    </a:lnTo>
                    <a:lnTo>
                      <a:pt x="3227" y="1950"/>
                    </a:lnTo>
                    <a:lnTo>
                      <a:pt x="3227" y="1950"/>
                    </a:lnTo>
                    <a:lnTo>
                      <a:pt x="3238" y="1944"/>
                    </a:lnTo>
                    <a:lnTo>
                      <a:pt x="3246" y="1940"/>
                    </a:lnTo>
                    <a:lnTo>
                      <a:pt x="3246" y="1834"/>
                    </a:lnTo>
                    <a:close/>
                    <a:moveTo>
                      <a:pt x="3246" y="1605"/>
                    </a:moveTo>
                    <a:lnTo>
                      <a:pt x="3244" y="1606"/>
                    </a:lnTo>
                    <a:lnTo>
                      <a:pt x="3238" y="1607"/>
                    </a:lnTo>
                    <a:lnTo>
                      <a:pt x="3232" y="1609"/>
                    </a:lnTo>
                    <a:lnTo>
                      <a:pt x="3206" y="1618"/>
                    </a:lnTo>
                    <a:lnTo>
                      <a:pt x="3199" y="1620"/>
                    </a:lnTo>
                    <a:lnTo>
                      <a:pt x="3190" y="1622"/>
                    </a:lnTo>
                    <a:lnTo>
                      <a:pt x="3177" y="1625"/>
                    </a:lnTo>
                    <a:lnTo>
                      <a:pt x="3162" y="1629"/>
                    </a:lnTo>
                    <a:lnTo>
                      <a:pt x="3143" y="1633"/>
                    </a:lnTo>
                    <a:lnTo>
                      <a:pt x="3112" y="1639"/>
                    </a:lnTo>
                    <a:lnTo>
                      <a:pt x="3088" y="1642"/>
                    </a:lnTo>
                    <a:lnTo>
                      <a:pt x="3052" y="1648"/>
                    </a:lnTo>
                    <a:lnTo>
                      <a:pt x="3026" y="1651"/>
                    </a:lnTo>
                    <a:lnTo>
                      <a:pt x="2983" y="1654"/>
                    </a:lnTo>
                    <a:lnTo>
                      <a:pt x="2954" y="1656"/>
                    </a:lnTo>
                    <a:lnTo>
                      <a:pt x="2928" y="1658"/>
                    </a:lnTo>
                    <a:lnTo>
                      <a:pt x="2900" y="1659"/>
                    </a:lnTo>
                    <a:lnTo>
                      <a:pt x="2873" y="1661"/>
                    </a:lnTo>
                    <a:lnTo>
                      <a:pt x="2829" y="1662"/>
                    </a:lnTo>
                    <a:lnTo>
                      <a:pt x="2783" y="1662"/>
                    </a:lnTo>
                    <a:lnTo>
                      <a:pt x="2722" y="1661"/>
                    </a:lnTo>
                    <a:lnTo>
                      <a:pt x="2664" y="1659"/>
                    </a:lnTo>
                    <a:lnTo>
                      <a:pt x="2611" y="1656"/>
                    </a:lnTo>
                    <a:lnTo>
                      <a:pt x="2563" y="1653"/>
                    </a:lnTo>
                    <a:lnTo>
                      <a:pt x="2517" y="1648"/>
                    </a:lnTo>
                    <a:lnTo>
                      <a:pt x="2477" y="1642"/>
                    </a:lnTo>
                    <a:lnTo>
                      <a:pt x="2499" y="1680"/>
                    </a:lnTo>
                    <a:lnTo>
                      <a:pt x="2517" y="1720"/>
                    </a:lnTo>
                    <a:lnTo>
                      <a:pt x="2532" y="1762"/>
                    </a:lnTo>
                    <a:lnTo>
                      <a:pt x="2543" y="1764"/>
                    </a:lnTo>
                    <a:lnTo>
                      <a:pt x="2569" y="1766"/>
                    </a:lnTo>
                    <a:lnTo>
                      <a:pt x="2612" y="1770"/>
                    </a:lnTo>
                    <a:lnTo>
                      <a:pt x="2638" y="1772"/>
                    </a:lnTo>
                    <a:lnTo>
                      <a:pt x="2686" y="1774"/>
                    </a:lnTo>
                    <a:lnTo>
                      <a:pt x="2709" y="1775"/>
                    </a:lnTo>
                    <a:lnTo>
                      <a:pt x="2783" y="1776"/>
                    </a:lnTo>
                    <a:lnTo>
                      <a:pt x="2829" y="1775"/>
                    </a:lnTo>
                    <a:lnTo>
                      <a:pt x="2872" y="1774"/>
                    </a:lnTo>
                    <a:lnTo>
                      <a:pt x="2875" y="1774"/>
                    </a:lnTo>
                    <a:lnTo>
                      <a:pt x="2879" y="1774"/>
                    </a:lnTo>
                    <a:lnTo>
                      <a:pt x="2918" y="1772"/>
                    </a:lnTo>
                    <a:lnTo>
                      <a:pt x="2956" y="1770"/>
                    </a:lnTo>
                    <a:lnTo>
                      <a:pt x="2960" y="1769"/>
                    </a:lnTo>
                    <a:lnTo>
                      <a:pt x="2965" y="1769"/>
                    </a:lnTo>
                    <a:lnTo>
                      <a:pt x="2999" y="1766"/>
                    </a:lnTo>
                    <a:lnTo>
                      <a:pt x="3031" y="1763"/>
                    </a:lnTo>
                    <a:lnTo>
                      <a:pt x="3034" y="1762"/>
                    </a:lnTo>
                    <a:lnTo>
                      <a:pt x="3039" y="1762"/>
                    </a:lnTo>
                    <a:lnTo>
                      <a:pt x="3068" y="1757"/>
                    </a:lnTo>
                    <a:lnTo>
                      <a:pt x="3096" y="1753"/>
                    </a:lnTo>
                    <a:lnTo>
                      <a:pt x="3099" y="1753"/>
                    </a:lnTo>
                    <a:lnTo>
                      <a:pt x="3103" y="1752"/>
                    </a:lnTo>
                    <a:lnTo>
                      <a:pt x="3128" y="1748"/>
                    </a:lnTo>
                    <a:lnTo>
                      <a:pt x="3149" y="1742"/>
                    </a:lnTo>
                    <a:lnTo>
                      <a:pt x="3153" y="1742"/>
                    </a:lnTo>
                    <a:lnTo>
                      <a:pt x="3156" y="1741"/>
                    </a:lnTo>
                    <a:lnTo>
                      <a:pt x="3176" y="1737"/>
                    </a:lnTo>
                    <a:lnTo>
                      <a:pt x="3193" y="1732"/>
                    </a:lnTo>
                    <a:lnTo>
                      <a:pt x="3196" y="1732"/>
                    </a:lnTo>
                    <a:lnTo>
                      <a:pt x="3197" y="1731"/>
                    </a:lnTo>
                    <a:lnTo>
                      <a:pt x="3213" y="1725"/>
                    </a:lnTo>
                    <a:lnTo>
                      <a:pt x="3226" y="1721"/>
                    </a:lnTo>
                    <a:lnTo>
                      <a:pt x="3227" y="1720"/>
                    </a:lnTo>
                    <a:lnTo>
                      <a:pt x="3238" y="1716"/>
                    </a:lnTo>
                    <a:lnTo>
                      <a:pt x="3246" y="1710"/>
                    </a:lnTo>
                    <a:lnTo>
                      <a:pt x="3246" y="1605"/>
                    </a:lnTo>
                    <a:close/>
                    <a:moveTo>
                      <a:pt x="2078" y="1548"/>
                    </a:moveTo>
                    <a:lnTo>
                      <a:pt x="2072" y="1548"/>
                    </a:lnTo>
                    <a:lnTo>
                      <a:pt x="2067" y="1548"/>
                    </a:lnTo>
                    <a:lnTo>
                      <a:pt x="2042" y="1550"/>
                    </a:lnTo>
                    <a:lnTo>
                      <a:pt x="2016" y="1554"/>
                    </a:lnTo>
                    <a:lnTo>
                      <a:pt x="2014" y="1555"/>
                    </a:lnTo>
                    <a:lnTo>
                      <a:pt x="2012" y="1555"/>
                    </a:lnTo>
                    <a:lnTo>
                      <a:pt x="1992" y="1561"/>
                    </a:lnTo>
                    <a:lnTo>
                      <a:pt x="1972" y="1567"/>
                    </a:lnTo>
                    <a:lnTo>
                      <a:pt x="1966" y="1569"/>
                    </a:lnTo>
                    <a:lnTo>
                      <a:pt x="1962" y="1571"/>
                    </a:lnTo>
                    <a:lnTo>
                      <a:pt x="1939" y="1581"/>
                    </a:lnTo>
                    <a:lnTo>
                      <a:pt x="1919" y="1591"/>
                    </a:lnTo>
                    <a:lnTo>
                      <a:pt x="1919" y="1591"/>
                    </a:lnTo>
                    <a:lnTo>
                      <a:pt x="1883" y="1614"/>
                    </a:lnTo>
                    <a:lnTo>
                      <a:pt x="1852" y="1639"/>
                    </a:lnTo>
                    <a:lnTo>
                      <a:pt x="1823" y="1669"/>
                    </a:lnTo>
                    <a:lnTo>
                      <a:pt x="1798" y="1702"/>
                    </a:lnTo>
                    <a:lnTo>
                      <a:pt x="1778" y="1737"/>
                    </a:lnTo>
                    <a:lnTo>
                      <a:pt x="1777" y="1739"/>
                    </a:lnTo>
                    <a:lnTo>
                      <a:pt x="1776" y="1741"/>
                    </a:lnTo>
                    <a:lnTo>
                      <a:pt x="1766" y="1762"/>
                    </a:lnTo>
                    <a:lnTo>
                      <a:pt x="1759" y="1783"/>
                    </a:lnTo>
                    <a:lnTo>
                      <a:pt x="1757" y="1785"/>
                    </a:lnTo>
                    <a:lnTo>
                      <a:pt x="1756" y="1787"/>
                    </a:lnTo>
                    <a:lnTo>
                      <a:pt x="1751" y="1809"/>
                    </a:lnTo>
                    <a:lnTo>
                      <a:pt x="1746" y="1832"/>
                    </a:lnTo>
                    <a:lnTo>
                      <a:pt x="1745" y="1842"/>
                    </a:lnTo>
                    <a:lnTo>
                      <a:pt x="1741" y="1869"/>
                    </a:lnTo>
                    <a:lnTo>
                      <a:pt x="1740" y="1896"/>
                    </a:lnTo>
                    <a:lnTo>
                      <a:pt x="1741" y="1899"/>
                    </a:lnTo>
                    <a:lnTo>
                      <a:pt x="1741" y="1902"/>
                    </a:lnTo>
                    <a:lnTo>
                      <a:pt x="1742" y="1927"/>
                    </a:lnTo>
                    <a:lnTo>
                      <a:pt x="1747" y="1953"/>
                    </a:lnTo>
                    <a:lnTo>
                      <a:pt x="1747" y="1955"/>
                    </a:lnTo>
                    <a:lnTo>
                      <a:pt x="1747" y="1957"/>
                    </a:lnTo>
                    <a:lnTo>
                      <a:pt x="1754" y="1984"/>
                    </a:lnTo>
                    <a:lnTo>
                      <a:pt x="1763" y="2010"/>
                    </a:lnTo>
                    <a:lnTo>
                      <a:pt x="1764" y="2015"/>
                    </a:lnTo>
                    <a:lnTo>
                      <a:pt x="1776" y="2041"/>
                    </a:lnTo>
                    <a:lnTo>
                      <a:pt x="1790" y="2067"/>
                    </a:lnTo>
                    <a:lnTo>
                      <a:pt x="1814" y="2103"/>
                    </a:lnTo>
                    <a:lnTo>
                      <a:pt x="1844" y="2135"/>
                    </a:lnTo>
                    <a:lnTo>
                      <a:pt x="1878" y="2164"/>
                    </a:lnTo>
                    <a:lnTo>
                      <a:pt x="1914" y="2188"/>
                    </a:lnTo>
                    <a:lnTo>
                      <a:pt x="1954" y="2208"/>
                    </a:lnTo>
                    <a:lnTo>
                      <a:pt x="1996" y="2222"/>
                    </a:lnTo>
                    <a:lnTo>
                      <a:pt x="2041" y="2232"/>
                    </a:lnTo>
                    <a:lnTo>
                      <a:pt x="2088" y="2235"/>
                    </a:lnTo>
                    <a:lnTo>
                      <a:pt x="2135" y="2232"/>
                    </a:lnTo>
                    <a:lnTo>
                      <a:pt x="2181" y="2222"/>
                    </a:lnTo>
                    <a:lnTo>
                      <a:pt x="2223" y="2207"/>
                    </a:lnTo>
                    <a:lnTo>
                      <a:pt x="2264" y="2188"/>
                    </a:lnTo>
                    <a:lnTo>
                      <a:pt x="2300" y="2163"/>
                    </a:lnTo>
                    <a:lnTo>
                      <a:pt x="2334" y="2134"/>
                    </a:lnTo>
                    <a:lnTo>
                      <a:pt x="2364" y="2101"/>
                    </a:lnTo>
                    <a:lnTo>
                      <a:pt x="2388" y="2065"/>
                    </a:lnTo>
                    <a:lnTo>
                      <a:pt x="2409" y="2024"/>
                    </a:lnTo>
                    <a:lnTo>
                      <a:pt x="2423" y="1982"/>
                    </a:lnTo>
                    <a:lnTo>
                      <a:pt x="2432" y="1937"/>
                    </a:lnTo>
                    <a:lnTo>
                      <a:pt x="2436" y="1891"/>
                    </a:lnTo>
                    <a:lnTo>
                      <a:pt x="2432" y="1846"/>
                    </a:lnTo>
                    <a:lnTo>
                      <a:pt x="2424" y="1803"/>
                    </a:lnTo>
                    <a:lnTo>
                      <a:pt x="2410" y="1762"/>
                    </a:lnTo>
                    <a:lnTo>
                      <a:pt x="2392" y="1723"/>
                    </a:lnTo>
                    <a:lnTo>
                      <a:pt x="2368" y="1687"/>
                    </a:lnTo>
                    <a:lnTo>
                      <a:pt x="2340" y="1655"/>
                    </a:lnTo>
                    <a:lnTo>
                      <a:pt x="2309" y="1626"/>
                    </a:lnTo>
                    <a:lnTo>
                      <a:pt x="2274" y="1601"/>
                    </a:lnTo>
                    <a:lnTo>
                      <a:pt x="2237" y="1581"/>
                    </a:lnTo>
                    <a:lnTo>
                      <a:pt x="2211" y="1569"/>
                    </a:lnTo>
                    <a:lnTo>
                      <a:pt x="2184" y="1561"/>
                    </a:lnTo>
                    <a:lnTo>
                      <a:pt x="2184" y="1561"/>
                    </a:lnTo>
                    <a:lnTo>
                      <a:pt x="2183" y="1561"/>
                    </a:lnTo>
                    <a:lnTo>
                      <a:pt x="2157" y="1554"/>
                    </a:lnTo>
                    <a:lnTo>
                      <a:pt x="2133" y="1550"/>
                    </a:lnTo>
                    <a:lnTo>
                      <a:pt x="2127" y="1550"/>
                    </a:lnTo>
                    <a:lnTo>
                      <a:pt x="2102" y="1548"/>
                    </a:lnTo>
                    <a:lnTo>
                      <a:pt x="2078" y="1548"/>
                    </a:lnTo>
                    <a:close/>
                    <a:moveTo>
                      <a:pt x="3246" y="1375"/>
                    </a:moveTo>
                    <a:lnTo>
                      <a:pt x="3244" y="1377"/>
                    </a:lnTo>
                    <a:lnTo>
                      <a:pt x="3238" y="1379"/>
                    </a:lnTo>
                    <a:lnTo>
                      <a:pt x="3232" y="1381"/>
                    </a:lnTo>
                    <a:lnTo>
                      <a:pt x="3206" y="1388"/>
                    </a:lnTo>
                    <a:lnTo>
                      <a:pt x="3199" y="1390"/>
                    </a:lnTo>
                    <a:lnTo>
                      <a:pt x="3190" y="1394"/>
                    </a:lnTo>
                    <a:lnTo>
                      <a:pt x="3162" y="1400"/>
                    </a:lnTo>
                    <a:lnTo>
                      <a:pt x="3143" y="1404"/>
                    </a:lnTo>
                    <a:lnTo>
                      <a:pt x="3112" y="1409"/>
                    </a:lnTo>
                    <a:lnTo>
                      <a:pt x="3088" y="1414"/>
                    </a:lnTo>
                    <a:lnTo>
                      <a:pt x="3052" y="1418"/>
                    </a:lnTo>
                    <a:lnTo>
                      <a:pt x="3026" y="1421"/>
                    </a:lnTo>
                    <a:lnTo>
                      <a:pt x="2983" y="1425"/>
                    </a:lnTo>
                    <a:lnTo>
                      <a:pt x="2954" y="1428"/>
                    </a:lnTo>
                    <a:lnTo>
                      <a:pt x="2928" y="1429"/>
                    </a:lnTo>
                    <a:lnTo>
                      <a:pt x="2900" y="1430"/>
                    </a:lnTo>
                    <a:lnTo>
                      <a:pt x="2873" y="1431"/>
                    </a:lnTo>
                    <a:lnTo>
                      <a:pt x="2829" y="1432"/>
                    </a:lnTo>
                    <a:lnTo>
                      <a:pt x="2783" y="1432"/>
                    </a:lnTo>
                    <a:lnTo>
                      <a:pt x="2701" y="1431"/>
                    </a:lnTo>
                    <a:lnTo>
                      <a:pt x="2623" y="1428"/>
                    </a:lnTo>
                    <a:lnTo>
                      <a:pt x="2547" y="1421"/>
                    </a:lnTo>
                    <a:lnTo>
                      <a:pt x="2472" y="1416"/>
                    </a:lnTo>
                    <a:lnTo>
                      <a:pt x="2396" y="1409"/>
                    </a:lnTo>
                    <a:lnTo>
                      <a:pt x="2320" y="1404"/>
                    </a:lnTo>
                    <a:lnTo>
                      <a:pt x="2320" y="1482"/>
                    </a:lnTo>
                    <a:lnTo>
                      <a:pt x="2335" y="1489"/>
                    </a:lnTo>
                    <a:lnTo>
                      <a:pt x="2357" y="1498"/>
                    </a:lnTo>
                    <a:lnTo>
                      <a:pt x="2386" y="1506"/>
                    </a:lnTo>
                    <a:lnTo>
                      <a:pt x="2423" y="1515"/>
                    </a:lnTo>
                    <a:lnTo>
                      <a:pt x="2467" y="1523"/>
                    </a:lnTo>
                    <a:lnTo>
                      <a:pt x="2517" y="1531"/>
                    </a:lnTo>
                    <a:lnTo>
                      <a:pt x="2574" y="1537"/>
                    </a:lnTo>
                    <a:lnTo>
                      <a:pt x="2638" y="1542"/>
                    </a:lnTo>
                    <a:lnTo>
                      <a:pt x="2707" y="1546"/>
                    </a:lnTo>
                    <a:lnTo>
                      <a:pt x="2783" y="1547"/>
                    </a:lnTo>
                    <a:lnTo>
                      <a:pt x="2829" y="1547"/>
                    </a:lnTo>
                    <a:lnTo>
                      <a:pt x="2872" y="1546"/>
                    </a:lnTo>
                    <a:lnTo>
                      <a:pt x="2875" y="1545"/>
                    </a:lnTo>
                    <a:lnTo>
                      <a:pt x="2879" y="1545"/>
                    </a:lnTo>
                    <a:lnTo>
                      <a:pt x="2918" y="1544"/>
                    </a:lnTo>
                    <a:lnTo>
                      <a:pt x="2956" y="1540"/>
                    </a:lnTo>
                    <a:lnTo>
                      <a:pt x="2960" y="1540"/>
                    </a:lnTo>
                    <a:lnTo>
                      <a:pt x="2965" y="1540"/>
                    </a:lnTo>
                    <a:lnTo>
                      <a:pt x="2999" y="1537"/>
                    </a:lnTo>
                    <a:lnTo>
                      <a:pt x="3031" y="1533"/>
                    </a:lnTo>
                    <a:lnTo>
                      <a:pt x="3034" y="1533"/>
                    </a:lnTo>
                    <a:lnTo>
                      <a:pt x="3039" y="1532"/>
                    </a:lnTo>
                    <a:lnTo>
                      <a:pt x="3068" y="1529"/>
                    </a:lnTo>
                    <a:lnTo>
                      <a:pt x="3096" y="1524"/>
                    </a:lnTo>
                    <a:lnTo>
                      <a:pt x="3103" y="1523"/>
                    </a:lnTo>
                    <a:lnTo>
                      <a:pt x="3128" y="1518"/>
                    </a:lnTo>
                    <a:lnTo>
                      <a:pt x="3149" y="1514"/>
                    </a:lnTo>
                    <a:lnTo>
                      <a:pt x="3153" y="1513"/>
                    </a:lnTo>
                    <a:lnTo>
                      <a:pt x="3156" y="1513"/>
                    </a:lnTo>
                    <a:lnTo>
                      <a:pt x="3176" y="1507"/>
                    </a:lnTo>
                    <a:lnTo>
                      <a:pt x="3193" y="1502"/>
                    </a:lnTo>
                    <a:lnTo>
                      <a:pt x="3196" y="1502"/>
                    </a:lnTo>
                    <a:lnTo>
                      <a:pt x="3197" y="1502"/>
                    </a:lnTo>
                    <a:lnTo>
                      <a:pt x="3213" y="1497"/>
                    </a:lnTo>
                    <a:lnTo>
                      <a:pt x="3226" y="1491"/>
                    </a:lnTo>
                    <a:lnTo>
                      <a:pt x="3227" y="1491"/>
                    </a:lnTo>
                    <a:lnTo>
                      <a:pt x="3227" y="1491"/>
                    </a:lnTo>
                    <a:lnTo>
                      <a:pt x="3238" y="1486"/>
                    </a:lnTo>
                    <a:lnTo>
                      <a:pt x="3246" y="1482"/>
                    </a:lnTo>
                    <a:lnTo>
                      <a:pt x="3246" y="1375"/>
                    </a:lnTo>
                    <a:close/>
                    <a:moveTo>
                      <a:pt x="3246" y="1147"/>
                    </a:moveTo>
                    <a:lnTo>
                      <a:pt x="3245" y="1147"/>
                    </a:lnTo>
                    <a:lnTo>
                      <a:pt x="3244" y="1148"/>
                    </a:lnTo>
                    <a:lnTo>
                      <a:pt x="3238" y="1150"/>
                    </a:lnTo>
                    <a:lnTo>
                      <a:pt x="3231" y="1152"/>
                    </a:lnTo>
                    <a:lnTo>
                      <a:pt x="3207" y="1160"/>
                    </a:lnTo>
                    <a:lnTo>
                      <a:pt x="3199" y="1162"/>
                    </a:lnTo>
                    <a:lnTo>
                      <a:pt x="3190" y="1164"/>
                    </a:lnTo>
                    <a:lnTo>
                      <a:pt x="3163" y="1170"/>
                    </a:lnTo>
                    <a:lnTo>
                      <a:pt x="3143" y="1174"/>
                    </a:lnTo>
                    <a:lnTo>
                      <a:pt x="3112" y="1181"/>
                    </a:lnTo>
                    <a:lnTo>
                      <a:pt x="3088" y="1184"/>
                    </a:lnTo>
                    <a:lnTo>
                      <a:pt x="3053" y="1189"/>
                    </a:lnTo>
                    <a:lnTo>
                      <a:pt x="3026" y="1193"/>
                    </a:lnTo>
                    <a:lnTo>
                      <a:pt x="2983" y="1196"/>
                    </a:lnTo>
                    <a:lnTo>
                      <a:pt x="2954" y="1198"/>
                    </a:lnTo>
                    <a:lnTo>
                      <a:pt x="2928" y="1200"/>
                    </a:lnTo>
                    <a:lnTo>
                      <a:pt x="2900" y="1201"/>
                    </a:lnTo>
                    <a:lnTo>
                      <a:pt x="2887" y="1201"/>
                    </a:lnTo>
                    <a:lnTo>
                      <a:pt x="2873" y="1202"/>
                    </a:lnTo>
                    <a:lnTo>
                      <a:pt x="2829" y="1203"/>
                    </a:lnTo>
                    <a:lnTo>
                      <a:pt x="2783" y="1203"/>
                    </a:lnTo>
                    <a:lnTo>
                      <a:pt x="2721" y="1203"/>
                    </a:lnTo>
                    <a:lnTo>
                      <a:pt x="2662" y="1201"/>
                    </a:lnTo>
                    <a:lnTo>
                      <a:pt x="2610" y="1198"/>
                    </a:lnTo>
                    <a:lnTo>
                      <a:pt x="2560" y="1194"/>
                    </a:lnTo>
                    <a:lnTo>
                      <a:pt x="2515" y="1189"/>
                    </a:lnTo>
                    <a:lnTo>
                      <a:pt x="2417" y="1182"/>
                    </a:lnTo>
                    <a:lnTo>
                      <a:pt x="2320" y="1174"/>
                    </a:lnTo>
                    <a:lnTo>
                      <a:pt x="2320" y="1253"/>
                    </a:lnTo>
                    <a:lnTo>
                      <a:pt x="2335" y="1261"/>
                    </a:lnTo>
                    <a:lnTo>
                      <a:pt x="2357" y="1269"/>
                    </a:lnTo>
                    <a:lnTo>
                      <a:pt x="2386" y="1278"/>
                    </a:lnTo>
                    <a:lnTo>
                      <a:pt x="2423" y="1286"/>
                    </a:lnTo>
                    <a:lnTo>
                      <a:pt x="2467" y="1295"/>
                    </a:lnTo>
                    <a:lnTo>
                      <a:pt x="2516" y="1302"/>
                    </a:lnTo>
                    <a:lnTo>
                      <a:pt x="2573" y="1308"/>
                    </a:lnTo>
                    <a:lnTo>
                      <a:pt x="2637" y="1314"/>
                    </a:lnTo>
                    <a:lnTo>
                      <a:pt x="2707" y="1317"/>
                    </a:lnTo>
                    <a:lnTo>
                      <a:pt x="2783" y="1318"/>
                    </a:lnTo>
                    <a:lnTo>
                      <a:pt x="2829" y="1317"/>
                    </a:lnTo>
                    <a:lnTo>
                      <a:pt x="2872" y="1316"/>
                    </a:lnTo>
                    <a:lnTo>
                      <a:pt x="2875" y="1316"/>
                    </a:lnTo>
                    <a:lnTo>
                      <a:pt x="2879" y="1316"/>
                    </a:lnTo>
                    <a:lnTo>
                      <a:pt x="2918" y="1314"/>
                    </a:lnTo>
                    <a:lnTo>
                      <a:pt x="2956" y="1312"/>
                    </a:lnTo>
                    <a:lnTo>
                      <a:pt x="2960" y="1312"/>
                    </a:lnTo>
                    <a:lnTo>
                      <a:pt x="2965" y="1311"/>
                    </a:lnTo>
                    <a:lnTo>
                      <a:pt x="2998" y="1307"/>
                    </a:lnTo>
                    <a:lnTo>
                      <a:pt x="3031" y="1304"/>
                    </a:lnTo>
                    <a:lnTo>
                      <a:pt x="3034" y="1303"/>
                    </a:lnTo>
                    <a:lnTo>
                      <a:pt x="3039" y="1303"/>
                    </a:lnTo>
                    <a:lnTo>
                      <a:pt x="3068" y="1299"/>
                    </a:lnTo>
                    <a:lnTo>
                      <a:pt x="3096" y="1295"/>
                    </a:lnTo>
                    <a:lnTo>
                      <a:pt x="3099" y="1295"/>
                    </a:lnTo>
                    <a:lnTo>
                      <a:pt x="3103" y="1294"/>
                    </a:lnTo>
                    <a:lnTo>
                      <a:pt x="3128" y="1289"/>
                    </a:lnTo>
                    <a:lnTo>
                      <a:pt x="3149" y="1285"/>
                    </a:lnTo>
                    <a:lnTo>
                      <a:pt x="3153" y="1284"/>
                    </a:lnTo>
                    <a:lnTo>
                      <a:pt x="3156" y="1283"/>
                    </a:lnTo>
                    <a:lnTo>
                      <a:pt x="3175" y="1279"/>
                    </a:lnTo>
                    <a:lnTo>
                      <a:pt x="3193" y="1273"/>
                    </a:lnTo>
                    <a:lnTo>
                      <a:pt x="3196" y="1273"/>
                    </a:lnTo>
                    <a:lnTo>
                      <a:pt x="3197" y="1272"/>
                    </a:lnTo>
                    <a:lnTo>
                      <a:pt x="3213" y="1268"/>
                    </a:lnTo>
                    <a:lnTo>
                      <a:pt x="3226" y="1263"/>
                    </a:lnTo>
                    <a:lnTo>
                      <a:pt x="3227" y="1262"/>
                    </a:lnTo>
                    <a:lnTo>
                      <a:pt x="3238" y="1257"/>
                    </a:lnTo>
                    <a:lnTo>
                      <a:pt x="3246" y="1253"/>
                    </a:lnTo>
                    <a:lnTo>
                      <a:pt x="3246" y="1147"/>
                    </a:lnTo>
                    <a:close/>
                    <a:moveTo>
                      <a:pt x="2783" y="917"/>
                    </a:moveTo>
                    <a:lnTo>
                      <a:pt x="2722" y="918"/>
                    </a:lnTo>
                    <a:lnTo>
                      <a:pt x="2665" y="923"/>
                    </a:lnTo>
                    <a:lnTo>
                      <a:pt x="2611" y="931"/>
                    </a:lnTo>
                    <a:lnTo>
                      <a:pt x="2560" y="941"/>
                    </a:lnTo>
                    <a:lnTo>
                      <a:pt x="2514" y="952"/>
                    </a:lnTo>
                    <a:lnTo>
                      <a:pt x="2472" y="965"/>
                    </a:lnTo>
                    <a:lnTo>
                      <a:pt x="2436" y="979"/>
                    </a:lnTo>
                    <a:lnTo>
                      <a:pt x="2402" y="993"/>
                    </a:lnTo>
                    <a:lnTo>
                      <a:pt x="2374" y="1006"/>
                    </a:lnTo>
                    <a:lnTo>
                      <a:pt x="2352" y="1019"/>
                    </a:lnTo>
                    <a:lnTo>
                      <a:pt x="2335" y="1031"/>
                    </a:lnTo>
                    <a:lnTo>
                      <a:pt x="2337" y="1032"/>
                    </a:lnTo>
                    <a:lnTo>
                      <a:pt x="2348" y="1036"/>
                    </a:lnTo>
                    <a:lnTo>
                      <a:pt x="2359" y="1040"/>
                    </a:lnTo>
                    <a:lnTo>
                      <a:pt x="2363" y="1041"/>
                    </a:lnTo>
                    <a:lnTo>
                      <a:pt x="2377" y="1046"/>
                    </a:lnTo>
                    <a:lnTo>
                      <a:pt x="2393" y="1050"/>
                    </a:lnTo>
                    <a:lnTo>
                      <a:pt x="2396" y="1051"/>
                    </a:lnTo>
                    <a:lnTo>
                      <a:pt x="2414" y="1055"/>
                    </a:lnTo>
                    <a:lnTo>
                      <a:pt x="2435" y="1060"/>
                    </a:lnTo>
                    <a:lnTo>
                      <a:pt x="2442" y="1061"/>
                    </a:lnTo>
                    <a:lnTo>
                      <a:pt x="2465" y="1065"/>
                    </a:lnTo>
                    <a:lnTo>
                      <a:pt x="2488" y="1068"/>
                    </a:lnTo>
                    <a:lnTo>
                      <a:pt x="2492" y="1069"/>
                    </a:lnTo>
                    <a:lnTo>
                      <a:pt x="2496" y="1069"/>
                    </a:lnTo>
                    <a:lnTo>
                      <a:pt x="2522" y="1073"/>
                    </a:lnTo>
                    <a:lnTo>
                      <a:pt x="2550" y="1077"/>
                    </a:lnTo>
                    <a:lnTo>
                      <a:pt x="2551" y="1077"/>
                    </a:lnTo>
                    <a:lnTo>
                      <a:pt x="2553" y="1077"/>
                    </a:lnTo>
                    <a:lnTo>
                      <a:pt x="2583" y="1080"/>
                    </a:lnTo>
                    <a:lnTo>
                      <a:pt x="2614" y="1083"/>
                    </a:lnTo>
                    <a:lnTo>
                      <a:pt x="2619" y="1083"/>
                    </a:lnTo>
                    <a:lnTo>
                      <a:pt x="2626" y="1083"/>
                    </a:lnTo>
                    <a:lnTo>
                      <a:pt x="2658" y="1085"/>
                    </a:lnTo>
                    <a:lnTo>
                      <a:pt x="2693" y="1087"/>
                    </a:lnTo>
                    <a:lnTo>
                      <a:pt x="2705" y="1087"/>
                    </a:lnTo>
                    <a:lnTo>
                      <a:pt x="2743" y="1088"/>
                    </a:lnTo>
                    <a:lnTo>
                      <a:pt x="2783" y="1088"/>
                    </a:lnTo>
                    <a:lnTo>
                      <a:pt x="2823" y="1088"/>
                    </a:lnTo>
                    <a:lnTo>
                      <a:pt x="2860" y="1087"/>
                    </a:lnTo>
                    <a:lnTo>
                      <a:pt x="2867" y="1087"/>
                    </a:lnTo>
                    <a:lnTo>
                      <a:pt x="2873" y="1087"/>
                    </a:lnTo>
                    <a:lnTo>
                      <a:pt x="2908" y="1085"/>
                    </a:lnTo>
                    <a:lnTo>
                      <a:pt x="2940" y="1083"/>
                    </a:lnTo>
                    <a:lnTo>
                      <a:pt x="2946" y="1083"/>
                    </a:lnTo>
                    <a:lnTo>
                      <a:pt x="2952" y="1083"/>
                    </a:lnTo>
                    <a:lnTo>
                      <a:pt x="2984" y="1080"/>
                    </a:lnTo>
                    <a:lnTo>
                      <a:pt x="3013" y="1077"/>
                    </a:lnTo>
                    <a:lnTo>
                      <a:pt x="3015" y="1077"/>
                    </a:lnTo>
                    <a:lnTo>
                      <a:pt x="3017" y="1077"/>
                    </a:lnTo>
                    <a:lnTo>
                      <a:pt x="3070" y="1069"/>
                    </a:lnTo>
                    <a:lnTo>
                      <a:pt x="3074" y="1069"/>
                    </a:lnTo>
                    <a:lnTo>
                      <a:pt x="3077" y="1068"/>
                    </a:lnTo>
                    <a:lnTo>
                      <a:pt x="3124" y="1061"/>
                    </a:lnTo>
                    <a:lnTo>
                      <a:pt x="3127" y="1060"/>
                    </a:lnTo>
                    <a:lnTo>
                      <a:pt x="3131" y="1060"/>
                    </a:lnTo>
                    <a:lnTo>
                      <a:pt x="3152" y="1055"/>
                    </a:lnTo>
                    <a:lnTo>
                      <a:pt x="3170" y="1051"/>
                    </a:lnTo>
                    <a:lnTo>
                      <a:pt x="3173" y="1050"/>
                    </a:lnTo>
                    <a:lnTo>
                      <a:pt x="3203" y="1041"/>
                    </a:lnTo>
                    <a:lnTo>
                      <a:pt x="3205" y="1040"/>
                    </a:lnTo>
                    <a:lnTo>
                      <a:pt x="3206" y="1040"/>
                    </a:lnTo>
                    <a:lnTo>
                      <a:pt x="3218" y="1036"/>
                    </a:lnTo>
                    <a:lnTo>
                      <a:pt x="3229" y="1032"/>
                    </a:lnTo>
                    <a:lnTo>
                      <a:pt x="3231" y="1031"/>
                    </a:lnTo>
                    <a:lnTo>
                      <a:pt x="3214" y="1019"/>
                    </a:lnTo>
                    <a:lnTo>
                      <a:pt x="3191" y="1006"/>
                    </a:lnTo>
                    <a:lnTo>
                      <a:pt x="3163" y="993"/>
                    </a:lnTo>
                    <a:lnTo>
                      <a:pt x="3131" y="979"/>
                    </a:lnTo>
                    <a:lnTo>
                      <a:pt x="3094" y="965"/>
                    </a:lnTo>
                    <a:lnTo>
                      <a:pt x="3052" y="952"/>
                    </a:lnTo>
                    <a:lnTo>
                      <a:pt x="3005" y="941"/>
                    </a:lnTo>
                    <a:lnTo>
                      <a:pt x="2955" y="931"/>
                    </a:lnTo>
                    <a:lnTo>
                      <a:pt x="2901" y="923"/>
                    </a:lnTo>
                    <a:lnTo>
                      <a:pt x="2844" y="918"/>
                    </a:lnTo>
                    <a:lnTo>
                      <a:pt x="2783" y="917"/>
                    </a:lnTo>
                    <a:close/>
                    <a:moveTo>
                      <a:pt x="1219" y="401"/>
                    </a:moveTo>
                    <a:lnTo>
                      <a:pt x="1163" y="404"/>
                    </a:lnTo>
                    <a:lnTo>
                      <a:pt x="1106" y="414"/>
                    </a:lnTo>
                    <a:lnTo>
                      <a:pt x="1049" y="431"/>
                    </a:lnTo>
                    <a:lnTo>
                      <a:pt x="992" y="452"/>
                    </a:lnTo>
                    <a:lnTo>
                      <a:pt x="936" y="480"/>
                    </a:lnTo>
                    <a:lnTo>
                      <a:pt x="880" y="512"/>
                    </a:lnTo>
                    <a:lnTo>
                      <a:pt x="827" y="549"/>
                    </a:lnTo>
                    <a:lnTo>
                      <a:pt x="774" y="590"/>
                    </a:lnTo>
                    <a:lnTo>
                      <a:pt x="722" y="635"/>
                    </a:lnTo>
                    <a:lnTo>
                      <a:pt x="675" y="683"/>
                    </a:lnTo>
                    <a:lnTo>
                      <a:pt x="629" y="734"/>
                    </a:lnTo>
                    <a:lnTo>
                      <a:pt x="587" y="788"/>
                    </a:lnTo>
                    <a:lnTo>
                      <a:pt x="548" y="844"/>
                    </a:lnTo>
                    <a:lnTo>
                      <a:pt x="514" y="901"/>
                    </a:lnTo>
                    <a:lnTo>
                      <a:pt x="483" y="961"/>
                    </a:lnTo>
                    <a:lnTo>
                      <a:pt x="457" y="1020"/>
                    </a:lnTo>
                    <a:lnTo>
                      <a:pt x="436" y="1081"/>
                    </a:lnTo>
                    <a:lnTo>
                      <a:pt x="421" y="1140"/>
                    </a:lnTo>
                    <a:lnTo>
                      <a:pt x="412" y="1201"/>
                    </a:lnTo>
                    <a:lnTo>
                      <a:pt x="408" y="1261"/>
                    </a:lnTo>
                    <a:lnTo>
                      <a:pt x="412" y="1279"/>
                    </a:lnTo>
                    <a:lnTo>
                      <a:pt x="419" y="1295"/>
                    </a:lnTo>
                    <a:lnTo>
                      <a:pt x="432" y="1306"/>
                    </a:lnTo>
                    <a:lnTo>
                      <a:pt x="448" y="1315"/>
                    </a:lnTo>
                    <a:lnTo>
                      <a:pt x="466" y="1318"/>
                    </a:lnTo>
                    <a:lnTo>
                      <a:pt x="485" y="1315"/>
                    </a:lnTo>
                    <a:lnTo>
                      <a:pt x="501" y="1306"/>
                    </a:lnTo>
                    <a:lnTo>
                      <a:pt x="513" y="1295"/>
                    </a:lnTo>
                    <a:lnTo>
                      <a:pt x="521" y="1279"/>
                    </a:lnTo>
                    <a:lnTo>
                      <a:pt x="525" y="1261"/>
                    </a:lnTo>
                    <a:lnTo>
                      <a:pt x="528" y="1208"/>
                    </a:lnTo>
                    <a:lnTo>
                      <a:pt x="536" y="1155"/>
                    </a:lnTo>
                    <a:lnTo>
                      <a:pt x="551" y="1101"/>
                    </a:lnTo>
                    <a:lnTo>
                      <a:pt x="572" y="1047"/>
                    </a:lnTo>
                    <a:lnTo>
                      <a:pt x="597" y="993"/>
                    </a:lnTo>
                    <a:lnTo>
                      <a:pt x="626" y="939"/>
                    </a:lnTo>
                    <a:lnTo>
                      <a:pt x="659" y="887"/>
                    </a:lnTo>
                    <a:lnTo>
                      <a:pt x="697" y="837"/>
                    </a:lnTo>
                    <a:lnTo>
                      <a:pt x="736" y="788"/>
                    </a:lnTo>
                    <a:lnTo>
                      <a:pt x="779" y="743"/>
                    </a:lnTo>
                    <a:lnTo>
                      <a:pt x="824" y="700"/>
                    </a:lnTo>
                    <a:lnTo>
                      <a:pt x="872" y="661"/>
                    </a:lnTo>
                    <a:lnTo>
                      <a:pt x="920" y="625"/>
                    </a:lnTo>
                    <a:lnTo>
                      <a:pt x="970" y="593"/>
                    </a:lnTo>
                    <a:lnTo>
                      <a:pt x="1020" y="566"/>
                    </a:lnTo>
                    <a:lnTo>
                      <a:pt x="1071" y="545"/>
                    </a:lnTo>
                    <a:lnTo>
                      <a:pt x="1121" y="529"/>
                    </a:lnTo>
                    <a:lnTo>
                      <a:pt x="1171" y="519"/>
                    </a:lnTo>
                    <a:lnTo>
                      <a:pt x="1219" y="516"/>
                    </a:lnTo>
                    <a:lnTo>
                      <a:pt x="1237" y="513"/>
                    </a:lnTo>
                    <a:lnTo>
                      <a:pt x="1253" y="504"/>
                    </a:lnTo>
                    <a:lnTo>
                      <a:pt x="1266" y="492"/>
                    </a:lnTo>
                    <a:lnTo>
                      <a:pt x="1274" y="477"/>
                    </a:lnTo>
                    <a:lnTo>
                      <a:pt x="1277" y="459"/>
                    </a:lnTo>
                    <a:lnTo>
                      <a:pt x="1274" y="441"/>
                    </a:lnTo>
                    <a:lnTo>
                      <a:pt x="1266" y="425"/>
                    </a:lnTo>
                    <a:lnTo>
                      <a:pt x="1253" y="412"/>
                    </a:lnTo>
                    <a:lnTo>
                      <a:pt x="1237" y="404"/>
                    </a:lnTo>
                    <a:lnTo>
                      <a:pt x="1219" y="401"/>
                    </a:lnTo>
                    <a:close/>
                    <a:moveTo>
                      <a:pt x="1157" y="0"/>
                    </a:moveTo>
                    <a:lnTo>
                      <a:pt x="1607" y="0"/>
                    </a:lnTo>
                    <a:lnTo>
                      <a:pt x="1653" y="2"/>
                    </a:lnTo>
                    <a:lnTo>
                      <a:pt x="1697" y="11"/>
                    </a:lnTo>
                    <a:lnTo>
                      <a:pt x="1740" y="23"/>
                    </a:lnTo>
                    <a:lnTo>
                      <a:pt x="1780" y="37"/>
                    </a:lnTo>
                    <a:lnTo>
                      <a:pt x="1818" y="55"/>
                    </a:lnTo>
                    <a:lnTo>
                      <a:pt x="1852" y="75"/>
                    </a:lnTo>
                    <a:lnTo>
                      <a:pt x="1883" y="95"/>
                    </a:lnTo>
                    <a:lnTo>
                      <a:pt x="1910" y="115"/>
                    </a:lnTo>
                    <a:lnTo>
                      <a:pt x="2327" y="395"/>
                    </a:lnTo>
                    <a:lnTo>
                      <a:pt x="2387" y="444"/>
                    </a:lnTo>
                    <a:lnTo>
                      <a:pt x="2444" y="497"/>
                    </a:lnTo>
                    <a:lnTo>
                      <a:pt x="2497" y="553"/>
                    </a:lnTo>
                    <a:lnTo>
                      <a:pt x="2546" y="613"/>
                    </a:lnTo>
                    <a:lnTo>
                      <a:pt x="2590" y="675"/>
                    </a:lnTo>
                    <a:lnTo>
                      <a:pt x="2631" y="740"/>
                    </a:lnTo>
                    <a:lnTo>
                      <a:pt x="2667" y="809"/>
                    </a:lnTo>
                    <a:lnTo>
                      <a:pt x="2725" y="803"/>
                    </a:lnTo>
                    <a:lnTo>
                      <a:pt x="2783" y="802"/>
                    </a:lnTo>
                    <a:lnTo>
                      <a:pt x="2840" y="803"/>
                    </a:lnTo>
                    <a:lnTo>
                      <a:pt x="2897" y="809"/>
                    </a:lnTo>
                    <a:lnTo>
                      <a:pt x="2954" y="815"/>
                    </a:lnTo>
                    <a:lnTo>
                      <a:pt x="3008" y="826"/>
                    </a:lnTo>
                    <a:lnTo>
                      <a:pt x="3060" y="837"/>
                    </a:lnTo>
                    <a:lnTo>
                      <a:pt x="3111" y="851"/>
                    </a:lnTo>
                    <a:lnTo>
                      <a:pt x="3158" y="867"/>
                    </a:lnTo>
                    <a:lnTo>
                      <a:pt x="3201" y="885"/>
                    </a:lnTo>
                    <a:lnTo>
                      <a:pt x="3241" y="904"/>
                    </a:lnTo>
                    <a:lnTo>
                      <a:pt x="3275" y="924"/>
                    </a:lnTo>
                    <a:lnTo>
                      <a:pt x="3305" y="946"/>
                    </a:lnTo>
                    <a:lnTo>
                      <a:pt x="3329" y="968"/>
                    </a:lnTo>
                    <a:lnTo>
                      <a:pt x="3347" y="990"/>
                    </a:lnTo>
                    <a:lnTo>
                      <a:pt x="3358" y="1014"/>
                    </a:lnTo>
                    <a:lnTo>
                      <a:pt x="3362" y="1037"/>
                    </a:lnTo>
                    <a:lnTo>
                      <a:pt x="3362" y="2183"/>
                    </a:lnTo>
                    <a:lnTo>
                      <a:pt x="3361" y="2189"/>
                    </a:lnTo>
                    <a:lnTo>
                      <a:pt x="3360" y="2197"/>
                    </a:lnTo>
                    <a:lnTo>
                      <a:pt x="3358" y="2204"/>
                    </a:lnTo>
                    <a:lnTo>
                      <a:pt x="3355" y="2214"/>
                    </a:lnTo>
                    <a:lnTo>
                      <a:pt x="3348" y="2223"/>
                    </a:lnTo>
                    <a:lnTo>
                      <a:pt x="3341" y="2233"/>
                    </a:lnTo>
                    <a:lnTo>
                      <a:pt x="3331" y="2243"/>
                    </a:lnTo>
                    <a:lnTo>
                      <a:pt x="3318" y="2254"/>
                    </a:lnTo>
                    <a:lnTo>
                      <a:pt x="3303" y="2265"/>
                    </a:lnTo>
                    <a:lnTo>
                      <a:pt x="3285" y="2275"/>
                    </a:lnTo>
                    <a:lnTo>
                      <a:pt x="3262" y="2286"/>
                    </a:lnTo>
                    <a:lnTo>
                      <a:pt x="3236" y="2297"/>
                    </a:lnTo>
                    <a:lnTo>
                      <a:pt x="3206" y="2306"/>
                    </a:lnTo>
                    <a:lnTo>
                      <a:pt x="3172" y="2315"/>
                    </a:lnTo>
                    <a:lnTo>
                      <a:pt x="3132" y="2323"/>
                    </a:lnTo>
                    <a:lnTo>
                      <a:pt x="3088" y="2331"/>
                    </a:lnTo>
                    <a:lnTo>
                      <a:pt x="3039" y="2337"/>
                    </a:lnTo>
                    <a:lnTo>
                      <a:pt x="2984" y="2342"/>
                    </a:lnTo>
                    <a:lnTo>
                      <a:pt x="2924" y="2347"/>
                    </a:lnTo>
                    <a:lnTo>
                      <a:pt x="2856" y="2349"/>
                    </a:lnTo>
                    <a:lnTo>
                      <a:pt x="2783" y="2350"/>
                    </a:lnTo>
                    <a:lnTo>
                      <a:pt x="2711" y="2349"/>
                    </a:lnTo>
                    <a:lnTo>
                      <a:pt x="2642" y="2345"/>
                    </a:lnTo>
                    <a:lnTo>
                      <a:pt x="2575" y="2340"/>
                    </a:lnTo>
                    <a:lnTo>
                      <a:pt x="2513" y="2334"/>
                    </a:lnTo>
                    <a:lnTo>
                      <a:pt x="2454" y="2325"/>
                    </a:lnTo>
                    <a:lnTo>
                      <a:pt x="2401" y="2316"/>
                    </a:lnTo>
                    <a:lnTo>
                      <a:pt x="2354" y="2304"/>
                    </a:lnTo>
                    <a:lnTo>
                      <a:pt x="2313" y="2291"/>
                    </a:lnTo>
                    <a:lnTo>
                      <a:pt x="2271" y="2311"/>
                    </a:lnTo>
                    <a:lnTo>
                      <a:pt x="2228" y="2327"/>
                    </a:lnTo>
                    <a:lnTo>
                      <a:pt x="2183" y="2340"/>
                    </a:lnTo>
                    <a:lnTo>
                      <a:pt x="2136" y="2347"/>
                    </a:lnTo>
                    <a:lnTo>
                      <a:pt x="2087" y="2350"/>
                    </a:lnTo>
                    <a:lnTo>
                      <a:pt x="2037" y="2347"/>
                    </a:lnTo>
                    <a:lnTo>
                      <a:pt x="1986" y="2338"/>
                    </a:lnTo>
                    <a:lnTo>
                      <a:pt x="1939" y="2325"/>
                    </a:lnTo>
                    <a:lnTo>
                      <a:pt x="1893" y="2307"/>
                    </a:lnTo>
                    <a:lnTo>
                      <a:pt x="1850" y="2284"/>
                    </a:lnTo>
                    <a:lnTo>
                      <a:pt x="1810" y="2257"/>
                    </a:lnTo>
                    <a:lnTo>
                      <a:pt x="1772" y="2226"/>
                    </a:lnTo>
                    <a:lnTo>
                      <a:pt x="1739" y="2192"/>
                    </a:lnTo>
                    <a:lnTo>
                      <a:pt x="1709" y="2154"/>
                    </a:lnTo>
                    <a:lnTo>
                      <a:pt x="600" y="2154"/>
                    </a:lnTo>
                    <a:lnTo>
                      <a:pt x="552" y="2153"/>
                    </a:lnTo>
                    <a:lnTo>
                      <a:pt x="503" y="2146"/>
                    </a:lnTo>
                    <a:lnTo>
                      <a:pt x="456" y="2132"/>
                    </a:lnTo>
                    <a:lnTo>
                      <a:pt x="408" y="2111"/>
                    </a:lnTo>
                    <a:lnTo>
                      <a:pt x="362" y="2084"/>
                    </a:lnTo>
                    <a:lnTo>
                      <a:pt x="317" y="2050"/>
                    </a:lnTo>
                    <a:lnTo>
                      <a:pt x="274" y="2008"/>
                    </a:lnTo>
                    <a:lnTo>
                      <a:pt x="232" y="1962"/>
                    </a:lnTo>
                    <a:lnTo>
                      <a:pt x="192" y="1908"/>
                    </a:lnTo>
                    <a:lnTo>
                      <a:pt x="154" y="1850"/>
                    </a:lnTo>
                    <a:lnTo>
                      <a:pt x="118" y="1785"/>
                    </a:lnTo>
                    <a:lnTo>
                      <a:pt x="85" y="1714"/>
                    </a:lnTo>
                    <a:lnTo>
                      <a:pt x="57" y="1640"/>
                    </a:lnTo>
                    <a:lnTo>
                      <a:pt x="34" y="1567"/>
                    </a:lnTo>
                    <a:lnTo>
                      <a:pt x="18" y="1492"/>
                    </a:lnTo>
                    <a:lnTo>
                      <a:pt x="6" y="1417"/>
                    </a:lnTo>
                    <a:lnTo>
                      <a:pt x="0" y="1341"/>
                    </a:lnTo>
                    <a:lnTo>
                      <a:pt x="0" y="1265"/>
                    </a:lnTo>
                    <a:lnTo>
                      <a:pt x="4" y="1189"/>
                    </a:lnTo>
                    <a:lnTo>
                      <a:pt x="14" y="1115"/>
                    </a:lnTo>
                    <a:lnTo>
                      <a:pt x="28" y="1040"/>
                    </a:lnTo>
                    <a:lnTo>
                      <a:pt x="48" y="967"/>
                    </a:lnTo>
                    <a:lnTo>
                      <a:pt x="72" y="896"/>
                    </a:lnTo>
                    <a:lnTo>
                      <a:pt x="102" y="826"/>
                    </a:lnTo>
                    <a:lnTo>
                      <a:pt x="137" y="756"/>
                    </a:lnTo>
                    <a:lnTo>
                      <a:pt x="175" y="690"/>
                    </a:lnTo>
                    <a:lnTo>
                      <a:pt x="219" y="627"/>
                    </a:lnTo>
                    <a:lnTo>
                      <a:pt x="268" y="565"/>
                    </a:lnTo>
                    <a:lnTo>
                      <a:pt x="320" y="506"/>
                    </a:lnTo>
                    <a:lnTo>
                      <a:pt x="377" y="451"/>
                    </a:lnTo>
                    <a:lnTo>
                      <a:pt x="440" y="400"/>
                    </a:lnTo>
                    <a:lnTo>
                      <a:pt x="849" y="104"/>
                    </a:lnTo>
                    <a:lnTo>
                      <a:pt x="888" y="78"/>
                    </a:lnTo>
                    <a:lnTo>
                      <a:pt x="929" y="54"/>
                    </a:lnTo>
                    <a:lnTo>
                      <a:pt x="972" y="35"/>
                    </a:lnTo>
                    <a:lnTo>
                      <a:pt x="1016" y="20"/>
                    </a:lnTo>
                    <a:lnTo>
                      <a:pt x="1062" y="9"/>
                    </a:lnTo>
                    <a:lnTo>
                      <a:pt x="1109" y="2"/>
                    </a:lnTo>
                    <a:lnTo>
                      <a:pt x="11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Arial"/>
                  <a:ea typeface="Arial"/>
                  <a:sym typeface="Arial"/>
                </a:endParaRPr>
              </a:p>
            </p:txBody>
          </p:sp>
          <p:sp>
            <p:nvSpPr>
              <p:cNvPr id="146" name="Freeform 202"/>
              <p:cNvSpPr>
                <a:spLocks/>
              </p:cNvSpPr>
              <p:nvPr/>
            </p:nvSpPr>
            <p:spPr bwMode="auto">
              <a:xfrm>
                <a:off x="-938" y="313"/>
                <a:ext cx="128" cy="39"/>
              </a:xfrm>
              <a:custGeom>
                <a:avLst/>
                <a:gdLst>
                  <a:gd name="T0" fmla="*/ 752 w 1154"/>
                  <a:gd name="T1" fmla="*/ 0 h 354"/>
                  <a:gd name="T2" fmla="*/ 787 w 1154"/>
                  <a:gd name="T3" fmla="*/ 11 h 354"/>
                  <a:gd name="T4" fmla="*/ 807 w 1154"/>
                  <a:gd name="T5" fmla="*/ 39 h 354"/>
                  <a:gd name="T6" fmla="*/ 810 w 1154"/>
                  <a:gd name="T7" fmla="*/ 190 h 354"/>
                  <a:gd name="T8" fmla="*/ 860 w 1154"/>
                  <a:gd name="T9" fmla="*/ 223 h 354"/>
                  <a:gd name="T10" fmla="*/ 918 w 1154"/>
                  <a:gd name="T11" fmla="*/ 237 h 354"/>
                  <a:gd name="T12" fmla="*/ 977 w 1154"/>
                  <a:gd name="T13" fmla="*/ 231 h 354"/>
                  <a:gd name="T14" fmla="*/ 1032 w 1154"/>
                  <a:gd name="T15" fmla="*/ 208 h 354"/>
                  <a:gd name="T16" fmla="*/ 1067 w 1154"/>
                  <a:gd name="T17" fmla="*/ 179 h 354"/>
                  <a:gd name="T18" fmla="*/ 1096 w 1154"/>
                  <a:gd name="T19" fmla="*/ 172 h 354"/>
                  <a:gd name="T20" fmla="*/ 1124 w 1154"/>
                  <a:gd name="T21" fmla="*/ 179 h 354"/>
                  <a:gd name="T22" fmla="*/ 1147 w 1154"/>
                  <a:gd name="T23" fmla="*/ 201 h 354"/>
                  <a:gd name="T24" fmla="*/ 1154 w 1154"/>
                  <a:gd name="T25" fmla="*/ 229 h 354"/>
                  <a:gd name="T26" fmla="*/ 1147 w 1154"/>
                  <a:gd name="T27" fmla="*/ 258 h 354"/>
                  <a:gd name="T28" fmla="*/ 1108 w 1154"/>
                  <a:gd name="T29" fmla="*/ 295 h 354"/>
                  <a:gd name="T30" fmla="*/ 1044 w 1154"/>
                  <a:gd name="T31" fmla="*/ 332 h 354"/>
                  <a:gd name="T32" fmla="*/ 970 w 1154"/>
                  <a:gd name="T33" fmla="*/ 352 h 354"/>
                  <a:gd name="T34" fmla="*/ 892 w 1154"/>
                  <a:gd name="T35" fmla="*/ 351 h 354"/>
                  <a:gd name="T36" fmla="*/ 816 w 1154"/>
                  <a:gd name="T37" fmla="*/ 328 h 354"/>
                  <a:gd name="T38" fmla="*/ 748 w 1154"/>
                  <a:gd name="T39" fmla="*/ 287 h 354"/>
                  <a:gd name="T40" fmla="*/ 40 w 1154"/>
                  <a:gd name="T41" fmla="*/ 284 h 354"/>
                  <a:gd name="T42" fmla="*/ 11 w 1154"/>
                  <a:gd name="T43" fmla="*/ 263 h 354"/>
                  <a:gd name="T44" fmla="*/ 0 w 1154"/>
                  <a:gd name="T45" fmla="*/ 229 h 354"/>
                  <a:gd name="T46" fmla="*/ 11 w 1154"/>
                  <a:gd name="T47" fmla="*/ 195 h 354"/>
                  <a:gd name="T48" fmla="*/ 40 w 1154"/>
                  <a:gd name="T49" fmla="*/ 175 h 354"/>
                  <a:gd name="T50" fmla="*/ 694 w 1154"/>
                  <a:gd name="T51" fmla="*/ 172 h 354"/>
                  <a:gd name="T52" fmla="*/ 58 w 1154"/>
                  <a:gd name="T53" fmla="*/ 114 h 354"/>
                  <a:gd name="T54" fmla="*/ 23 w 1154"/>
                  <a:gd name="T55" fmla="*/ 104 h 354"/>
                  <a:gd name="T56" fmla="*/ 3 w 1154"/>
                  <a:gd name="T57" fmla="*/ 75 h 354"/>
                  <a:gd name="T58" fmla="*/ 3 w 1154"/>
                  <a:gd name="T59" fmla="*/ 39 h 354"/>
                  <a:gd name="T60" fmla="*/ 23 w 1154"/>
                  <a:gd name="T61" fmla="*/ 11 h 354"/>
                  <a:gd name="T62" fmla="*/ 58 w 1154"/>
                  <a:gd name="T63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4" h="354">
                    <a:moveTo>
                      <a:pt x="58" y="0"/>
                    </a:moveTo>
                    <a:lnTo>
                      <a:pt x="752" y="0"/>
                    </a:lnTo>
                    <a:lnTo>
                      <a:pt x="771" y="3"/>
                    </a:lnTo>
                    <a:lnTo>
                      <a:pt x="787" y="11"/>
                    </a:lnTo>
                    <a:lnTo>
                      <a:pt x="800" y="24"/>
                    </a:lnTo>
                    <a:lnTo>
                      <a:pt x="807" y="39"/>
                    </a:lnTo>
                    <a:lnTo>
                      <a:pt x="810" y="57"/>
                    </a:lnTo>
                    <a:lnTo>
                      <a:pt x="810" y="190"/>
                    </a:lnTo>
                    <a:lnTo>
                      <a:pt x="834" y="208"/>
                    </a:lnTo>
                    <a:lnTo>
                      <a:pt x="860" y="223"/>
                    </a:lnTo>
                    <a:lnTo>
                      <a:pt x="889" y="232"/>
                    </a:lnTo>
                    <a:lnTo>
                      <a:pt x="918" y="237"/>
                    </a:lnTo>
                    <a:lnTo>
                      <a:pt x="948" y="237"/>
                    </a:lnTo>
                    <a:lnTo>
                      <a:pt x="977" y="231"/>
                    </a:lnTo>
                    <a:lnTo>
                      <a:pt x="1006" y="222"/>
                    </a:lnTo>
                    <a:lnTo>
                      <a:pt x="1032" y="208"/>
                    </a:lnTo>
                    <a:lnTo>
                      <a:pt x="1055" y="189"/>
                    </a:lnTo>
                    <a:lnTo>
                      <a:pt x="1067" y="179"/>
                    </a:lnTo>
                    <a:lnTo>
                      <a:pt x="1081" y="174"/>
                    </a:lnTo>
                    <a:lnTo>
                      <a:pt x="1096" y="172"/>
                    </a:lnTo>
                    <a:lnTo>
                      <a:pt x="1110" y="174"/>
                    </a:lnTo>
                    <a:lnTo>
                      <a:pt x="1124" y="179"/>
                    </a:lnTo>
                    <a:lnTo>
                      <a:pt x="1137" y="189"/>
                    </a:lnTo>
                    <a:lnTo>
                      <a:pt x="1147" y="201"/>
                    </a:lnTo>
                    <a:lnTo>
                      <a:pt x="1152" y="214"/>
                    </a:lnTo>
                    <a:lnTo>
                      <a:pt x="1154" y="229"/>
                    </a:lnTo>
                    <a:lnTo>
                      <a:pt x="1152" y="244"/>
                    </a:lnTo>
                    <a:lnTo>
                      <a:pt x="1147" y="258"/>
                    </a:lnTo>
                    <a:lnTo>
                      <a:pt x="1137" y="270"/>
                    </a:lnTo>
                    <a:lnTo>
                      <a:pt x="1108" y="295"/>
                    </a:lnTo>
                    <a:lnTo>
                      <a:pt x="1077" y="315"/>
                    </a:lnTo>
                    <a:lnTo>
                      <a:pt x="1044" y="332"/>
                    </a:lnTo>
                    <a:lnTo>
                      <a:pt x="1008" y="344"/>
                    </a:lnTo>
                    <a:lnTo>
                      <a:pt x="970" y="352"/>
                    </a:lnTo>
                    <a:lnTo>
                      <a:pt x="932" y="354"/>
                    </a:lnTo>
                    <a:lnTo>
                      <a:pt x="892" y="351"/>
                    </a:lnTo>
                    <a:lnTo>
                      <a:pt x="853" y="342"/>
                    </a:lnTo>
                    <a:lnTo>
                      <a:pt x="816" y="328"/>
                    </a:lnTo>
                    <a:lnTo>
                      <a:pt x="780" y="310"/>
                    </a:lnTo>
                    <a:lnTo>
                      <a:pt x="748" y="287"/>
                    </a:lnTo>
                    <a:lnTo>
                      <a:pt x="58" y="287"/>
                    </a:lnTo>
                    <a:lnTo>
                      <a:pt x="40" y="284"/>
                    </a:lnTo>
                    <a:lnTo>
                      <a:pt x="23" y="275"/>
                    </a:lnTo>
                    <a:lnTo>
                      <a:pt x="11" y="263"/>
                    </a:lnTo>
                    <a:lnTo>
                      <a:pt x="3" y="247"/>
                    </a:lnTo>
                    <a:lnTo>
                      <a:pt x="0" y="229"/>
                    </a:lnTo>
                    <a:lnTo>
                      <a:pt x="3" y="211"/>
                    </a:lnTo>
                    <a:lnTo>
                      <a:pt x="11" y="195"/>
                    </a:lnTo>
                    <a:lnTo>
                      <a:pt x="23" y="182"/>
                    </a:lnTo>
                    <a:lnTo>
                      <a:pt x="40" y="175"/>
                    </a:lnTo>
                    <a:lnTo>
                      <a:pt x="58" y="172"/>
                    </a:lnTo>
                    <a:lnTo>
                      <a:pt x="694" y="172"/>
                    </a:lnTo>
                    <a:lnTo>
                      <a:pt x="694" y="114"/>
                    </a:lnTo>
                    <a:lnTo>
                      <a:pt x="58" y="114"/>
                    </a:lnTo>
                    <a:lnTo>
                      <a:pt x="40" y="112"/>
                    </a:lnTo>
                    <a:lnTo>
                      <a:pt x="23" y="104"/>
                    </a:lnTo>
                    <a:lnTo>
                      <a:pt x="11" y="91"/>
                    </a:lnTo>
                    <a:lnTo>
                      <a:pt x="3" y="75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4"/>
                    </a:lnTo>
                    <a:lnTo>
                      <a:pt x="23" y="11"/>
                    </a:lnTo>
                    <a:lnTo>
                      <a:pt x="40" y="3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Arial"/>
                  <a:ea typeface="Arial"/>
                  <a:sym typeface="Arial"/>
                </a:endParaRPr>
              </a:p>
            </p:txBody>
          </p:sp>
          <p:sp>
            <p:nvSpPr>
              <p:cNvPr id="147" name="Freeform 203"/>
              <p:cNvSpPr>
                <a:spLocks/>
              </p:cNvSpPr>
              <p:nvPr/>
            </p:nvSpPr>
            <p:spPr bwMode="auto">
              <a:xfrm>
                <a:off x="-964" y="230"/>
                <a:ext cx="132" cy="76"/>
              </a:xfrm>
              <a:custGeom>
                <a:avLst/>
                <a:gdLst>
                  <a:gd name="T0" fmla="*/ 333 w 1191"/>
                  <a:gd name="T1" fmla="*/ 1 h 687"/>
                  <a:gd name="T2" fmla="*/ 431 w 1191"/>
                  <a:gd name="T3" fmla="*/ 19 h 687"/>
                  <a:gd name="T4" fmla="*/ 519 w 1191"/>
                  <a:gd name="T5" fmla="*/ 60 h 687"/>
                  <a:gd name="T6" fmla="*/ 574 w 1191"/>
                  <a:gd name="T7" fmla="*/ 96 h 687"/>
                  <a:gd name="T8" fmla="*/ 603 w 1191"/>
                  <a:gd name="T9" fmla="*/ 99 h 687"/>
                  <a:gd name="T10" fmla="*/ 631 w 1191"/>
                  <a:gd name="T11" fmla="*/ 87 h 687"/>
                  <a:gd name="T12" fmla="*/ 714 w 1191"/>
                  <a:gd name="T13" fmla="*/ 36 h 687"/>
                  <a:gd name="T14" fmla="*/ 808 w 1191"/>
                  <a:gd name="T15" fmla="*/ 7 h 687"/>
                  <a:gd name="T16" fmla="*/ 910 w 1191"/>
                  <a:gd name="T17" fmla="*/ 0 h 687"/>
                  <a:gd name="T18" fmla="*/ 1019 w 1191"/>
                  <a:gd name="T19" fmla="*/ 16 h 687"/>
                  <a:gd name="T20" fmla="*/ 1104 w 1191"/>
                  <a:gd name="T21" fmla="*/ 44 h 687"/>
                  <a:gd name="T22" fmla="*/ 1150 w 1191"/>
                  <a:gd name="T23" fmla="*/ 80 h 687"/>
                  <a:gd name="T24" fmla="*/ 1180 w 1191"/>
                  <a:gd name="T25" fmla="*/ 129 h 687"/>
                  <a:gd name="T26" fmla="*/ 1191 w 1191"/>
                  <a:gd name="T27" fmla="*/ 187 h 687"/>
                  <a:gd name="T28" fmla="*/ 1181 w 1191"/>
                  <a:gd name="T29" fmla="*/ 246 h 687"/>
                  <a:gd name="T30" fmla="*/ 1151 w 1191"/>
                  <a:gd name="T31" fmla="*/ 298 h 687"/>
                  <a:gd name="T32" fmla="*/ 1112 w 1191"/>
                  <a:gd name="T33" fmla="*/ 336 h 687"/>
                  <a:gd name="T34" fmla="*/ 1078 w 1191"/>
                  <a:gd name="T35" fmla="*/ 383 h 687"/>
                  <a:gd name="T36" fmla="*/ 1043 w 1191"/>
                  <a:gd name="T37" fmla="*/ 440 h 687"/>
                  <a:gd name="T38" fmla="*/ 1013 w 1191"/>
                  <a:gd name="T39" fmla="*/ 500 h 687"/>
                  <a:gd name="T40" fmla="*/ 990 w 1191"/>
                  <a:gd name="T41" fmla="*/ 553 h 687"/>
                  <a:gd name="T42" fmla="*/ 969 w 1191"/>
                  <a:gd name="T43" fmla="*/ 602 h 687"/>
                  <a:gd name="T44" fmla="*/ 932 w 1191"/>
                  <a:gd name="T45" fmla="*/ 648 h 687"/>
                  <a:gd name="T46" fmla="*/ 881 w 1191"/>
                  <a:gd name="T47" fmla="*/ 678 h 687"/>
                  <a:gd name="T48" fmla="*/ 823 w 1191"/>
                  <a:gd name="T49" fmla="*/ 687 h 687"/>
                  <a:gd name="T50" fmla="*/ 363 w 1191"/>
                  <a:gd name="T51" fmla="*/ 685 h 687"/>
                  <a:gd name="T52" fmla="*/ 308 w 1191"/>
                  <a:gd name="T53" fmla="*/ 665 h 687"/>
                  <a:gd name="T54" fmla="*/ 264 w 1191"/>
                  <a:gd name="T55" fmla="*/ 626 h 687"/>
                  <a:gd name="T56" fmla="*/ 235 w 1191"/>
                  <a:gd name="T57" fmla="*/ 574 h 687"/>
                  <a:gd name="T58" fmla="*/ 220 w 1191"/>
                  <a:gd name="T59" fmla="*/ 542 h 687"/>
                  <a:gd name="T60" fmla="*/ 196 w 1191"/>
                  <a:gd name="T61" fmla="*/ 499 h 687"/>
                  <a:gd name="T62" fmla="*/ 165 w 1191"/>
                  <a:gd name="T63" fmla="*/ 449 h 687"/>
                  <a:gd name="T64" fmla="*/ 130 w 1191"/>
                  <a:gd name="T65" fmla="*/ 399 h 687"/>
                  <a:gd name="T66" fmla="*/ 94 w 1191"/>
                  <a:gd name="T67" fmla="*/ 353 h 687"/>
                  <a:gd name="T68" fmla="*/ 61 w 1191"/>
                  <a:gd name="T69" fmla="*/ 320 h 687"/>
                  <a:gd name="T70" fmla="*/ 22 w 1191"/>
                  <a:gd name="T71" fmla="*/ 273 h 687"/>
                  <a:gd name="T72" fmla="*/ 2 w 1191"/>
                  <a:gd name="T73" fmla="*/ 217 h 687"/>
                  <a:gd name="T74" fmla="*/ 2 w 1191"/>
                  <a:gd name="T75" fmla="*/ 157 h 687"/>
                  <a:gd name="T76" fmla="*/ 23 w 1191"/>
                  <a:gd name="T77" fmla="*/ 103 h 687"/>
                  <a:gd name="T78" fmla="*/ 62 w 1191"/>
                  <a:gd name="T79" fmla="*/ 60 h 687"/>
                  <a:gd name="T80" fmla="*/ 114 w 1191"/>
                  <a:gd name="T81" fmla="*/ 32 h 687"/>
                  <a:gd name="T82" fmla="*/ 226 w 1191"/>
                  <a:gd name="T83" fmla="*/ 5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91" h="687">
                    <a:moveTo>
                      <a:pt x="280" y="0"/>
                    </a:moveTo>
                    <a:lnTo>
                      <a:pt x="333" y="1"/>
                    </a:lnTo>
                    <a:lnTo>
                      <a:pt x="382" y="7"/>
                    </a:lnTo>
                    <a:lnTo>
                      <a:pt x="431" y="19"/>
                    </a:lnTo>
                    <a:lnTo>
                      <a:pt x="476" y="36"/>
                    </a:lnTo>
                    <a:lnTo>
                      <a:pt x="519" y="60"/>
                    </a:lnTo>
                    <a:lnTo>
                      <a:pt x="560" y="87"/>
                    </a:lnTo>
                    <a:lnTo>
                      <a:pt x="574" y="96"/>
                    </a:lnTo>
                    <a:lnTo>
                      <a:pt x="588" y="99"/>
                    </a:lnTo>
                    <a:lnTo>
                      <a:pt x="603" y="99"/>
                    </a:lnTo>
                    <a:lnTo>
                      <a:pt x="617" y="96"/>
                    </a:lnTo>
                    <a:lnTo>
                      <a:pt x="631" y="87"/>
                    </a:lnTo>
                    <a:lnTo>
                      <a:pt x="671" y="60"/>
                    </a:lnTo>
                    <a:lnTo>
                      <a:pt x="714" y="36"/>
                    </a:lnTo>
                    <a:lnTo>
                      <a:pt x="760" y="19"/>
                    </a:lnTo>
                    <a:lnTo>
                      <a:pt x="808" y="7"/>
                    </a:lnTo>
                    <a:lnTo>
                      <a:pt x="857" y="1"/>
                    </a:lnTo>
                    <a:lnTo>
                      <a:pt x="910" y="0"/>
                    </a:lnTo>
                    <a:lnTo>
                      <a:pt x="964" y="5"/>
                    </a:lnTo>
                    <a:lnTo>
                      <a:pt x="1019" y="16"/>
                    </a:lnTo>
                    <a:lnTo>
                      <a:pt x="1077" y="32"/>
                    </a:lnTo>
                    <a:lnTo>
                      <a:pt x="1104" y="44"/>
                    </a:lnTo>
                    <a:lnTo>
                      <a:pt x="1128" y="60"/>
                    </a:lnTo>
                    <a:lnTo>
                      <a:pt x="1150" y="80"/>
                    </a:lnTo>
                    <a:lnTo>
                      <a:pt x="1167" y="103"/>
                    </a:lnTo>
                    <a:lnTo>
                      <a:pt x="1180" y="129"/>
                    </a:lnTo>
                    <a:lnTo>
                      <a:pt x="1187" y="157"/>
                    </a:lnTo>
                    <a:lnTo>
                      <a:pt x="1191" y="187"/>
                    </a:lnTo>
                    <a:lnTo>
                      <a:pt x="1188" y="217"/>
                    </a:lnTo>
                    <a:lnTo>
                      <a:pt x="1181" y="246"/>
                    </a:lnTo>
                    <a:lnTo>
                      <a:pt x="1168" y="273"/>
                    </a:lnTo>
                    <a:lnTo>
                      <a:pt x="1151" y="298"/>
                    </a:lnTo>
                    <a:lnTo>
                      <a:pt x="1129" y="320"/>
                    </a:lnTo>
                    <a:lnTo>
                      <a:pt x="1112" y="336"/>
                    </a:lnTo>
                    <a:lnTo>
                      <a:pt x="1095" y="357"/>
                    </a:lnTo>
                    <a:lnTo>
                      <a:pt x="1078" y="383"/>
                    </a:lnTo>
                    <a:lnTo>
                      <a:pt x="1059" y="411"/>
                    </a:lnTo>
                    <a:lnTo>
                      <a:pt x="1043" y="440"/>
                    </a:lnTo>
                    <a:lnTo>
                      <a:pt x="1027" y="470"/>
                    </a:lnTo>
                    <a:lnTo>
                      <a:pt x="1013" y="500"/>
                    </a:lnTo>
                    <a:lnTo>
                      <a:pt x="1000" y="528"/>
                    </a:lnTo>
                    <a:lnTo>
                      <a:pt x="990" y="553"/>
                    </a:lnTo>
                    <a:lnTo>
                      <a:pt x="981" y="574"/>
                    </a:lnTo>
                    <a:lnTo>
                      <a:pt x="969" y="602"/>
                    </a:lnTo>
                    <a:lnTo>
                      <a:pt x="952" y="626"/>
                    </a:lnTo>
                    <a:lnTo>
                      <a:pt x="932" y="648"/>
                    </a:lnTo>
                    <a:lnTo>
                      <a:pt x="908" y="665"/>
                    </a:lnTo>
                    <a:lnTo>
                      <a:pt x="881" y="678"/>
                    </a:lnTo>
                    <a:lnTo>
                      <a:pt x="853" y="685"/>
                    </a:lnTo>
                    <a:lnTo>
                      <a:pt x="823" y="687"/>
                    </a:lnTo>
                    <a:lnTo>
                      <a:pt x="393" y="687"/>
                    </a:lnTo>
                    <a:lnTo>
                      <a:pt x="363" y="685"/>
                    </a:lnTo>
                    <a:lnTo>
                      <a:pt x="335" y="678"/>
                    </a:lnTo>
                    <a:lnTo>
                      <a:pt x="308" y="665"/>
                    </a:lnTo>
                    <a:lnTo>
                      <a:pt x="284" y="648"/>
                    </a:lnTo>
                    <a:lnTo>
                      <a:pt x="264" y="626"/>
                    </a:lnTo>
                    <a:lnTo>
                      <a:pt x="247" y="602"/>
                    </a:lnTo>
                    <a:lnTo>
                      <a:pt x="235" y="574"/>
                    </a:lnTo>
                    <a:lnTo>
                      <a:pt x="229" y="561"/>
                    </a:lnTo>
                    <a:lnTo>
                      <a:pt x="220" y="542"/>
                    </a:lnTo>
                    <a:lnTo>
                      <a:pt x="209" y="522"/>
                    </a:lnTo>
                    <a:lnTo>
                      <a:pt x="196" y="499"/>
                    </a:lnTo>
                    <a:lnTo>
                      <a:pt x="181" y="474"/>
                    </a:lnTo>
                    <a:lnTo>
                      <a:pt x="165" y="449"/>
                    </a:lnTo>
                    <a:lnTo>
                      <a:pt x="148" y="423"/>
                    </a:lnTo>
                    <a:lnTo>
                      <a:pt x="130" y="399"/>
                    </a:lnTo>
                    <a:lnTo>
                      <a:pt x="113" y="375"/>
                    </a:lnTo>
                    <a:lnTo>
                      <a:pt x="94" y="353"/>
                    </a:lnTo>
                    <a:lnTo>
                      <a:pt x="77" y="335"/>
                    </a:lnTo>
                    <a:lnTo>
                      <a:pt x="61" y="320"/>
                    </a:lnTo>
                    <a:lnTo>
                      <a:pt x="39" y="298"/>
                    </a:lnTo>
                    <a:lnTo>
                      <a:pt x="22" y="273"/>
                    </a:lnTo>
                    <a:lnTo>
                      <a:pt x="9" y="246"/>
                    </a:lnTo>
                    <a:lnTo>
                      <a:pt x="2" y="217"/>
                    </a:lnTo>
                    <a:lnTo>
                      <a:pt x="0" y="187"/>
                    </a:lnTo>
                    <a:lnTo>
                      <a:pt x="2" y="157"/>
                    </a:lnTo>
                    <a:lnTo>
                      <a:pt x="10" y="129"/>
                    </a:lnTo>
                    <a:lnTo>
                      <a:pt x="23" y="103"/>
                    </a:lnTo>
                    <a:lnTo>
                      <a:pt x="40" y="80"/>
                    </a:lnTo>
                    <a:lnTo>
                      <a:pt x="62" y="60"/>
                    </a:lnTo>
                    <a:lnTo>
                      <a:pt x="87" y="44"/>
                    </a:lnTo>
                    <a:lnTo>
                      <a:pt x="114" y="32"/>
                    </a:lnTo>
                    <a:lnTo>
                      <a:pt x="171" y="16"/>
                    </a:lnTo>
                    <a:lnTo>
                      <a:pt x="226" y="5"/>
                    </a:lnTo>
                    <a:lnTo>
                      <a:pt x="2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Arial"/>
                  <a:ea typeface="Arial"/>
                  <a:sym typeface="Arial"/>
                </a:endParaRPr>
              </a:p>
            </p:txBody>
          </p:sp>
        </p:grpSp>
        <p:cxnSp>
          <p:nvCxnSpPr>
            <p:cNvPr id="148" name="Straight Connector 10">
              <a:extLst/>
            </p:cNvPr>
            <p:cNvCxnSpPr/>
            <p:nvPr/>
          </p:nvCxnSpPr>
          <p:spPr>
            <a:xfrm flipH="1">
              <a:off x="4568062" y="4859029"/>
              <a:ext cx="0" cy="987328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698" name="TextBox 150"/>
            <p:cNvSpPr txBox="1">
              <a:spLocks noChangeArrowheads="1"/>
            </p:cNvSpPr>
            <p:nvPr/>
          </p:nvSpPr>
          <p:spPr bwMode="auto">
            <a:xfrm>
              <a:off x="3352155" y="5351490"/>
              <a:ext cx="1164694" cy="238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53,3 </a:t>
              </a:r>
              <a:r>
                <a:rPr lang="uk-UA" altLang="uk-UA" sz="1100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млн </a:t>
              </a:r>
              <a:r>
                <a:rPr lang="uk-UA" altLang="uk-UA" sz="1100" dirty="0">
                  <a:solidFill>
                    <a:schemeClr val="tx1"/>
                  </a:solidFill>
                  <a:latin typeface="Calibri" panose="020F0502020204030204" pitchFamily="34" charset="0"/>
                </a:rPr>
                <a:t>грн</a:t>
              </a:r>
            </a:p>
          </p:txBody>
        </p:sp>
        <p:sp>
          <p:nvSpPr>
            <p:cNvPr id="68699" name="TextBox 151"/>
            <p:cNvSpPr txBox="1">
              <a:spLocks noChangeArrowheads="1"/>
            </p:cNvSpPr>
            <p:nvPr/>
          </p:nvSpPr>
          <p:spPr bwMode="auto">
            <a:xfrm>
              <a:off x="4572715" y="4979111"/>
              <a:ext cx="1076162" cy="1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smtClean="0">
                  <a:latin typeface="Calibri" panose="020F0502020204030204" pitchFamily="34" charset="0"/>
                </a:rPr>
                <a:t>22,4 </a:t>
              </a:r>
              <a:r>
                <a:rPr lang="uk-UA" altLang="uk-UA" sz="1100" dirty="0" smtClean="0">
                  <a:latin typeface="Calibri" panose="020F0502020204030204" pitchFamily="34" charset="0"/>
                </a:rPr>
                <a:t>млн грн</a:t>
              </a:r>
              <a:endParaRPr lang="uk-UA" altLang="uk-UA" sz="1100" dirty="0">
                <a:latin typeface="Calibri" panose="020F0502020204030204" pitchFamily="34" charset="0"/>
              </a:endParaRPr>
            </a:p>
          </p:txBody>
        </p:sp>
        <p:sp>
          <p:nvSpPr>
            <p:cNvPr id="68700" name="TextBox 152"/>
            <p:cNvSpPr txBox="1">
              <a:spLocks noChangeArrowheads="1"/>
            </p:cNvSpPr>
            <p:nvPr/>
          </p:nvSpPr>
          <p:spPr bwMode="auto">
            <a:xfrm>
              <a:off x="4589964" y="5441439"/>
              <a:ext cx="1097352" cy="1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smtClean="0">
                  <a:latin typeface="Calibri" panose="020F0502020204030204" pitchFamily="34" charset="0"/>
                </a:rPr>
                <a:t>21,4 </a:t>
              </a:r>
              <a:r>
                <a:rPr lang="uk-UA" altLang="uk-UA" sz="1100" dirty="0">
                  <a:latin typeface="Calibri" panose="020F0502020204030204" pitchFamily="34" charset="0"/>
                </a:rPr>
                <a:t>млн грн</a:t>
              </a:r>
            </a:p>
          </p:txBody>
        </p:sp>
        <p:sp>
          <p:nvSpPr>
            <p:cNvPr id="68702" name="TextBox 124"/>
            <p:cNvSpPr txBox="1">
              <a:spLocks noChangeArrowheads="1"/>
            </p:cNvSpPr>
            <p:nvPr/>
          </p:nvSpPr>
          <p:spPr bwMode="auto">
            <a:xfrm>
              <a:off x="3646240" y="4427738"/>
              <a:ext cx="805733" cy="348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0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b="1" dirty="0">
                  <a:solidFill>
                    <a:srgbClr val="298F48"/>
                  </a:solidFill>
                  <a:latin typeface="Calibri" panose="020F0502020204030204" pitchFamily="34" charset="0"/>
                </a:rPr>
                <a:t>ВАРТІСТЬ</a:t>
              </a:r>
            </a:p>
            <a:p>
              <a:pPr eaLnBrk="1" hangingPunct="1">
                <a:lnSpc>
                  <a:spcPts val="10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000" dirty="0" smtClean="0">
                  <a:solidFill>
                    <a:srgbClr val="298F48"/>
                  </a:solidFill>
                  <a:latin typeface="Calibri" panose="020F0502020204030204" pitchFamily="34" charset="0"/>
                </a:rPr>
                <a:t>2 </a:t>
              </a:r>
              <a:r>
                <a:rPr lang="uk-UA" altLang="uk-UA" sz="1000" dirty="0">
                  <a:solidFill>
                    <a:srgbClr val="298F48"/>
                  </a:solidFill>
                  <a:latin typeface="Calibri" panose="020F0502020204030204" pitchFamily="34" charset="0"/>
                </a:rPr>
                <a:t>проєктів</a:t>
              </a:r>
            </a:p>
          </p:txBody>
        </p:sp>
        <p:sp>
          <p:nvSpPr>
            <p:cNvPr id="178" name="Freeform 24"/>
            <p:cNvSpPr>
              <a:spLocks/>
            </p:cNvSpPr>
            <p:nvPr/>
          </p:nvSpPr>
          <p:spPr bwMode="auto">
            <a:xfrm>
              <a:off x="3453627" y="5926549"/>
              <a:ext cx="274894" cy="273592"/>
            </a:xfrm>
            <a:custGeom>
              <a:avLst/>
              <a:gdLst>
                <a:gd name="T0" fmla="*/ 2147483646 w 3282"/>
                <a:gd name="T1" fmla="*/ 2147483646 h 3012"/>
                <a:gd name="T2" fmla="*/ 2147483646 w 3282"/>
                <a:gd name="T3" fmla="*/ 2147483646 h 3012"/>
                <a:gd name="T4" fmla="*/ 2147483646 w 3282"/>
                <a:gd name="T5" fmla="*/ 2147483646 h 3012"/>
                <a:gd name="T6" fmla="*/ 2147483646 w 3282"/>
                <a:gd name="T7" fmla="*/ 2147483646 h 3012"/>
                <a:gd name="T8" fmla="*/ 2147483646 w 3282"/>
                <a:gd name="T9" fmla="*/ 2147483646 h 3012"/>
                <a:gd name="T10" fmla="*/ 2147483646 w 3282"/>
                <a:gd name="T11" fmla="*/ 2147483646 h 3012"/>
                <a:gd name="T12" fmla="*/ 2147483646 w 3282"/>
                <a:gd name="T13" fmla="*/ 2147483646 h 3012"/>
                <a:gd name="T14" fmla="*/ 2147483646 w 3282"/>
                <a:gd name="T15" fmla="*/ 2147483646 h 3012"/>
                <a:gd name="T16" fmla="*/ 2147483646 w 3282"/>
                <a:gd name="T17" fmla="*/ 2147483646 h 3012"/>
                <a:gd name="T18" fmla="*/ 2147483646 w 3282"/>
                <a:gd name="T19" fmla="*/ 2147483646 h 3012"/>
                <a:gd name="T20" fmla="*/ 2147483646 w 3282"/>
                <a:gd name="T21" fmla="*/ 2147483646 h 3012"/>
                <a:gd name="T22" fmla="*/ 2147483646 w 3282"/>
                <a:gd name="T23" fmla="*/ 2147483646 h 3012"/>
                <a:gd name="T24" fmla="*/ 2147483646 w 3282"/>
                <a:gd name="T25" fmla="*/ 2147483646 h 3012"/>
                <a:gd name="T26" fmla="*/ 2147483646 w 3282"/>
                <a:gd name="T27" fmla="*/ 2147483646 h 3012"/>
                <a:gd name="T28" fmla="*/ 2147483646 w 3282"/>
                <a:gd name="T29" fmla="*/ 2147483646 h 3012"/>
                <a:gd name="T30" fmla="*/ 2147483646 w 3282"/>
                <a:gd name="T31" fmla="*/ 2147483646 h 3012"/>
                <a:gd name="T32" fmla="*/ 2147483646 w 3282"/>
                <a:gd name="T33" fmla="*/ 2147483646 h 3012"/>
                <a:gd name="T34" fmla="*/ 2147483646 w 3282"/>
                <a:gd name="T35" fmla="*/ 2147483646 h 3012"/>
                <a:gd name="T36" fmla="*/ 2147483646 w 3282"/>
                <a:gd name="T37" fmla="*/ 2147483646 h 3012"/>
                <a:gd name="T38" fmla="*/ 2147483646 w 3282"/>
                <a:gd name="T39" fmla="*/ 2147483646 h 3012"/>
                <a:gd name="T40" fmla="*/ 2147483646 w 3282"/>
                <a:gd name="T41" fmla="*/ 2147483646 h 3012"/>
                <a:gd name="T42" fmla="*/ 2147483646 w 3282"/>
                <a:gd name="T43" fmla="*/ 2147483646 h 3012"/>
                <a:gd name="T44" fmla="*/ 2147483646 w 3282"/>
                <a:gd name="T45" fmla="*/ 2147483646 h 3012"/>
                <a:gd name="T46" fmla="*/ 2147483646 w 3282"/>
                <a:gd name="T47" fmla="*/ 2147483646 h 3012"/>
                <a:gd name="T48" fmla="*/ 2147483646 w 3282"/>
                <a:gd name="T49" fmla="*/ 2147483646 h 3012"/>
                <a:gd name="T50" fmla="*/ 2147483646 w 3282"/>
                <a:gd name="T51" fmla="*/ 2147483646 h 3012"/>
                <a:gd name="T52" fmla="*/ 2147483646 w 3282"/>
                <a:gd name="T53" fmla="*/ 2147483646 h 3012"/>
                <a:gd name="T54" fmla="*/ 2147483646 w 3282"/>
                <a:gd name="T55" fmla="*/ 2147483646 h 3012"/>
                <a:gd name="T56" fmla="*/ 2147483646 w 3282"/>
                <a:gd name="T57" fmla="*/ 2147483646 h 3012"/>
                <a:gd name="T58" fmla="*/ 2147483646 w 3282"/>
                <a:gd name="T59" fmla="*/ 2147483646 h 3012"/>
                <a:gd name="T60" fmla="*/ 2147483646 w 3282"/>
                <a:gd name="T61" fmla="*/ 2147483646 h 3012"/>
                <a:gd name="T62" fmla="*/ 2147483646 w 3282"/>
                <a:gd name="T63" fmla="*/ 2147483646 h 3012"/>
                <a:gd name="T64" fmla="*/ 2147483646 w 3282"/>
                <a:gd name="T65" fmla="*/ 2147483646 h 3012"/>
                <a:gd name="T66" fmla="*/ 2147483646 w 3282"/>
                <a:gd name="T67" fmla="*/ 2147483646 h 3012"/>
                <a:gd name="T68" fmla="*/ 2147483646 w 3282"/>
                <a:gd name="T69" fmla="*/ 2147483646 h 3012"/>
                <a:gd name="T70" fmla="*/ 2147483646 w 3282"/>
                <a:gd name="T71" fmla="*/ 2147483646 h 3012"/>
                <a:gd name="T72" fmla="*/ 2147483646 w 3282"/>
                <a:gd name="T73" fmla="*/ 2147483646 h 3012"/>
                <a:gd name="T74" fmla="*/ 2147483646 w 3282"/>
                <a:gd name="T75" fmla="*/ 2147483646 h 3012"/>
                <a:gd name="T76" fmla="*/ 2147483646 w 3282"/>
                <a:gd name="T77" fmla="*/ 2147483646 h 3012"/>
                <a:gd name="T78" fmla="*/ 0 w 3282"/>
                <a:gd name="T79" fmla="*/ 2147483646 h 3012"/>
                <a:gd name="T80" fmla="*/ 2147483646 w 3282"/>
                <a:gd name="T81" fmla="*/ 2147483646 h 3012"/>
                <a:gd name="T82" fmla="*/ 2147483646 w 3282"/>
                <a:gd name="T83" fmla="*/ 2147483646 h 3012"/>
                <a:gd name="T84" fmla="*/ 2147483646 w 3282"/>
                <a:gd name="T85" fmla="*/ 2147483646 h 3012"/>
                <a:gd name="T86" fmla="*/ 2147483646 w 3282"/>
                <a:gd name="T87" fmla="*/ 2147483646 h 3012"/>
                <a:gd name="T88" fmla="*/ 2147483646 w 3282"/>
                <a:gd name="T89" fmla="*/ 2147483646 h 3012"/>
                <a:gd name="T90" fmla="*/ 2147483646 w 3282"/>
                <a:gd name="T91" fmla="*/ 2147483646 h 3012"/>
                <a:gd name="T92" fmla="*/ 2147483646 w 3282"/>
                <a:gd name="T93" fmla="*/ 2147483646 h 3012"/>
                <a:gd name="T94" fmla="*/ 2147483646 w 3282"/>
                <a:gd name="T95" fmla="*/ 2147483646 h 3012"/>
                <a:gd name="T96" fmla="*/ 2147483646 w 3282"/>
                <a:gd name="T97" fmla="*/ 2147483646 h 3012"/>
                <a:gd name="T98" fmla="*/ 2147483646 w 3282"/>
                <a:gd name="T99" fmla="*/ 2147483646 h 3012"/>
                <a:gd name="T100" fmla="*/ 2147483646 w 3282"/>
                <a:gd name="T101" fmla="*/ 2147483646 h 3012"/>
                <a:gd name="T102" fmla="*/ 2147483646 w 3282"/>
                <a:gd name="T103" fmla="*/ 2147483646 h 3012"/>
                <a:gd name="T104" fmla="*/ 2147483646 w 3282"/>
                <a:gd name="T105" fmla="*/ 2147483646 h 3012"/>
                <a:gd name="T106" fmla="*/ 2147483646 w 3282"/>
                <a:gd name="T107" fmla="*/ 2147483646 h 3012"/>
                <a:gd name="T108" fmla="*/ 2147483646 w 3282"/>
                <a:gd name="T109" fmla="*/ 2147483646 h 301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282"/>
                <a:gd name="T166" fmla="*/ 0 h 3012"/>
                <a:gd name="T167" fmla="*/ 3282 w 3282"/>
                <a:gd name="T168" fmla="*/ 3012 h 301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282" h="3012">
                  <a:moveTo>
                    <a:pt x="1642" y="0"/>
                  </a:moveTo>
                  <a:lnTo>
                    <a:pt x="1692" y="3"/>
                  </a:lnTo>
                  <a:lnTo>
                    <a:pt x="1741" y="11"/>
                  </a:lnTo>
                  <a:lnTo>
                    <a:pt x="1787" y="26"/>
                  </a:lnTo>
                  <a:lnTo>
                    <a:pt x="1832" y="44"/>
                  </a:lnTo>
                  <a:lnTo>
                    <a:pt x="1873" y="67"/>
                  </a:lnTo>
                  <a:lnTo>
                    <a:pt x="1911" y="95"/>
                  </a:lnTo>
                  <a:lnTo>
                    <a:pt x="1946" y="127"/>
                  </a:lnTo>
                  <a:lnTo>
                    <a:pt x="1978" y="161"/>
                  </a:lnTo>
                  <a:lnTo>
                    <a:pt x="2005" y="200"/>
                  </a:lnTo>
                  <a:lnTo>
                    <a:pt x="2029" y="242"/>
                  </a:lnTo>
                  <a:lnTo>
                    <a:pt x="2047" y="286"/>
                  </a:lnTo>
                  <a:lnTo>
                    <a:pt x="2061" y="332"/>
                  </a:lnTo>
                  <a:lnTo>
                    <a:pt x="2070" y="381"/>
                  </a:lnTo>
                  <a:lnTo>
                    <a:pt x="2073" y="431"/>
                  </a:lnTo>
                  <a:lnTo>
                    <a:pt x="2070" y="478"/>
                  </a:lnTo>
                  <a:lnTo>
                    <a:pt x="2062" y="523"/>
                  </a:lnTo>
                  <a:lnTo>
                    <a:pt x="2050" y="567"/>
                  </a:lnTo>
                  <a:lnTo>
                    <a:pt x="2034" y="608"/>
                  </a:lnTo>
                  <a:lnTo>
                    <a:pt x="2013" y="648"/>
                  </a:lnTo>
                  <a:lnTo>
                    <a:pt x="1989" y="685"/>
                  </a:lnTo>
                  <a:lnTo>
                    <a:pt x="1961" y="720"/>
                  </a:lnTo>
                  <a:lnTo>
                    <a:pt x="2023" y="720"/>
                  </a:lnTo>
                  <a:lnTo>
                    <a:pt x="2056" y="723"/>
                  </a:lnTo>
                  <a:lnTo>
                    <a:pt x="2087" y="731"/>
                  </a:lnTo>
                  <a:lnTo>
                    <a:pt x="2117" y="744"/>
                  </a:lnTo>
                  <a:lnTo>
                    <a:pt x="2142" y="763"/>
                  </a:lnTo>
                  <a:lnTo>
                    <a:pt x="2164" y="785"/>
                  </a:lnTo>
                  <a:lnTo>
                    <a:pt x="2183" y="810"/>
                  </a:lnTo>
                  <a:lnTo>
                    <a:pt x="2196" y="840"/>
                  </a:lnTo>
                  <a:lnTo>
                    <a:pt x="2205" y="871"/>
                  </a:lnTo>
                  <a:lnTo>
                    <a:pt x="2208" y="904"/>
                  </a:lnTo>
                  <a:lnTo>
                    <a:pt x="2208" y="1249"/>
                  </a:lnTo>
                  <a:lnTo>
                    <a:pt x="2229" y="1233"/>
                  </a:lnTo>
                  <a:lnTo>
                    <a:pt x="2252" y="1220"/>
                  </a:lnTo>
                  <a:lnTo>
                    <a:pt x="2277" y="1210"/>
                  </a:lnTo>
                  <a:lnTo>
                    <a:pt x="2304" y="1203"/>
                  </a:lnTo>
                  <a:lnTo>
                    <a:pt x="2332" y="1201"/>
                  </a:lnTo>
                  <a:lnTo>
                    <a:pt x="2397" y="1201"/>
                  </a:lnTo>
                  <a:lnTo>
                    <a:pt x="2368" y="1167"/>
                  </a:lnTo>
                  <a:lnTo>
                    <a:pt x="2345" y="1130"/>
                  </a:lnTo>
                  <a:lnTo>
                    <a:pt x="2324" y="1090"/>
                  </a:lnTo>
                  <a:lnTo>
                    <a:pt x="2307" y="1048"/>
                  </a:lnTo>
                  <a:lnTo>
                    <a:pt x="2295" y="1005"/>
                  </a:lnTo>
                  <a:lnTo>
                    <a:pt x="2288" y="960"/>
                  </a:lnTo>
                  <a:lnTo>
                    <a:pt x="2286" y="913"/>
                  </a:lnTo>
                  <a:lnTo>
                    <a:pt x="2288" y="863"/>
                  </a:lnTo>
                  <a:lnTo>
                    <a:pt x="2297" y="814"/>
                  </a:lnTo>
                  <a:lnTo>
                    <a:pt x="2310" y="768"/>
                  </a:lnTo>
                  <a:lnTo>
                    <a:pt x="2330" y="723"/>
                  </a:lnTo>
                  <a:lnTo>
                    <a:pt x="2352" y="682"/>
                  </a:lnTo>
                  <a:lnTo>
                    <a:pt x="2380" y="643"/>
                  </a:lnTo>
                  <a:lnTo>
                    <a:pt x="2411" y="608"/>
                  </a:lnTo>
                  <a:lnTo>
                    <a:pt x="2447" y="577"/>
                  </a:lnTo>
                  <a:lnTo>
                    <a:pt x="2485" y="549"/>
                  </a:lnTo>
                  <a:lnTo>
                    <a:pt x="2527" y="526"/>
                  </a:lnTo>
                  <a:lnTo>
                    <a:pt x="2570" y="507"/>
                  </a:lnTo>
                  <a:lnTo>
                    <a:pt x="2617" y="493"/>
                  </a:lnTo>
                  <a:lnTo>
                    <a:pt x="2665" y="485"/>
                  </a:lnTo>
                  <a:lnTo>
                    <a:pt x="2716" y="482"/>
                  </a:lnTo>
                  <a:lnTo>
                    <a:pt x="2766" y="485"/>
                  </a:lnTo>
                  <a:lnTo>
                    <a:pt x="2814" y="493"/>
                  </a:lnTo>
                  <a:lnTo>
                    <a:pt x="2861" y="507"/>
                  </a:lnTo>
                  <a:lnTo>
                    <a:pt x="2905" y="526"/>
                  </a:lnTo>
                  <a:lnTo>
                    <a:pt x="2947" y="549"/>
                  </a:lnTo>
                  <a:lnTo>
                    <a:pt x="2985" y="577"/>
                  </a:lnTo>
                  <a:lnTo>
                    <a:pt x="3020" y="608"/>
                  </a:lnTo>
                  <a:lnTo>
                    <a:pt x="3052" y="643"/>
                  </a:lnTo>
                  <a:lnTo>
                    <a:pt x="3079" y="682"/>
                  </a:lnTo>
                  <a:lnTo>
                    <a:pt x="3102" y="723"/>
                  </a:lnTo>
                  <a:lnTo>
                    <a:pt x="3121" y="768"/>
                  </a:lnTo>
                  <a:lnTo>
                    <a:pt x="3134" y="814"/>
                  </a:lnTo>
                  <a:lnTo>
                    <a:pt x="3143" y="863"/>
                  </a:lnTo>
                  <a:lnTo>
                    <a:pt x="3146" y="913"/>
                  </a:lnTo>
                  <a:lnTo>
                    <a:pt x="3144" y="960"/>
                  </a:lnTo>
                  <a:lnTo>
                    <a:pt x="3135" y="1005"/>
                  </a:lnTo>
                  <a:lnTo>
                    <a:pt x="3124" y="1048"/>
                  </a:lnTo>
                  <a:lnTo>
                    <a:pt x="3108" y="1090"/>
                  </a:lnTo>
                  <a:lnTo>
                    <a:pt x="3087" y="1130"/>
                  </a:lnTo>
                  <a:lnTo>
                    <a:pt x="3062" y="1167"/>
                  </a:lnTo>
                  <a:lnTo>
                    <a:pt x="3035" y="1201"/>
                  </a:lnTo>
                  <a:lnTo>
                    <a:pt x="3096" y="1201"/>
                  </a:lnTo>
                  <a:lnTo>
                    <a:pt x="3129" y="1203"/>
                  </a:lnTo>
                  <a:lnTo>
                    <a:pt x="3161" y="1213"/>
                  </a:lnTo>
                  <a:lnTo>
                    <a:pt x="3191" y="1226"/>
                  </a:lnTo>
                  <a:lnTo>
                    <a:pt x="3216" y="1244"/>
                  </a:lnTo>
                  <a:lnTo>
                    <a:pt x="3239" y="1267"/>
                  </a:lnTo>
                  <a:lnTo>
                    <a:pt x="3257" y="1292"/>
                  </a:lnTo>
                  <a:lnTo>
                    <a:pt x="3270" y="1322"/>
                  </a:lnTo>
                  <a:lnTo>
                    <a:pt x="3279" y="1352"/>
                  </a:lnTo>
                  <a:lnTo>
                    <a:pt x="3282" y="1386"/>
                  </a:lnTo>
                  <a:lnTo>
                    <a:pt x="3282" y="1911"/>
                  </a:lnTo>
                  <a:lnTo>
                    <a:pt x="3279" y="1942"/>
                  </a:lnTo>
                  <a:lnTo>
                    <a:pt x="3271" y="1973"/>
                  </a:lnTo>
                  <a:lnTo>
                    <a:pt x="3259" y="2001"/>
                  </a:lnTo>
                  <a:lnTo>
                    <a:pt x="3242" y="2025"/>
                  </a:lnTo>
                  <a:lnTo>
                    <a:pt x="3221" y="2048"/>
                  </a:lnTo>
                  <a:lnTo>
                    <a:pt x="3197" y="2066"/>
                  </a:lnTo>
                  <a:lnTo>
                    <a:pt x="3170" y="2080"/>
                  </a:lnTo>
                  <a:lnTo>
                    <a:pt x="3141" y="2089"/>
                  </a:lnTo>
                  <a:lnTo>
                    <a:pt x="3110" y="2095"/>
                  </a:lnTo>
                  <a:lnTo>
                    <a:pt x="3110" y="2790"/>
                  </a:lnTo>
                  <a:lnTo>
                    <a:pt x="3107" y="2825"/>
                  </a:lnTo>
                  <a:lnTo>
                    <a:pt x="3099" y="2860"/>
                  </a:lnTo>
                  <a:lnTo>
                    <a:pt x="3084" y="2892"/>
                  </a:lnTo>
                  <a:lnTo>
                    <a:pt x="3067" y="2921"/>
                  </a:lnTo>
                  <a:lnTo>
                    <a:pt x="3045" y="2947"/>
                  </a:lnTo>
                  <a:lnTo>
                    <a:pt x="3019" y="2969"/>
                  </a:lnTo>
                  <a:lnTo>
                    <a:pt x="2990" y="2988"/>
                  </a:lnTo>
                  <a:lnTo>
                    <a:pt x="2958" y="3001"/>
                  </a:lnTo>
                  <a:lnTo>
                    <a:pt x="2923" y="3009"/>
                  </a:lnTo>
                  <a:lnTo>
                    <a:pt x="2888" y="3012"/>
                  </a:lnTo>
                  <a:lnTo>
                    <a:pt x="2853" y="3009"/>
                  </a:lnTo>
                  <a:lnTo>
                    <a:pt x="2821" y="3002"/>
                  </a:lnTo>
                  <a:lnTo>
                    <a:pt x="2791" y="2990"/>
                  </a:lnTo>
                  <a:lnTo>
                    <a:pt x="2762" y="2973"/>
                  </a:lnTo>
                  <a:lnTo>
                    <a:pt x="2737" y="2953"/>
                  </a:lnTo>
                  <a:lnTo>
                    <a:pt x="2715" y="2930"/>
                  </a:lnTo>
                  <a:lnTo>
                    <a:pt x="2693" y="2953"/>
                  </a:lnTo>
                  <a:lnTo>
                    <a:pt x="2667" y="2973"/>
                  </a:lnTo>
                  <a:lnTo>
                    <a:pt x="2639" y="2990"/>
                  </a:lnTo>
                  <a:lnTo>
                    <a:pt x="2608" y="3002"/>
                  </a:lnTo>
                  <a:lnTo>
                    <a:pt x="2577" y="3009"/>
                  </a:lnTo>
                  <a:lnTo>
                    <a:pt x="2542" y="3012"/>
                  </a:lnTo>
                  <a:lnTo>
                    <a:pt x="2506" y="3009"/>
                  </a:lnTo>
                  <a:lnTo>
                    <a:pt x="2471" y="3001"/>
                  </a:lnTo>
                  <a:lnTo>
                    <a:pt x="2440" y="2988"/>
                  </a:lnTo>
                  <a:lnTo>
                    <a:pt x="2410" y="2969"/>
                  </a:lnTo>
                  <a:lnTo>
                    <a:pt x="2385" y="2947"/>
                  </a:lnTo>
                  <a:lnTo>
                    <a:pt x="2362" y="2921"/>
                  </a:lnTo>
                  <a:lnTo>
                    <a:pt x="2345" y="2892"/>
                  </a:lnTo>
                  <a:lnTo>
                    <a:pt x="2331" y="2860"/>
                  </a:lnTo>
                  <a:lnTo>
                    <a:pt x="2323" y="2825"/>
                  </a:lnTo>
                  <a:lnTo>
                    <a:pt x="2319" y="2790"/>
                  </a:lnTo>
                  <a:lnTo>
                    <a:pt x="2319" y="2095"/>
                  </a:lnTo>
                  <a:lnTo>
                    <a:pt x="2289" y="2089"/>
                  </a:lnTo>
                  <a:lnTo>
                    <a:pt x="2259" y="2080"/>
                  </a:lnTo>
                  <a:lnTo>
                    <a:pt x="2232" y="2066"/>
                  </a:lnTo>
                  <a:lnTo>
                    <a:pt x="2208" y="2048"/>
                  </a:lnTo>
                  <a:lnTo>
                    <a:pt x="2188" y="2025"/>
                  </a:lnTo>
                  <a:lnTo>
                    <a:pt x="2171" y="2001"/>
                  </a:lnTo>
                  <a:lnTo>
                    <a:pt x="2158" y="1973"/>
                  </a:lnTo>
                  <a:lnTo>
                    <a:pt x="2150" y="1942"/>
                  </a:lnTo>
                  <a:lnTo>
                    <a:pt x="2147" y="1911"/>
                  </a:lnTo>
                  <a:lnTo>
                    <a:pt x="2147" y="1565"/>
                  </a:lnTo>
                  <a:lnTo>
                    <a:pt x="2124" y="1584"/>
                  </a:lnTo>
                  <a:lnTo>
                    <a:pt x="2096" y="1598"/>
                  </a:lnTo>
                  <a:lnTo>
                    <a:pt x="2068" y="1608"/>
                  </a:lnTo>
                  <a:lnTo>
                    <a:pt x="2036" y="1613"/>
                  </a:lnTo>
                  <a:lnTo>
                    <a:pt x="2036" y="2308"/>
                  </a:lnTo>
                  <a:lnTo>
                    <a:pt x="2033" y="2344"/>
                  </a:lnTo>
                  <a:lnTo>
                    <a:pt x="2025" y="2378"/>
                  </a:lnTo>
                  <a:lnTo>
                    <a:pt x="2011" y="2410"/>
                  </a:lnTo>
                  <a:lnTo>
                    <a:pt x="1993" y="2440"/>
                  </a:lnTo>
                  <a:lnTo>
                    <a:pt x="1971" y="2465"/>
                  </a:lnTo>
                  <a:lnTo>
                    <a:pt x="1945" y="2488"/>
                  </a:lnTo>
                  <a:lnTo>
                    <a:pt x="1916" y="2505"/>
                  </a:lnTo>
                  <a:lnTo>
                    <a:pt x="1884" y="2519"/>
                  </a:lnTo>
                  <a:lnTo>
                    <a:pt x="1850" y="2527"/>
                  </a:lnTo>
                  <a:lnTo>
                    <a:pt x="1814" y="2530"/>
                  </a:lnTo>
                  <a:lnTo>
                    <a:pt x="1780" y="2527"/>
                  </a:lnTo>
                  <a:lnTo>
                    <a:pt x="1747" y="2520"/>
                  </a:lnTo>
                  <a:lnTo>
                    <a:pt x="1717" y="2508"/>
                  </a:lnTo>
                  <a:lnTo>
                    <a:pt x="1688" y="2492"/>
                  </a:lnTo>
                  <a:lnTo>
                    <a:pt x="1663" y="2471"/>
                  </a:lnTo>
                  <a:lnTo>
                    <a:pt x="1641" y="2448"/>
                  </a:lnTo>
                  <a:lnTo>
                    <a:pt x="1619" y="2471"/>
                  </a:lnTo>
                  <a:lnTo>
                    <a:pt x="1593" y="2492"/>
                  </a:lnTo>
                  <a:lnTo>
                    <a:pt x="1566" y="2508"/>
                  </a:lnTo>
                  <a:lnTo>
                    <a:pt x="1535" y="2520"/>
                  </a:lnTo>
                  <a:lnTo>
                    <a:pt x="1502" y="2527"/>
                  </a:lnTo>
                  <a:lnTo>
                    <a:pt x="1468" y="2530"/>
                  </a:lnTo>
                  <a:lnTo>
                    <a:pt x="1432" y="2527"/>
                  </a:lnTo>
                  <a:lnTo>
                    <a:pt x="1398" y="2519"/>
                  </a:lnTo>
                  <a:lnTo>
                    <a:pt x="1366" y="2506"/>
                  </a:lnTo>
                  <a:lnTo>
                    <a:pt x="1337" y="2488"/>
                  </a:lnTo>
                  <a:lnTo>
                    <a:pt x="1311" y="2465"/>
                  </a:lnTo>
                  <a:lnTo>
                    <a:pt x="1289" y="2440"/>
                  </a:lnTo>
                  <a:lnTo>
                    <a:pt x="1271" y="2410"/>
                  </a:lnTo>
                  <a:lnTo>
                    <a:pt x="1258" y="2378"/>
                  </a:lnTo>
                  <a:lnTo>
                    <a:pt x="1248" y="2344"/>
                  </a:lnTo>
                  <a:lnTo>
                    <a:pt x="1246" y="2308"/>
                  </a:lnTo>
                  <a:lnTo>
                    <a:pt x="1246" y="1613"/>
                  </a:lnTo>
                  <a:lnTo>
                    <a:pt x="1215" y="1608"/>
                  </a:lnTo>
                  <a:lnTo>
                    <a:pt x="1185" y="1598"/>
                  </a:lnTo>
                  <a:lnTo>
                    <a:pt x="1159" y="1584"/>
                  </a:lnTo>
                  <a:lnTo>
                    <a:pt x="1134" y="1565"/>
                  </a:lnTo>
                  <a:lnTo>
                    <a:pt x="1134" y="1911"/>
                  </a:lnTo>
                  <a:lnTo>
                    <a:pt x="1132" y="1942"/>
                  </a:lnTo>
                  <a:lnTo>
                    <a:pt x="1124" y="1973"/>
                  </a:lnTo>
                  <a:lnTo>
                    <a:pt x="1112" y="2001"/>
                  </a:lnTo>
                  <a:lnTo>
                    <a:pt x="1094" y="2025"/>
                  </a:lnTo>
                  <a:lnTo>
                    <a:pt x="1074" y="2048"/>
                  </a:lnTo>
                  <a:lnTo>
                    <a:pt x="1050" y="2066"/>
                  </a:lnTo>
                  <a:lnTo>
                    <a:pt x="1023" y="2080"/>
                  </a:lnTo>
                  <a:lnTo>
                    <a:pt x="993" y="2089"/>
                  </a:lnTo>
                  <a:lnTo>
                    <a:pt x="962" y="2095"/>
                  </a:lnTo>
                  <a:lnTo>
                    <a:pt x="962" y="2790"/>
                  </a:lnTo>
                  <a:lnTo>
                    <a:pt x="960" y="2825"/>
                  </a:lnTo>
                  <a:lnTo>
                    <a:pt x="951" y="2860"/>
                  </a:lnTo>
                  <a:lnTo>
                    <a:pt x="937" y="2892"/>
                  </a:lnTo>
                  <a:lnTo>
                    <a:pt x="919" y="2921"/>
                  </a:lnTo>
                  <a:lnTo>
                    <a:pt x="898" y="2947"/>
                  </a:lnTo>
                  <a:lnTo>
                    <a:pt x="871" y="2969"/>
                  </a:lnTo>
                  <a:lnTo>
                    <a:pt x="843" y="2987"/>
                  </a:lnTo>
                  <a:lnTo>
                    <a:pt x="810" y="3001"/>
                  </a:lnTo>
                  <a:lnTo>
                    <a:pt x="776" y="3009"/>
                  </a:lnTo>
                  <a:lnTo>
                    <a:pt x="741" y="3012"/>
                  </a:lnTo>
                  <a:lnTo>
                    <a:pt x="706" y="3009"/>
                  </a:lnTo>
                  <a:lnTo>
                    <a:pt x="673" y="3002"/>
                  </a:lnTo>
                  <a:lnTo>
                    <a:pt x="643" y="2990"/>
                  </a:lnTo>
                  <a:lnTo>
                    <a:pt x="615" y="2973"/>
                  </a:lnTo>
                  <a:lnTo>
                    <a:pt x="590" y="2953"/>
                  </a:lnTo>
                  <a:lnTo>
                    <a:pt x="567" y="2930"/>
                  </a:lnTo>
                  <a:lnTo>
                    <a:pt x="545" y="2953"/>
                  </a:lnTo>
                  <a:lnTo>
                    <a:pt x="520" y="2973"/>
                  </a:lnTo>
                  <a:lnTo>
                    <a:pt x="492" y="2990"/>
                  </a:lnTo>
                  <a:lnTo>
                    <a:pt x="461" y="3002"/>
                  </a:lnTo>
                  <a:lnTo>
                    <a:pt x="428" y="3009"/>
                  </a:lnTo>
                  <a:lnTo>
                    <a:pt x="395" y="3012"/>
                  </a:lnTo>
                  <a:lnTo>
                    <a:pt x="358" y="3009"/>
                  </a:lnTo>
                  <a:lnTo>
                    <a:pt x="324" y="3001"/>
                  </a:lnTo>
                  <a:lnTo>
                    <a:pt x="293" y="2987"/>
                  </a:lnTo>
                  <a:lnTo>
                    <a:pt x="263" y="2969"/>
                  </a:lnTo>
                  <a:lnTo>
                    <a:pt x="238" y="2947"/>
                  </a:lnTo>
                  <a:lnTo>
                    <a:pt x="215" y="2921"/>
                  </a:lnTo>
                  <a:lnTo>
                    <a:pt x="197" y="2892"/>
                  </a:lnTo>
                  <a:lnTo>
                    <a:pt x="184" y="2860"/>
                  </a:lnTo>
                  <a:lnTo>
                    <a:pt x="175" y="2825"/>
                  </a:lnTo>
                  <a:lnTo>
                    <a:pt x="172" y="2790"/>
                  </a:lnTo>
                  <a:lnTo>
                    <a:pt x="172" y="2095"/>
                  </a:lnTo>
                  <a:lnTo>
                    <a:pt x="141" y="2089"/>
                  </a:lnTo>
                  <a:lnTo>
                    <a:pt x="112" y="2080"/>
                  </a:lnTo>
                  <a:lnTo>
                    <a:pt x="85" y="2066"/>
                  </a:lnTo>
                  <a:lnTo>
                    <a:pt x="61" y="2048"/>
                  </a:lnTo>
                  <a:lnTo>
                    <a:pt x="41" y="2025"/>
                  </a:lnTo>
                  <a:lnTo>
                    <a:pt x="23" y="2001"/>
                  </a:lnTo>
                  <a:lnTo>
                    <a:pt x="10" y="1973"/>
                  </a:lnTo>
                  <a:lnTo>
                    <a:pt x="3" y="1942"/>
                  </a:lnTo>
                  <a:lnTo>
                    <a:pt x="0" y="1911"/>
                  </a:lnTo>
                  <a:lnTo>
                    <a:pt x="0" y="1386"/>
                  </a:lnTo>
                  <a:lnTo>
                    <a:pt x="3" y="1352"/>
                  </a:lnTo>
                  <a:lnTo>
                    <a:pt x="11" y="1322"/>
                  </a:lnTo>
                  <a:lnTo>
                    <a:pt x="26" y="1292"/>
                  </a:lnTo>
                  <a:lnTo>
                    <a:pt x="44" y="1267"/>
                  </a:lnTo>
                  <a:lnTo>
                    <a:pt x="66" y="1244"/>
                  </a:lnTo>
                  <a:lnTo>
                    <a:pt x="92" y="1226"/>
                  </a:lnTo>
                  <a:lnTo>
                    <a:pt x="120" y="1213"/>
                  </a:lnTo>
                  <a:lnTo>
                    <a:pt x="152" y="1203"/>
                  </a:lnTo>
                  <a:lnTo>
                    <a:pt x="186" y="1201"/>
                  </a:lnTo>
                  <a:lnTo>
                    <a:pt x="250" y="1201"/>
                  </a:lnTo>
                  <a:lnTo>
                    <a:pt x="221" y="1167"/>
                  </a:lnTo>
                  <a:lnTo>
                    <a:pt x="198" y="1130"/>
                  </a:lnTo>
                  <a:lnTo>
                    <a:pt x="176" y="1090"/>
                  </a:lnTo>
                  <a:lnTo>
                    <a:pt x="160" y="1048"/>
                  </a:lnTo>
                  <a:lnTo>
                    <a:pt x="148" y="1005"/>
                  </a:lnTo>
                  <a:lnTo>
                    <a:pt x="141" y="960"/>
                  </a:lnTo>
                  <a:lnTo>
                    <a:pt x="139" y="913"/>
                  </a:lnTo>
                  <a:lnTo>
                    <a:pt x="141" y="863"/>
                  </a:lnTo>
                  <a:lnTo>
                    <a:pt x="150" y="814"/>
                  </a:lnTo>
                  <a:lnTo>
                    <a:pt x="163" y="768"/>
                  </a:lnTo>
                  <a:lnTo>
                    <a:pt x="183" y="723"/>
                  </a:lnTo>
                  <a:lnTo>
                    <a:pt x="205" y="682"/>
                  </a:lnTo>
                  <a:lnTo>
                    <a:pt x="233" y="643"/>
                  </a:lnTo>
                  <a:lnTo>
                    <a:pt x="264" y="608"/>
                  </a:lnTo>
                  <a:lnTo>
                    <a:pt x="300" y="577"/>
                  </a:lnTo>
                  <a:lnTo>
                    <a:pt x="338" y="549"/>
                  </a:lnTo>
                  <a:lnTo>
                    <a:pt x="379" y="526"/>
                  </a:lnTo>
                  <a:lnTo>
                    <a:pt x="423" y="507"/>
                  </a:lnTo>
                  <a:lnTo>
                    <a:pt x="470" y="493"/>
                  </a:lnTo>
                  <a:lnTo>
                    <a:pt x="518" y="485"/>
                  </a:lnTo>
                  <a:lnTo>
                    <a:pt x="569" y="482"/>
                  </a:lnTo>
                  <a:lnTo>
                    <a:pt x="619" y="485"/>
                  </a:lnTo>
                  <a:lnTo>
                    <a:pt x="667" y="493"/>
                  </a:lnTo>
                  <a:lnTo>
                    <a:pt x="714" y="507"/>
                  </a:lnTo>
                  <a:lnTo>
                    <a:pt x="758" y="526"/>
                  </a:lnTo>
                  <a:lnTo>
                    <a:pt x="800" y="549"/>
                  </a:lnTo>
                  <a:lnTo>
                    <a:pt x="837" y="577"/>
                  </a:lnTo>
                  <a:lnTo>
                    <a:pt x="873" y="608"/>
                  </a:lnTo>
                  <a:lnTo>
                    <a:pt x="905" y="643"/>
                  </a:lnTo>
                  <a:lnTo>
                    <a:pt x="932" y="682"/>
                  </a:lnTo>
                  <a:lnTo>
                    <a:pt x="955" y="723"/>
                  </a:lnTo>
                  <a:lnTo>
                    <a:pt x="974" y="768"/>
                  </a:lnTo>
                  <a:lnTo>
                    <a:pt x="987" y="814"/>
                  </a:lnTo>
                  <a:lnTo>
                    <a:pt x="996" y="863"/>
                  </a:lnTo>
                  <a:lnTo>
                    <a:pt x="999" y="913"/>
                  </a:lnTo>
                  <a:lnTo>
                    <a:pt x="997" y="960"/>
                  </a:lnTo>
                  <a:lnTo>
                    <a:pt x="988" y="1005"/>
                  </a:lnTo>
                  <a:lnTo>
                    <a:pt x="977" y="1048"/>
                  </a:lnTo>
                  <a:lnTo>
                    <a:pt x="960" y="1090"/>
                  </a:lnTo>
                  <a:lnTo>
                    <a:pt x="939" y="1130"/>
                  </a:lnTo>
                  <a:lnTo>
                    <a:pt x="915" y="1167"/>
                  </a:lnTo>
                  <a:lnTo>
                    <a:pt x="887" y="1201"/>
                  </a:lnTo>
                  <a:lnTo>
                    <a:pt x="950" y="1201"/>
                  </a:lnTo>
                  <a:lnTo>
                    <a:pt x="977" y="1203"/>
                  </a:lnTo>
                  <a:lnTo>
                    <a:pt x="1005" y="1210"/>
                  </a:lnTo>
                  <a:lnTo>
                    <a:pt x="1029" y="1220"/>
                  </a:lnTo>
                  <a:lnTo>
                    <a:pt x="1053" y="1233"/>
                  </a:lnTo>
                  <a:lnTo>
                    <a:pt x="1074" y="1249"/>
                  </a:lnTo>
                  <a:lnTo>
                    <a:pt x="1074" y="904"/>
                  </a:lnTo>
                  <a:lnTo>
                    <a:pt x="1077" y="871"/>
                  </a:lnTo>
                  <a:lnTo>
                    <a:pt x="1085" y="840"/>
                  </a:lnTo>
                  <a:lnTo>
                    <a:pt x="1099" y="810"/>
                  </a:lnTo>
                  <a:lnTo>
                    <a:pt x="1117" y="785"/>
                  </a:lnTo>
                  <a:lnTo>
                    <a:pt x="1139" y="763"/>
                  </a:lnTo>
                  <a:lnTo>
                    <a:pt x="1165" y="744"/>
                  </a:lnTo>
                  <a:lnTo>
                    <a:pt x="1194" y="731"/>
                  </a:lnTo>
                  <a:lnTo>
                    <a:pt x="1225" y="723"/>
                  </a:lnTo>
                  <a:lnTo>
                    <a:pt x="1259" y="720"/>
                  </a:lnTo>
                  <a:lnTo>
                    <a:pt x="1324" y="720"/>
                  </a:lnTo>
                  <a:lnTo>
                    <a:pt x="1295" y="685"/>
                  </a:lnTo>
                  <a:lnTo>
                    <a:pt x="1271" y="648"/>
                  </a:lnTo>
                  <a:lnTo>
                    <a:pt x="1251" y="608"/>
                  </a:lnTo>
                  <a:lnTo>
                    <a:pt x="1234" y="567"/>
                  </a:lnTo>
                  <a:lnTo>
                    <a:pt x="1222" y="523"/>
                  </a:lnTo>
                  <a:lnTo>
                    <a:pt x="1215" y="478"/>
                  </a:lnTo>
                  <a:lnTo>
                    <a:pt x="1212" y="431"/>
                  </a:lnTo>
                  <a:lnTo>
                    <a:pt x="1215" y="381"/>
                  </a:lnTo>
                  <a:lnTo>
                    <a:pt x="1223" y="332"/>
                  </a:lnTo>
                  <a:lnTo>
                    <a:pt x="1237" y="286"/>
                  </a:lnTo>
                  <a:lnTo>
                    <a:pt x="1256" y="242"/>
                  </a:lnTo>
                  <a:lnTo>
                    <a:pt x="1279" y="200"/>
                  </a:lnTo>
                  <a:lnTo>
                    <a:pt x="1307" y="161"/>
                  </a:lnTo>
                  <a:lnTo>
                    <a:pt x="1338" y="127"/>
                  </a:lnTo>
                  <a:lnTo>
                    <a:pt x="1373" y="95"/>
                  </a:lnTo>
                  <a:lnTo>
                    <a:pt x="1412" y="67"/>
                  </a:lnTo>
                  <a:lnTo>
                    <a:pt x="1454" y="44"/>
                  </a:lnTo>
                  <a:lnTo>
                    <a:pt x="1497" y="26"/>
                  </a:lnTo>
                  <a:lnTo>
                    <a:pt x="1543" y="11"/>
                  </a:lnTo>
                  <a:lnTo>
                    <a:pt x="1592" y="3"/>
                  </a:lnTo>
                  <a:lnTo>
                    <a:pt x="1642" y="0"/>
                  </a:lnTo>
                  <a:close/>
                </a:path>
              </a:pathLst>
            </a:custGeom>
            <a:solidFill>
              <a:srgbClr val="35842B"/>
            </a:solidFill>
            <a:ln>
              <a:noFill/>
            </a:ln>
            <a:extLst/>
          </p:spPr>
          <p:txBody>
            <a:bodyPr/>
            <a:lstStyle/>
            <a:p>
              <a:endParaRPr lang=""/>
            </a:p>
          </p:txBody>
        </p:sp>
        <p:sp>
          <p:nvSpPr>
            <p:cNvPr id="179" name="TextBox 33"/>
            <p:cNvSpPr txBox="1">
              <a:spLocks noChangeArrowheads="1"/>
            </p:cNvSpPr>
            <p:nvPr/>
          </p:nvSpPr>
          <p:spPr bwMode="auto">
            <a:xfrm>
              <a:off x="3728521" y="5952992"/>
              <a:ext cx="11742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uk-UA"/>
              </a:defPPr>
              <a:lvl1pPr eaLnBrk="1" hangingPunct="1">
                <a:buClr>
                  <a:srgbClr val="000000"/>
                </a:buClr>
                <a:buFont typeface="Arial" panose="020B0604020202020204" pitchFamily="34" charset="0"/>
                <a:buNone/>
                <a:defRPr>
                  <a:solidFill>
                    <a:srgbClr val="7F7F7F"/>
                  </a:solidFill>
                  <a:latin typeface="Calibri" panose="020F0502020204030204" pitchFamily="34" charset="0"/>
                  <a:cs typeface="Calibri" panose="020F050202020403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uk-UA" altLang="uk-UA" dirty="0"/>
                <a:t>2</a:t>
              </a:r>
              <a:r>
                <a:rPr lang="uk-UA" altLang="uk-UA" dirty="0" smtClean="0"/>
                <a:t>88 </a:t>
              </a:r>
              <a:r>
                <a:rPr lang="uk-UA" altLang="uk-UA" sz="1100" dirty="0" smtClean="0"/>
                <a:t>осіб/зміну</a:t>
              </a:r>
              <a:endParaRPr lang="uk-UA" altLang="uk-UA" sz="1100" dirty="0"/>
            </a:p>
          </p:txBody>
        </p:sp>
        <p:cxnSp>
          <p:nvCxnSpPr>
            <p:cNvPr id="186" name="Straight Connector 8">
              <a:extLst/>
            </p:cNvPr>
            <p:cNvCxnSpPr/>
            <p:nvPr/>
          </p:nvCxnSpPr>
          <p:spPr>
            <a:xfrm>
              <a:off x="3591074" y="5937657"/>
              <a:ext cx="1908000" cy="0"/>
            </a:xfrm>
            <a:prstGeom prst="line">
              <a:avLst/>
            </a:prstGeom>
            <a:ln>
              <a:solidFill>
                <a:srgbClr val="298F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14"/>
          <p:cNvGrpSpPr/>
          <p:nvPr/>
        </p:nvGrpSpPr>
        <p:grpSpPr>
          <a:xfrm>
            <a:off x="354675" y="4373013"/>
            <a:ext cx="2275749" cy="1810813"/>
            <a:chOff x="354675" y="4427738"/>
            <a:chExt cx="2275749" cy="1810813"/>
          </a:xfrm>
        </p:grpSpPr>
        <p:sp>
          <p:nvSpPr>
            <p:cNvPr id="68681" name="TextBox 111"/>
            <p:cNvSpPr txBox="1">
              <a:spLocks noChangeArrowheads="1"/>
            </p:cNvSpPr>
            <p:nvPr/>
          </p:nvSpPr>
          <p:spPr bwMode="auto">
            <a:xfrm>
              <a:off x="402869" y="5085517"/>
              <a:ext cx="1059868" cy="379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>
                  <a:solidFill>
                    <a:srgbClr val="7F7F7F"/>
                  </a:solidFill>
                  <a:latin typeface="Calibri" panose="020F0502020204030204" pitchFamily="34" charset="0"/>
                </a:rPr>
                <a:t>Залишкова вартість</a:t>
              </a:r>
            </a:p>
          </p:txBody>
        </p:sp>
        <p:sp>
          <p:nvSpPr>
            <p:cNvPr id="68682" name="TextBox 112"/>
            <p:cNvSpPr txBox="1">
              <a:spLocks noChangeArrowheads="1"/>
            </p:cNvSpPr>
            <p:nvPr/>
          </p:nvSpPr>
          <p:spPr bwMode="auto">
            <a:xfrm>
              <a:off x="1502362" y="4797747"/>
              <a:ext cx="61319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>
                  <a:solidFill>
                    <a:srgbClr val="A6A6A6"/>
                  </a:solidFill>
                  <a:latin typeface="Calibri" panose="020F0502020204030204" pitchFamily="34" charset="0"/>
                </a:rPr>
                <a:t>ДФРР</a:t>
              </a:r>
            </a:p>
          </p:txBody>
        </p:sp>
        <p:sp>
          <p:nvSpPr>
            <p:cNvPr id="68683" name="TextBox 119"/>
            <p:cNvSpPr txBox="1">
              <a:spLocks noChangeArrowheads="1"/>
            </p:cNvSpPr>
            <p:nvPr/>
          </p:nvSpPr>
          <p:spPr bwMode="auto">
            <a:xfrm>
              <a:off x="1502362" y="5298229"/>
              <a:ext cx="797789" cy="379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>
                  <a:solidFill>
                    <a:srgbClr val="A6A6A6"/>
                  </a:solidFill>
                  <a:latin typeface="Calibri" panose="020F0502020204030204" pitchFamily="34" charset="0"/>
                </a:rPr>
                <a:t>Місцеві бюджети</a:t>
              </a:r>
            </a:p>
          </p:txBody>
        </p:sp>
        <p:sp>
          <p:nvSpPr>
            <p:cNvPr id="68684" name="TextBox 120"/>
            <p:cNvSpPr txBox="1">
              <a:spLocks noChangeArrowheads="1"/>
            </p:cNvSpPr>
            <p:nvPr/>
          </p:nvSpPr>
          <p:spPr bwMode="auto">
            <a:xfrm>
              <a:off x="1285066" y="4545286"/>
              <a:ext cx="1345358" cy="233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600" dirty="0" smtClean="0">
                  <a:solidFill>
                    <a:srgbClr val="7F7F7F"/>
                  </a:solidFill>
                  <a:latin typeface="Calibri" panose="020F0502020204030204" pitchFamily="34" charset="0"/>
                </a:rPr>
                <a:t>130,5 </a:t>
              </a:r>
              <a:r>
                <a:rPr lang="uk-UA" altLang="uk-UA" sz="1200" dirty="0">
                  <a:solidFill>
                    <a:srgbClr val="7F7F7F"/>
                  </a:solidFill>
                  <a:latin typeface="Calibri" panose="020F0502020204030204" pitchFamily="34" charset="0"/>
                </a:rPr>
                <a:t>млн грн</a:t>
              </a:r>
            </a:p>
          </p:txBody>
        </p:sp>
        <p:sp>
          <p:nvSpPr>
            <p:cNvPr id="68685" name="TextBox 121"/>
            <p:cNvSpPr txBox="1">
              <a:spLocks noChangeArrowheads="1"/>
            </p:cNvSpPr>
            <p:nvPr/>
          </p:nvSpPr>
          <p:spPr bwMode="auto">
            <a:xfrm>
              <a:off x="453728" y="5351490"/>
              <a:ext cx="1009009" cy="238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90,2 </a:t>
              </a:r>
              <a:r>
                <a:rPr lang="uk-UA" altLang="uk-UA" sz="1100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млн </a:t>
              </a:r>
              <a:r>
                <a:rPr lang="uk-UA" altLang="uk-UA" sz="1100" dirty="0">
                  <a:solidFill>
                    <a:schemeClr val="tx1"/>
                  </a:solidFill>
                  <a:latin typeface="Calibri" panose="020F0502020204030204" pitchFamily="34" charset="0"/>
                </a:rPr>
                <a:t>грн</a:t>
              </a:r>
            </a:p>
          </p:txBody>
        </p:sp>
        <p:cxnSp>
          <p:nvCxnSpPr>
            <p:cNvPr id="127" name="Straight Connector 8">
              <a:extLst/>
            </p:cNvPr>
            <p:cNvCxnSpPr/>
            <p:nvPr/>
          </p:nvCxnSpPr>
          <p:spPr>
            <a:xfrm>
              <a:off x="600544" y="4756232"/>
              <a:ext cx="1908000" cy="0"/>
            </a:xfrm>
            <a:prstGeom prst="line">
              <a:avLst/>
            </a:prstGeom>
            <a:ln>
              <a:solidFill>
                <a:srgbClr val="C63E9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Group 199"/>
            <p:cNvGrpSpPr>
              <a:grpSpLocks/>
            </p:cNvGrpSpPr>
            <p:nvPr/>
          </p:nvGrpSpPr>
          <p:grpSpPr bwMode="auto">
            <a:xfrm>
              <a:off x="354675" y="4545174"/>
              <a:ext cx="248400" cy="248400"/>
              <a:chOff x="-1048" y="230"/>
              <a:chExt cx="374" cy="382"/>
            </a:xfrm>
            <a:solidFill>
              <a:srgbClr val="C63E96"/>
            </a:solidFill>
          </p:grpSpPr>
          <p:sp>
            <p:nvSpPr>
              <p:cNvPr id="131" name="Freeform 201"/>
              <p:cNvSpPr>
                <a:spLocks noEditPoints="1"/>
              </p:cNvSpPr>
              <p:nvPr/>
            </p:nvSpPr>
            <p:spPr bwMode="auto">
              <a:xfrm>
                <a:off x="-1048" y="351"/>
                <a:ext cx="374" cy="261"/>
              </a:xfrm>
              <a:custGeom>
                <a:avLst/>
                <a:gdLst>
                  <a:gd name="T0" fmla="*/ 3088 w 3362"/>
                  <a:gd name="T1" fmla="*/ 2101 h 2350"/>
                  <a:gd name="T2" fmla="*/ 2703 w 3362"/>
                  <a:gd name="T3" fmla="*/ 2119 h 2350"/>
                  <a:gd name="T4" fmla="*/ 2492 w 3362"/>
                  <a:gd name="T5" fmla="*/ 2216 h 2350"/>
                  <a:gd name="T6" fmla="*/ 3143 w 3362"/>
                  <a:gd name="T7" fmla="*/ 2203 h 2350"/>
                  <a:gd name="T8" fmla="*/ 3199 w 3362"/>
                  <a:gd name="T9" fmla="*/ 1850 h 2350"/>
                  <a:gd name="T10" fmla="*/ 2928 w 3362"/>
                  <a:gd name="T11" fmla="*/ 1887 h 2350"/>
                  <a:gd name="T12" fmla="*/ 2551 w 3362"/>
                  <a:gd name="T13" fmla="*/ 1885 h 2350"/>
                  <a:gd name="T14" fmla="*/ 2673 w 3362"/>
                  <a:gd name="T15" fmla="*/ 2003 h 2350"/>
                  <a:gd name="T16" fmla="*/ 3031 w 3362"/>
                  <a:gd name="T17" fmla="*/ 1991 h 2350"/>
                  <a:gd name="T18" fmla="*/ 3196 w 3362"/>
                  <a:gd name="T19" fmla="*/ 1960 h 2350"/>
                  <a:gd name="T20" fmla="*/ 3238 w 3362"/>
                  <a:gd name="T21" fmla="*/ 1607 h 2350"/>
                  <a:gd name="T22" fmla="*/ 3026 w 3362"/>
                  <a:gd name="T23" fmla="*/ 1651 h 2350"/>
                  <a:gd name="T24" fmla="*/ 2563 w 3362"/>
                  <a:gd name="T25" fmla="*/ 1653 h 2350"/>
                  <a:gd name="T26" fmla="*/ 2709 w 3362"/>
                  <a:gd name="T27" fmla="*/ 1775 h 2350"/>
                  <a:gd name="T28" fmla="*/ 3031 w 3362"/>
                  <a:gd name="T29" fmla="*/ 1763 h 2350"/>
                  <a:gd name="T30" fmla="*/ 3176 w 3362"/>
                  <a:gd name="T31" fmla="*/ 1737 h 2350"/>
                  <a:gd name="T32" fmla="*/ 2072 w 3362"/>
                  <a:gd name="T33" fmla="*/ 1548 h 2350"/>
                  <a:gd name="T34" fmla="*/ 1919 w 3362"/>
                  <a:gd name="T35" fmla="*/ 1591 h 2350"/>
                  <a:gd name="T36" fmla="*/ 1757 w 3362"/>
                  <a:gd name="T37" fmla="*/ 1785 h 2350"/>
                  <a:gd name="T38" fmla="*/ 1747 w 3362"/>
                  <a:gd name="T39" fmla="*/ 1955 h 2350"/>
                  <a:gd name="T40" fmla="*/ 1954 w 3362"/>
                  <a:gd name="T41" fmla="*/ 2208 h 2350"/>
                  <a:gd name="T42" fmla="*/ 2388 w 3362"/>
                  <a:gd name="T43" fmla="*/ 2065 h 2350"/>
                  <a:gd name="T44" fmla="*/ 2309 w 3362"/>
                  <a:gd name="T45" fmla="*/ 1626 h 2350"/>
                  <a:gd name="T46" fmla="*/ 2078 w 3362"/>
                  <a:gd name="T47" fmla="*/ 1548 h 2350"/>
                  <a:gd name="T48" fmla="*/ 3088 w 3362"/>
                  <a:gd name="T49" fmla="*/ 1414 h 2350"/>
                  <a:gd name="T50" fmla="*/ 2623 w 3362"/>
                  <a:gd name="T51" fmla="*/ 1428 h 2350"/>
                  <a:gd name="T52" fmla="*/ 2517 w 3362"/>
                  <a:gd name="T53" fmla="*/ 1531 h 2350"/>
                  <a:gd name="T54" fmla="*/ 2960 w 3362"/>
                  <a:gd name="T55" fmla="*/ 1540 h 2350"/>
                  <a:gd name="T56" fmla="*/ 3153 w 3362"/>
                  <a:gd name="T57" fmla="*/ 1513 h 2350"/>
                  <a:gd name="T58" fmla="*/ 3246 w 3362"/>
                  <a:gd name="T59" fmla="*/ 1482 h 2350"/>
                  <a:gd name="T60" fmla="*/ 3143 w 3362"/>
                  <a:gd name="T61" fmla="*/ 1174 h 2350"/>
                  <a:gd name="T62" fmla="*/ 2829 w 3362"/>
                  <a:gd name="T63" fmla="*/ 1203 h 2350"/>
                  <a:gd name="T64" fmla="*/ 2357 w 3362"/>
                  <a:gd name="T65" fmla="*/ 1269 h 2350"/>
                  <a:gd name="T66" fmla="*/ 2875 w 3362"/>
                  <a:gd name="T67" fmla="*/ 1316 h 2350"/>
                  <a:gd name="T68" fmla="*/ 3096 w 3362"/>
                  <a:gd name="T69" fmla="*/ 1295 h 2350"/>
                  <a:gd name="T70" fmla="*/ 3213 w 3362"/>
                  <a:gd name="T71" fmla="*/ 1268 h 2350"/>
                  <a:gd name="T72" fmla="*/ 2514 w 3362"/>
                  <a:gd name="T73" fmla="*/ 952 h 2350"/>
                  <a:gd name="T74" fmla="*/ 2377 w 3362"/>
                  <a:gd name="T75" fmla="*/ 1046 h 2350"/>
                  <a:gd name="T76" fmla="*/ 2550 w 3362"/>
                  <a:gd name="T77" fmla="*/ 1077 h 2350"/>
                  <a:gd name="T78" fmla="*/ 2783 w 3362"/>
                  <a:gd name="T79" fmla="*/ 1088 h 2350"/>
                  <a:gd name="T80" fmla="*/ 3015 w 3362"/>
                  <a:gd name="T81" fmla="*/ 1077 h 2350"/>
                  <a:gd name="T82" fmla="*/ 3203 w 3362"/>
                  <a:gd name="T83" fmla="*/ 1041 h 2350"/>
                  <a:gd name="T84" fmla="*/ 3052 w 3362"/>
                  <a:gd name="T85" fmla="*/ 952 h 2350"/>
                  <a:gd name="T86" fmla="*/ 936 w 3362"/>
                  <a:gd name="T87" fmla="*/ 480 h 2350"/>
                  <a:gd name="T88" fmla="*/ 457 w 3362"/>
                  <a:gd name="T89" fmla="*/ 1020 h 2350"/>
                  <a:gd name="T90" fmla="*/ 501 w 3362"/>
                  <a:gd name="T91" fmla="*/ 1306 h 2350"/>
                  <a:gd name="T92" fmla="*/ 697 w 3362"/>
                  <a:gd name="T93" fmla="*/ 837 h 2350"/>
                  <a:gd name="T94" fmla="*/ 1219 w 3362"/>
                  <a:gd name="T95" fmla="*/ 516 h 2350"/>
                  <a:gd name="T96" fmla="*/ 1157 w 3362"/>
                  <a:gd name="T97" fmla="*/ 0 h 2350"/>
                  <a:gd name="T98" fmla="*/ 2387 w 3362"/>
                  <a:gd name="T99" fmla="*/ 444 h 2350"/>
                  <a:gd name="T100" fmla="*/ 2954 w 3362"/>
                  <a:gd name="T101" fmla="*/ 815 h 2350"/>
                  <a:gd name="T102" fmla="*/ 3358 w 3362"/>
                  <a:gd name="T103" fmla="*/ 1014 h 2350"/>
                  <a:gd name="T104" fmla="*/ 3303 w 3362"/>
                  <a:gd name="T105" fmla="*/ 2265 h 2350"/>
                  <a:gd name="T106" fmla="*/ 2856 w 3362"/>
                  <a:gd name="T107" fmla="*/ 2349 h 2350"/>
                  <a:gd name="T108" fmla="*/ 2228 w 3362"/>
                  <a:gd name="T109" fmla="*/ 2327 h 2350"/>
                  <a:gd name="T110" fmla="*/ 1739 w 3362"/>
                  <a:gd name="T111" fmla="*/ 2192 h 2350"/>
                  <a:gd name="T112" fmla="*/ 192 w 3362"/>
                  <a:gd name="T113" fmla="*/ 1908 h 2350"/>
                  <a:gd name="T114" fmla="*/ 14 w 3362"/>
                  <a:gd name="T115" fmla="*/ 1115 h 2350"/>
                  <a:gd name="T116" fmla="*/ 440 w 3362"/>
                  <a:gd name="T117" fmla="*/ 400 h 2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2" h="2350">
                    <a:moveTo>
                      <a:pt x="3246" y="2064"/>
                    </a:moveTo>
                    <a:lnTo>
                      <a:pt x="3244" y="2064"/>
                    </a:lnTo>
                    <a:lnTo>
                      <a:pt x="3238" y="2066"/>
                    </a:lnTo>
                    <a:lnTo>
                      <a:pt x="3232" y="2068"/>
                    </a:lnTo>
                    <a:lnTo>
                      <a:pt x="3206" y="2076"/>
                    </a:lnTo>
                    <a:lnTo>
                      <a:pt x="3199" y="2079"/>
                    </a:lnTo>
                    <a:lnTo>
                      <a:pt x="3190" y="2081"/>
                    </a:lnTo>
                    <a:lnTo>
                      <a:pt x="3162" y="2088"/>
                    </a:lnTo>
                    <a:lnTo>
                      <a:pt x="3143" y="2091"/>
                    </a:lnTo>
                    <a:lnTo>
                      <a:pt x="3112" y="2098"/>
                    </a:lnTo>
                    <a:lnTo>
                      <a:pt x="3088" y="2101"/>
                    </a:lnTo>
                    <a:lnTo>
                      <a:pt x="3052" y="2106"/>
                    </a:lnTo>
                    <a:lnTo>
                      <a:pt x="3026" y="2109"/>
                    </a:lnTo>
                    <a:lnTo>
                      <a:pt x="3004" y="2111"/>
                    </a:lnTo>
                    <a:lnTo>
                      <a:pt x="2983" y="2113"/>
                    </a:lnTo>
                    <a:lnTo>
                      <a:pt x="2954" y="2115"/>
                    </a:lnTo>
                    <a:lnTo>
                      <a:pt x="2928" y="2117"/>
                    </a:lnTo>
                    <a:lnTo>
                      <a:pt x="2900" y="2118"/>
                    </a:lnTo>
                    <a:lnTo>
                      <a:pt x="2873" y="2119"/>
                    </a:lnTo>
                    <a:lnTo>
                      <a:pt x="2829" y="2120"/>
                    </a:lnTo>
                    <a:lnTo>
                      <a:pt x="2783" y="2120"/>
                    </a:lnTo>
                    <a:lnTo>
                      <a:pt x="2703" y="2119"/>
                    </a:lnTo>
                    <a:lnTo>
                      <a:pt x="2679" y="2118"/>
                    </a:lnTo>
                    <a:lnTo>
                      <a:pt x="2626" y="2115"/>
                    </a:lnTo>
                    <a:lnTo>
                      <a:pt x="2599" y="2113"/>
                    </a:lnTo>
                    <a:lnTo>
                      <a:pt x="2552" y="2109"/>
                    </a:lnTo>
                    <a:lnTo>
                      <a:pt x="2526" y="2106"/>
                    </a:lnTo>
                    <a:lnTo>
                      <a:pt x="2517" y="2105"/>
                    </a:lnTo>
                    <a:lnTo>
                      <a:pt x="2510" y="2104"/>
                    </a:lnTo>
                    <a:lnTo>
                      <a:pt x="2491" y="2140"/>
                    </a:lnTo>
                    <a:lnTo>
                      <a:pt x="2469" y="2175"/>
                    </a:lnTo>
                    <a:lnTo>
                      <a:pt x="2443" y="2207"/>
                    </a:lnTo>
                    <a:lnTo>
                      <a:pt x="2492" y="2216"/>
                    </a:lnTo>
                    <a:lnTo>
                      <a:pt x="2543" y="2222"/>
                    </a:lnTo>
                    <a:lnTo>
                      <a:pt x="2599" y="2227"/>
                    </a:lnTo>
                    <a:lnTo>
                      <a:pt x="2658" y="2232"/>
                    </a:lnTo>
                    <a:lnTo>
                      <a:pt x="2719" y="2234"/>
                    </a:lnTo>
                    <a:lnTo>
                      <a:pt x="2783" y="2235"/>
                    </a:lnTo>
                    <a:lnTo>
                      <a:pt x="2859" y="2234"/>
                    </a:lnTo>
                    <a:lnTo>
                      <a:pt x="2929" y="2231"/>
                    </a:lnTo>
                    <a:lnTo>
                      <a:pt x="2992" y="2225"/>
                    </a:lnTo>
                    <a:lnTo>
                      <a:pt x="3049" y="2219"/>
                    </a:lnTo>
                    <a:lnTo>
                      <a:pt x="3099" y="2211"/>
                    </a:lnTo>
                    <a:lnTo>
                      <a:pt x="3143" y="2203"/>
                    </a:lnTo>
                    <a:lnTo>
                      <a:pt x="3179" y="2194"/>
                    </a:lnTo>
                    <a:lnTo>
                      <a:pt x="3209" y="2186"/>
                    </a:lnTo>
                    <a:lnTo>
                      <a:pt x="3231" y="2177"/>
                    </a:lnTo>
                    <a:lnTo>
                      <a:pt x="3246" y="2170"/>
                    </a:lnTo>
                    <a:lnTo>
                      <a:pt x="3246" y="2064"/>
                    </a:lnTo>
                    <a:close/>
                    <a:moveTo>
                      <a:pt x="3246" y="1834"/>
                    </a:moveTo>
                    <a:lnTo>
                      <a:pt x="3244" y="1835"/>
                    </a:lnTo>
                    <a:lnTo>
                      <a:pt x="3238" y="1837"/>
                    </a:lnTo>
                    <a:lnTo>
                      <a:pt x="3232" y="1839"/>
                    </a:lnTo>
                    <a:lnTo>
                      <a:pt x="3206" y="1847"/>
                    </a:lnTo>
                    <a:lnTo>
                      <a:pt x="3199" y="1850"/>
                    </a:lnTo>
                    <a:lnTo>
                      <a:pt x="3190" y="1852"/>
                    </a:lnTo>
                    <a:lnTo>
                      <a:pt x="3162" y="1858"/>
                    </a:lnTo>
                    <a:lnTo>
                      <a:pt x="3143" y="1863"/>
                    </a:lnTo>
                    <a:lnTo>
                      <a:pt x="3112" y="1868"/>
                    </a:lnTo>
                    <a:lnTo>
                      <a:pt x="3088" y="1872"/>
                    </a:lnTo>
                    <a:lnTo>
                      <a:pt x="3052" y="1876"/>
                    </a:lnTo>
                    <a:lnTo>
                      <a:pt x="3026" y="1880"/>
                    </a:lnTo>
                    <a:lnTo>
                      <a:pt x="3004" y="1882"/>
                    </a:lnTo>
                    <a:lnTo>
                      <a:pt x="2983" y="1884"/>
                    </a:lnTo>
                    <a:lnTo>
                      <a:pt x="2954" y="1886"/>
                    </a:lnTo>
                    <a:lnTo>
                      <a:pt x="2928" y="1887"/>
                    </a:lnTo>
                    <a:lnTo>
                      <a:pt x="2900" y="1888"/>
                    </a:lnTo>
                    <a:lnTo>
                      <a:pt x="2873" y="1889"/>
                    </a:lnTo>
                    <a:lnTo>
                      <a:pt x="2829" y="1890"/>
                    </a:lnTo>
                    <a:lnTo>
                      <a:pt x="2783" y="1891"/>
                    </a:lnTo>
                    <a:lnTo>
                      <a:pt x="2752" y="1890"/>
                    </a:lnTo>
                    <a:lnTo>
                      <a:pt x="2725" y="1890"/>
                    </a:lnTo>
                    <a:lnTo>
                      <a:pt x="2700" y="1888"/>
                    </a:lnTo>
                    <a:lnTo>
                      <a:pt x="2649" y="1887"/>
                    </a:lnTo>
                    <a:lnTo>
                      <a:pt x="2599" y="1884"/>
                    </a:lnTo>
                    <a:lnTo>
                      <a:pt x="2551" y="1880"/>
                    </a:lnTo>
                    <a:lnTo>
                      <a:pt x="2551" y="1885"/>
                    </a:lnTo>
                    <a:lnTo>
                      <a:pt x="2552" y="1891"/>
                    </a:lnTo>
                    <a:lnTo>
                      <a:pt x="2551" y="1896"/>
                    </a:lnTo>
                    <a:lnTo>
                      <a:pt x="2551" y="1901"/>
                    </a:lnTo>
                    <a:lnTo>
                      <a:pt x="2551" y="1907"/>
                    </a:lnTo>
                    <a:lnTo>
                      <a:pt x="2552" y="1914"/>
                    </a:lnTo>
                    <a:lnTo>
                      <a:pt x="2550" y="1953"/>
                    </a:lnTo>
                    <a:lnTo>
                      <a:pt x="2544" y="1992"/>
                    </a:lnTo>
                    <a:lnTo>
                      <a:pt x="2547" y="1993"/>
                    </a:lnTo>
                    <a:lnTo>
                      <a:pt x="2597" y="1998"/>
                    </a:lnTo>
                    <a:lnTo>
                      <a:pt x="2649" y="2001"/>
                    </a:lnTo>
                    <a:lnTo>
                      <a:pt x="2673" y="2003"/>
                    </a:lnTo>
                    <a:lnTo>
                      <a:pt x="2727" y="2004"/>
                    </a:lnTo>
                    <a:lnTo>
                      <a:pt x="2783" y="2005"/>
                    </a:lnTo>
                    <a:lnTo>
                      <a:pt x="2829" y="2005"/>
                    </a:lnTo>
                    <a:lnTo>
                      <a:pt x="2872" y="2004"/>
                    </a:lnTo>
                    <a:lnTo>
                      <a:pt x="2879" y="2003"/>
                    </a:lnTo>
                    <a:lnTo>
                      <a:pt x="2918" y="2002"/>
                    </a:lnTo>
                    <a:lnTo>
                      <a:pt x="2956" y="1999"/>
                    </a:lnTo>
                    <a:lnTo>
                      <a:pt x="2960" y="1999"/>
                    </a:lnTo>
                    <a:lnTo>
                      <a:pt x="2965" y="1999"/>
                    </a:lnTo>
                    <a:lnTo>
                      <a:pt x="2999" y="1996"/>
                    </a:lnTo>
                    <a:lnTo>
                      <a:pt x="3031" y="1991"/>
                    </a:lnTo>
                    <a:lnTo>
                      <a:pt x="3039" y="1991"/>
                    </a:lnTo>
                    <a:lnTo>
                      <a:pt x="3068" y="1987"/>
                    </a:lnTo>
                    <a:lnTo>
                      <a:pt x="3096" y="1983"/>
                    </a:lnTo>
                    <a:lnTo>
                      <a:pt x="3103" y="1982"/>
                    </a:lnTo>
                    <a:lnTo>
                      <a:pt x="3128" y="1976"/>
                    </a:lnTo>
                    <a:lnTo>
                      <a:pt x="3149" y="1972"/>
                    </a:lnTo>
                    <a:lnTo>
                      <a:pt x="3153" y="1971"/>
                    </a:lnTo>
                    <a:lnTo>
                      <a:pt x="3156" y="1971"/>
                    </a:lnTo>
                    <a:lnTo>
                      <a:pt x="3176" y="1966"/>
                    </a:lnTo>
                    <a:lnTo>
                      <a:pt x="3193" y="1962"/>
                    </a:lnTo>
                    <a:lnTo>
                      <a:pt x="3196" y="1960"/>
                    </a:lnTo>
                    <a:lnTo>
                      <a:pt x="3197" y="1960"/>
                    </a:lnTo>
                    <a:lnTo>
                      <a:pt x="3213" y="1955"/>
                    </a:lnTo>
                    <a:lnTo>
                      <a:pt x="3226" y="1950"/>
                    </a:lnTo>
                    <a:lnTo>
                      <a:pt x="3227" y="1950"/>
                    </a:lnTo>
                    <a:lnTo>
                      <a:pt x="3227" y="1950"/>
                    </a:lnTo>
                    <a:lnTo>
                      <a:pt x="3238" y="1944"/>
                    </a:lnTo>
                    <a:lnTo>
                      <a:pt x="3246" y="1940"/>
                    </a:lnTo>
                    <a:lnTo>
                      <a:pt x="3246" y="1834"/>
                    </a:lnTo>
                    <a:close/>
                    <a:moveTo>
                      <a:pt x="3246" y="1605"/>
                    </a:moveTo>
                    <a:lnTo>
                      <a:pt x="3244" y="1606"/>
                    </a:lnTo>
                    <a:lnTo>
                      <a:pt x="3238" y="1607"/>
                    </a:lnTo>
                    <a:lnTo>
                      <a:pt x="3232" y="1609"/>
                    </a:lnTo>
                    <a:lnTo>
                      <a:pt x="3206" y="1618"/>
                    </a:lnTo>
                    <a:lnTo>
                      <a:pt x="3199" y="1620"/>
                    </a:lnTo>
                    <a:lnTo>
                      <a:pt x="3190" y="1622"/>
                    </a:lnTo>
                    <a:lnTo>
                      <a:pt x="3177" y="1625"/>
                    </a:lnTo>
                    <a:lnTo>
                      <a:pt x="3162" y="1629"/>
                    </a:lnTo>
                    <a:lnTo>
                      <a:pt x="3143" y="1633"/>
                    </a:lnTo>
                    <a:lnTo>
                      <a:pt x="3112" y="1639"/>
                    </a:lnTo>
                    <a:lnTo>
                      <a:pt x="3088" y="1642"/>
                    </a:lnTo>
                    <a:lnTo>
                      <a:pt x="3052" y="1648"/>
                    </a:lnTo>
                    <a:lnTo>
                      <a:pt x="3026" y="1651"/>
                    </a:lnTo>
                    <a:lnTo>
                      <a:pt x="2983" y="1654"/>
                    </a:lnTo>
                    <a:lnTo>
                      <a:pt x="2954" y="1656"/>
                    </a:lnTo>
                    <a:lnTo>
                      <a:pt x="2928" y="1658"/>
                    </a:lnTo>
                    <a:lnTo>
                      <a:pt x="2900" y="1659"/>
                    </a:lnTo>
                    <a:lnTo>
                      <a:pt x="2873" y="1661"/>
                    </a:lnTo>
                    <a:lnTo>
                      <a:pt x="2829" y="1662"/>
                    </a:lnTo>
                    <a:lnTo>
                      <a:pt x="2783" y="1662"/>
                    </a:lnTo>
                    <a:lnTo>
                      <a:pt x="2722" y="1661"/>
                    </a:lnTo>
                    <a:lnTo>
                      <a:pt x="2664" y="1659"/>
                    </a:lnTo>
                    <a:lnTo>
                      <a:pt x="2611" y="1656"/>
                    </a:lnTo>
                    <a:lnTo>
                      <a:pt x="2563" y="1653"/>
                    </a:lnTo>
                    <a:lnTo>
                      <a:pt x="2517" y="1648"/>
                    </a:lnTo>
                    <a:lnTo>
                      <a:pt x="2477" y="1642"/>
                    </a:lnTo>
                    <a:lnTo>
                      <a:pt x="2499" y="1680"/>
                    </a:lnTo>
                    <a:lnTo>
                      <a:pt x="2517" y="1720"/>
                    </a:lnTo>
                    <a:lnTo>
                      <a:pt x="2532" y="1762"/>
                    </a:lnTo>
                    <a:lnTo>
                      <a:pt x="2543" y="1764"/>
                    </a:lnTo>
                    <a:lnTo>
                      <a:pt x="2569" y="1766"/>
                    </a:lnTo>
                    <a:lnTo>
                      <a:pt x="2612" y="1770"/>
                    </a:lnTo>
                    <a:lnTo>
                      <a:pt x="2638" y="1772"/>
                    </a:lnTo>
                    <a:lnTo>
                      <a:pt x="2686" y="1774"/>
                    </a:lnTo>
                    <a:lnTo>
                      <a:pt x="2709" y="1775"/>
                    </a:lnTo>
                    <a:lnTo>
                      <a:pt x="2783" y="1776"/>
                    </a:lnTo>
                    <a:lnTo>
                      <a:pt x="2829" y="1775"/>
                    </a:lnTo>
                    <a:lnTo>
                      <a:pt x="2872" y="1774"/>
                    </a:lnTo>
                    <a:lnTo>
                      <a:pt x="2875" y="1774"/>
                    </a:lnTo>
                    <a:lnTo>
                      <a:pt x="2879" y="1774"/>
                    </a:lnTo>
                    <a:lnTo>
                      <a:pt x="2918" y="1772"/>
                    </a:lnTo>
                    <a:lnTo>
                      <a:pt x="2956" y="1770"/>
                    </a:lnTo>
                    <a:lnTo>
                      <a:pt x="2960" y="1769"/>
                    </a:lnTo>
                    <a:lnTo>
                      <a:pt x="2965" y="1769"/>
                    </a:lnTo>
                    <a:lnTo>
                      <a:pt x="2999" y="1766"/>
                    </a:lnTo>
                    <a:lnTo>
                      <a:pt x="3031" y="1763"/>
                    </a:lnTo>
                    <a:lnTo>
                      <a:pt x="3034" y="1762"/>
                    </a:lnTo>
                    <a:lnTo>
                      <a:pt x="3039" y="1762"/>
                    </a:lnTo>
                    <a:lnTo>
                      <a:pt x="3068" y="1757"/>
                    </a:lnTo>
                    <a:lnTo>
                      <a:pt x="3096" y="1753"/>
                    </a:lnTo>
                    <a:lnTo>
                      <a:pt x="3099" y="1753"/>
                    </a:lnTo>
                    <a:lnTo>
                      <a:pt x="3103" y="1752"/>
                    </a:lnTo>
                    <a:lnTo>
                      <a:pt x="3128" y="1748"/>
                    </a:lnTo>
                    <a:lnTo>
                      <a:pt x="3149" y="1742"/>
                    </a:lnTo>
                    <a:lnTo>
                      <a:pt x="3153" y="1742"/>
                    </a:lnTo>
                    <a:lnTo>
                      <a:pt x="3156" y="1741"/>
                    </a:lnTo>
                    <a:lnTo>
                      <a:pt x="3176" y="1737"/>
                    </a:lnTo>
                    <a:lnTo>
                      <a:pt x="3193" y="1732"/>
                    </a:lnTo>
                    <a:lnTo>
                      <a:pt x="3196" y="1732"/>
                    </a:lnTo>
                    <a:lnTo>
                      <a:pt x="3197" y="1731"/>
                    </a:lnTo>
                    <a:lnTo>
                      <a:pt x="3213" y="1725"/>
                    </a:lnTo>
                    <a:lnTo>
                      <a:pt x="3226" y="1721"/>
                    </a:lnTo>
                    <a:lnTo>
                      <a:pt x="3227" y="1720"/>
                    </a:lnTo>
                    <a:lnTo>
                      <a:pt x="3238" y="1716"/>
                    </a:lnTo>
                    <a:lnTo>
                      <a:pt x="3246" y="1710"/>
                    </a:lnTo>
                    <a:lnTo>
                      <a:pt x="3246" y="1605"/>
                    </a:lnTo>
                    <a:close/>
                    <a:moveTo>
                      <a:pt x="2078" y="1548"/>
                    </a:moveTo>
                    <a:lnTo>
                      <a:pt x="2072" y="1548"/>
                    </a:lnTo>
                    <a:lnTo>
                      <a:pt x="2067" y="1548"/>
                    </a:lnTo>
                    <a:lnTo>
                      <a:pt x="2042" y="1550"/>
                    </a:lnTo>
                    <a:lnTo>
                      <a:pt x="2016" y="1554"/>
                    </a:lnTo>
                    <a:lnTo>
                      <a:pt x="2014" y="1555"/>
                    </a:lnTo>
                    <a:lnTo>
                      <a:pt x="2012" y="1555"/>
                    </a:lnTo>
                    <a:lnTo>
                      <a:pt x="1992" y="1561"/>
                    </a:lnTo>
                    <a:lnTo>
                      <a:pt x="1972" y="1567"/>
                    </a:lnTo>
                    <a:lnTo>
                      <a:pt x="1966" y="1569"/>
                    </a:lnTo>
                    <a:lnTo>
                      <a:pt x="1962" y="1571"/>
                    </a:lnTo>
                    <a:lnTo>
                      <a:pt x="1939" y="1581"/>
                    </a:lnTo>
                    <a:lnTo>
                      <a:pt x="1919" y="1591"/>
                    </a:lnTo>
                    <a:lnTo>
                      <a:pt x="1919" y="1591"/>
                    </a:lnTo>
                    <a:lnTo>
                      <a:pt x="1883" y="1614"/>
                    </a:lnTo>
                    <a:lnTo>
                      <a:pt x="1852" y="1639"/>
                    </a:lnTo>
                    <a:lnTo>
                      <a:pt x="1823" y="1669"/>
                    </a:lnTo>
                    <a:lnTo>
                      <a:pt x="1798" y="1702"/>
                    </a:lnTo>
                    <a:lnTo>
                      <a:pt x="1778" y="1737"/>
                    </a:lnTo>
                    <a:lnTo>
                      <a:pt x="1777" y="1739"/>
                    </a:lnTo>
                    <a:lnTo>
                      <a:pt x="1776" y="1741"/>
                    </a:lnTo>
                    <a:lnTo>
                      <a:pt x="1766" y="1762"/>
                    </a:lnTo>
                    <a:lnTo>
                      <a:pt x="1759" y="1783"/>
                    </a:lnTo>
                    <a:lnTo>
                      <a:pt x="1757" y="1785"/>
                    </a:lnTo>
                    <a:lnTo>
                      <a:pt x="1756" y="1787"/>
                    </a:lnTo>
                    <a:lnTo>
                      <a:pt x="1751" y="1809"/>
                    </a:lnTo>
                    <a:lnTo>
                      <a:pt x="1746" y="1832"/>
                    </a:lnTo>
                    <a:lnTo>
                      <a:pt x="1745" y="1842"/>
                    </a:lnTo>
                    <a:lnTo>
                      <a:pt x="1741" y="1869"/>
                    </a:lnTo>
                    <a:lnTo>
                      <a:pt x="1740" y="1896"/>
                    </a:lnTo>
                    <a:lnTo>
                      <a:pt x="1741" y="1899"/>
                    </a:lnTo>
                    <a:lnTo>
                      <a:pt x="1741" y="1902"/>
                    </a:lnTo>
                    <a:lnTo>
                      <a:pt x="1742" y="1927"/>
                    </a:lnTo>
                    <a:lnTo>
                      <a:pt x="1747" y="1953"/>
                    </a:lnTo>
                    <a:lnTo>
                      <a:pt x="1747" y="1955"/>
                    </a:lnTo>
                    <a:lnTo>
                      <a:pt x="1747" y="1957"/>
                    </a:lnTo>
                    <a:lnTo>
                      <a:pt x="1754" y="1984"/>
                    </a:lnTo>
                    <a:lnTo>
                      <a:pt x="1763" y="2010"/>
                    </a:lnTo>
                    <a:lnTo>
                      <a:pt x="1764" y="2015"/>
                    </a:lnTo>
                    <a:lnTo>
                      <a:pt x="1776" y="2041"/>
                    </a:lnTo>
                    <a:lnTo>
                      <a:pt x="1790" y="2067"/>
                    </a:lnTo>
                    <a:lnTo>
                      <a:pt x="1814" y="2103"/>
                    </a:lnTo>
                    <a:lnTo>
                      <a:pt x="1844" y="2135"/>
                    </a:lnTo>
                    <a:lnTo>
                      <a:pt x="1878" y="2164"/>
                    </a:lnTo>
                    <a:lnTo>
                      <a:pt x="1914" y="2188"/>
                    </a:lnTo>
                    <a:lnTo>
                      <a:pt x="1954" y="2208"/>
                    </a:lnTo>
                    <a:lnTo>
                      <a:pt x="1996" y="2222"/>
                    </a:lnTo>
                    <a:lnTo>
                      <a:pt x="2041" y="2232"/>
                    </a:lnTo>
                    <a:lnTo>
                      <a:pt x="2088" y="2235"/>
                    </a:lnTo>
                    <a:lnTo>
                      <a:pt x="2135" y="2232"/>
                    </a:lnTo>
                    <a:lnTo>
                      <a:pt x="2181" y="2222"/>
                    </a:lnTo>
                    <a:lnTo>
                      <a:pt x="2223" y="2207"/>
                    </a:lnTo>
                    <a:lnTo>
                      <a:pt x="2264" y="2188"/>
                    </a:lnTo>
                    <a:lnTo>
                      <a:pt x="2300" y="2163"/>
                    </a:lnTo>
                    <a:lnTo>
                      <a:pt x="2334" y="2134"/>
                    </a:lnTo>
                    <a:lnTo>
                      <a:pt x="2364" y="2101"/>
                    </a:lnTo>
                    <a:lnTo>
                      <a:pt x="2388" y="2065"/>
                    </a:lnTo>
                    <a:lnTo>
                      <a:pt x="2409" y="2024"/>
                    </a:lnTo>
                    <a:lnTo>
                      <a:pt x="2423" y="1982"/>
                    </a:lnTo>
                    <a:lnTo>
                      <a:pt x="2432" y="1937"/>
                    </a:lnTo>
                    <a:lnTo>
                      <a:pt x="2436" y="1891"/>
                    </a:lnTo>
                    <a:lnTo>
                      <a:pt x="2432" y="1846"/>
                    </a:lnTo>
                    <a:lnTo>
                      <a:pt x="2424" y="1803"/>
                    </a:lnTo>
                    <a:lnTo>
                      <a:pt x="2410" y="1762"/>
                    </a:lnTo>
                    <a:lnTo>
                      <a:pt x="2392" y="1723"/>
                    </a:lnTo>
                    <a:lnTo>
                      <a:pt x="2368" y="1687"/>
                    </a:lnTo>
                    <a:lnTo>
                      <a:pt x="2340" y="1655"/>
                    </a:lnTo>
                    <a:lnTo>
                      <a:pt x="2309" y="1626"/>
                    </a:lnTo>
                    <a:lnTo>
                      <a:pt x="2274" y="1601"/>
                    </a:lnTo>
                    <a:lnTo>
                      <a:pt x="2237" y="1581"/>
                    </a:lnTo>
                    <a:lnTo>
                      <a:pt x="2211" y="1569"/>
                    </a:lnTo>
                    <a:lnTo>
                      <a:pt x="2184" y="1561"/>
                    </a:lnTo>
                    <a:lnTo>
                      <a:pt x="2184" y="1561"/>
                    </a:lnTo>
                    <a:lnTo>
                      <a:pt x="2183" y="1561"/>
                    </a:lnTo>
                    <a:lnTo>
                      <a:pt x="2157" y="1554"/>
                    </a:lnTo>
                    <a:lnTo>
                      <a:pt x="2133" y="1550"/>
                    </a:lnTo>
                    <a:lnTo>
                      <a:pt x="2127" y="1550"/>
                    </a:lnTo>
                    <a:lnTo>
                      <a:pt x="2102" y="1548"/>
                    </a:lnTo>
                    <a:lnTo>
                      <a:pt x="2078" y="1548"/>
                    </a:lnTo>
                    <a:close/>
                    <a:moveTo>
                      <a:pt x="3246" y="1375"/>
                    </a:moveTo>
                    <a:lnTo>
                      <a:pt x="3244" y="1377"/>
                    </a:lnTo>
                    <a:lnTo>
                      <a:pt x="3238" y="1379"/>
                    </a:lnTo>
                    <a:lnTo>
                      <a:pt x="3232" y="1381"/>
                    </a:lnTo>
                    <a:lnTo>
                      <a:pt x="3206" y="1388"/>
                    </a:lnTo>
                    <a:lnTo>
                      <a:pt x="3199" y="1390"/>
                    </a:lnTo>
                    <a:lnTo>
                      <a:pt x="3190" y="1394"/>
                    </a:lnTo>
                    <a:lnTo>
                      <a:pt x="3162" y="1400"/>
                    </a:lnTo>
                    <a:lnTo>
                      <a:pt x="3143" y="1404"/>
                    </a:lnTo>
                    <a:lnTo>
                      <a:pt x="3112" y="1409"/>
                    </a:lnTo>
                    <a:lnTo>
                      <a:pt x="3088" y="1414"/>
                    </a:lnTo>
                    <a:lnTo>
                      <a:pt x="3052" y="1418"/>
                    </a:lnTo>
                    <a:lnTo>
                      <a:pt x="3026" y="1421"/>
                    </a:lnTo>
                    <a:lnTo>
                      <a:pt x="2983" y="1425"/>
                    </a:lnTo>
                    <a:lnTo>
                      <a:pt x="2954" y="1428"/>
                    </a:lnTo>
                    <a:lnTo>
                      <a:pt x="2928" y="1429"/>
                    </a:lnTo>
                    <a:lnTo>
                      <a:pt x="2900" y="1430"/>
                    </a:lnTo>
                    <a:lnTo>
                      <a:pt x="2873" y="1431"/>
                    </a:lnTo>
                    <a:lnTo>
                      <a:pt x="2829" y="1432"/>
                    </a:lnTo>
                    <a:lnTo>
                      <a:pt x="2783" y="1432"/>
                    </a:lnTo>
                    <a:lnTo>
                      <a:pt x="2701" y="1431"/>
                    </a:lnTo>
                    <a:lnTo>
                      <a:pt x="2623" y="1428"/>
                    </a:lnTo>
                    <a:lnTo>
                      <a:pt x="2547" y="1421"/>
                    </a:lnTo>
                    <a:lnTo>
                      <a:pt x="2472" y="1416"/>
                    </a:lnTo>
                    <a:lnTo>
                      <a:pt x="2396" y="1409"/>
                    </a:lnTo>
                    <a:lnTo>
                      <a:pt x="2320" y="1404"/>
                    </a:lnTo>
                    <a:lnTo>
                      <a:pt x="2320" y="1482"/>
                    </a:lnTo>
                    <a:lnTo>
                      <a:pt x="2335" y="1489"/>
                    </a:lnTo>
                    <a:lnTo>
                      <a:pt x="2357" y="1498"/>
                    </a:lnTo>
                    <a:lnTo>
                      <a:pt x="2386" y="1506"/>
                    </a:lnTo>
                    <a:lnTo>
                      <a:pt x="2423" y="1515"/>
                    </a:lnTo>
                    <a:lnTo>
                      <a:pt x="2467" y="1523"/>
                    </a:lnTo>
                    <a:lnTo>
                      <a:pt x="2517" y="1531"/>
                    </a:lnTo>
                    <a:lnTo>
                      <a:pt x="2574" y="1537"/>
                    </a:lnTo>
                    <a:lnTo>
                      <a:pt x="2638" y="1542"/>
                    </a:lnTo>
                    <a:lnTo>
                      <a:pt x="2707" y="1546"/>
                    </a:lnTo>
                    <a:lnTo>
                      <a:pt x="2783" y="1547"/>
                    </a:lnTo>
                    <a:lnTo>
                      <a:pt x="2829" y="1547"/>
                    </a:lnTo>
                    <a:lnTo>
                      <a:pt x="2872" y="1546"/>
                    </a:lnTo>
                    <a:lnTo>
                      <a:pt x="2875" y="1545"/>
                    </a:lnTo>
                    <a:lnTo>
                      <a:pt x="2879" y="1545"/>
                    </a:lnTo>
                    <a:lnTo>
                      <a:pt x="2918" y="1544"/>
                    </a:lnTo>
                    <a:lnTo>
                      <a:pt x="2956" y="1540"/>
                    </a:lnTo>
                    <a:lnTo>
                      <a:pt x="2960" y="1540"/>
                    </a:lnTo>
                    <a:lnTo>
                      <a:pt x="2965" y="1540"/>
                    </a:lnTo>
                    <a:lnTo>
                      <a:pt x="2999" y="1537"/>
                    </a:lnTo>
                    <a:lnTo>
                      <a:pt x="3031" y="1533"/>
                    </a:lnTo>
                    <a:lnTo>
                      <a:pt x="3034" y="1533"/>
                    </a:lnTo>
                    <a:lnTo>
                      <a:pt x="3039" y="1532"/>
                    </a:lnTo>
                    <a:lnTo>
                      <a:pt x="3068" y="1529"/>
                    </a:lnTo>
                    <a:lnTo>
                      <a:pt x="3096" y="1524"/>
                    </a:lnTo>
                    <a:lnTo>
                      <a:pt x="3103" y="1523"/>
                    </a:lnTo>
                    <a:lnTo>
                      <a:pt x="3128" y="1518"/>
                    </a:lnTo>
                    <a:lnTo>
                      <a:pt x="3149" y="1514"/>
                    </a:lnTo>
                    <a:lnTo>
                      <a:pt x="3153" y="1513"/>
                    </a:lnTo>
                    <a:lnTo>
                      <a:pt x="3156" y="1513"/>
                    </a:lnTo>
                    <a:lnTo>
                      <a:pt x="3176" y="1507"/>
                    </a:lnTo>
                    <a:lnTo>
                      <a:pt x="3193" y="1502"/>
                    </a:lnTo>
                    <a:lnTo>
                      <a:pt x="3196" y="1502"/>
                    </a:lnTo>
                    <a:lnTo>
                      <a:pt x="3197" y="1502"/>
                    </a:lnTo>
                    <a:lnTo>
                      <a:pt x="3213" y="1497"/>
                    </a:lnTo>
                    <a:lnTo>
                      <a:pt x="3226" y="1491"/>
                    </a:lnTo>
                    <a:lnTo>
                      <a:pt x="3227" y="1491"/>
                    </a:lnTo>
                    <a:lnTo>
                      <a:pt x="3227" y="1491"/>
                    </a:lnTo>
                    <a:lnTo>
                      <a:pt x="3238" y="1486"/>
                    </a:lnTo>
                    <a:lnTo>
                      <a:pt x="3246" y="1482"/>
                    </a:lnTo>
                    <a:lnTo>
                      <a:pt x="3246" y="1375"/>
                    </a:lnTo>
                    <a:close/>
                    <a:moveTo>
                      <a:pt x="3246" y="1147"/>
                    </a:moveTo>
                    <a:lnTo>
                      <a:pt x="3245" y="1147"/>
                    </a:lnTo>
                    <a:lnTo>
                      <a:pt x="3244" y="1148"/>
                    </a:lnTo>
                    <a:lnTo>
                      <a:pt x="3238" y="1150"/>
                    </a:lnTo>
                    <a:lnTo>
                      <a:pt x="3231" y="1152"/>
                    </a:lnTo>
                    <a:lnTo>
                      <a:pt x="3207" y="1160"/>
                    </a:lnTo>
                    <a:lnTo>
                      <a:pt x="3199" y="1162"/>
                    </a:lnTo>
                    <a:lnTo>
                      <a:pt x="3190" y="1164"/>
                    </a:lnTo>
                    <a:lnTo>
                      <a:pt x="3163" y="1170"/>
                    </a:lnTo>
                    <a:lnTo>
                      <a:pt x="3143" y="1174"/>
                    </a:lnTo>
                    <a:lnTo>
                      <a:pt x="3112" y="1181"/>
                    </a:lnTo>
                    <a:lnTo>
                      <a:pt x="3088" y="1184"/>
                    </a:lnTo>
                    <a:lnTo>
                      <a:pt x="3053" y="1189"/>
                    </a:lnTo>
                    <a:lnTo>
                      <a:pt x="3026" y="1193"/>
                    </a:lnTo>
                    <a:lnTo>
                      <a:pt x="2983" y="1196"/>
                    </a:lnTo>
                    <a:lnTo>
                      <a:pt x="2954" y="1198"/>
                    </a:lnTo>
                    <a:lnTo>
                      <a:pt x="2928" y="1200"/>
                    </a:lnTo>
                    <a:lnTo>
                      <a:pt x="2900" y="1201"/>
                    </a:lnTo>
                    <a:lnTo>
                      <a:pt x="2887" y="1201"/>
                    </a:lnTo>
                    <a:lnTo>
                      <a:pt x="2873" y="1202"/>
                    </a:lnTo>
                    <a:lnTo>
                      <a:pt x="2829" y="1203"/>
                    </a:lnTo>
                    <a:lnTo>
                      <a:pt x="2783" y="1203"/>
                    </a:lnTo>
                    <a:lnTo>
                      <a:pt x="2721" y="1203"/>
                    </a:lnTo>
                    <a:lnTo>
                      <a:pt x="2662" y="1201"/>
                    </a:lnTo>
                    <a:lnTo>
                      <a:pt x="2610" y="1198"/>
                    </a:lnTo>
                    <a:lnTo>
                      <a:pt x="2560" y="1194"/>
                    </a:lnTo>
                    <a:lnTo>
                      <a:pt x="2515" y="1189"/>
                    </a:lnTo>
                    <a:lnTo>
                      <a:pt x="2417" y="1182"/>
                    </a:lnTo>
                    <a:lnTo>
                      <a:pt x="2320" y="1174"/>
                    </a:lnTo>
                    <a:lnTo>
                      <a:pt x="2320" y="1253"/>
                    </a:lnTo>
                    <a:lnTo>
                      <a:pt x="2335" y="1261"/>
                    </a:lnTo>
                    <a:lnTo>
                      <a:pt x="2357" y="1269"/>
                    </a:lnTo>
                    <a:lnTo>
                      <a:pt x="2386" y="1278"/>
                    </a:lnTo>
                    <a:lnTo>
                      <a:pt x="2423" y="1286"/>
                    </a:lnTo>
                    <a:lnTo>
                      <a:pt x="2467" y="1295"/>
                    </a:lnTo>
                    <a:lnTo>
                      <a:pt x="2516" y="1302"/>
                    </a:lnTo>
                    <a:lnTo>
                      <a:pt x="2573" y="1308"/>
                    </a:lnTo>
                    <a:lnTo>
                      <a:pt x="2637" y="1314"/>
                    </a:lnTo>
                    <a:lnTo>
                      <a:pt x="2707" y="1317"/>
                    </a:lnTo>
                    <a:lnTo>
                      <a:pt x="2783" y="1318"/>
                    </a:lnTo>
                    <a:lnTo>
                      <a:pt x="2829" y="1317"/>
                    </a:lnTo>
                    <a:lnTo>
                      <a:pt x="2872" y="1316"/>
                    </a:lnTo>
                    <a:lnTo>
                      <a:pt x="2875" y="1316"/>
                    </a:lnTo>
                    <a:lnTo>
                      <a:pt x="2879" y="1316"/>
                    </a:lnTo>
                    <a:lnTo>
                      <a:pt x="2918" y="1314"/>
                    </a:lnTo>
                    <a:lnTo>
                      <a:pt x="2956" y="1312"/>
                    </a:lnTo>
                    <a:lnTo>
                      <a:pt x="2960" y="1312"/>
                    </a:lnTo>
                    <a:lnTo>
                      <a:pt x="2965" y="1311"/>
                    </a:lnTo>
                    <a:lnTo>
                      <a:pt x="2998" y="1307"/>
                    </a:lnTo>
                    <a:lnTo>
                      <a:pt x="3031" y="1304"/>
                    </a:lnTo>
                    <a:lnTo>
                      <a:pt x="3034" y="1303"/>
                    </a:lnTo>
                    <a:lnTo>
                      <a:pt x="3039" y="1303"/>
                    </a:lnTo>
                    <a:lnTo>
                      <a:pt x="3068" y="1299"/>
                    </a:lnTo>
                    <a:lnTo>
                      <a:pt x="3096" y="1295"/>
                    </a:lnTo>
                    <a:lnTo>
                      <a:pt x="3099" y="1295"/>
                    </a:lnTo>
                    <a:lnTo>
                      <a:pt x="3103" y="1294"/>
                    </a:lnTo>
                    <a:lnTo>
                      <a:pt x="3128" y="1289"/>
                    </a:lnTo>
                    <a:lnTo>
                      <a:pt x="3149" y="1285"/>
                    </a:lnTo>
                    <a:lnTo>
                      <a:pt x="3153" y="1284"/>
                    </a:lnTo>
                    <a:lnTo>
                      <a:pt x="3156" y="1283"/>
                    </a:lnTo>
                    <a:lnTo>
                      <a:pt x="3175" y="1279"/>
                    </a:lnTo>
                    <a:lnTo>
                      <a:pt x="3193" y="1273"/>
                    </a:lnTo>
                    <a:lnTo>
                      <a:pt x="3196" y="1273"/>
                    </a:lnTo>
                    <a:lnTo>
                      <a:pt x="3197" y="1272"/>
                    </a:lnTo>
                    <a:lnTo>
                      <a:pt x="3213" y="1268"/>
                    </a:lnTo>
                    <a:lnTo>
                      <a:pt x="3226" y="1263"/>
                    </a:lnTo>
                    <a:lnTo>
                      <a:pt x="3227" y="1262"/>
                    </a:lnTo>
                    <a:lnTo>
                      <a:pt x="3238" y="1257"/>
                    </a:lnTo>
                    <a:lnTo>
                      <a:pt x="3246" y="1253"/>
                    </a:lnTo>
                    <a:lnTo>
                      <a:pt x="3246" y="1147"/>
                    </a:lnTo>
                    <a:close/>
                    <a:moveTo>
                      <a:pt x="2783" y="917"/>
                    </a:moveTo>
                    <a:lnTo>
                      <a:pt x="2722" y="918"/>
                    </a:lnTo>
                    <a:lnTo>
                      <a:pt x="2665" y="923"/>
                    </a:lnTo>
                    <a:lnTo>
                      <a:pt x="2611" y="931"/>
                    </a:lnTo>
                    <a:lnTo>
                      <a:pt x="2560" y="941"/>
                    </a:lnTo>
                    <a:lnTo>
                      <a:pt x="2514" y="952"/>
                    </a:lnTo>
                    <a:lnTo>
                      <a:pt x="2472" y="965"/>
                    </a:lnTo>
                    <a:lnTo>
                      <a:pt x="2436" y="979"/>
                    </a:lnTo>
                    <a:lnTo>
                      <a:pt x="2402" y="993"/>
                    </a:lnTo>
                    <a:lnTo>
                      <a:pt x="2374" y="1006"/>
                    </a:lnTo>
                    <a:lnTo>
                      <a:pt x="2352" y="1019"/>
                    </a:lnTo>
                    <a:lnTo>
                      <a:pt x="2335" y="1031"/>
                    </a:lnTo>
                    <a:lnTo>
                      <a:pt x="2337" y="1032"/>
                    </a:lnTo>
                    <a:lnTo>
                      <a:pt x="2348" y="1036"/>
                    </a:lnTo>
                    <a:lnTo>
                      <a:pt x="2359" y="1040"/>
                    </a:lnTo>
                    <a:lnTo>
                      <a:pt x="2363" y="1041"/>
                    </a:lnTo>
                    <a:lnTo>
                      <a:pt x="2377" y="1046"/>
                    </a:lnTo>
                    <a:lnTo>
                      <a:pt x="2393" y="1050"/>
                    </a:lnTo>
                    <a:lnTo>
                      <a:pt x="2396" y="1051"/>
                    </a:lnTo>
                    <a:lnTo>
                      <a:pt x="2414" y="1055"/>
                    </a:lnTo>
                    <a:lnTo>
                      <a:pt x="2435" y="1060"/>
                    </a:lnTo>
                    <a:lnTo>
                      <a:pt x="2442" y="1061"/>
                    </a:lnTo>
                    <a:lnTo>
                      <a:pt x="2465" y="1065"/>
                    </a:lnTo>
                    <a:lnTo>
                      <a:pt x="2488" y="1068"/>
                    </a:lnTo>
                    <a:lnTo>
                      <a:pt x="2492" y="1069"/>
                    </a:lnTo>
                    <a:lnTo>
                      <a:pt x="2496" y="1069"/>
                    </a:lnTo>
                    <a:lnTo>
                      <a:pt x="2522" y="1073"/>
                    </a:lnTo>
                    <a:lnTo>
                      <a:pt x="2550" y="1077"/>
                    </a:lnTo>
                    <a:lnTo>
                      <a:pt x="2551" y="1077"/>
                    </a:lnTo>
                    <a:lnTo>
                      <a:pt x="2553" y="1077"/>
                    </a:lnTo>
                    <a:lnTo>
                      <a:pt x="2583" y="1080"/>
                    </a:lnTo>
                    <a:lnTo>
                      <a:pt x="2614" y="1083"/>
                    </a:lnTo>
                    <a:lnTo>
                      <a:pt x="2619" y="1083"/>
                    </a:lnTo>
                    <a:lnTo>
                      <a:pt x="2626" y="1083"/>
                    </a:lnTo>
                    <a:lnTo>
                      <a:pt x="2658" y="1085"/>
                    </a:lnTo>
                    <a:lnTo>
                      <a:pt x="2693" y="1087"/>
                    </a:lnTo>
                    <a:lnTo>
                      <a:pt x="2705" y="1087"/>
                    </a:lnTo>
                    <a:lnTo>
                      <a:pt x="2743" y="1088"/>
                    </a:lnTo>
                    <a:lnTo>
                      <a:pt x="2783" y="1088"/>
                    </a:lnTo>
                    <a:lnTo>
                      <a:pt x="2823" y="1088"/>
                    </a:lnTo>
                    <a:lnTo>
                      <a:pt x="2860" y="1087"/>
                    </a:lnTo>
                    <a:lnTo>
                      <a:pt x="2867" y="1087"/>
                    </a:lnTo>
                    <a:lnTo>
                      <a:pt x="2873" y="1087"/>
                    </a:lnTo>
                    <a:lnTo>
                      <a:pt x="2908" y="1085"/>
                    </a:lnTo>
                    <a:lnTo>
                      <a:pt x="2940" y="1083"/>
                    </a:lnTo>
                    <a:lnTo>
                      <a:pt x="2946" y="1083"/>
                    </a:lnTo>
                    <a:lnTo>
                      <a:pt x="2952" y="1083"/>
                    </a:lnTo>
                    <a:lnTo>
                      <a:pt x="2984" y="1080"/>
                    </a:lnTo>
                    <a:lnTo>
                      <a:pt x="3013" y="1077"/>
                    </a:lnTo>
                    <a:lnTo>
                      <a:pt x="3015" y="1077"/>
                    </a:lnTo>
                    <a:lnTo>
                      <a:pt x="3017" y="1077"/>
                    </a:lnTo>
                    <a:lnTo>
                      <a:pt x="3070" y="1069"/>
                    </a:lnTo>
                    <a:lnTo>
                      <a:pt x="3074" y="1069"/>
                    </a:lnTo>
                    <a:lnTo>
                      <a:pt x="3077" y="1068"/>
                    </a:lnTo>
                    <a:lnTo>
                      <a:pt x="3124" y="1061"/>
                    </a:lnTo>
                    <a:lnTo>
                      <a:pt x="3127" y="1060"/>
                    </a:lnTo>
                    <a:lnTo>
                      <a:pt x="3131" y="1060"/>
                    </a:lnTo>
                    <a:lnTo>
                      <a:pt x="3152" y="1055"/>
                    </a:lnTo>
                    <a:lnTo>
                      <a:pt x="3170" y="1051"/>
                    </a:lnTo>
                    <a:lnTo>
                      <a:pt x="3173" y="1050"/>
                    </a:lnTo>
                    <a:lnTo>
                      <a:pt x="3203" y="1041"/>
                    </a:lnTo>
                    <a:lnTo>
                      <a:pt x="3205" y="1040"/>
                    </a:lnTo>
                    <a:lnTo>
                      <a:pt x="3206" y="1040"/>
                    </a:lnTo>
                    <a:lnTo>
                      <a:pt x="3218" y="1036"/>
                    </a:lnTo>
                    <a:lnTo>
                      <a:pt x="3229" y="1032"/>
                    </a:lnTo>
                    <a:lnTo>
                      <a:pt x="3231" y="1031"/>
                    </a:lnTo>
                    <a:lnTo>
                      <a:pt x="3214" y="1019"/>
                    </a:lnTo>
                    <a:lnTo>
                      <a:pt x="3191" y="1006"/>
                    </a:lnTo>
                    <a:lnTo>
                      <a:pt x="3163" y="993"/>
                    </a:lnTo>
                    <a:lnTo>
                      <a:pt x="3131" y="979"/>
                    </a:lnTo>
                    <a:lnTo>
                      <a:pt x="3094" y="965"/>
                    </a:lnTo>
                    <a:lnTo>
                      <a:pt x="3052" y="952"/>
                    </a:lnTo>
                    <a:lnTo>
                      <a:pt x="3005" y="941"/>
                    </a:lnTo>
                    <a:lnTo>
                      <a:pt x="2955" y="931"/>
                    </a:lnTo>
                    <a:lnTo>
                      <a:pt x="2901" y="923"/>
                    </a:lnTo>
                    <a:lnTo>
                      <a:pt x="2844" y="918"/>
                    </a:lnTo>
                    <a:lnTo>
                      <a:pt x="2783" y="917"/>
                    </a:lnTo>
                    <a:close/>
                    <a:moveTo>
                      <a:pt x="1219" y="401"/>
                    </a:moveTo>
                    <a:lnTo>
                      <a:pt x="1163" y="404"/>
                    </a:lnTo>
                    <a:lnTo>
                      <a:pt x="1106" y="414"/>
                    </a:lnTo>
                    <a:lnTo>
                      <a:pt x="1049" y="431"/>
                    </a:lnTo>
                    <a:lnTo>
                      <a:pt x="992" y="452"/>
                    </a:lnTo>
                    <a:lnTo>
                      <a:pt x="936" y="480"/>
                    </a:lnTo>
                    <a:lnTo>
                      <a:pt x="880" y="512"/>
                    </a:lnTo>
                    <a:lnTo>
                      <a:pt x="827" y="549"/>
                    </a:lnTo>
                    <a:lnTo>
                      <a:pt x="774" y="590"/>
                    </a:lnTo>
                    <a:lnTo>
                      <a:pt x="722" y="635"/>
                    </a:lnTo>
                    <a:lnTo>
                      <a:pt x="675" y="683"/>
                    </a:lnTo>
                    <a:lnTo>
                      <a:pt x="629" y="734"/>
                    </a:lnTo>
                    <a:lnTo>
                      <a:pt x="587" y="788"/>
                    </a:lnTo>
                    <a:lnTo>
                      <a:pt x="548" y="844"/>
                    </a:lnTo>
                    <a:lnTo>
                      <a:pt x="514" y="901"/>
                    </a:lnTo>
                    <a:lnTo>
                      <a:pt x="483" y="961"/>
                    </a:lnTo>
                    <a:lnTo>
                      <a:pt x="457" y="1020"/>
                    </a:lnTo>
                    <a:lnTo>
                      <a:pt x="436" y="1081"/>
                    </a:lnTo>
                    <a:lnTo>
                      <a:pt x="421" y="1140"/>
                    </a:lnTo>
                    <a:lnTo>
                      <a:pt x="412" y="1201"/>
                    </a:lnTo>
                    <a:lnTo>
                      <a:pt x="408" y="1261"/>
                    </a:lnTo>
                    <a:lnTo>
                      <a:pt x="412" y="1279"/>
                    </a:lnTo>
                    <a:lnTo>
                      <a:pt x="419" y="1295"/>
                    </a:lnTo>
                    <a:lnTo>
                      <a:pt x="432" y="1306"/>
                    </a:lnTo>
                    <a:lnTo>
                      <a:pt x="448" y="1315"/>
                    </a:lnTo>
                    <a:lnTo>
                      <a:pt x="466" y="1318"/>
                    </a:lnTo>
                    <a:lnTo>
                      <a:pt x="485" y="1315"/>
                    </a:lnTo>
                    <a:lnTo>
                      <a:pt x="501" y="1306"/>
                    </a:lnTo>
                    <a:lnTo>
                      <a:pt x="513" y="1295"/>
                    </a:lnTo>
                    <a:lnTo>
                      <a:pt x="521" y="1279"/>
                    </a:lnTo>
                    <a:lnTo>
                      <a:pt x="525" y="1261"/>
                    </a:lnTo>
                    <a:lnTo>
                      <a:pt x="528" y="1208"/>
                    </a:lnTo>
                    <a:lnTo>
                      <a:pt x="536" y="1155"/>
                    </a:lnTo>
                    <a:lnTo>
                      <a:pt x="551" y="1101"/>
                    </a:lnTo>
                    <a:lnTo>
                      <a:pt x="572" y="1047"/>
                    </a:lnTo>
                    <a:lnTo>
                      <a:pt x="597" y="993"/>
                    </a:lnTo>
                    <a:lnTo>
                      <a:pt x="626" y="939"/>
                    </a:lnTo>
                    <a:lnTo>
                      <a:pt x="659" y="887"/>
                    </a:lnTo>
                    <a:lnTo>
                      <a:pt x="697" y="837"/>
                    </a:lnTo>
                    <a:lnTo>
                      <a:pt x="736" y="788"/>
                    </a:lnTo>
                    <a:lnTo>
                      <a:pt x="779" y="743"/>
                    </a:lnTo>
                    <a:lnTo>
                      <a:pt x="824" y="700"/>
                    </a:lnTo>
                    <a:lnTo>
                      <a:pt x="872" y="661"/>
                    </a:lnTo>
                    <a:lnTo>
                      <a:pt x="920" y="625"/>
                    </a:lnTo>
                    <a:lnTo>
                      <a:pt x="970" y="593"/>
                    </a:lnTo>
                    <a:lnTo>
                      <a:pt x="1020" y="566"/>
                    </a:lnTo>
                    <a:lnTo>
                      <a:pt x="1071" y="545"/>
                    </a:lnTo>
                    <a:lnTo>
                      <a:pt x="1121" y="529"/>
                    </a:lnTo>
                    <a:lnTo>
                      <a:pt x="1171" y="519"/>
                    </a:lnTo>
                    <a:lnTo>
                      <a:pt x="1219" y="516"/>
                    </a:lnTo>
                    <a:lnTo>
                      <a:pt x="1237" y="513"/>
                    </a:lnTo>
                    <a:lnTo>
                      <a:pt x="1253" y="504"/>
                    </a:lnTo>
                    <a:lnTo>
                      <a:pt x="1266" y="492"/>
                    </a:lnTo>
                    <a:lnTo>
                      <a:pt x="1274" y="477"/>
                    </a:lnTo>
                    <a:lnTo>
                      <a:pt x="1277" y="459"/>
                    </a:lnTo>
                    <a:lnTo>
                      <a:pt x="1274" y="441"/>
                    </a:lnTo>
                    <a:lnTo>
                      <a:pt x="1266" y="425"/>
                    </a:lnTo>
                    <a:lnTo>
                      <a:pt x="1253" y="412"/>
                    </a:lnTo>
                    <a:lnTo>
                      <a:pt x="1237" y="404"/>
                    </a:lnTo>
                    <a:lnTo>
                      <a:pt x="1219" y="401"/>
                    </a:lnTo>
                    <a:close/>
                    <a:moveTo>
                      <a:pt x="1157" y="0"/>
                    </a:moveTo>
                    <a:lnTo>
                      <a:pt x="1607" y="0"/>
                    </a:lnTo>
                    <a:lnTo>
                      <a:pt x="1653" y="2"/>
                    </a:lnTo>
                    <a:lnTo>
                      <a:pt x="1697" y="11"/>
                    </a:lnTo>
                    <a:lnTo>
                      <a:pt x="1740" y="23"/>
                    </a:lnTo>
                    <a:lnTo>
                      <a:pt x="1780" y="37"/>
                    </a:lnTo>
                    <a:lnTo>
                      <a:pt x="1818" y="55"/>
                    </a:lnTo>
                    <a:lnTo>
                      <a:pt x="1852" y="75"/>
                    </a:lnTo>
                    <a:lnTo>
                      <a:pt x="1883" y="95"/>
                    </a:lnTo>
                    <a:lnTo>
                      <a:pt x="1910" y="115"/>
                    </a:lnTo>
                    <a:lnTo>
                      <a:pt x="2327" y="395"/>
                    </a:lnTo>
                    <a:lnTo>
                      <a:pt x="2387" y="444"/>
                    </a:lnTo>
                    <a:lnTo>
                      <a:pt x="2444" y="497"/>
                    </a:lnTo>
                    <a:lnTo>
                      <a:pt x="2497" y="553"/>
                    </a:lnTo>
                    <a:lnTo>
                      <a:pt x="2546" y="613"/>
                    </a:lnTo>
                    <a:lnTo>
                      <a:pt x="2590" y="675"/>
                    </a:lnTo>
                    <a:lnTo>
                      <a:pt x="2631" y="740"/>
                    </a:lnTo>
                    <a:lnTo>
                      <a:pt x="2667" y="809"/>
                    </a:lnTo>
                    <a:lnTo>
                      <a:pt x="2725" y="803"/>
                    </a:lnTo>
                    <a:lnTo>
                      <a:pt x="2783" y="802"/>
                    </a:lnTo>
                    <a:lnTo>
                      <a:pt x="2840" y="803"/>
                    </a:lnTo>
                    <a:lnTo>
                      <a:pt x="2897" y="809"/>
                    </a:lnTo>
                    <a:lnTo>
                      <a:pt x="2954" y="815"/>
                    </a:lnTo>
                    <a:lnTo>
                      <a:pt x="3008" y="826"/>
                    </a:lnTo>
                    <a:lnTo>
                      <a:pt x="3060" y="837"/>
                    </a:lnTo>
                    <a:lnTo>
                      <a:pt x="3111" y="851"/>
                    </a:lnTo>
                    <a:lnTo>
                      <a:pt x="3158" y="867"/>
                    </a:lnTo>
                    <a:lnTo>
                      <a:pt x="3201" y="885"/>
                    </a:lnTo>
                    <a:lnTo>
                      <a:pt x="3241" y="904"/>
                    </a:lnTo>
                    <a:lnTo>
                      <a:pt x="3275" y="924"/>
                    </a:lnTo>
                    <a:lnTo>
                      <a:pt x="3305" y="946"/>
                    </a:lnTo>
                    <a:lnTo>
                      <a:pt x="3329" y="968"/>
                    </a:lnTo>
                    <a:lnTo>
                      <a:pt x="3347" y="990"/>
                    </a:lnTo>
                    <a:lnTo>
                      <a:pt x="3358" y="1014"/>
                    </a:lnTo>
                    <a:lnTo>
                      <a:pt x="3362" y="1037"/>
                    </a:lnTo>
                    <a:lnTo>
                      <a:pt x="3362" y="2183"/>
                    </a:lnTo>
                    <a:lnTo>
                      <a:pt x="3361" y="2189"/>
                    </a:lnTo>
                    <a:lnTo>
                      <a:pt x="3360" y="2197"/>
                    </a:lnTo>
                    <a:lnTo>
                      <a:pt x="3358" y="2204"/>
                    </a:lnTo>
                    <a:lnTo>
                      <a:pt x="3355" y="2214"/>
                    </a:lnTo>
                    <a:lnTo>
                      <a:pt x="3348" y="2223"/>
                    </a:lnTo>
                    <a:lnTo>
                      <a:pt x="3341" y="2233"/>
                    </a:lnTo>
                    <a:lnTo>
                      <a:pt x="3331" y="2243"/>
                    </a:lnTo>
                    <a:lnTo>
                      <a:pt x="3318" y="2254"/>
                    </a:lnTo>
                    <a:lnTo>
                      <a:pt x="3303" y="2265"/>
                    </a:lnTo>
                    <a:lnTo>
                      <a:pt x="3285" y="2275"/>
                    </a:lnTo>
                    <a:lnTo>
                      <a:pt x="3262" y="2286"/>
                    </a:lnTo>
                    <a:lnTo>
                      <a:pt x="3236" y="2297"/>
                    </a:lnTo>
                    <a:lnTo>
                      <a:pt x="3206" y="2306"/>
                    </a:lnTo>
                    <a:lnTo>
                      <a:pt x="3172" y="2315"/>
                    </a:lnTo>
                    <a:lnTo>
                      <a:pt x="3132" y="2323"/>
                    </a:lnTo>
                    <a:lnTo>
                      <a:pt x="3088" y="2331"/>
                    </a:lnTo>
                    <a:lnTo>
                      <a:pt x="3039" y="2337"/>
                    </a:lnTo>
                    <a:lnTo>
                      <a:pt x="2984" y="2342"/>
                    </a:lnTo>
                    <a:lnTo>
                      <a:pt x="2924" y="2347"/>
                    </a:lnTo>
                    <a:lnTo>
                      <a:pt x="2856" y="2349"/>
                    </a:lnTo>
                    <a:lnTo>
                      <a:pt x="2783" y="2350"/>
                    </a:lnTo>
                    <a:lnTo>
                      <a:pt x="2711" y="2349"/>
                    </a:lnTo>
                    <a:lnTo>
                      <a:pt x="2642" y="2345"/>
                    </a:lnTo>
                    <a:lnTo>
                      <a:pt x="2575" y="2340"/>
                    </a:lnTo>
                    <a:lnTo>
                      <a:pt x="2513" y="2334"/>
                    </a:lnTo>
                    <a:lnTo>
                      <a:pt x="2454" y="2325"/>
                    </a:lnTo>
                    <a:lnTo>
                      <a:pt x="2401" y="2316"/>
                    </a:lnTo>
                    <a:lnTo>
                      <a:pt x="2354" y="2304"/>
                    </a:lnTo>
                    <a:lnTo>
                      <a:pt x="2313" y="2291"/>
                    </a:lnTo>
                    <a:lnTo>
                      <a:pt x="2271" y="2311"/>
                    </a:lnTo>
                    <a:lnTo>
                      <a:pt x="2228" y="2327"/>
                    </a:lnTo>
                    <a:lnTo>
                      <a:pt x="2183" y="2340"/>
                    </a:lnTo>
                    <a:lnTo>
                      <a:pt x="2136" y="2347"/>
                    </a:lnTo>
                    <a:lnTo>
                      <a:pt x="2087" y="2350"/>
                    </a:lnTo>
                    <a:lnTo>
                      <a:pt x="2037" y="2347"/>
                    </a:lnTo>
                    <a:lnTo>
                      <a:pt x="1986" y="2338"/>
                    </a:lnTo>
                    <a:lnTo>
                      <a:pt x="1939" y="2325"/>
                    </a:lnTo>
                    <a:lnTo>
                      <a:pt x="1893" y="2307"/>
                    </a:lnTo>
                    <a:lnTo>
                      <a:pt x="1850" y="2284"/>
                    </a:lnTo>
                    <a:lnTo>
                      <a:pt x="1810" y="2257"/>
                    </a:lnTo>
                    <a:lnTo>
                      <a:pt x="1772" y="2226"/>
                    </a:lnTo>
                    <a:lnTo>
                      <a:pt x="1739" y="2192"/>
                    </a:lnTo>
                    <a:lnTo>
                      <a:pt x="1709" y="2154"/>
                    </a:lnTo>
                    <a:lnTo>
                      <a:pt x="600" y="2154"/>
                    </a:lnTo>
                    <a:lnTo>
                      <a:pt x="552" y="2153"/>
                    </a:lnTo>
                    <a:lnTo>
                      <a:pt x="503" y="2146"/>
                    </a:lnTo>
                    <a:lnTo>
                      <a:pt x="456" y="2132"/>
                    </a:lnTo>
                    <a:lnTo>
                      <a:pt x="408" y="2111"/>
                    </a:lnTo>
                    <a:lnTo>
                      <a:pt x="362" y="2084"/>
                    </a:lnTo>
                    <a:lnTo>
                      <a:pt x="317" y="2050"/>
                    </a:lnTo>
                    <a:lnTo>
                      <a:pt x="274" y="2008"/>
                    </a:lnTo>
                    <a:lnTo>
                      <a:pt x="232" y="1962"/>
                    </a:lnTo>
                    <a:lnTo>
                      <a:pt x="192" y="1908"/>
                    </a:lnTo>
                    <a:lnTo>
                      <a:pt x="154" y="1850"/>
                    </a:lnTo>
                    <a:lnTo>
                      <a:pt x="118" y="1785"/>
                    </a:lnTo>
                    <a:lnTo>
                      <a:pt x="85" y="1714"/>
                    </a:lnTo>
                    <a:lnTo>
                      <a:pt x="57" y="1640"/>
                    </a:lnTo>
                    <a:lnTo>
                      <a:pt x="34" y="1567"/>
                    </a:lnTo>
                    <a:lnTo>
                      <a:pt x="18" y="1492"/>
                    </a:lnTo>
                    <a:lnTo>
                      <a:pt x="6" y="1417"/>
                    </a:lnTo>
                    <a:lnTo>
                      <a:pt x="0" y="1341"/>
                    </a:lnTo>
                    <a:lnTo>
                      <a:pt x="0" y="1265"/>
                    </a:lnTo>
                    <a:lnTo>
                      <a:pt x="4" y="1189"/>
                    </a:lnTo>
                    <a:lnTo>
                      <a:pt x="14" y="1115"/>
                    </a:lnTo>
                    <a:lnTo>
                      <a:pt x="28" y="1040"/>
                    </a:lnTo>
                    <a:lnTo>
                      <a:pt x="48" y="967"/>
                    </a:lnTo>
                    <a:lnTo>
                      <a:pt x="72" y="896"/>
                    </a:lnTo>
                    <a:lnTo>
                      <a:pt x="102" y="826"/>
                    </a:lnTo>
                    <a:lnTo>
                      <a:pt x="137" y="756"/>
                    </a:lnTo>
                    <a:lnTo>
                      <a:pt x="175" y="690"/>
                    </a:lnTo>
                    <a:lnTo>
                      <a:pt x="219" y="627"/>
                    </a:lnTo>
                    <a:lnTo>
                      <a:pt x="268" y="565"/>
                    </a:lnTo>
                    <a:lnTo>
                      <a:pt x="320" y="506"/>
                    </a:lnTo>
                    <a:lnTo>
                      <a:pt x="377" y="451"/>
                    </a:lnTo>
                    <a:lnTo>
                      <a:pt x="440" y="400"/>
                    </a:lnTo>
                    <a:lnTo>
                      <a:pt x="849" y="104"/>
                    </a:lnTo>
                    <a:lnTo>
                      <a:pt x="888" y="78"/>
                    </a:lnTo>
                    <a:lnTo>
                      <a:pt x="929" y="54"/>
                    </a:lnTo>
                    <a:lnTo>
                      <a:pt x="972" y="35"/>
                    </a:lnTo>
                    <a:lnTo>
                      <a:pt x="1016" y="20"/>
                    </a:lnTo>
                    <a:lnTo>
                      <a:pt x="1062" y="9"/>
                    </a:lnTo>
                    <a:lnTo>
                      <a:pt x="1109" y="2"/>
                    </a:lnTo>
                    <a:lnTo>
                      <a:pt x="11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Arial"/>
                  <a:ea typeface="Arial"/>
                  <a:sym typeface="Arial"/>
                </a:endParaRPr>
              </a:p>
            </p:txBody>
          </p:sp>
          <p:sp>
            <p:nvSpPr>
              <p:cNvPr id="132" name="Freeform 202"/>
              <p:cNvSpPr>
                <a:spLocks/>
              </p:cNvSpPr>
              <p:nvPr/>
            </p:nvSpPr>
            <p:spPr bwMode="auto">
              <a:xfrm>
                <a:off x="-938" y="313"/>
                <a:ext cx="128" cy="39"/>
              </a:xfrm>
              <a:custGeom>
                <a:avLst/>
                <a:gdLst>
                  <a:gd name="T0" fmla="*/ 752 w 1154"/>
                  <a:gd name="T1" fmla="*/ 0 h 354"/>
                  <a:gd name="T2" fmla="*/ 787 w 1154"/>
                  <a:gd name="T3" fmla="*/ 11 h 354"/>
                  <a:gd name="T4" fmla="*/ 807 w 1154"/>
                  <a:gd name="T5" fmla="*/ 39 h 354"/>
                  <a:gd name="T6" fmla="*/ 810 w 1154"/>
                  <a:gd name="T7" fmla="*/ 190 h 354"/>
                  <a:gd name="T8" fmla="*/ 860 w 1154"/>
                  <a:gd name="T9" fmla="*/ 223 h 354"/>
                  <a:gd name="T10" fmla="*/ 918 w 1154"/>
                  <a:gd name="T11" fmla="*/ 237 h 354"/>
                  <a:gd name="T12" fmla="*/ 977 w 1154"/>
                  <a:gd name="T13" fmla="*/ 231 h 354"/>
                  <a:gd name="T14" fmla="*/ 1032 w 1154"/>
                  <a:gd name="T15" fmla="*/ 208 h 354"/>
                  <a:gd name="T16" fmla="*/ 1067 w 1154"/>
                  <a:gd name="T17" fmla="*/ 179 h 354"/>
                  <a:gd name="T18" fmla="*/ 1096 w 1154"/>
                  <a:gd name="T19" fmla="*/ 172 h 354"/>
                  <a:gd name="T20" fmla="*/ 1124 w 1154"/>
                  <a:gd name="T21" fmla="*/ 179 h 354"/>
                  <a:gd name="T22" fmla="*/ 1147 w 1154"/>
                  <a:gd name="T23" fmla="*/ 201 h 354"/>
                  <a:gd name="T24" fmla="*/ 1154 w 1154"/>
                  <a:gd name="T25" fmla="*/ 229 h 354"/>
                  <a:gd name="T26" fmla="*/ 1147 w 1154"/>
                  <a:gd name="T27" fmla="*/ 258 h 354"/>
                  <a:gd name="T28" fmla="*/ 1108 w 1154"/>
                  <a:gd name="T29" fmla="*/ 295 h 354"/>
                  <a:gd name="T30" fmla="*/ 1044 w 1154"/>
                  <a:gd name="T31" fmla="*/ 332 h 354"/>
                  <a:gd name="T32" fmla="*/ 970 w 1154"/>
                  <a:gd name="T33" fmla="*/ 352 h 354"/>
                  <a:gd name="T34" fmla="*/ 892 w 1154"/>
                  <a:gd name="T35" fmla="*/ 351 h 354"/>
                  <a:gd name="T36" fmla="*/ 816 w 1154"/>
                  <a:gd name="T37" fmla="*/ 328 h 354"/>
                  <a:gd name="T38" fmla="*/ 748 w 1154"/>
                  <a:gd name="T39" fmla="*/ 287 h 354"/>
                  <a:gd name="T40" fmla="*/ 40 w 1154"/>
                  <a:gd name="T41" fmla="*/ 284 h 354"/>
                  <a:gd name="T42" fmla="*/ 11 w 1154"/>
                  <a:gd name="T43" fmla="*/ 263 h 354"/>
                  <a:gd name="T44" fmla="*/ 0 w 1154"/>
                  <a:gd name="T45" fmla="*/ 229 h 354"/>
                  <a:gd name="T46" fmla="*/ 11 w 1154"/>
                  <a:gd name="T47" fmla="*/ 195 h 354"/>
                  <a:gd name="T48" fmla="*/ 40 w 1154"/>
                  <a:gd name="T49" fmla="*/ 175 h 354"/>
                  <a:gd name="T50" fmla="*/ 694 w 1154"/>
                  <a:gd name="T51" fmla="*/ 172 h 354"/>
                  <a:gd name="T52" fmla="*/ 58 w 1154"/>
                  <a:gd name="T53" fmla="*/ 114 h 354"/>
                  <a:gd name="T54" fmla="*/ 23 w 1154"/>
                  <a:gd name="T55" fmla="*/ 104 h 354"/>
                  <a:gd name="T56" fmla="*/ 3 w 1154"/>
                  <a:gd name="T57" fmla="*/ 75 h 354"/>
                  <a:gd name="T58" fmla="*/ 3 w 1154"/>
                  <a:gd name="T59" fmla="*/ 39 h 354"/>
                  <a:gd name="T60" fmla="*/ 23 w 1154"/>
                  <a:gd name="T61" fmla="*/ 11 h 354"/>
                  <a:gd name="T62" fmla="*/ 58 w 1154"/>
                  <a:gd name="T63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4" h="354">
                    <a:moveTo>
                      <a:pt x="58" y="0"/>
                    </a:moveTo>
                    <a:lnTo>
                      <a:pt x="752" y="0"/>
                    </a:lnTo>
                    <a:lnTo>
                      <a:pt x="771" y="3"/>
                    </a:lnTo>
                    <a:lnTo>
                      <a:pt x="787" y="11"/>
                    </a:lnTo>
                    <a:lnTo>
                      <a:pt x="800" y="24"/>
                    </a:lnTo>
                    <a:lnTo>
                      <a:pt x="807" y="39"/>
                    </a:lnTo>
                    <a:lnTo>
                      <a:pt x="810" y="57"/>
                    </a:lnTo>
                    <a:lnTo>
                      <a:pt x="810" y="190"/>
                    </a:lnTo>
                    <a:lnTo>
                      <a:pt x="834" y="208"/>
                    </a:lnTo>
                    <a:lnTo>
                      <a:pt x="860" y="223"/>
                    </a:lnTo>
                    <a:lnTo>
                      <a:pt x="889" y="232"/>
                    </a:lnTo>
                    <a:lnTo>
                      <a:pt x="918" y="237"/>
                    </a:lnTo>
                    <a:lnTo>
                      <a:pt x="948" y="237"/>
                    </a:lnTo>
                    <a:lnTo>
                      <a:pt x="977" y="231"/>
                    </a:lnTo>
                    <a:lnTo>
                      <a:pt x="1006" y="222"/>
                    </a:lnTo>
                    <a:lnTo>
                      <a:pt x="1032" y="208"/>
                    </a:lnTo>
                    <a:lnTo>
                      <a:pt x="1055" y="189"/>
                    </a:lnTo>
                    <a:lnTo>
                      <a:pt x="1067" y="179"/>
                    </a:lnTo>
                    <a:lnTo>
                      <a:pt x="1081" y="174"/>
                    </a:lnTo>
                    <a:lnTo>
                      <a:pt x="1096" y="172"/>
                    </a:lnTo>
                    <a:lnTo>
                      <a:pt x="1110" y="174"/>
                    </a:lnTo>
                    <a:lnTo>
                      <a:pt x="1124" y="179"/>
                    </a:lnTo>
                    <a:lnTo>
                      <a:pt x="1137" y="189"/>
                    </a:lnTo>
                    <a:lnTo>
                      <a:pt x="1147" y="201"/>
                    </a:lnTo>
                    <a:lnTo>
                      <a:pt x="1152" y="214"/>
                    </a:lnTo>
                    <a:lnTo>
                      <a:pt x="1154" y="229"/>
                    </a:lnTo>
                    <a:lnTo>
                      <a:pt x="1152" y="244"/>
                    </a:lnTo>
                    <a:lnTo>
                      <a:pt x="1147" y="258"/>
                    </a:lnTo>
                    <a:lnTo>
                      <a:pt x="1137" y="270"/>
                    </a:lnTo>
                    <a:lnTo>
                      <a:pt x="1108" y="295"/>
                    </a:lnTo>
                    <a:lnTo>
                      <a:pt x="1077" y="315"/>
                    </a:lnTo>
                    <a:lnTo>
                      <a:pt x="1044" y="332"/>
                    </a:lnTo>
                    <a:lnTo>
                      <a:pt x="1008" y="344"/>
                    </a:lnTo>
                    <a:lnTo>
                      <a:pt x="970" y="352"/>
                    </a:lnTo>
                    <a:lnTo>
                      <a:pt x="932" y="354"/>
                    </a:lnTo>
                    <a:lnTo>
                      <a:pt x="892" y="351"/>
                    </a:lnTo>
                    <a:lnTo>
                      <a:pt x="853" y="342"/>
                    </a:lnTo>
                    <a:lnTo>
                      <a:pt x="816" y="328"/>
                    </a:lnTo>
                    <a:lnTo>
                      <a:pt x="780" y="310"/>
                    </a:lnTo>
                    <a:lnTo>
                      <a:pt x="748" y="287"/>
                    </a:lnTo>
                    <a:lnTo>
                      <a:pt x="58" y="287"/>
                    </a:lnTo>
                    <a:lnTo>
                      <a:pt x="40" y="284"/>
                    </a:lnTo>
                    <a:lnTo>
                      <a:pt x="23" y="275"/>
                    </a:lnTo>
                    <a:lnTo>
                      <a:pt x="11" y="263"/>
                    </a:lnTo>
                    <a:lnTo>
                      <a:pt x="3" y="247"/>
                    </a:lnTo>
                    <a:lnTo>
                      <a:pt x="0" y="229"/>
                    </a:lnTo>
                    <a:lnTo>
                      <a:pt x="3" y="211"/>
                    </a:lnTo>
                    <a:lnTo>
                      <a:pt x="11" y="195"/>
                    </a:lnTo>
                    <a:lnTo>
                      <a:pt x="23" y="182"/>
                    </a:lnTo>
                    <a:lnTo>
                      <a:pt x="40" y="175"/>
                    </a:lnTo>
                    <a:lnTo>
                      <a:pt x="58" y="172"/>
                    </a:lnTo>
                    <a:lnTo>
                      <a:pt x="694" y="172"/>
                    </a:lnTo>
                    <a:lnTo>
                      <a:pt x="694" y="114"/>
                    </a:lnTo>
                    <a:lnTo>
                      <a:pt x="58" y="114"/>
                    </a:lnTo>
                    <a:lnTo>
                      <a:pt x="40" y="112"/>
                    </a:lnTo>
                    <a:lnTo>
                      <a:pt x="23" y="104"/>
                    </a:lnTo>
                    <a:lnTo>
                      <a:pt x="11" y="91"/>
                    </a:lnTo>
                    <a:lnTo>
                      <a:pt x="3" y="75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4"/>
                    </a:lnTo>
                    <a:lnTo>
                      <a:pt x="23" y="11"/>
                    </a:lnTo>
                    <a:lnTo>
                      <a:pt x="40" y="3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Arial"/>
                  <a:ea typeface="Arial"/>
                  <a:sym typeface="Arial"/>
                </a:endParaRPr>
              </a:p>
            </p:txBody>
          </p:sp>
          <p:sp>
            <p:nvSpPr>
              <p:cNvPr id="133" name="Freeform 203"/>
              <p:cNvSpPr>
                <a:spLocks/>
              </p:cNvSpPr>
              <p:nvPr/>
            </p:nvSpPr>
            <p:spPr bwMode="auto">
              <a:xfrm>
                <a:off x="-964" y="230"/>
                <a:ext cx="132" cy="76"/>
              </a:xfrm>
              <a:custGeom>
                <a:avLst/>
                <a:gdLst>
                  <a:gd name="T0" fmla="*/ 333 w 1191"/>
                  <a:gd name="T1" fmla="*/ 1 h 687"/>
                  <a:gd name="T2" fmla="*/ 431 w 1191"/>
                  <a:gd name="T3" fmla="*/ 19 h 687"/>
                  <a:gd name="T4" fmla="*/ 519 w 1191"/>
                  <a:gd name="T5" fmla="*/ 60 h 687"/>
                  <a:gd name="T6" fmla="*/ 574 w 1191"/>
                  <a:gd name="T7" fmla="*/ 96 h 687"/>
                  <a:gd name="T8" fmla="*/ 603 w 1191"/>
                  <a:gd name="T9" fmla="*/ 99 h 687"/>
                  <a:gd name="T10" fmla="*/ 631 w 1191"/>
                  <a:gd name="T11" fmla="*/ 87 h 687"/>
                  <a:gd name="T12" fmla="*/ 714 w 1191"/>
                  <a:gd name="T13" fmla="*/ 36 h 687"/>
                  <a:gd name="T14" fmla="*/ 808 w 1191"/>
                  <a:gd name="T15" fmla="*/ 7 h 687"/>
                  <a:gd name="T16" fmla="*/ 910 w 1191"/>
                  <a:gd name="T17" fmla="*/ 0 h 687"/>
                  <a:gd name="T18" fmla="*/ 1019 w 1191"/>
                  <a:gd name="T19" fmla="*/ 16 h 687"/>
                  <a:gd name="T20" fmla="*/ 1104 w 1191"/>
                  <a:gd name="T21" fmla="*/ 44 h 687"/>
                  <a:gd name="T22" fmla="*/ 1150 w 1191"/>
                  <a:gd name="T23" fmla="*/ 80 h 687"/>
                  <a:gd name="T24" fmla="*/ 1180 w 1191"/>
                  <a:gd name="T25" fmla="*/ 129 h 687"/>
                  <a:gd name="T26" fmla="*/ 1191 w 1191"/>
                  <a:gd name="T27" fmla="*/ 187 h 687"/>
                  <a:gd name="T28" fmla="*/ 1181 w 1191"/>
                  <a:gd name="T29" fmla="*/ 246 h 687"/>
                  <a:gd name="T30" fmla="*/ 1151 w 1191"/>
                  <a:gd name="T31" fmla="*/ 298 h 687"/>
                  <a:gd name="T32" fmla="*/ 1112 w 1191"/>
                  <a:gd name="T33" fmla="*/ 336 h 687"/>
                  <a:gd name="T34" fmla="*/ 1078 w 1191"/>
                  <a:gd name="T35" fmla="*/ 383 h 687"/>
                  <a:gd name="T36" fmla="*/ 1043 w 1191"/>
                  <a:gd name="T37" fmla="*/ 440 h 687"/>
                  <a:gd name="T38" fmla="*/ 1013 w 1191"/>
                  <a:gd name="T39" fmla="*/ 500 h 687"/>
                  <a:gd name="T40" fmla="*/ 990 w 1191"/>
                  <a:gd name="T41" fmla="*/ 553 h 687"/>
                  <a:gd name="T42" fmla="*/ 969 w 1191"/>
                  <a:gd name="T43" fmla="*/ 602 h 687"/>
                  <a:gd name="T44" fmla="*/ 932 w 1191"/>
                  <a:gd name="T45" fmla="*/ 648 h 687"/>
                  <a:gd name="T46" fmla="*/ 881 w 1191"/>
                  <a:gd name="T47" fmla="*/ 678 h 687"/>
                  <a:gd name="T48" fmla="*/ 823 w 1191"/>
                  <a:gd name="T49" fmla="*/ 687 h 687"/>
                  <a:gd name="T50" fmla="*/ 363 w 1191"/>
                  <a:gd name="T51" fmla="*/ 685 h 687"/>
                  <a:gd name="T52" fmla="*/ 308 w 1191"/>
                  <a:gd name="T53" fmla="*/ 665 h 687"/>
                  <a:gd name="T54" fmla="*/ 264 w 1191"/>
                  <a:gd name="T55" fmla="*/ 626 h 687"/>
                  <a:gd name="T56" fmla="*/ 235 w 1191"/>
                  <a:gd name="T57" fmla="*/ 574 h 687"/>
                  <a:gd name="T58" fmla="*/ 220 w 1191"/>
                  <a:gd name="T59" fmla="*/ 542 h 687"/>
                  <a:gd name="T60" fmla="*/ 196 w 1191"/>
                  <a:gd name="T61" fmla="*/ 499 h 687"/>
                  <a:gd name="T62" fmla="*/ 165 w 1191"/>
                  <a:gd name="T63" fmla="*/ 449 h 687"/>
                  <a:gd name="T64" fmla="*/ 130 w 1191"/>
                  <a:gd name="T65" fmla="*/ 399 h 687"/>
                  <a:gd name="T66" fmla="*/ 94 w 1191"/>
                  <a:gd name="T67" fmla="*/ 353 h 687"/>
                  <a:gd name="T68" fmla="*/ 61 w 1191"/>
                  <a:gd name="T69" fmla="*/ 320 h 687"/>
                  <a:gd name="T70" fmla="*/ 22 w 1191"/>
                  <a:gd name="T71" fmla="*/ 273 h 687"/>
                  <a:gd name="T72" fmla="*/ 2 w 1191"/>
                  <a:gd name="T73" fmla="*/ 217 h 687"/>
                  <a:gd name="T74" fmla="*/ 2 w 1191"/>
                  <a:gd name="T75" fmla="*/ 157 h 687"/>
                  <a:gd name="T76" fmla="*/ 23 w 1191"/>
                  <a:gd name="T77" fmla="*/ 103 h 687"/>
                  <a:gd name="T78" fmla="*/ 62 w 1191"/>
                  <a:gd name="T79" fmla="*/ 60 h 687"/>
                  <a:gd name="T80" fmla="*/ 114 w 1191"/>
                  <a:gd name="T81" fmla="*/ 32 h 687"/>
                  <a:gd name="T82" fmla="*/ 226 w 1191"/>
                  <a:gd name="T83" fmla="*/ 5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91" h="687">
                    <a:moveTo>
                      <a:pt x="280" y="0"/>
                    </a:moveTo>
                    <a:lnTo>
                      <a:pt x="333" y="1"/>
                    </a:lnTo>
                    <a:lnTo>
                      <a:pt x="382" y="7"/>
                    </a:lnTo>
                    <a:lnTo>
                      <a:pt x="431" y="19"/>
                    </a:lnTo>
                    <a:lnTo>
                      <a:pt x="476" y="36"/>
                    </a:lnTo>
                    <a:lnTo>
                      <a:pt x="519" y="60"/>
                    </a:lnTo>
                    <a:lnTo>
                      <a:pt x="560" y="87"/>
                    </a:lnTo>
                    <a:lnTo>
                      <a:pt x="574" y="96"/>
                    </a:lnTo>
                    <a:lnTo>
                      <a:pt x="588" y="99"/>
                    </a:lnTo>
                    <a:lnTo>
                      <a:pt x="603" y="99"/>
                    </a:lnTo>
                    <a:lnTo>
                      <a:pt x="617" y="96"/>
                    </a:lnTo>
                    <a:lnTo>
                      <a:pt x="631" y="87"/>
                    </a:lnTo>
                    <a:lnTo>
                      <a:pt x="671" y="60"/>
                    </a:lnTo>
                    <a:lnTo>
                      <a:pt x="714" y="36"/>
                    </a:lnTo>
                    <a:lnTo>
                      <a:pt x="760" y="19"/>
                    </a:lnTo>
                    <a:lnTo>
                      <a:pt x="808" y="7"/>
                    </a:lnTo>
                    <a:lnTo>
                      <a:pt x="857" y="1"/>
                    </a:lnTo>
                    <a:lnTo>
                      <a:pt x="910" y="0"/>
                    </a:lnTo>
                    <a:lnTo>
                      <a:pt x="964" y="5"/>
                    </a:lnTo>
                    <a:lnTo>
                      <a:pt x="1019" y="16"/>
                    </a:lnTo>
                    <a:lnTo>
                      <a:pt x="1077" y="32"/>
                    </a:lnTo>
                    <a:lnTo>
                      <a:pt x="1104" y="44"/>
                    </a:lnTo>
                    <a:lnTo>
                      <a:pt x="1128" y="60"/>
                    </a:lnTo>
                    <a:lnTo>
                      <a:pt x="1150" y="80"/>
                    </a:lnTo>
                    <a:lnTo>
                      <a:pt x="1167" y="103"/>
                    </a:lnTo>
                    <a:lnTo>
                      <a:pt x="1180" y="129"/>
                    </a:lnTo>
                    <a:lnTo>
                      <a:pt x="1187" y="157"/>
                    </a:lnTo>
                    <a:lnTo>
                      <a:pt x="1191" y="187"/>
                    </a:lnTo>
                    <a:lnTo>
                      <a:pt x="1188" y="217"/>
                    </a:lnTo>
                    <a:lnTo>
                      <a:pt x="1181" y="246"/>
                    </a:lnTo>
                    <a:lnTo>
                      <a:pt x="1168" y="273"/>
                    </a:lnTo>
                    <a:lnTo>
                      <a:pt x="1151" y="298"/>
                    </a:lnTo>
                    <a:lnTo>
                      <a:pt x="1129" y="320"/>
                    </a:lnTo>
                    <a:lnTo>
                      <a:pt x="1112" y="336"/>
                    </a:lnTo>
                    <a:lnTo>
                      <a:pt x="1095" y="357"/>
                    </a:lnTo>
                    <a:lnTo>
                      <a:pt x="1078" y="383"/>
                    </a:lnTo>
                    <a:lnTo>
                      <a:pt x="1059" y="411"/>
                    </a:lnTo>
                    <a:lnTo>
                      <a:pt x="1043" y="440"/>
                    </a:lnTo>
                    <a:lnTo>
                      <a:pt x="1027" y="470"/>
                    </a:lnTo>
                    <a:lnTo>
                      <a:pt x="1013" y="500"/>
                    </a:lnTo>
                    <a:lnTo>
                      <a:pt x="1000" y="528"/>
                    </a:lnTo>
                    <a:lnTo>
                      <a:pt x="990" y="553"/>
                    </a:lnTo>
                    <a:lnTo>
                      <a:pt x="981" y="574"/>
                    </a:lnTo>
                    <a:lnTo>
                      <a:pt x="969" y="602"/>
                    </a:lnTo>
                    <a:lnTo>
                      <a:pt x="952" y="626"/>
                    </a:lnTo>
                    <a:lnTo>
                      <a:pt x="932" y="648"/>
                    </a:lnTo>
                    <a:lnTo>
                      <a:pt x="908" y="665"/>
                    </a:lnTo>
                    <a:lnTo>
                      <a:pt x="881" y="678"/>
                    </a:lnTo>
                    <a:lnTo>
                      <a:pt x="853" y="685"/>
                    </a:lnTo>
                    <a:lnTo>
                      <a:pt x="823" y="687"/>
                    </a:lnTo>
                    <a:lnTo>
                      <a:pt x="393" y="687"/>
                    </a:lnTo>
                    <a:lnTo>
                      <a:pt x="363" y="685"/>
                    </a:lnTo>
                    <a:lnTo>
                      <a:pt x="335" y="678"/>
                    </a:lnTo>
                    <a:lnTo>
                      <a:pt x="308" y="665"/>
                    </a:lnTo>
                    <a:lnTo>
                      <a:pt x="284" y="648"/>
                    </a:lnTo>
                    <a:lnTo>
                      <a:pt x="264" y="626"/>
                    </a:lnTo>
                    <a:lnTo>
                      <a:pt x="247" y="602"/>
                    </a:lnTo>
                    <a:lnTo>
                      <a:pt x="235" y="574"/>
                    </a:lnTo>
                    <a:lnTo>
                      <a:pt x="229" y="561"/>
                    </a:lnTo>
                    <a:lnTo>
                      <a:pt x="220" y="542"/>
                    </a:lnTo>
                    <a:lnTo>
                      <a:pt x="209" y="522"/>
                    </a:lnTo>
                    <a:lnTo>
                      <a:pt x="196" y="499"/>
                    </a:lnTo>
                    <a:lnTo>
                      <a:pt x="181" y="474"/>
                    </a:lnTo>
                    <a:lnTo>
                      <a:pt x="165" y="449"/>
                    </a:lnTo>
                    <a:lnTo>
                      <a:pt x="148" y="423"/>
                    </a:lnTo>
                    <a:lnTo>
                      <a:pt x="130" y="399"/>
                    </a:lnTo>
                    <a:lnTo>
                      <a:pt x="113" y="375"/>
                    </a:lnTo>
                    <a:lnTo>
                      <a:pt x="94" y="353"/>
                    </a:lnTo>
                    <a:lnTo>
                      <a:pt x="77" y="335"/>
                    </a:lnTo>
                    <a:lnTo>
                      <a:pt x="61" y="320"/>
                    </a:lnTo>
                    <a:lnTo>
                      <a:pt x="39" y="298"/>
                    </a:lnTo>
                    <a:lnTo>
                      <a:pt x="22" y="273"/>
                    </a:lnTo>
                    <a:lnTo>
                      <a:pt x="9" y="246"/>
                    </a:lnTo>
                    <a:lnTo>
                      <a:pt x="2" y="217"/>
                    </a:lnTo>
                    <a:lnTo>
                      <a:pt x="0" y="187"/>
                    </a:lnTo>
                    <a:lnTo>
                      <a:pt x="2" y="157"/>
                    </a:lnTo>
                    <a:lnTo>
                      <a:pt x="10" y="129"/>
                    </a:lnTo>
                    <a:lnTo>
                      <a:pt x="23" y="103"/>
                    </a:lnTo>
                    <a:lnTo>
                      <a:pt x="40" y="80"/>
                    </a:lnTo>
                    <a:lnTo>
                      <a:pt x="62" y="60"/>
                    </a:lnTo>
                    <a:lnTo>
                      <a:pt x="87" y="44"/>
                    </a:lnTo>
                    <a:lnTo>
                      <a:pt x="114" y="32"/>
                    </a:lnTo>
                    <a:lnTo>
                      <a:pt x="171" y="16"/>
                    </a:lnTo>
                    <a:lnTo>
                      <a:pt x="226" y="5"/>
                    </a:lnTo>
                    <a:lnTo>
                      <a:pt x="2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Arial"/>
                  <a:ea typeface="Arial"/>
                  <a:sym typeface="Arial"/>
                </a:endParaRPr>
              </a:p>
            </p:txBody>
          </p:sp>
        </p:grpSp>
        <p:sp>
          <p:nvSpPr>
            <p:cNvPr id="68696" name="TextBox 148"/>
            <p:cNvSpPr txBox="1">
              <a:spLocks noChangeArrowheads="1"/>
            </p:cNvSpPr>
            <p:nvPr/>
          </p:nvSpPr>
          <p:spPr bwMode="auto">
            <a:xfrm>
              <a:off x="1496084" y="5046446"/>
              <a:ext cx="1012919" cy="209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smtClean="0">
                  <a:latin typeface="Calibri" panose="020F0502020204030204" pitchFamily="34" charset="0"/>
                </a:rPr>
                <a:t>54,2 </a:t>
              </a:r>
              <a:r>
                <a:rPr lang="uk-UA" altLang="uk-UA" sz="1100" dirty="0">
                  <a:latin typeface="Calibri" panose="020F0502020204030204" pitchFamily="34" charset="0"/>
                </a:rPr>
                <a:t>млн грн</a:t>
              </a:r>
            </a:p>
          </p:txBody>
        </p:sp>
        <p:sp>
          <p:nvSpPr>
            <p:cNvPr id="68697" name="TextBox 149"/>
            <p:cNvSpPr txBox="1">
              <a:spLocks noChangeArrowheads="1"/>
            </p:cNvSpPr>
            <p:nvPr/>
          </p:nvSpPr>
          <p:spPr bwMode="auto">
            <a:xfrm>
              <a:off x="1511914" y="5632000"/>
              <a:ext cx="1025893" cy="209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smtClean="0">
                  <a:latin typeface="Calibri" panose="020F0502020204030204" pitchFamily="34" charset="0"/>
                </a:rPr>
                <a:t>36,0 </a:t>
              </a:r>
              <a:r>
                <a:rPr lang="uk-UA" altLang="uk-UA" sz="1100" dirty="0">
                  <a:latin typeface="Calibri" panose="020F0502020204030204" pitchFamily="34" charset="0"/>
                </a:rPr>
                <a:t>млн грн</a:t>
              </a:r>
            </a:p>
          </p:txBody>
        </p:sp>
        <p:sp>
          <p:nvSpPr>
            <p:cNvPr id="68701" name="TextBox 123"/>
            <p:cNvSpPr txBox="1">
              <a:spLocks noChangeArrowheads="1"/>
            </p:cNvSpPr>
            <p:nvPr/>
          </p:nvSpPr>
          <p:spPr bwMode="auto">
            <a:xfrm>
              <a:off x="587461" y="4427738"/>
              <a:ext cx="721242" cy="399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0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b="1" dirty="0">
                  <a:solidFill>
                    <a:srgbClr val="C63E96"/>
                  </a:solidFill>
                  <a:latin typeface="Calibri" panose="020F0502020204030204" pitchFamily="34" charset="0"/>
                </a:rPr>
                <a:t>ВАРТІСТЬ</a:t>
              </a:r>
            </a:p>
            <a:p>
              <a:pPr eaLnBrk="1" hangingPunct="1">
                <a:lnSpc>
                  <a:spcPts val="10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000" dirty="0">
                  <a:solidFill>
                    <a:srgbClr val="C63E96"/>
                  </a:solidFill>
                  <a:latin typeface="Calibri" panose="020F0502020204030204" pitchFamily="34" charset="0"/>
                </a:rPr>
                <a:t>3</a:t>
              </a:r>
              <a:r>
                <a:rPr lang="uk-UA" altLang="uk-UA" sz="1000" dirty="0" smtClean="0">
                  <a:solidFill>
                    <a:srgbClr val="C63E96"/>
                  </a:solidFill>
                  <a:latin typeface="Calibri" panose="020F0502020204030204" pitchFamily="34" charset="0"/>
                </a:rPr>
                <a:t> </a:t>
              </a:r>
              <a:r>
                <a:rPr lang="uk-UA" altLang="uk-UA" sz="1000" dirty="0">
                  <a:solidFill>
                    <a:srgbClr val="C63E96"/>
                  </a:solidFill>
                  <a:latin typeface="Calibri" panose="020F0502020204030204" pitchFamily="34" charset="0"/>
                </a:rPr>
                <a:t>проєктів</a:t>
              </a:r>
            </a:p>
          </p:txBody>
        </p:sp>
        <p:sp>
          <p:nvSpPr>
            <p:cNvPr id="68710" name="Freeform 24"/>
            <p:cNvSpPr>
              <a:spLocks/>
            </p:cNvSpPr>
            <p:nvPr/>
          </p:nvSpPr>
          <p:spPr bwMode="auto">
            <a:xfrm>
              <a:off x="441919" y="5926549"/>
              <a:ext cx="274894" cy="273600"/>
            </a:xfrm>
            <a:custGeom>
              <a:avLst/>
              <a:gdLst>
                <a:gd name="T0" fmla="*/ 2147483646 w 3282"/>
                <a:gd name="T1" fmla="*/ 2147483646 h 3012"/>
                <a:gd name="T2" fmla="*/ 2147483646 w 3282"/>
                <a:gd name="T3" fmla="*/ 2147483646 h 3012"/>
                <a:gd name="T4" fmla="*/ 2147483646 w 3282"/>
                <a:gd name="T5" fmla="*/ 2147483646 h 3012"/>
                <a:gd name="T6" fmla="*/ 2147483646 w 3282"/>
                <a:gd name="T7" fmla="*/ 2147483646 h 3012"/>
                <a:gd name="T8" fmla="*/ 2147483646 w 3282"/>
                <a:gd name="T9" fmla="*/ 2147483646 h 3012"/>
                <a:gd name="T10" fmla="*/ 2147483646 w 3282"/>
                <a:gd name="T11" fmla="*/ 2147483646 h 3012"/>
                <a:gd name="T12" fmla="*/ 2147483646 w 3282"/>
                <a:gd name="T13" fmla="*/ 2147483646 h 3012"/>
                <a:gd name="T14" fmla="*/ 2147483646 w 3282"/>
                <a:gd name="T15" fmla="*/ 2147483646 h 3012"/>
                <a:gd name="T16" fmla="*/ 2147483646 w 3282"/>
                <a:gd name="T17" fmla="*/ 2147483646 h 3012"/>
                <a:gd name="T18" fmla="*/ 2147483646 w 3282"/>
                <a:gd name="T19" fmla="*/ 2147483646 h 3012"/>
                <a:gd name="T20" fmla="*/ 2147483646 w 3282"/>
                <a:gd name="T21" fmla="*/ 2147483646 h 3012"/>
                <a:gd name="T22" fmla="*/ 2147483646 w 3282"/>
                <a:gd name="T23" fmla="*/ 2147483646 h 3012"/>
                <a:gd name="T24" fmla="*/ 2147483646 w 3282"/>
                <a:gd name="T25" fmla="*/ 2147483646 h 3012"/>
                <a:gd name="T26" fmla="*/ 2147483646 w 3282"/>
                <a:gd name="T27" fmla="*/ 2147483646 h 3012"/>
                <a:gd name="T28" fmla="*/ 2147483646 w 3282"/>
                <a:gd name="T29" fmla="*/ 2147483646 h 3012"/>
                <a:gd name="T30" fmla="*/ 2147483646 w 3282"/>
                <a:gd name="T31" fmla="*/ 2147483646 h 3012"/>
                <a:gd name="T32" fmla="*/ 2147483646 w 3282"/>
                <a:gd name="T33" fmla="*/ 2147483646 h 3012"/>
                <a:gd name="T34" fmla="*/ 2147483646 w 3282"/>
                <a:gd name="T35" fmla="*/ 2147483646 h 3012"/>
                <a:gd name="T36" fmla="*/ 2147483646 w 3282"/>
                <a:gd name="T37" fmla="*/ 2147483646 h 3012"/>
                <a:gd name="T38" fmla="*/ 2147483646 w 3282"/>
                <a:gd name="T39" fmla="*/ 2147483646 h 3012"/>
                <a:gd name="T40" fmla="*/ 2147483646 w 3282"/>
                <a:gd name="T41" fmla="*/ 2147483646 h 3012"/>
                <a:gd name="T42" fmla="*/ 2147483646 w 3282"/>
                <a:gd name="T43" fmla="*/ 2147483646 h 3012"/>
                <a:gd name="T44" fmla="*/ 2147483646 w 3282"/>
                <a:gd name="T45" fmla="*/ 2147483646 h 3012"/>
                <a:gd name="T46" fmla="*/ 2147483646 w 3282"/>
                <a:gd name="T47" fmla="*/ 2147483646 h 3012"/>
                <a:gd name="T48" fmla="*/ 2147483646 w 3282"/>
                <a:gd name="T49" fmla="*/ 2147483646 h 3012"/>
                <a:gd name="T50" fmla="*/ 2147483646 w 3282"/>
                <a:gd name="T51" fmla="*/ 2147483646 h 3012"/>
                <a:gd name="T52" fmla="*/ 2147483646 w 3282"/>
                <a:gd name="T53" fmla="*/ 2147483646 h 3012"/>
                <a:gd name="T54" fmla="*/ 2147483646 w 3282"/>
                <a:gd name="T55" fmla="*/ 2147483646 h 3012"/>
                <a:gd name="T56" fmla="*/ 2147483646 w 3282"/>
                <a:gd name="T57" fmla="*/ 2147483646 h 3012"/>
                <a:gd name="T58" fmla="*/ 2147483646 w 3282"/>
                <a:gd name="T59" fmla="*/ 2147483646 h 3012"/>
                <a:gd name="T60" fmla="*/ 2147483646 w 3282"/>
                <a:gd name="T61" fmla="*/ 2147483646 h 3012"/>
                <a:gd name="T62" fmla="*/ 2147483646 w 3282"/>
                <a:gd name="T63" fmla="*/ 2147483646 h 3012"/>
                <a:gd name="T64" fmla="*/ 2147483646 w 3282"/>
                <a:gd name="T65" fmla="*/ 2147483646 h 3012"/>
                <a:gd name="T66" fmla="*/ 2147483646 w 3282"/>
                <a:gd name="T67" fmla="*/ 2147483646 h 3012"/>
                <a:gd name="T68" fmla="*/ 2147483646 w 3282"/>
                <a:gd name="T69" fmla="*/ 2147483646 h 3012"/>
                <a:gd name="T70" fmla="*/ 2147483646 w 3282"/>
                <a:gd name="T71" fmla="*/ 2147483646 h 3012"/>
                <a:gd name="T72" fmla="*/ 2147483646 w 3282"/>
                <a:gd name="T73" fmla="*/ 2147483646 h 3012"/>
                <a:gd name="T74" fmla="*/ 2147483646 w 3282"/>
                <a:gd name="T75" fmla="*/ 2147483646 h 3012"/>
                <a:gd name="T76" fmla="*/ 2147483646 w 3282"/>
                <a:gd name="T77" fmla="*/ 2147483646 h 3012"/>
                <a:gd name="T78" fmla="*/ 0 w 3282"/>
                <a:gd name="T79" fmla="*/ 2147483646 h 3012"/>
                <a:gd name="T80" fmla="*/ 2147483646 w 3282"/>
                <a:gd name="T81" fmla="*/ 2147483646 h 3012"/>
                <a:gd name="T82" fmla="*/ 2147483646 w 3282"/>
                <a:gd name="T83" fmla="*/ 2147483646 h 3012"/>
                <a:gd name="T84" fmla="*/ 2147483646 w 3282"/>
                <a:gd name="T85" fmla="*/ 2147483646 h 3012"/>
                <a:gd name="T86" fmla="*/ 2147483646 w 3282"/>
                <a:gd name="T87" fmla="*/ 2147483646 h 3012"/>
                <a:gd name="T88" fmla="*/ 2147483646 w 3282"/>
                <a:gd name="T89" fmla="*/ 2147483646 h 3012"/>
                <a:gd name="T90" fmla="*/ 2147483646 w 3282"/>
                <a:gd name="T91" fmla="*/ 2147483646 h 3012"/>
                <a:gd name="T92" fmla="*/ 2147483646 w 3282"/>
                <a:gd name="T93" fmla="*/ 2147483646 h 3012"/>
                <a:gd name="T94" fmla="*/ 2147483646 w 3282"/>
                <a:gd name="T95" fmla="*/ 2147483646 h 3012"/>
                <a:gd name="T96" fmla="*/ 2147483646 w 3282"/>
                <a:gd name="T97" fmla="*/ 2147483646 h 3012"/>
                <a:gd name="T98" fmla="*/ 2147483646 w 3282"/>
                <a:gd name="T99" fmla="*/ 2147483646 h 3012"/>
                <a:gd name="T100" fmla="*/ 2147483646 w 3282"/>
                <a:gd name="T101" fmla="*/ 2147483646 h 3012"/>
                <a:gd name="T102" fmla="*/ 2147483646 w 3282"/>
                <a:gd name="T103" fmla="*/ 2147483646 h 3012"/>
                <a:gd name="T104" fmla="*/ 2147483646 w 3282"/>
                <a:gd name="T105" fmla="*/ 2147483646 h 3012"/>
                <a:gd name="T106" fmla="*/ 2147483646 w 3282"/>
                <a:gd name="T107" fmla="*/ 2147483646 h 3012"/>
                <a:gd name="T108" fmla="*/ 2147483646 w 3282"/>
                <a:gd name="T109" fmla="*/ 2147483646 h 301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282"/>
                <a:gd name="T166" fmla="*/ 0 h 3012"/>
                <a:gd name="T167" fmla="*/ 3282 w 3282"/>
                <a:gd name="T168" fmla="*/ 3012 h 301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282" h="3012">
                  <a:moveTo>
                    <a:pt x="1642" y="0"/>
                  </a:moveTo>
                  <a:lnTo>
                    <a:pt x="1692" y="3"/>
                  </a:lnTo>
                  <a:lnTo>
                    <a:pt x="1741" y="11"/>
                  </a:lnTo>
                  <a:lnTo>
                    <a:pt x="1787" y="26"/>
                  </a:lnTo>
                  <a:lnTo>
                    <a:pt x="1832" y="44"/>
                  </a:lnTo>
                  <a:lnTo>
                    <a:pt x="1873" y="67"/>
                  </a:lnTo>
                  <a:lnTo>
                    <a:pt x="1911" y="95"/>
                  </a:lnTo>
                  <a:lnTo>
                    <a:pt x="1946" y="127"/>
                  </a:lnTo>
                  <a:lnTo>
                    <a:pt x="1978" y="161"/>
                  </a:lnTo>
                  <a:lnTo>
                    <a:pt x="2005" y="200"/>
                  </a:lnTo>
                  <a:lnTo>
                    <a:pt x="2029" y="242"/>
                  </a:lnTo>
                  <a:lnTo>
                    <a:pt x="2047" y="286"/>
                  </a:lnTo>
                  <a:lnTo>
                    <a:pt x="2061" y="332"/>
                  </a:lnTo>
                  <a:lnTo>
                    <a:pt x="2070" y="381"/>
                  </a:lnTo>
                  <a:lnTo>
                    <a:pt x="2073" y="431"/>
                  </a:lnTo>
                  <a:lnTo>
                    <a:pt x="2070" y="478"/>
                  </a:lnTo>
                  <a:lnTo>
                    <a:pt x="2062" y="523"/>
                  </a:lnTo>
                  <a:lnTo>
                    <a:pt x="2050" y="567"/>
                  </a:lnTo>
                  <a:lnTo>
                    <a:pt x="2034" y="608"/>
                  </a:lnTo>
                  <a:lnTo>
                    <a:pt x="2013" y="648"/>
                  </a:lnTo>
                  <a:lnTo>
                    <a:pt x="1989" y="685"/>
                  </a:lnTo>
                  <a:lnTo>
                    <a:pt x="1961" y="720"/>
                  </a:lnTo>
                  <a:lnTo>
                    <a:pt x="2023" y="720"/>
                  </a:lnTo>
                  <a:lnTo>
                    <a:pt x="2056" y="723"/>
                  </a:lnTo>
                  <a:lnTo>
                    <a:pt x="2087" y="731"/>
                  </a:lnTo>
                  <a:lnTo>
                    <a:pt x="2117" y="744"/>
                  </a:lnTo>
                  <a:lnTo>
                    <a:pt x="2142" y="763"/>
                  </a:lnTo>
                  <a:lnTo>
                    <a:pt x="2164" y="785"/>
                  </a:lnTo>
                  <a:lnTo>
                    <a:pt x="2183" y="810"/>
                  </a:lnTo>
                  <a:lnTo>
                    <a:pt x="2196" y="840"/>
                  </a:lnTo>
                  <a:lnTo>
                    <a:pt x="2205" y="871"/>
                  </a:lnTo>
                  <a:lnTo>
                    <a:pt x="2208" y="904"/>
                  </a:lnTo>
                  <a:lnTo>
                    <a:pt x="2208" y="1249"/>
                  </a:lnTo>
                  <a:lnTo>
                    <a:pt x="2229" y="1233"/>
                  </a:lnTo>
                  <a:lnTo>
                    <a:pt x="2252" y="1220"/>
                  </a:lnTo>
                  <a:lnTo>
                    <a:pt x="2277" y="1210"/>
                  </a:lnTo>
                  <a:lnTo>
                    <a:pt x="2304" y="1203"/>
                  </a:lnTo>
                  <a:lnTo>
                    <a:pt x="2332" y="1201"/>
                  </a:lnTo>
                  <a:lnTo>
                    <a:pt x="2397" y="1201"/>
                  </a:lnTo>
                  <a:lnTo>
                    <a:pt x="2368" y="1167"/>
                  </a:lnTo>
                  <a:lnTo>
                    <a:pt x="2345" y="1130"/>
                  </a:lnTo>
                  <a:lnTo>
                    <a:pt x="2324" y="1090"/>
                  </a:lnTo>
                  <a:lnTo>
                    <a:pt x="2307" y="1048"/>
                  </a:lnTo>
                  <a:lnTo>
                    <a:pt x="2295" y="1005"/>
                  </a:lnTo>
                  <a:lnTo>
                    <a:pt x="2288" y="960"/>
                  </a:lnTo>
                  <a:lnTo>
                    <a:pt x="2286" y="913"/>
                  </a:lnTo>
                  <a:lnTo>
                    <a:pt x="2288" y="863"/>
                  </a:lnTo>
                  <a:lnTo>
                    <a:pt x="2297" y="814"/>
                  </a:lnTo>
                  <a:lnTo>
                    <a:pt x="2310" y="768"/>
                  </a:lnTo>
                  <a:lnTo>
                    <a:pt x="2330" y="723"/>
                  </a:lnTo>
                  <a:lnTo>
                    <a:pt x="2352" y="682"/>
                  </a:lnTo>
                  <a:lnTo>
                    <a:pt x="2380" y="643"/>
                  </a:lnTo>
                  <a:lnTo>
                    <a:pt x="2411" y="608"/>
                  </a:lnTo>
                  <a:lnTo>
                    <a:pt x="2447" y="577"/>
                  </a:lnTo>
                  <a:lnTo>
                    <a:pt x="2485" y="549"/>
                  </a:lnTo>
                  <a:lnTo>
                    <a:pt x="2527" y="526"/>
                  </a:lnTo>
                  <a:lnTo>
                    <a:pt x="2570" y="507"/>
                  </a:lnTo>
                  <a:lnTo>
                    <a:pt x="2617" y="493"/>
                  </a:lnTo>
                  <a:lnTo>
                    <a:pt x="2665" y="485"/>
                  </a:lnTo>
                  <a:lnTo>
                    <a:pt x="2716" y="482"/>
                  </a:lnTo>
                  <a:lnTo>
                    <a:pt x="2766" y="485"/>
                  </a:lnTo>
                  <a:lnTo>
                    <a:pt x="2814" y="493"/>
                  </a:lnTo>
                  <a:lnTo>
                    <a:pt x="2861" y="507"/>
                  </a:lnTo>
                  <a:lnTo>
                    <a:pt x="2905" y="526"/>
                  </a:lnTo>
                  <a:lnTo>
                    <a:pt x="2947" y="549"/>
                  </a:lnTo>
                  <a:lnTo>
                    <a:pt x="2985" y="577"/>
                  </a:lnTo>
                  <a:lnTo>
                    <a:pt x="3020" y="608"/>
                  </a:lnTo>
                  <a:lnTo>
                    <a:pt x="3052" y="643"/>
                  </a:lnTo>
                  <a:lnTo>
                    <a:pt x="3079" y="682"/>
                  </a:lnTo>
                  <a:lnTo>
                    <a:pt x="3102" y="723"/>
                  </a:lnTo>
                  <a:lnTo>
                    <a:pt x="3121" y="768"/>
                  </a:lnTo>
                  <a:lnTo>
                    <a:pt x="3134" y="814"/>
                  </a:lnTo>
                  <a:lnTo>
                    <a:pt x="3143" y="863"/>
                  </a:lnTo>
                  <a:lnTo>
                    <a:pt x="3146" y="913"/>
                  </a:lnTo>
                  <a:lnTo>
                    <a:pt x="3144" y="960"/>
                  </a:lnTo>
                  <a:lnTo>
                    <a:pt x="3135" y="1005"/>
                  </a:lnTo>
                  <a:lnTo>
                    <a:pt x="3124" y="1048"/>
                  </a:lnTo>
                  <a:lnTo>
                    <a:pt x="3108" y="1090"/>
                  </a:lnTo>
                  <a:lnTo>
                    <a:pt x="3087" y="1130"/>
                  </a:lnTo>
                  <a:lnTo>
                    <a:pt x="3062" y="1167"/>
                  </a:lnTo>
                  <a:lnTo>
                    <a:pt x="3035" y="1201"/>
                  </a:lnTo>
                  <a:lnTo>
                    <a:pt x="3096" y="1201"/>
                  </a:lnTo>
                  <a:lnTo>
                    <a:pt x="3129" y="1203"/>
                  </a:lnTo>
                  <a:lnTo>
                    <a:pt x="3161" y="1213"/>
                  </a:lnTo>
                  <a:lnTo>
                    <a:pt x="3191" y="1226"/>
                  </a:lnTo>
                  <a:lnTo>
                    <a:pt x="3216" y="1244"/>
                  </a:lnTo>
                  <a:lnTo>
                    <a:pt x="3239" y="1267"/>
                  </a:lnTo>
                  <a:lnTo>
                    <a:pt x="3257" y="1292"/>
                  </a:lnTo>
                  <a:lnTo>
                    <a:pt x="3270" y="1322"/>
                  </a:lnTo>
                  <a:lnTo>
                    <a:pt x="3279" y="1352"/>
                  </a:lnTo>
                  <a:lnTo>
                    <a:pt x="3282" y="1386"/>
                  </a:lnTo>
                  <a:lnTo>
                    <a:pt x="3282" y="1911"/>
                  </a:lnTo>
                  <a:lnTo>
                    <a:pt x="3279" y="1942"/>
                  </a:lnTo>
                  <a:lnTo>
                    <a:pt x="3271" y="1973"/>
                  </a:lnTo>
                  <a:lnTo>
                    <a:pt x="3259" y="2001"/>
                  </a:lnTo>
                  <a:lnTo>
                    <a:pt x="3242" y="2025"/>
                  </a:lnTo>
                  <a:lnTo>
                    <a:pt x="3221" y="2048"/>
                  </a:lnTo>
                  <a:lnTo>
                    <a:pt x="3197" y="2066"/>
                  </a:lnTo>
                  <a:lnTo>
                    <a:pt x="3170" y="2080"/>
                  </a:lnTo>
                  <a:lnTo>
                    <a:pt x="3141" y="2089"/>
                  </a:lnTo>
                  <a:lnTo>
                    <a:pt x="3110" y="2095"/>
                  </a:lnTo>
                  <a:lnTo>
                    <a:pt x="3110" y="2790"/>
                  </a:lnTo>
                  <a:lnTo>
                    <a:pt x="3107" y="2825"/>
                  </a:lnTo>
                  <a:lnTo>
                    <a:pt x="3099" y="2860"/>
                  </a:lnTo>
                  <a:lnTo>
                    <a:pt x="3084" y="2892"/>
                  </a:lnTo>
                  <a:lnTo>
                    <a:pt x="3067" y="2921"/>
                  </a:lnTo>
                  <a:lnTo>
                    <a:pt x="3045" y="2947"/>
                  </a:lnTo>
                  <a:lnTo>
                    <a:pt x="3019" y="2969"/>
                  </a:lnTo>
                  <a:lnTo>
                    <a:pt x="2990" y="2988"/>
                  </a:lnTo>
                  <a:lnTo>
                    <a:pt x="2958" y="3001"/>
                  </a:lnTo>
                  <a:lnTo>
                    <a:pt x="2923" y="3009"/>
                  </a:lnTo>
                  <a:lnTo>
                    <a:pt x="2888" y="3012"/>
                  </a:lnTo>
                  <a:lnTo>
                    <a:pt x="2853" y="3009"/>
                  </a:lnTo>
                  <a:lnTo>
                    <a:pt x="2821" y="3002"/>
                  </a:lnTo>
                  <a:lnTo>
                    <a:pt x="2791" y="2990"/>
                  </a:lnTo>
                  <a:lnTo>
                    <a:pt x="2762" y="2973"/>
                  </a:lnTo>
                  <a:lnTo>
                    <a:pt x="2737" y="2953"/>
                  </a:lnTo>
                  <a:lnTo>
                    <a:pt x="2715" y="2930"/>
                  </a:lnTo>
                  <a:lnTo>
                    <a:pt x="2693" y="2953"/>
                  </a:lnTo>
                  <a:lnTo>
                    <a:pt x="2667" y="2973"/>
                  </a:lnTo>
                  <a:lnTo>
                    <a:pt x="2639" y="2990"/>
                  </a:lnTo>
                  <a:lnTo>
                    <a:pt x="2608" y="3002"/>
                  </a:lnTo>
                  <a:lnTo>
                    <a:pt x="2577" y="3009"/>
                  </a:lnTo>
                  <a:lnTo>
                    <a:pt x="2542" y="3012"/>
                  </a:lnTo>
                  <a:lnTo>
                    <a:pt x="2506" y="3009"/>
                  </a:lnTo>
                  <a:lnTo>
                    <a:pt x="2471" y="3001"/>
                  </a:lnTo>
                  <a:lnTo>
                    <a:pt x="2440" y="2988"/>
                  </a:lnTo>
                  <a:lnTo>
                    <a:pt x="2410" y="2969"/>
                  </a:lnTo>
                  <a:lnTo>
                    <a:pt x="2385" y="2947"/>
                  </a:lnTo>
                  <a:lnTo>
                    <a:pt x="2362" y="2921"/>
                  </a:lnTo>
                  <a:lnTo>
                    <a:pt x="2345" y="2892"/>
                  </a:lnTo>
                  <a:lnTo>
                    <a:pt x="2331" y="2860"/>
                  </a:lnTo>
                  <a:lnTo>
                    <a:pt x="2323" y="2825"/>
                  </a:lnTo>
                  <a:lnTo>
                    <a:pt x="2319" y="2790"/>
                  </a:lnTo>
                  <a:lnTo>
                    <a:pt x="2319" y="2095"/>
                  </a:lnTo>
                  <a:lnTo>
                    <a:pt x="2289" y="2089"/>
                  </a:lnTo>
                  <a:lnTo>
                    <a:pt x="2259" y="2080"/>
                  </a:lnTo>
                  <a:lnTo>
                    <a:pt x="2232" y="2066"/>
                  </a:lnTo>
                  <a:lnTo>
                    <a:pt x="2208" y="2048"/>
                  </a:lnTo>
                  <a:lnTo>
                    <a:pt x="2188" y="2025"/>
                  </a:lnTo>
                  <a:lnTo>
                    <a:pt x="2171" y="2001"/>
                  </a:lnTo>
                  <a:lnTo>
                    <a:pt x="2158" y="1973"/>
                  </a:lnTo>
                  <a:lnTo>
                    <a:pt x="2150" y="1942"/>
                  </a:lnTo>
                  <a:lnTo>
                    <a:pt x="2147" y="1911"/>
                  </a:lnTo>
                  <a:lnTo>
                    <a:pt x="2147" y="1565"/>
                  </a:lnTo>
                  <a:lnTo>
                    <a:pt x="2124" y="1584"/>
                  </a:lnTo>
                  <a:lnTo>
                    <a:pt x="2096" y="1598"/>
                  </a:lnTo>
                  <a:lnTo>
                    <a:pt x="2068" y="1608"/>
                  </a:lnTo>
                  <a:lnTo>
                    <a:pt x="2036" y="1613"/>
                  </a:lnTo>
                  <a:lnTo>
                    <a:pt x="2036" y="2308"/>
                  </a:lnTo>
                  <a:lnTo>
                    <a:pt x="2033" y="2344"/>
                  </a:lnTo>
                  <a:lnTo>
                    <a:pt x="2025" y="2378"/>
                  </a:lnTo>
                  <a:lnTo>
                    <a:pt x="2011" y="2410"/>
                  </a:lnTo>
                  <a:lnTo>
                    <a:pt x="1993" y="2440"/>
                  </a:lnTo>
                  <a:lnTo>
                    <a:pt x="1971" y="2465"/>
                  </a:lnTo>
                  <a:lnTo>
                    <a:pt x="1945" y="2488"/>
                  </a:lnTo>
                  <a:lnTo>
                    <a:pt x="1916" y="2505"/>
                  </a:lnTo>
                  <a:lnTo>
                    <a:pt x="1884" y="2519"/>
                  </a:lnTo>
                  <a:lnTo>
                    <a:pt x="1850" y="2527"/>
                  </a:lnTo>
                  <a:lnTo>
                    <a:pt x="1814" y="2530"/>
                  </a:lnTo>
                  <a:lnTo>
                    <a:pt x="1780" y="2527"/>
                  </a:lnTo>
                  <a:lnTo>
                    <a:pt x="1747" y="2520"/>
                  </a:lnTo>
                  <a:lnTo>
                    <a:pt x="1717" y="2508"/>
                  </a:lnTo>
                  <a:lnTo>
                    <a:pt x="1688" y="2492"/>
                  </a:lnTo>
                  <a:lnTo>
                    <a:pt x="1663" y="2471"/>
                  </a:lnTo>
                  <a:lnTo>
                    <a:pt x="1641" y="2448"/>
                  </a:lnTo>
                  <a:lnTo>
                    <a:pt x="1619" y="2471"/>
                  </a:lnTo>
                  <a:lnTo>
                    <a:pt x="1593" y="2492"/>
                  </a:lnTo>
                  <a:lnTo>
                    <a:pt x="1566" y="2508"/>
                  </a:lnTo>
                  <a:lnTo>
                    <a:pt x="1535" y="2520"/>
                  </a:lnTo>
                  <a:lnTo>
                    <a:pt x="1502" y="2527"/>
                  </a:lnTo>
                  <a:lnTo>
                    <a:pt x="1468" y="2530"/>
                  </a:lnTo>
                  <a:lnTo>
                    <a:pt x="1432" y="2527"/>
                  </a:lnTo>
                  <a:lnTo>
                    <a:pt x="1398" y="2519"/>
                  </a:lnTo>
                  <a:lnTo>
                    <a:pt x="1366" y="2506"/>
                  </a:lnTo>
                  <a:lnTo>
                    <a:pt x="1337" y="2488"/>
                  </a:lnTo>
                  <a:lnTo>
                    <a:pt x="1311" y="2465"/>
                  </a:lnTo>
                  <a:lnTo>
                    <a:pt x="1289" y="2440"/>
                  </a:lnTo>
                  <a:lnTo>
                    <a:pt x="1271" y="2410"/>
                  </a:lnTo>
                  <a:lnTo>
                    <a:pt x="1258" y="2378"/>
                  </a:lnTo>
                  <a:lnTo>
                    <a:pt x="1248" y="2344"/>
                  </a:lnTo>
                  <a:lnTo>
                    <a:pt x="1246" y="2308"/>
                  </a:lnTo>
                  <a:lnTo>
                    <a:pt x="1246" y="1613"/>
                  </a:lnTo>
                  <a:lnTo>
                    <a:pt x="1215" y="1608"/>
                  </a:lnTo>
                  <a:lnTo>
                    <a:pt x="1185" y="1598"/>
                  </a:lnTo>
                  <a:lnTo>
                    <a:pt x="1159" y="1584"/>
                  </a:lnTo>
                  <a:lnTo>
                    <a:pt x="1134" y="1565"/>
                  </a:lnTo>
                  <a:lnTo>
                    <a:pt x="1134" y="1911"/>
                  </a:lnTo>
                  <a:lnTo>
                    <a:pt x="1132" y="1942"/>
                  </a:lnTo>
                  <a:lnTo>
                    <a:pt x="1124" y="1973"/>
                  </a:lnTo>
                  <a:lnTo>
                    <a:pt x="1112" y="2001"/>
                  </a:lnTo>
                  <a:lnTo>
                    <a:pt x="1094" y="2025"/>
                  </a:lnTo>
                  <a:lnTo>
                    <a:pt x="1074" y="2048"/>
                  </a:lnTo>
                  <a:lnTo>
                    <a:pt x="1050" y="2066"/>
                  </a:lnTo>
                  <a:lnTo>
                    <a:pt x="1023" y="2080"/>
                  </a:lnTo>
                  <a:lnTo>
                    <a:pt x="993" y="2089"/>
                  </a:lnTo>
                  <a:lnTo>
                    <a:pt x="962" y="2095"/>
                  </a:lnTo>
                  <a:lnTo>
                    <a:pt x="962" y="2790"/>
                  </a:lnTo>
                  <a:lnTo>
                    <a:pt x="960" y="2825"/>
                  </a:lnTo>
                  <a:lnTo>
                    <a:pt x="951" y="2860"/>
                  </a:lnTo>
                  <a:lnTo>
                    <a:pt x="937" y="2892"/>
                  </a:lnTo>
                  <a:lnTo>
                    <a:pt x="919" y="2921"/>
                  </a:lnTo>
                  <a:lnTo>
                    <a:pt x="898" y="2947"/>
                  </a:lnTo>
                  <a:lnTo>
                    <a:pt x="871" y="2969"/>
                  </a:lnTo>
                  <a:lnTo>
                    <a:pt x="843" y="2987"/>
                  </a:lnTo>
                  <a:lnTo>
                    <a:pt x="810" y="3001"/>
                  </a:lnTo>
                  <a:lnTo>
                    <a:pt x="776" y="3009"/>
                  </a:lnTo>
                  <a:lnTo>
                    <a:pt x="741" y="3012"/>
                  </a:lnTo>
                  <a:lnTo>
                    <a:pt x="706" y="3009"/>
                  </a:lnTo>
                  <a:lnTo>
                    <a:pt x="673" y="3002"/>
                  </a:lnTo>
                  <a:lnTo>
                    <a:pt x="643" y="2990"/>
                  </a:lnTo>
                  <a:lnTo>
                    <a:pt x="615" y="2973"/>
                  </a:lnTo>
                  <a:lnTo>
                    <a:pt x="590" y="2953"/>
                  </a:lnTo>
                  <a:lnTo>
                    <a:pt x="567" y="2930"/>
                  </a:lnTo>
                  <a:lnTo>
                    <a:pt x="545" y="2953"/>
                  </a:lnTo>
                  <a:lnTo>
                    <a:pt x="520" y="2973"/>
                  </a:lnTo>
                  <a:lnTo>
                    <a:pt x="492" y="2990"/>
                  </a:lnTo>
                  <a:lnTo>
                    <a:pt x="461" y="3002"/>
                  </a:lnTo>
                  <a:lnTo>
                    <a:pt x="428" y="3009"/>
                  </a:lnTo>
                  <a:lnTo>
                    <a:pt x="395" y="3012"/>
                  </a:lnTo>
                  <a:lnTo>
                    <a:pt x="358" y="3009"/>
                  </a:lnTo>
                  <a:lnTo>
                    <a:pt x="324" y="3001"/>
                  </a:lnTo>
                  <a:lnTo>
                    <a:pt x="293" y="2987"/>
                  </a:lnTo>
                  <a:lnTo>
                    <a:pt x="263" y="2969"/>
                  </a:lnTo>
                  <a:lnTo>
                    <a:pt x="238" y="2947"/>
                  </a:lnTo>
                  <a:lnTo>
                    <a:pt x="215" y="2921"/>
                  </a:lnTo>
                  <a:lnTo>
                    <a:pt x="197" y="2892"/>
                  </a:lnTo>
                  <a:lnTo>
                    <a:pt x="184" y="2860"/>
                  </a:lnTo>
                  <a:lnTo>
                    <a:pt x="175" y="2825"/>
                  </a:lnTo>
                  <a:lnTo>
                    <a:pt x="172" y="2790"/>
                  </a:lnTo>
                  <a:lnTo>
                    <a:pt x="172" y="2095"/>
                  </a:lnTo>
                  <a:lnTo>
                    <a:pt x="141" y="2089"/>
                  </a:lnTo>
                  <a:lnTo>
                    <a:pt x="112" y="2080"/>
                  </a:lnTo>
                  <a:lnTo>
                    <a:pt x="85" y="2066"/>
                  </a:lnTo>
                  <a:lnTo>
                    <a:pt x="61" y="2048"/>
                  </a:lnTo>
                  <a:lnTo>
                    <a:pt x="41" y="2025"/>
                  </a:lnTo>
                  <a:lnTo>
                    <a:pt x="23" y="2001"/>
                  </a:lnTo>
                  <a:lnTo>
                    <a:pt x="10" y="1973"/>
                  </a:lnTo>
                  <a:lnTo>
                    <a:pt x="3" y="1942"/>
                  </a:lnTo>
                  <a:lnTo>
                    <a:pt x="0" y="1911"/>
                  </a:lnTo>
                  <a:lnTo>
                    <a:pt x="0" y="1386"/>
                  </a:lnTo>
                  <a:lnTo>
                    <a:pt x="3" y="1352"/>
                  </a:lnTo>
                  <a:lnTo>
                    <a:pt x="11" y="1322"/>
                  </a:lnTo>
                  <a:lnTo>
                    <a:pt x="26" y="1292"/>
                  </a:lnTo>
                  <a:lnTo>
                    <a:pt x="44" y="1267"/>
                  </a:lnTo>
                  <a:lnTo>
                    <a:pt x="66" y="1244"/>
                  </a:lnTo>
                  <a:lnTo>
                    <a:pt x="92" y="1226"/>
                  </a:lnTo>
                  <a:lnTo>
                    <a:pt x="120" y="1213"/>
                  </a:lnTo>
                  <a:lnTo>
                    <a:pt x="152" y="1203"/>
                  </a:lnTo>
                  <a:lnTo>
                    <a:pt x="186" y="1201"/>
                  </a:lnTo>
                  <a:lnTo>
                    <a:pt x="250" y="1201"/>
                  </a:lnTo>
                  <a:lnTo>
                    <a:pt x="221" y="1167"/>
                  </a:lnTo>
                  <a:lnTo>
                    <a:pt x="198" y="1130"/>
                  </a:lnTo>
                  <a:lnTo>
                    <a:pt x="176" y="1090"/>
                  </a:lnTo>
                  <a:lnTo>
                    <a:pt x="160" y="1048"/>
                  </a:lnTo>
                  <a:lnTo>
                    <a:pt x="148" y="1005"/>
                  </a:lnTo>
                  <a:lnTo>
                    <a:pt x="141" y="960"/>
                  </a:lnTo>
                  <a:lnTo>
                    <a:pt x="139" y="913"/>
                  </a:lnTo>
                  <a:lnTo>
                    <a:pt x="141" y="863"/>
                  </a:lnTo>
                  <a:lnTo>
                    <a:pt x="150" y="814"/>
                  </a:lnTo>
                  <a:lnTo>
                    <a:pt x="163" y="768"/>
                  </a:lnTo>
                  <a:lnTo>
                    <a:pt x="183" y="723"/>
                  </a:lnTo>
                  <a:lnTo>
                    <a:pt x="205" y="682"/>
                  </a:lnTo>
                  <a:lnTo>
                    <a:pt x="233" y="643"/>
                  </a:lnTo>
                  <a:lnTo>
                    <a:pt x="264" y="608"/>
                  </a:lnTo>
                  <a:lnTo>
                    <a:pt x="300" y="577"/>
                  </a:lnTo>
                  <a:lnTo>
                    <a:pt x="338" y="549"/>
                  </a:lnTo>
                  <a:lnTo>
                    <a:pt x="379" y="526"/>
                  </a:lnTo>
                  <a:lnTo>
                    <a:pt x="423" y="507"/>
                  </a:lnTo>
                  <a:lnTo>
                    <a:pt x="470" y="493"/>
                  </a:lnTo>
                  <a:lnTo>
                    <a:pt x="518" y="485"/>
                  </a:lnTo>
                  <a:lnTo>
                    <a:pt x="569" y="482"/>
                  </a:lnTo>
                  <a:lnTo>
                    <a:pt x="619" y="485"/>
                  </a:lnTo>
                  <a:lnTo>
                    <a:pt x="667" y="493"/>
                  </a:lnTo>
                  <a:lnTo>
                    <a:pt x="714" y="507"/>
                  </a:lnTo>
                  <a:lnTo>
                    <a:pt x="758" y="526"/>
                  </a:lnTo>
                  <a:lnTo>
                    <a:pt x="800" y="549"/>
                  </a:lnTo>
                  <a:lnTo>
                    <a:pt x="837" y="577"/>
                  </a:lnTo>
                  <a:lnTo>
                    <a:pt x="873" y="608"/>
                  </a:lnTo>
                  <a:lnTo>
                    <a:pt x="905" y="643"/>
                  </a:lnTo>
                  <a:lnTo>
                    <a:pt x="932" y="682"/>
                  </a:lnTo>
                  <a:lnTo>
                    <a:pt x="955" y="723"/>
                  </a:lnTo>
                  <a:lnTo>
                    <a:pt x="974" y="768"/>
                  </a:lnTo>
                  <a:lnTo>
                    <a:pt x="987" y="814"/>
                  </a:lnTo>
                  <a:lnTo>
                    <a:pt x="996" y="863"/>
                  </a:lnTo>
                  <a:lnTo>
                    <a:pt x="999" y="913"/>
                  </a:lnTo>
                  <a:lnTo>
                    <a:pt x="997" y="960"/>
                  </a:lnTo>
                  <a:lnTo>
                    <a:pt x="988" y="1005"/>
                  </a:lnTo>
                  <a:lnTo>
                    <a:pt x="977" y="1048"/>
                  </a:lnTo>
                  <a:lnTo>
                    <a:pt x="960" y="1090"/>
                  </a:lnTo>
                  <a:lnTo>
                    <a:pt x="939" y="1130"/>
                  </a:lnTo>
                  <a:lnTo>
                    <a:pt x="915" y="1167"/>
                  </a:lnTo>
                  <a:lnTo>
                    <a:pt x="887" y="1201"/>
                  </a:lnTo>
                  <a:lnTo>
                    <a:pt x="950" y="1201"/>
                  </a:lnTo>
                  <a:lnTo>
                    <a:pt x="977" y="1203"/>
                  </a:lnTo>
                  <a:lnTo>
                    <a:pt x="1005" y="1210"/>
                  </a:lnTo>
                  <a:lnTo>
                    <a:pt x="1029" y="1220"/>
                  </a:lnTo>
                  <a:lnTo>
                    <a:pt x="1053" y="1233"/>
                  </a:lnTo>
                  <a:lnTo>
                    <a:pt x="1074" y="1249"/>
                  </a:lnTo>
                  <a:lnTo>
                    <a:pt x="1074" y="904"/>
                  </a:lnTo>
                  <a:lnTo>
                    <a:pt x="1077" y="871"/>
                  </a:lnTo>
                  <a:lnTo>
                    <a:pt x="1085" y="840"/>
                  </a:lnTo>
                  <a:lnTo>
                    <a:pt x="1099" y="810"/>
                  </a:lnTo>
                  <a:lnTo>
                    <a:pt x="1117" y="785"/>
                  </a:lnTo>
                  <a:lnTo>
                    <a:pt x="1139" y="763"/>
                  </a:lnTo>
                  <a:lnTo>
                    <a:pt x="1165" y="744"/>
                  </a:lnTo>
                  <a:lnTo>
                    <a:pt x="1194" y="731"/>
                  </a:lnTo>
                  <a:lnTo>
                    <a:pt x="1225" y="723"/>
                  </a:lnTo>
                  <a:lnTo>
                    <a:pt x="1259" y="720"/>
                  </a:lnTo>
                  <a:lnTo>
                    <a:pt x="1324" y="720"/>
                  </a:lnTo>
                  <a:lnTo>
                    <a:pt x="1295" y="685"/>
                  </a:lnTo>
                  <a:lnTo>
                    <a:pt x="1271" y="648"/>
                  </a:lnTo>
                  <a:lnTo>
                    <a:pt x="1251" y="608"/>
                  </a:lnTo>
                  <a:lnTo>
                    <a:pt x="1234" y="567"/>
                  </a:lnTo>
                  <a:lnTo>
                    <a:pt x="1222" y="523"/>
                  </a:lnTo>
                  <a:lnTo>
                    <a:pt x="1215" y="478"/>
                  </a:lnTo>
                  <a:lnTo>
                    <a:pt x="1212" y="431"/>
                  </a:lnTo>
                  <a:lnTo>
                    <a:pt x="1215" y="381"/>
                  </a:lnTo>
                  <a:lnTo>
                    <a:pt x="1223" y="332"/>
                  </a:lnTo>
                  <a:lnTo>
                    <a:pt x="1237" y="286"/>
                  </a:lnTo>
                  <a:lnTo>
                    <a:pt x="1256" y="242"/>
                  </a:lnTo>
                  <a:lnTo>
                    <a:pt x="1279" y="200"/>
                  </a:lnTo>
                  <a:lnTo>
                    <a:pt x="1307" y="161"/>
                  </a:lnTo>
                  <a:lnTo>
                    <a:pt x="1338" y="127"/>
                  </a:lnTo>
                  <a:lnTo>
                    <a:pt x="1373" y="95"/>
                  </a:lnTo>
                  <a:lnTo>
                    <a:pt x="1412" y="67"/>
                  </a:lnTo>
                  <a:lnTo>
                    <a:pt x="1454" y="44"/>
                  </a:lnTo>
                  <a:lnTo>
                    <a:pt x="1497" y="26"/>
                  </a:lnTo>
                  <a:lnTo>
                    <a:pt x="1543" y="11"/>
                  </a:lnTo>
                  <a:lnTo>
                    <a:pt x="1592" y="3"/>
                  </a:lnTo>
                  <a:lnTo>
                    <a:pt x="1642" y="0"/>
                  </a:lnTo>
                  <a:close/>
                </a:path>
              </a:pathLst>
            </a:custGeom>
            <a:solidFill>
              <a:srgbClr val="BA3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"/>
            </a:p>
          </p:txBody>
        </p:sp>
        <p:sp>
          <p:nvSpPr>
            <p:cNvPr id="68711" name="Прямокутник 90"/>
            <p:cNvSpPr>
              <a:spLocks noChangeArrowheads="1"/>
            </p:cNvSpPr>
            <p:nvPr/>
          </p:nvSpPr>
          <p:spPr bwMode="auto">
            <a:xfrm>
              <a:off x="692522" y="5930774"/>
              <a:ext cx="82907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solidFill>
                    <a:srgbClr val="7F7F7F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678 </a:t>
              </a:r>
              <a:r>
                <a:rPr lang="uk-UA" altLang="uk-UA" sz="1100" dirty="0">
                  <a:solidFill>
                    <a:srgbClr val="7F7F7F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місць</a:t>
              </a:r>
              <a:endParaRPr lang="uk-UA" altLang="uk-UA" sz="1100" dirty="0">
                <a:solidFill>
                  <a:srgbClr val="7F7F7F"/>
                </a:solidFill>
              </a:endParaRPr>
            </a:p>
          </p:txBody>
        </p:sp>
        <p:cxnSp>
          <p:nvCxnSpPr>
            <p:cNvPr id="187" name="Straight Connector 8">
              <a:extLst/>
            </p:cNvPr>
            <p:cNvCxnSpPr/>
            <p:nvPr/>
          </p:nvCxnSpPr>
          <p:spPr>
            <a:xfrm>
              <a:off x="600544" y="5937657"/>
              <a:ext cx="1908000" cy="0"/>
            </a:xfrm>
            <a:prstGeom prst="line">
              <a:avLst/>
            </a:prstGeom>
            <a:ln>
              <a:solidFill>
                <a:srgbClr val="C63E9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0">
              <a:extLst/>
            </p:cNvPr>
            <p:cNvCxnSpPr/>
            <p:nvPr/>
          </p:nvCxnSpPr>
          <p:spPr>
            <a:xfrm flipH="1">
              <a:off x="1480149" y="4859029"/>
              <a:ext cx="0" cy="987328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6" name="Полилиния 205"/>
          <p:cNvSpPr/>
          <p:nvPr/>
        </p:nvSpPr>
        <p:spPr>
          <a:xfrm>
            <a:off x="385368" y="3008500"/>
            <a:ext cx="252000" cy="252000"/>
          </a:xfrm>
          <a:custGeom>
            <a:avLst/>
            <a:gdLst/>
            <a:ahLst/>
            <a:cxnLst/>
            <a:rect l="l" t="t" r="r" b="b"/>
            <a:pathLst>
              <a:path w="252000" h="252000">
                <a:moveTo>
                  <a:pt x="176414" y="162321"/>
                </a:moveTo>
                <a:cubicBezTo>
                  <a:pt x="172762" y="162321"/>
                  <a:pt x="170243" y="163013"/>
                  <a:pt x="168859" y="164398"/>
                </a:cubicBezTo>
                <a:cubicBezTo>
                  <a:pt x="167475" y="165782"/>
                  <a:pt x="166782" y="168566"/>
                  <a:pt x="166782" y="172748"/>
                </a:cubicBezTo>
                <a:cubicBezTo>
                  <a:pt x="166782" y="176813"/>
                  <a:pt x="167460" y="179523"/>
                  <a:pt x="168815" y="180878"/>
                </a:cubicBezTo>
                <a:cubicBezTo>
                  <a:pt x="170170" y="182233"/>
                  <a:pt x="172615" y="182910"/>
                  <a:pt x="176149" y="182910"/>
                </a:cubicBezTo>
                <a:cubicBezTo>
                  <a:pt x="179802" y="182910"/>
                  <a:pt x="182320" y="182218"/>
                  <a:pt x="183705" y="180834"/>
                </a:cubicBezTo>
                <a:cubicBezTo>
                  <a:pt x="185089" y="179449"/>
                  <a:pt x="185781" y="176666"/>
                  <a:pt x="185781" y="172483"/>
                </a:cubicBezTo>
                <a:cubicBezTo>
                  <a:pt x="185781" y="168418"/>
                  <a:pt x="185104" y="165708"/>
                  <a:pt x="183749" y="164353"/>
                </a:cubicBezTo>
                <a:cubicBezTo>
                  <a:pt x="182394" y="162998"/>
                  <a:pt x="179949" y="162321"/>
                  <a:pt x="176414" y="162321"/>
                </a:cubicBezTo>
                <a:close/>
                <a:moveTo>
                  <a:pt x="101577" y="66090"/>
                </a:moveTo>
                <a:cubicBezTo>
                  <a:pt x="98101" y="66090"/>
                  <a:pt x="94788" y="66443"/>
                  <a:pt x="91636" y="67150"/>
                </a:cubicBezTo>
                <a:cubicBezTo>
                  <a:pt x="88484" y="67857"/>
                  <a:pt x="85597" y="68726"/>
                  <a:pt x="82976" y="69757"/>
                </a:cubicBezTo>
                <a:cubicBezTo>
                  <a:pt x="80354" y="70788"/>
                  <a:pt x="78175" y="71833"/>
                  <a:pt x="76437" y="72894"/>
                </a:cubicBezTo>
                <a:cubicBezTo>
                  <a:pt x="74699" y="73954"/>
                  <a:pt x="73476" y="74794"/>
                  <a:pt x="72770" y="75412"/>
                </a:cubicBezTo>
                <a:cubicBezTo>
                  <a:pt x="72063" y="76031"/>
                  <a:pt x="71591" y="76546"/>
                  <a:pt x="71356" y="76959"/>
                </a:cubicBezTo>
                <a:cubicBezTo>
                  <a:pt x="71120" y="77371"/>
                  <a:pt x="70929" y="77813"/>
                  <a:pt x="70781" y="78284"/>
                </a:cubicBezTo>
                <a:cubicBezTo>
                  <a:pt x="70634" y="78756"/>
                  <a:pt x="70531" y="79315"/>
                  <a:pt x="70472" y="79963"/>
                </a:cubicBezTo>
                <a:cubicBezTo>
                  <a:pt x="70413" y="80611"/>
                  <a:pt x="70384" y="81377"/>
                  <a:pt x="70384" y="82261"/>
                </a:cubicBezTo>
                <a:cubicBezTo>
                  <a:pt x="70384" y="83498"/>
                  <a:pt x="70444" y="84558"/>
                  <a:pt x="70566" y="85442"/>
                </a:cubicBezTo>
                <a:cubicBezTo>
                  <a:pt x="70687" y="86326"/>
                  <a:pt x="70854" y="87033"/>
                  <a:pt x="71067" y="87563"/>
                </a:cubicBezTo>
                <a:cubicBezTo>
                  <a:pt x="71280" y="88093"/>
                  <a:pt x="71553" y="88476"/>
                  <a:pt x="71888" y="88712"/>
                </a:cubicBezTo>
                <a:cubicBezTo>
                  <a:pt x="72223" y="88947"/>
                  <a:pt x="72602" y="89065"/>
                  <a:pt x="73028" y="89065"/>
                </a:cubicBezTo>
                <a:cubicBezTo>
                  <a:pt x="73758" y="89065"/>
                  <a:pt x="74867" y="88564"/>
                  <a:pt x="76356" y="87563"/>
                </a:cubicBezTo>
                <a:cubicBezTo>
                  <a:pt x="77845" y="86561"/>
                  <a:pt x="79699" y="85471"/>
                  <a:pt x="81918" y="84293"/>
                </a:cubicBezTo>
                <a:cubicBezTo>
                  <a:pt x="84136" y="83115"/>
                  <a:pt x="86720" y="82025"/>
                  <a:pt x="89668" y="81024"/>
                </a:cubicBezTo>
                <a:cubicBezTo>
                  <a:pt x="92617" y="80022"/>
                  <a:pt x="95945" y="79521"/>
                  <a:pt x="99652" y="79521"/>
                </a:cubicBezTo>
                <a:cubicBezTo>
                  <a:pt x="102813" y="79521"/>
                  <a:pt x="105609" y="80022"/>
                  <a:pt x="108041" y="81024"/>
                </a:cubicBezTo>
                <a:cubicBezTo>
                  <a:pt x="110472" y="82025"/>
                  <a:pt x="112494" y="83380"/>
                  <a:pt x="114104" y="85088"/>
                </a:cubicBezTo>
                <a:cubicBezTo>
                  <a:pt x="115715" y="86797"/>
                  <a:pt x="116946" y="88785"/>
                  <a:pt x="117797" y="91053"/>
                </a:cubicBezTo>
                <a:cubicBezTo>
                  <a:pt x="118648" y="93321"/>
                  <a:pt x="119074" y="95722"/>
                  <a:pt x="119074" y="98255"/>
                </a:cubicBezTo>
                <a:cubicBezTo>
                  <a:pt x="119074" y="100788"/>
                  <a:pt x="118801" y="103498"/>
                  <a:pt x="118254" y="106385"/>
                </a:cubicBezTo>
                <a:cubicBezTo>
                  <a:pt x="117708" y="109272"/>
                  <a:pt x="116570" y="112482"/>
                  <a:pt x="114840" y="116017"/>
                </a:cubicBezTo>
                <a:cubicBezTo>
                  <a:pt x="113110" y="119552"/>
                  <a:pt x="110651" y="123469"/>
                  <a:pt x="107464" y="127770"/>
                </a:cubicBezTo>
                <a:cubicBezTo>
                  <a:pt x="104277" y="132070"/>
                  <a:pt x="100042" y="136930"/>
                  <a:pt x="94760" y="142350"/>
                </a:cubicBezTo>
                <a:lnTo>
                  <a:pt x="71905" y="165856"/>
                </a:lnTo>
                <a:cubicBezTo>
                  <a:pt x="71177" y="166622"/>
                  <a:pt x="70585" y="167343"/>
                  <a:pt x="70130" y="168021"/>
                </a:cubicBezTo>
                <a:cubicBezTo>
                  <a:pt x="69674" y="168698"/>
                  <a:pt x="69294" y="169376"/>
                  <a:pt x="68991" y="170053"/>
                </a:cubicBezTo>
                <a:cubicBezTo>
                  <a:pt x="68688" y="170731"/>
                  <a:pt x="68491" y="171511"/>
                  <a:pt x="68399" y="172395"/>
                </a:cubicBezTo>
                <a:cubicBezTo>
                  <a:pt x="68308" y="173278"/>
                  <a:pt x="68263" y="174309"/>
                  <a:pt x="68263" y="175488"/>
                </a:cubicBezTo>
                <a:cubicBezTo>
                  <a:pt x="68263" y="176784"/>
                  <a:pt x="68366" y="177874"/>
                  <a:pt x="68572" y="178757"/>
                </a:cubicBezTo>
                <a:cubicBezTo>
                  <a:pt x="68778" y="179641"/>
                  <a:pt x="69102" y="180318"/>
                  <a:pt x="69544" y="180790"/>
                </a:cubicBezTo>
                <a:cubicBezTo>
                  <a:pt x="69986" y="181261"/>
                  <a:pt x="70516" y="181600"/>
                  <a:pt x="71135" y="181806"/>
                </a:cubicBezTo>
                <a:cubicBezTo>
                  <a:pt x="71753" y="182012"/>
                  <a:pt x="72475" y="182115"/>
                  <a:pt x="73300" y="182115"/>
                </a:cubicBezTo>
                <a:lnTo>
                  <a:pt x="136482" y="182115"/>
                </a:lnTo>
                <a:cubicBezTo>
                  <a:pt x="137012" y="182115"/>
                  <a:pt x="137498" y="181983"/>
                  <a:pt x="137940" y="181717"/>
                </a:cubicBezTo>
                <a:cubicBezTo>
                  <a:pt x="138382" y="181452"/>
                  <a:pt x="138735" y="181040"/>
                  <a:pt x="139000" y="180480"/>
                </a:cubicBezTo>
                <a:cubicBezTo>
                  <a:pt x="139265" y="179921"/>
                  <a:pt x="139472" y="179228"/>
                  <a:pt x="139619" y="178404"/>
                </a:cubicBezTo>
                <a:cubicBezTo>
                  <a:pt x="139766" y="177579"/>
                  <a:pt x="139840" y="176636"/>
                  <a:pt x="139840" y="175576"/>
                </a:cubicBezTo>
                <a:cubicBezTo>
                  <a:pt x="139840" y="174516"/>
                  <a:pt x="139766" y="173588"/>
                  <a:pt x="139619" y="172792"/>
                </a:cubicBezTo>
                <a:cubicBezTo>
                  <a:pt x="139472" y="171997"/>
                  <a:pt x="139236" y="171334"/>
                  <a:pt x="138912" y="170804"/>
                </a:cubicBezTo>
                <a:cubicBezTo>
                  <a:pt x="138588" y="170274"/>
                  <a:pt x="138205" y="169876"/>
                  <a:pt x="137763" y="169611"/>
                </a:cubicBezTo>
                <a:cubicBezTo>
                  <a:pt x="137321" y="169346"/>
                  <a:pt x="136865" y="169214"/>
                  <a:pt x="136394" y="169214"/>
                </a:cubicBezTo>
                <a:lnTo>
                  <a:pt x="86643" y="169214"/>
                </a:lnTo>
                <a:lnTo>
                  <a:pt x="104758" y="150303"/>
                </a:lnTo>
                <a:cubicBezTo>
                  <a:pt x="111297" y="143587"/>
                  <a:pt x="116540" y="137652"/>
                  <a:pt x="120488" y="132497"/>
                </a:cubicBezTo>
                <a:cubicBezTo>
                  <a:pt x="124435" y="127343"/>
                  <a:pt x="127454" y="122659"/>
                  <a:pt x="129545" y="118447"/>
                </a:cubicBezTo>
                <a:cubicBezTo>
                  <a:pt x="131636" y="114235"/>
                  <a:pt x="133006" y="110317"/>
                  <a:pt x="133654" y="106694"/>
                </a:cubicBezTo>
                <a:cubicBezTo>
                  <a:pt x="134302" y="103071"/>
                  <a:pt x="134626" y="99433"/>
                  <a:pt x="134626" y="95781"/>
                </a:cubicBezTo>
                <a:cubicBezTo>
                  <a:pt x="134626" y="91716"/>
                  <a:pt x="133949" y="87887"/>
                  <a:pt x="132594" y="84293"/>
                </a:cubicBezTo>
                <a:cubicBezTo>
                  <a:pt x="131239" y="80700"/>
                  <a:pt x="129192" y="77548"/>
                  <a:pt x="126452" y="74838"/>
                </a:cubicBezTo>
                <a:cubicBezTo>
                  <a:pt x="123713" y="72128"/>
                  <a:pt x="120267" y="69993"/>
                  <a:pt x="116113" y="68431"/>
                </a:cubicBezTo>
                <a:cubicBezTo>
                  <a:pt x="111960" y="66870"/>
                  <a:pt x="107115" y="66090"/>
                  <a:pt x="101577" y="66090"/>
                </a:cubicBezTo>
                <a:close/>
                <a:moveTo>
                  <a:pt x="126000" y="0"/>
                </a:moveTo>
                <a:cubicBezTo>
                  <a:pt x="195588" y="0"/>
                  <a:pt x="252000" y="56412"/>
                  <a:pt x="252000" y="126000"/>
                </a:cubicBezTo>
                <a:cubicBezTo>
                  <a:pt x="252000" y="195588"/>
                  <a:pt x="195588" y="252000"/>
                  <a:pt x="126000" y="252000"/>
                </a:cubicBezTo>
                <a:cubicBezTo>
                  <a:pt x="56412" y="252000"/>
                  <a:pt x="0" y="195588"/>
                  <a:pt x="0" y="126000"/>
                </a:cubicBezTo>
                <a:cubicBezTo>
                  <a:pt x="0" y="56412"/>
                  <a:pt x="56412" y="0"/>
                  <a:pt x="126000" y="0"/>
                </a:cubicBezTo>
                <a:close/>
              </a:path>
            </a:pathLst>
          </a:custGeom>
          <a:solidFill>
            <a:srgbClr val="C63E9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uk-UA" kern="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Полилиния 204"/>
          <p:cNvSpPr/>
          <p:nvPr/>
        </p:nvSpPr>
        <p:spPr>
          <a:xfrm>
            <a:off x="385368" y="3661555"/>
            <a:ext cx="252000" cy="252000"/>
          </a:xfrm>
          <a:custGeom>
            <a:avLst/>
            <a:gdLst/>
            <a:ahLst/>
            <a:cxnLst/>
            <a:rect l="l" t="t" r="r" b="b"/>
            <a:pathLst>
              <a:path w="252000" h="252000">
                <a:moveTo>
                  <a:pt x="176414" y="162321"/>
                </a:moveTo>
                <a:cubicBezTo>
                  <a:pt x="172762" y="162321"/>
                  <a:pt x="170243" y="163013"/>
                  <a:pt x="168859" y="164398"/>
                </a:cubicBezTo>
                <a:cubicBezTo>
                  <a:pt x="167475" y="165782"/>
                  <a:pt x="166782" y="168566"/>
                  <a:pt x="166782" y="172748"/>
                </a:cubicBezTo>
                <a:cubicBezTo>
                  <a:pt x="166782" y="176813"/>
                  <a:pt x="167460" y="179523"/>
                  <a:pt x="168815" y="180878"/>
                </a:cubicBezTo>
                <a:cubicBezTo>
                  <a:pt x="170170" y="182233"/>
                  <a:pt x="172615" y="182910"/>
                  <a:pt x="176149" y="182910"/>
                </a:cubicBezTo>
                <a:cubicBezTo>
                  <a:pt x="179802" y="182910"/>
                  <a:pt x="182320" y="182218"/>
                  <a:pt x="183705" y="180834"/>
                </a:cubicBezTo>
                <a:cubicBezTo>
                  <a:pt x="185089" y="179449"/>
                  <a:pt x="185781" y="176666"/>
                  <a:pt x="185781" y="172483"/>
                </a:cubicBezTo>
                <a:cubicBezTo>
                  <a:pt x="185781" y="168418"/>
                  <a:pt x="185104" y="165708"/>
                  <a:pt x="183749" y="164353"/>
                </a:cubicBezTo>
                <a:cubicBezTo>
                  <a:pt x="182394" y="162998"/>
                  <a:pt x="179949" y="162321"/>
                  <a:pt x="176414" y="162321"/>
                </a:cubicBezTo>
                <a:close/>
                <a:moveTo>
                  <a:pt x="101665" y="66090"/>
                </a:moveTo>
                <a:cubicBezTo>
                  <a:pt x="97895" y="66090"/>
                  <a:pt x="94375" y="66443"/>
                  <a:pt x="91106" y="67150"/>
                </a:cubicBezTo>
                <a:cubicBezTo>
                  <a:pt x="87836" y="67857"/>
                  <a:pt x="84949" y="68726"/>
                  <a:pt x="82446" y="69757"/>
                </a:cubicBezTo>
                <a:cubicBezTo>
                  <a:pt x="79942" y="70788"/>
                  <a:pt x="77836" y="71833"/>
                  <a:pt x="76127" y="72894"/>
                </a:cubicBezTo>
                <a:cubicBezTo>
                  <a:pt x="74419" y="73954"/>
                  <a:pt x="73285" y="74764"/>
                  <a:pt x="72725" y="75324"/>
                </a:cubicBezTo>
                <a:cubicBezTo>
                  <a:pt x="72166" y="75884"/>
                  <a:pt x="71768" y="76370"/>
                  <a:pt x="71532" y="76782"/>
                </a:cubicBezTo>
                <a:cubicBezTo>
                  <a:pt x="71297" y="77194"/>
                  <a:pt x="71091" y="77651"/>
                  <a:pt x="70914" y="78152"/>
                </a:cubicBezTo>
                <a:cubicBezTo>
                  <a:pt x="70737" y="78652"/>
                  <a:pt x="70619" y="79242"/>
                  <a:pt x="70560" y="79919"/>
                </a:cubicBezTo>
                <a:cubicBezTo>
                  <a:pt x="70501" y="80597"/>
                  <a:pt x="70472" y="81377"/>
                  <a:pt x="70472" y="82261"/>
                </a:cubicBezTo>
                <a:cubicBezTo>
                  <a:pt x="70472" y="83557"/>
                  <a:pt x="70516" y="84602"/>
                  <a:pt x="70605" y="85398"/>
                </a:cubicBezTo>
                <a:cubicBezTo>
                  <a:pt x="70693" y="86193"/>
                  <a:pt x="70840" y="86812"/>
                  <a:pt x="71046" y="87253"/>
                </a:cubicBezTo>
                <a:cubicBezTo>
                  <a:pt x="71253" y="87695"/>
                  <a:pt x="71518" y="87990"/>
                  <a:pt x="71842" y="88137"/>
                </a:cubicBezTo>
                <a:cubicBezTo>
                  <a:pt x="72166" y="88284"/>
                  <a:pt x="72534" y="88358"/>
                  <a:pt x="72946" y="88358"/>
                </a:cubicBezTo>
                <a:cubicBezTo>
                  <a:pt x="73535" y="88358"/>
                  <a:pt x="74566" y="87843"/>
                  <a:pt x="76039" y="86812"/>
                </a:cubicBezTo>
                <a:cubicBezTo>
                  <a:pt x="77512" y="85781"/>
                  <a:pt x="79368" y="84676"/>
                  <a:pt x="81606" y="83498"/>
                </a:cubicBezTo>
                <a:cubicBezTo>
                  <a:pt x="83845" y="82320"/>
                  <a:pt x="86393" y="81215"/>
                  <a:pt x="89250" y="80184"/>
                </a:cubicBezTo>
                <a:cubicBezTo>
                  <a:pt x="92107" y="79153"/>
                  <a:pt x="95244" y="78638"/>
                  <a:pt x="98661" y="78638"/>
                </a:cubicBezTo>
                <a:cubicBezTo>
                  <a:pt x="101783" y="78638"/>
                  <a:pt x="104537" y="79094"/>
                  <a:pt x="106923" y="80007"/>
                </a:cubicBezTo>
                <a:cubicBezTo>
                  <a:pt x="109309" y="80921"/>
                  <a:pt x="111268" y="82172"/>
                  <a:pt x="112800" y="83763"/>
                </a:cubicBezTo>
                <a:cubicBezTo>
                  <a:pt x="114331" y="85354"/>
                  <a:pt x="115480" y="87224"/>
                  <a:pt x="116246" y="89374"/>
                </a:cubicBezTo>
                <a:cubicBezTo>
                  <a:pt x="117012" y="91525"/>
                  <a:pt x="117395" y="93778"/>
                  <a:pt x="117395" y="96134"/>
                </a:cubicBezTo>
                <a:cubicBezTo>
                  <a:pt x="117395" y="99374"/>
                  <a:pt x="116820" y="102305"/>
                  <a:pt x="115672" y="104927"/>
                </a:cubicBezTo>
                <a:cubicBezTo>
                  <a:pt x="114523" y="107548"/>
                  <a:pt x="112873" y="109802"/>
                  <a:pt x="110723" y="111687"/>
                </a:cubicBezTo>
                <a:cubicBezTo>
                  <a:pt x="108573" y="113572"/>
                  <a:pt x="105951" y="115015"/>
                  <a:pt x="102858" y="116017"/>
                </a:cubicBezTo>
                <a:cubicBezTo>
                  <a:pt x="99766" y="117018"/>
                  <a:pt x="96275" y="117519"/>
                  <a:pt x="92387" y="117519"/>
                </a:cubicBezTo>
                <a:lnTo>
                  <a:pt x="82401" y="117519"/>
                </a:lnTo>
                <a:cubicBezTo>
                  <a:pt x="81871" y="117519"/>
                  <a:pt x="81400" y="117622"/>
                  <a:pt x="80988" y="117828"/>
                </a:cubicBezTo>
                <a:cubicBezTo>
                  <a:pt x="80575" y="118035"/>
                  <a:pt x="80207" y="118359"/>
                  <a:pt x="79883" y="118800"/>
                </a:cubicBezTo>
                <a:cubicBezTo>
                  <a:pt x="79559" y="119242"/>
                  <a:pt x="79309" y="119831"/>
                  <a:pt x="79132" y="120568"/>
                </a:cubicBezTo>
                <a:cubicBezTo>
                  <a:pt x="78955" y="121304"/>
                  <a:pt x="78867" y="122232"/>
                  <a:pt x="78867" y="123351"/>
                </a:cubicBezTo>
                <a:cubicBezTo>
                  <a:pt x="78867" y="124588"/>
                  <a:pt x="78973" y="125590"/>
                  <a:pt x="79186" y="126356"/>
                </a:cubicBezTo>
                <a:cubicBezTo>
                  <a:pt x="79400" y="127122"/>
                  <a:pt x="79673" y="127740"/>
                  <a:pt x="80008" y="128211"/>
                </a:cubicBezTo>
                <a:cubicBezTo>
                  <a:pt x="80343" y="128683"/>
                  <a:pt x="80738" y="129021"/>
                  <a:pt x="81194" y="129228"/>
                </a:cubicBezTo>
                <a:cubicBezTo>
                  <a:pt x="81650" y="129434"/>
                  <a:pt x="82122" y="129537"/>
                  <a:pt x="82609" y="129537"/>
                </a:cubicBezTo>
                <a:lnTo>
                  <a:pt x="93834" y="129537"/>
                </a:lnTo>
                <a:cubicBezTo>
                  <a:pt x="98519" y="129537"/>
                  <a:pt x="102702" y="130038"/>
                  <a:pt x="106383" y="131039"/>
                </a:cubicBezTo>
                <a:cubicBezTo>
                  <a:pt x="110064" y="132041"/>
                  <a:pt x="113167" y="133484"/>
                  <a:pt x="115692" y="135369"/>
                </a:cubicBezTo>
                <a:cubicBezTo>
                  <a:pt x="118217" y="137254"/>
                  <a:pt x="120134" y="139493"/>
                  <a:pt x="121442" y="142085"/>
                </a:cubicBezTo>
                <a:cubicBezTo>
                  <a:pt x="122750" y="144677"/>
                  <a:pt x="123404" y="147593"/>
                  <a:pt x="123404" y="150833"/>
                </a:cubicBezTo>
                <a:cubicBezTo>
                  <a:pt x="123404" y="153779"/>
                  <a:pt x="122890" y="156504"/>
                  <a:pt x="121863" y="159007"/>
                </a:cubicBezTo>
                <a:cubicBezTo>
                  <a:pt x="120835" y="161511"/>
                  <a:pt x="119294" y="163676"/>
                  <a:pt x="117239" y="165502"/>
                </a:cubicBezTo>
                <a:cubicBezTo>
                  <a:pt x="115184" y="167328"/>
                  <a:pt x="112646" y="168742"/>
                  <a:pt x="109625" y="169744"/>
                </a:cubicBezTo>
                <a:cubicBezTo>
                  <a:pt x="106603" y="170745"/>
                  <a:pt x="103098" y="171246"/>
                  <a:pt x="99110" y="171246"/>
                </a:cubicBezTo>
                <a:cubicBezTo>
                  <a:pt x="95000" y="171246"/>
                  <a:pt x="91268" y="170775"/>
                  <a:pt x="87914" y="169832"/>
                </a:cubicBezTo>
                <a:cubicBezTo>
                  <a:pt x="84560" y="168890"/>
                  <a:pt x="81629" y="167873"/>
                  <a:pt x="79121" y="166784"/>
                </a:cubicBezTo>
                <a:cubicBezTo>
                  <a:pt x="76613" y="165694"/>
                  <a:pt x="74558" y="164677"/>
                  <a:pt x="72957" y="163735"/>
                </a:cubicBezTo>
                <a:cubicBezTo>
                  <a:pt x="71355" y="162792"/>
                  <a:pt x="70283" y="162321"/>
                  <a:pt x="69739" y="162321"/>
                </a:cubicBezTo>
                <a:cubicBezTo>
                  <a:pt x="68953" y="162321"/>
                  <a:pt x="68348" y="162733"/>
                  <a:pt x="67925" y="163558"/>
                </a:cubicBezTo>
                <a:cubicBezTo>
                  <a:pt x="67502" y="164383"/>
                  <a:pt x="67291" y="165856"/>
                  <a:pt x="67291" y="167976"/>
                </a:cubicBezTo>
                <a:cubicBezTo>
                  <a:pt x="67291" y="169214"/>
                  <a:pt x="67335" y="170259"/>
                  <a:pt x="67423" y="171113"/>
                </a:cubicBezTo>
                <a:cubicBezTo>
                  <a:pt x="67512" y="171968"/>
                  <a:pt x="67644" y="172689"/>
                  <a:pt x="67821" y="173278"/>
                </a:cubicBezTo>
                <a:cubicBezTo>
                  <a:pt x="67998" y="173868"/>
                  <a:pt x="68204" y="174368"/>
                  <a:pt x="68440" y="174781"/>
                </a:cubicBezTo>
                <a:cubicBezTo>
                  <a:pt x="68675" y="175193"/>
                  <a:pt x="69014" y="175605"/>
                  <a:pt x="69456" y="176018"/>
                </a:cubicBezTo>
                <a:cubicBezTo>
                  <a:pt x="69898" y="176430"/>
                  <a:pt x="70973" y="177093"/>
                  <a:pt x="72681" y="178006"/>
                </a:cubicBezTo>
                <a:cubicBezTo>
                  <a:pt x="74390" y="178919"/>
                  <a:pt x="76540" y="179803"/>
                  <a:pt x="79132" y="180657"/>
                </a:cubicBezTo>
                <a:cubicBezTo>
                  <a:pt x="81724" y="181511"/>
                  <a:pt x="84684" y="182248"/>
                  <a:pt x="88013" y="182866"/>
                </a:cubicBezTo>
                <a:cubicBezTo>
                  <a:pt x="91341" y="183485"/>
                  <a:pt x="94920" y="183794"/>
                  <a:pt x="98749" y="183794"/>
                </a:cubicBezTo>
                <a:cubicBezTo>
                  <a:pt x="105053" y="183794"/>
                  <a:pt x="110708" y="182984"/>
                  <a:pt x="115716" y="181364"/>
                </a:cubicBezTo>
                <a:cubicBezTo>
                  <a:pt x="120723" y="179744"/>
                  <a:pt x="124935" y="177432"/>
                  <a:pt x="128352" y="174427"/>
                </a:cubicBezTo>
                <a:cubicBezTo>
                  <a:pt x="131769" y="171423"/>
                  <a:pt x="134391" y="167814"/>
                  <a:pt x="136217" y="163602"/>
                </a:cubicBezTo>
                <a:cubicBezTo>
                  <a:pt x="138043" y="159390"/>
                  <a:pt x="138956" y="154663"/>
                  <a:pt x="138956" y="149419"/>
                </a:cubicBezTo>
                <a:cubicBezTo>
                  <a:pt x="138956" y="145826"/>
                  <a:pt x="138293" y="142453"/>
                  <a:pt x="136968" y="139301"/>
                </a:cubicBezTo>
                <a:cubicBezTo>
                  <a:pt x="135642" y="136150"/>
                  <a:pt x="133801" y="133396"/>
                  <a:pt x="131445" y="131039"/>
                </a:cubicBezTo>
                <a:cubicBezTo>
                  <a:pt x="129089" y="128683"/>
                  <a:pt x="126276" y="126724"/>
                  <a:pt x="123006" y="125163"/>
                </a:cubicBezTo>
                <a:cubicBezTo>
                  <a:pt x="119736" y="123602"/>
                  <a:pt x="116128" y="122615"/>
                  <a:pt x="112181" y="122203"/>
                </a:cubicBezTo>
                <a:lnTo>
                  <a:pt x="112181" y="122026"/>
                </a:lnTo>
                <a:cubicBezTo>
                  <a:pt x="115657" y="121378"/>
                  <a:pt x="118720" y="120214"/>
                  <a:pt x="121371" y="118535"/>
                </a:cubicBezTo>
                <a:cubicBezTo>
                  <a:pt x="124022" y="116856"/>
                  <a:pt x="126261" y="114824"/>
                  <a:pt x="128087" y="112438"/>
                </a:cubicBezTo>
                <a:cubicBezTo>
                  <a:pt x="129913" y="110052"/>
                  <a:pt x="131298" y="107313"/>
                  <a:pt x="132240" y="104220"/>
                </a:cubicBezTo>
                <a:cubicBezTo>
                  <a:pt x="133183" y="101127"/>
                  <a:pt x="133654" y="97784"/>
                  <a:pt x="133654" y="94190"/>
                </a:cubicBezTo>
                <a:cubicBezTo>
                  <a:pt x="133654" y="90008"/>
                  <a:pt x="132991" y="86193"/>
                  <a:pt x="131666" y="82747"/>
                </a:cubicBezTo>
                <a:cubicBezTo>
                  <a:pt x="130340" y="79300"/>
                  <a:pt x="128337" y="76340"/>
                  <a:pt x="125657" y="73866"/>
                </a:cubicBezTo>
                <a:cubicBezTo>
                  <a:pt x="122977" y="71392"/>
                  <a:pt x="119633" y="69477"/>
                  <a:pt x="115627" y="68122"/>
                </a:cubicBezTo>
                <a:cubicBezTo>
                  <a:pt x="111621" y="66767"/>
                  <a:pt x="106967" y="66090"/>
                  <a:pt x="101665" y="66090"/>
                </a:cubicBezTo>
                <a:close/>
                <a:moveTo>
                  <a:pt x="126000" y="0"/>
                </a:moveTo>
                <a:cubicBezTo>
                  <a:pt x="195588" y="0"/>
                  <a:pt x="252000" y="56412"/>
                  <a:pt x="252000" y="126000"/>
                </a:cubicBezTo>
                <a:cubicBezTo>
                  <a:pt x="252000" y="195588"/>
                  <a:pt x="195588" y="252000"/>
                  <a:pt x="126000" y="252000"/>
                </a:cubicBezTo>
                <a:cubicBezTo>
                  <a:pt x="56412" y="252000"/>
                  <a:pt x="0" y="195588"/>
                  <a:pt x="0" y="126000"/>
                </a:cubicBezTo>
                <a:cubicBezTo>
                  <a:pt x="0" y="56412"/>
                  <a:pt x="56412" y="0"/>
                  <a:pt x="126000" y="0"/>
                </a:cubicBezTo>
                <a:close/>
              </a:path>
            </a:pathLst>
          </a:custGeom>
          <a:solidFill>
            <a:srgbClr val="C63E9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uk-UA" kern="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Полилиния 207"/>
          <p:cNvSpPr/>
          <p:nvPr/>
        </p:nvSpPr>
        <p:spPr>
          <a:xfrm>
            <a:off x="385368" y="2358576"/>
            <a:ext cx="252000" cy="252000"/>
          </a:xfrm>
          <a:custGeom>
            <a:avLst/>
            <a:gdLst/>
            <a:ahLst/>
            <a:cxnLst/>
            <a:rect l="l" t="t" r="r" b="b"/>
            <a:pathLst>
              <a:path w="252000" h="252000">
                <a:moveTo>
                  <a:pt x="176414" y="162321"/>
                </a:moveTo>
                <a:cubicBezTo>
                  <a:pt x="172762" y="162321"/>
                  <a:pt x="170243" y="163013"/>
                  <a:pt x="168859" y="164398"/>
                </a:cubicBezTo>
                <a:cubicBezTo>
                  <a:pt x="167475" y="165782"/>
                  <a:pt x="166782" y="168566"/>
                  <a:pt x="166782" y="172748"/>
                </a:cubicBezTo>
                <a:cubicBezTo>
                  <a:pt x="166782" y="176813"/>
                  <a:pt x="167460" y="179523"/>
                  <a:pt x="168815" y="180878"/>
                </a:cubicBezTo>
                <a:cubicBezTo>
                  <a:pt x="170170" y="182233"/>
                  <a:pt x="172615" y="182910"/>
                  <a:pt x="176149" y="182910"/>
                </a:cubicBezTo>
                <a:cubicBezTo>
                  <a:pt x="179802" y="182910"/>
                  <a:pt x="182320" y="182218"/>
                  <a:pt x="183705" y="180834"/>
                </a:cubicBezTo>
                <a:cubicBezTo>
                  <a:pt x="185089" y="179449"/>
                  <a:pt x="185781" y="176666"/>
                  <a:pt x="185781" y="172483"/>
                </a:cubicBezTo>
                <a:cubicBezTo>
                  <a:pt x="185781" y="168418"/>
                  <a:pt x="185104" y="165708"/>
                  <a:pt x="183749" y="164353"/>
                </a:cubicBezTo>
                <a:cubicBezTo>
                  <a:pt x="182394" y="162998"/>
                  <a:pt x="179949" y="162321"/>
                  <a:pt x="176414" y="162321"/>
                </a:cubicBezTo>
                <a:close/>
                <a:moveTo>
                  <a:pt x="109177" y="66973"/>
                </a:moveTo>
                <a:cubicBezTo>
                  <a:pt x="108116" y="66973"/>
                  <a:pt x="107233" y="66988"/>
                  <a:pt x="106526" y="67018"/>
                </a:cubicBezTo>
                <a:cubicBezTo>
                  <a:pt x="105819" y="67047"/>
                  <a:pt x="105200" y="67121"/>
                  <a:pt x="104670" y="67238"/>
                </a:cubicBezTo>
                <a:cubicBezTo>
                  <a:pt x="104140" y="67356"/>
                  <a:pt x="103698" y="67474"/>
                  <a:pt x="103344" y="67592"/>
                </a:cubicBezTo>
                <a:cubicBezTo>
                  <a:pt x="102991" y="67710"/>
                  <a:pt x="102696" y="67857"/>
                  <a:pt x="102461" y="68034"/>
                </a:cubicBezTo>
                <a:lnTo>
                  <a:pt x="76127" y="84912"/>
                </a:lnTo>
                <a:cubicBezTo>
                  <a:pt x="75597" y="85265"/>
                  <a:pt x="75170" y="85619"/>
                  <a:pt x="74846" y="85972"/>
                </a:cubicBezTo>
                <a:cubicBezTo>
                  <a:pt x="74522" y="86326"/>
                  <a:pt x="74272" y="86738"/>
                  <a:pt x="74095" y="87209"/>
                </a:cubicBezTo>
                <a:cubicBezTo>
                  <a:pt x="73918" y="87681"/>
                  <a:pt x="73786" y="88270"/>
                  <a:pt x="73697" y="88977"/>
                </a:cubicBezTo>
                <a:cubicBezTo>
                  <a:pt x="73609" y="89684"/>
                  <a:pt x="73565" y="90538"/>
                  <a:pt x="73565" y="91539"/>
                </a:cubicBezTo>
                <a:cubicBezTo>
                  <a:pt x="73565" y="92894"/>
                  <a:pt x="73638" y="94014"/>
                  <a:pt x="73786" y="94897"/>
                </a:cubicBezTo>
                <a:cubicBezTo>
                  <a:pt x="73933" y="95781"/>
                  <a:pt x="74213" y="96414"/>
                  <a:pt x="74625" y="96797"/>
                </a:cubicBezTo>
                <a:cubicBezTo>
                  <a:pt x="75038" y="97180"/>
                  <a:pt x="75583" y="97313"/>
                  <a:pt x="76260" y="97195"/>
                </a:cubicBezTo>
                <a:cubicBezTo>
                  <a:pt x="76937" y="97077"/>
                  <a:pt x="77836" y="96723"/>
                  <a:pt x="78955" y="96134"/>
                </a:cubicBezTo>
                <a:lnTo>
                  <a:pt x="101047" y="82968"/>
                </a:lnTo>
                <a:lnTo>
                  <a:pt x="101047" y="169921"/>
                </a:lnTo>
                <a:lnTo>
                  <a:pt x="77188" y="169921"/>
                </a:lnTo>
                <a:cubicBezTo>
                  <a:pt x="76717" y="169921"/>
                  <a:pt x="76289" y="170053"/>
                  <a:pt x="75907" y="170318"/>
                </a:cubicBezTo>
                <a:cubicBezTo>
                  <a:pt x="75524" y="170583"/>
                  <a:pt x="75200" y="170966"/>
                  <a:pt x="74934" y="171467"/>
                </a:cubicBezTo>
                <a:cubicBezTo>
                  <a:pt x="74669" y="171968"/>
                  <a:pt x="74448" y="172601"/>
                  <a:pt x="74272" y="173367"/>
                </a:cubicBezTo>
                <a:cubicBezTo>
                  <a:pt x="74095" y="174133"/>
                  <a:pt x="74007" y="175046"/>
                  <a:pt x="74007" y="176106"/>
                </a:cubicBezTo>
                <a:cubicBezTo>
                  <a:pt x="74007" y="177226"/>
                  <a:pt x="74095" y="178168"/>
                  <a:pt x="74272" y="178934"/>
                </a:cubicBezTo>
                <a:cubicBezTo>
                  <a:pt x="74448" y="179700"/>
                  <a:pt x="74699" y="180318"/>
                  <a:pt x="75023" y="180790"/>
                </a:cubicBezTo>
                <a:cubicBezTo>
                  <a:pt x="75347" y="181261"/>
                  <a:pt x="75686" y="181600"/>
                  <a:pt x="76039" y="181806"/>
                </a:cubicBezTo>
                <a:cubicBezTo>
                  <a:pt x="76393" y="182012"/>
                  <a:pt x="76775" y="182115"/>
                  <a:pt x="77188" y="182115"/>
                </a:cubicBezTo>
                <a:lnTo>
                  <a:pt x="136924" y="182115"/>
                </a:lnTo>
                <a:cubicBezTo>
                  <a:pt x="137336" y="182115"/>
                  <a:pt x="137734" y="182012"/>
                  <a:pt x="138117" y="181806"/>
                </a:cubicBezTo>
                <a:cubicBezTo>
                  <a:pt x="138500" y="181600"/>
                  <a:pt x="138838" y="181261"/>
                  <a:pt x="139133" y="180790"/>
                </a:cubicBezTo>
                <a:cubicBezTo>
                  <a:pt x="139427" y="180318"/>
                  <a:pt x="139663" y="179700"/>
                  <a:pt x="139840" y="178934"/>
                </a:cubicBezTo>
                <a:cubicBezTo>
                  <a:pt x="140017" y="178168"/>
                  <a:pt x="140105" y="177226"/>
                  <a:pt x="140105" y="176106"/>
                </a:cubicBezTo>
                <a:cubicBezTo>
                  <a:pt x="140105" y="175046"/>
                  <a:pt x="140031" y="174133"/>
                  <a:pt x="139884" y="173367"/>
                </a:cubicBezTo>
                <a:cubicBezTo>
                  <a:pt x="139737" y="172601"/>
                  <a:pt x="139531" y="171968"/>
                  <a:pt x="139265" y="171467"/>
                </a:cubicBezTo>
                <a:cubicBezTo>
                  <a:pt x="139000" y="170966"/>
                  <a:pt x="138662" y="170583"/>
                  <a:pt x="138249" y="170318"/>
                </a:cubicBezTo>
                <a:cubicBezTo>
                  <a:pt x="137837" y="170053"/>
                  <a:pt x="137395" y="169921"/>
                  <a:pt x="136924" y="169921"/>
                </a:cubicBezTo>
                <a:lnTo>
                  <a:pt x="116246" y="169921"/>
                </a:lnTo>
                <a:lnTo>
                  <a:pt x="116246" y="69448"/>
                </a:lnTo>
                <a:cubicBezTo>
                  <a:pt x="116246" y="69094"/>
                  <a:pt x="116158" y="68755"/>
                  <a:pt x="115981" y="68431"/>
                </a:cubicBezTo>
                <a:cubicBezTo>
                  <a:pt x="115804" y="68107"/>
                  <a:pt x="115451" y="67842"/>
                  <a:pt x="114920" y="67636"/>
                </a:cubicBezTo>
                <a:cubicBezTo>
                  <a:pt x="114390" y="67430"/>
                  <a:pt x="113654" y="67268"/>
                  <a:pt x="112711" y="67150"/>
                </a:cubicBezTo>
                <a:cubicBezTo>
                  <a:pt x="111769" y="67032"/>
                  <a:pt x="110590" y="66973"/>
                  <a:pt x="109177" y="66973"/>
                </a:cubicBezTo>
                <a:close/>
                <a:moveTo>
                  <a:pt x="126000" y="0"/>
                </a:moveTo>
                <a:cubicBezTo>
                  <a:pt x="195588" y="0"/>
                  <a:pt x="252000" y="56412"/>
                  <a:pt x="252000" y="126000"/>
                </a:cubicBezTo>
                <a:cubicBezTo>
                  <a:pt x="252000" y="195588"/>
                  <a:pt x="195588" y="252000"/>
                  <a:pt x="126000" y="252000"/>
                </a:cubicBezTo>
                <a:cubicBezTo>
                  <a:pt x="56412" y="252000"/>
                  <a:pt x="0" y="195588"/>
                  <a:pt x="0" y="126000"/>
                </a:cubicBezTo>
                <a:cubicBezTo>
                  <a:pt x="0" y="56412"/>
                  <a:pt x="56412" y="0"/>
                  <a:pt x="126000" y="0"/>
                </a:cubicBezTo>
                <a:close/>
              </a:path>
            </a:pathLst>
          </a:custGeom>
          <a:solidFill>
            <a:srgbClr val="C63E9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uk-UA" kern="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Полилиния 208"/>
          <p:cNvSpPr/>
          <p:nvPr/>
        </p:nvSpPr>
        <p:spPr>
          <a:xfrm>
            <a:off x="3357702" y="3472455"/>
            <a:ext cx="252000" cy="252000"/>
          </a:xfrm>
          <a:custGeom>
            <a:avLst/>
            <a:gdLst/>
            <a:ahLst/>
            <a:cxnLst/>
            <a:rect l="l" t="t" r="r" b="b"/>
            <a:pathLst>
              <a:path w="252000" h="252000">
                <a:moveTo>
                  <a:pt x="176414" y="162321"/>
                </a:moveTo>
                <a:cubicBezTo>
                  <a:pt x="172762" y="162321"/>
                  <a:pt x="170243" y="163013"/>
                  <a:pt x="168859" y="164398"/>
                </a:cubicBezTo>
                <a:cubicBezTo>
                  <a:pt x="167475" y="165782"/>
                  <a:pt x="166782" y="168566"/>
                  <a:pt x="166782" y="172748"/>
                </a:cubicBezTo>
                <a:cubicBezTo>
                  <a:pt x="166782" y="176813"/>
                  <a:pt x="167460" y="179523"/>
                  <a:pt x="168815" y="180878"/>
                </a:cubicBezTo>
                <a:cubicBezTo>
                  <a:pt x="170170" y="182233"/>
                  <a:pt x="172615" y="182910"/>
                  <a:pt x="176149" y="182910"/>
                </a:cubicBezTo>
                <a:cubicBezTo>
                  <a:pt x="179802" y="182910"/>
                  <a:pt x="182320" y="182218"/>
                  <a:pt x="183705" y="180834"/>
                </a:cubicBezTo>
                <a:cubicBezTo>
                  <a:pt x="185089" y="179449"/>
                  <a:pt x="185781" y="176666"/>
                  <a:pt x="185781" y="172483"/>
                </a:cubicBezTo>
                <a:cubicBezTo>
                  <a:pt x="185781" y="168418"/>
                  <a:pt x="185104" y="165708"/>
                  <a:pt x="183749" y="164353"/>
                </a:cubicBezTo>
                <a:cubicBezTo>
                  <a:pt x="182394" y="162998"/>
                  <a:pt x="179949" y="162321"/>
                  <a:pt x="176414" y="162321"/>
                </a:cubicBezTo>
                <a:close/>
                <a:moveTo>
                  <a:pt x="101577" y="66090"/>
                </a:moveTo>
                <a:cubicBezTo>
                  <a:pt x="98101" y="66090"/>
                  <a:pt x="94788" y="66443"/>
                  <a:pt x="91636" y="67150"/>
                </a:cubicBezTo>
                <a:cubicBezTo>
                  <a:pt x="88484" y="67857"/>
                  <a:pt x="85597" y="68726"/>
                  <a:pt x="82976" y="69757"/>
                </a:cubicBezTo>
                <a:cubicBezTo>
                  <a:pt x="80354" y="70788"/>
                  <a:pt x="78175" y="71833"/>
                  <a:pt x="76437" y="72894"/>
                </a:cubicBezTo>
                <a:cubicBezTo>
                  <a:pt x="74699" y="73954"/>
                  <a:pt x="73476" y="74794"/>
                  <a:pt x="72770" y="75412"/>
                </a:cubicBezTo>
                <a:cubicBezTo>
                  <a:pt x="72063" y="76031"/>
                  <a:pt x="71591" y="76546"/>
                  <a:pt x="71356" y="76959"/>
                </a:cubicBezTo>
                <a:cubicBezTo>
                  <a:pt x="71120" y="77371"/>
                  <a:pt x="70929" y="77813"/>
                  <a:pt x="70781" y="78284"/>
                </a:cubicBezTo>
                <a:cubicBezTo>
                  <a:pt x="70634" y="78756"/>
                  <a:pt x="70531" y="79315"/>
                  <a:pt x="70472" y="79963"/>
                </a:cubicBezTo>
                <a:cubicBezTo>
                  <a:pt x="70413" y="80611"/>
                  <a:pt x="70384" y="81377"/>
                  <a:pt x="70384" y="82261"/>
                </a:cubicBezTo>
                <a:cubicBezTo>
                  <a:pt x="70384" y="83498"/>
                  <a:pt x="70444" y="84558"/>
                  <a:pt x="70566" y="85442"/>
                </a:cubicBezTo>
                <a:cubicBezTo>
                  <a:pt x="70687" y="86326"/>
                  <a:pt x="70854" y="87033"/>
                  <a:pt x="71067" y="87563"/>
                </a:cubicBezTo>
                <a:cubicBezTo>
                  <a:pt x="71280" y="88093"/>
                  <a:pt x="71553" y="88476"/>
                  <a:pt x="71888" y="88712"/>
                </a:cubicBezTo>
                <a:cubicBezTo>
                  <a:pt x="72223" y="88947"/>
                  <a:pt x="72602" y="89065"/>
                  <a:pt x="73028" y="89065"/>
                </a:cubicBezTo>
                <a:cubicBezTo>
                  <a:pt x="73758" y="89065"/>
                  <a:pt x="74867" y="88564"/>
                  <a:pt x="76356" y="87563"/>
                </a:cubicBezTo>
                <a:cubicBezTo>
                  <a:pt x="77845" y="86561"/>
                  <a:pt x="79699" y="85471"/>
                  <a:pt x="81918" y="84293"/>
                </a:cubicBezTo>
                <a:cubicBezTo>
                  <a:pt x="84136" y="83115"/>
                  <a:pt x="86720" y="82025"/>
                  <a:pt x="89668" y="81024"/>
                </a:cubicBezTo>
                <a:cubicBezTo>
                  <a:pt x="92617" y="80022"/>
                  <a:pt x="95945" y="79521"/>
                  <a:pt x="99652" y="79521"/>
                </a:cubicBezTo>
                <a:cubicBezTo>
                  <a:pt x="102813" y="79521"/>
                  <a:pt x="105609" y="80022"/>
                  <a:pt x="108041" y="81024"/>
                </a:cubicBezTo>
                <a:cubicBezTo>
                  <a:pt x="110472" y="82025"/>
                  <a:pt x="112494" y="83380"/>
                  <a:pt x="114104" y="85088"/>
                </a:cubicBezTo>
                <a:cubicBezTo>
                  <a:pt x="115715" y="86797"/>
                  <a:pt x="116946" y="88785"/>
                  <a:pt x="117797" y="91053"/>
                </a:cubicBezTo>
                <a:cubicBezTo>
                  <a:pt x="118648" y="93321"/>
                  <a:pt x="119074" y="95722"/>
                  <a:pt x="119074" y="98255"/>
                </a:cubicBezTo>
                <a:cubicBezTo>
                  <a:pt x="119074" y="100788"/>
                  <a:pt x="118801" y="103498"/>
                  <a:pt x="118254" y="106385"/>
                </a:cubicBezTo>
                <a:cubicBezTo>
                  <a:pt x="117708" y="109272"/>
                  <a:pt x="116570" y="112482"/>
                  <a:pt x="114840" y="116017"/>
                </a:cubicBezTo>
                <a:cubicBezTo>
                  <a:pt x="113110" y="119552"/>
                  <a:pt x="110651" y="123469"/>
                  <a:pt x="107464" y="127770"/>
                </a:cubicBezTo>
                <a:cubicBezTo>
                  <a:pt x="104277" y="132070"/>
                  <a:pt x="100042" y="136930"/>
                  <a:pt x="94760" y="142350"/>
                </a:cubicBezTo>
                <a:lnTo>
                  <a:pt x="71905" y="165856"/>
                </a:lnTo>
                <a:cubicBezTo>
                  <a:pt x="71177" y="166622"/>
                  <a:pt x="70585" y="167343"/>
                  <a:pt x="70130" y="168021"/>
                </a:cubicBezTo>
                <a:cubicBezTo>
                  <a:pt x="69674" y="168698"/>
                  <a:pt x="69294" y="169376"/>
                  <a:pt x="68991" y="170053"/>
                </a:cubicBezTo>
                <a:cubicBezTo>
                  <a:pt x="68688" y="170731"/>
                  <a:pt x="68491" y="171511"/>
                  <a:pt x="68399" y="172395"/>
                </a:cubicBezTo>
                <a:cubicBezTo>
                  <a:pt x="68308" y="173278"/>
                  <a:pt x="68263" y="174309"/>
                  <a:pt x="68263" y="175488"/>
                </a:cubicBezTo>
                <a:cubicBezTo>
                  <a:pt x="68263" y="176784"/>
                  <a:pt x="68366" y="177874"/>
                  <a:pt x="68572" y="178757"/>
                </a:cubicBezTo>
                <a:cubicBezTo>
                  <a:pt x="68778" y="179641"/>
                  <a:pt x="69102" y="180318"/>
                  <a:pt x="69544" y="180790"/>
                </a:cubicBezTo>
                <a:cubicBezTo>
                  <a:pt x="69986" y="181261"/>
                  <a:pt x="70516" y="181600"/>
                  <a:pt x="71135" y="181806"/>
                </a:cubicBezTo>
                <a:cubicBezTo>
                  <a:pt x="71753" y="182012"/>
                  <a:pt x="72475" y="182115"/>
                  <a:pt x="73300" y="182115"/>
                </a:cubicBezTo>
                <a:lnTo>
                  <a:pt x="136482" y="182115"/>
                </a:lnTo>
                <a:cubicBezTo>
                  <a:pt x="137012" y="182115"/>
                  <a:pt x="137498" y="181983"/>
                  <a:pt x="137940" y="181717"/>
                </a:cubicBezTo>
                <a:cubicBezTo>
                  <a:pt x="138382" y="181452"/>
                  <a:pt x="138735" y="181040"/>
                  <a:pt x="139000" y="180480"/>
                </a:cubicBezTo>
                <a:cubicBezTo>
                  <a:pt x="139265" y="179921"/>
                  <a:pt x="139472" y="179228"/>
                  <a:pt x="139619" y="178404"/>
                </a:cubicBezTo>
                <a:cubicBezTo>
                  <a:pt x="139766" y="177579"/>
                  <a:pt x="139840" y="176636"/>
                  <a:pt x="139840" y="175576"/>
                </a:cubicBezTo>
                <a:cubicBezTo>
                  <a:pt x="139840" y="174516"/>
                  <a:pt x="139766" y="173588"/>
                  <a:pt x="139619" y="172792"/>
                </a:cubicBezTo>
                <a:cubicBezTo>
                  <a:pt x="139472" y="171997"/>
                  <a:pt x="139236" y="171334"/>
                  <a:pt x="138912" y="170804"/>
                </a:cubicBezTo>
                <a:cubicBezTo>
                  <a:pt x="138588" y="170274"/>
                  <a:pt x="138205" y="169876"/>
                  <a:pt x="137763" y="169611"/>
                </a:cubicBezTo>
                <a:cubicBezTo>
                  <a:pt x="137321" y="169346"/>
                  <a:pt x="136865" y="169214"/>
                  <a:pt x="136394" y="169214"/>
                </a:cubicBezTo>
                <a:lnTo>
                  <a:pt x="86643" y="169214"/>
                </a:lnTo>
                <a:lnTo>
                  <a:pt x="104758" y="150303"/>
                </a:lnTo>
                <a:cubicBezTo>
                  <a:pt x="111297" y="143587"/>
                  <a:pt x="116540" y="137652"/>
                  <a:pt x="120488" y="132497"/>
                </a:cubicBezTo>
                <a:cubicBezTo>
                  <a:pt x="124435" y="127343"/>
                  <a:pt x="127454" y="122659"/>
                  <a:pt x="129545" y="118447"/>
                </a:cubicBezTo>
                <a:cubicBezTo>
                  <a:pt x="131636" y="114235"/>
                  <a:pt x="133006" y="110317"/>
                  <a:pt x="133654" y="106694"/>
                </a:cubicBezTo>
                <a:cubicBezTo>
                  <a:pt x="134302" y="103071"/>
                  <a:pt x="134626" y="99433"/>
                  <a:pt x="134626" y="95781"/>
                </a:cubicBezTo>
                <a:cubicBezTo>
                  <a:pt x="134626" y="91716"/>
                  <a:pt x="133949" y="87887"/>
                  <a:pt x="132594" y="84293"/>
                </a:cubicBezTo>
                <a:cubicBezTo>
                  <a:pt x="131239" y="80700"/>
                  <a:pt x="129192" y="77548"/>
                  <a:pt x="126452" y="74838"/>
                </a:cubicBezTo>
                <a:cubicBezTo>
                  <a:pt x="123713" y="72128"/>
                  <a:pt x="120267" y="69993"/>
                  <a:pt x="116113" y="68431"/>
                </a:cubicBezTo>
                <a:cubicBezTo>
                  <a:pt x="111960" y="66870"/>
                  <a:pt x="107115" y="66090"/>
                  <a:pt x="101577" y="66090"/>
                </a:cubicBezTo>
                <a:close/>
                <a:moveTo>
                  <a:pt x="126000" y="0"/>
                </a:moveTo>
                <a:cubicBezTo>
                  <a:pt x="195588" y="0"/>
                  <a:pt x="252000" y="56412"/>
                  <a:pt x="252000" y="126000"/>
                </a:cubicBezTo>
                <a:cubicBezTo>
                  <a:pt x="252000" y="195588"/>
                  <a:pt x="195588" y="252000"/>
                  <a:pt x="126000" y="252000"/>
                </a:cubicBezTo>
                <a:cubicBezTo>
                  <a:pt x="56412" y="252000"/>
                  <a:pt x="0" y="195588"/>
                  <a:pt x="0" y="126000"/>
                </a:cubicBezTo>
                <a:cubicBezTo>
                  <a:pt x="0" y="56412"/>
                  <a:pt x="56412" y="0"/>
                  <a:pt x="126000" y="0"/>
                </a:cubicBezTo>
                <a:close/>
              </a:path>
            </a:pathLst>
          </a:custGeom>
          <a:solidFill>
            <a:srgbClr val="35842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uk-UA" kern="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Полилиния 209"/>
          <p:cNvSpPr/>
          <p:nvPr/>
        </p:nvSpPr>
        <p:spPr>
          <a:xfrm>
            <a:off x="3357702" y="2578201"/>
            <a:ext cx="252000" cy="252000"/>
          </a:xfrm>
          <a:custGeom>
            <a:avLst/>
            <a:gdLst/>
            <a:ahLst/>
            <a:cxnLst/>
            <a:rect l="l" t="t" r="r" b="b"/>
            <a:pathLst>
              <a:path w="252000" h="252000">
                <a:moveTo>
                  <a:pt x="176414" y="162321"/>
                </a:moveTo>
                <a:cubicBezTo>
                  <a:pt x="172762" y="162321"/>
                  <a:pt x="170243" y="163013"/>
                  <a:pt x="168859" y="164398"/>
                </a:cubicBezTo>
                <a:cubicBezTo>
                  <a:pt x="167475" y="165782"/>
                  <a:pt x="166782" y="168566"/>
                  <a:pt x="166782" y="172748"/>
                </a:cubicBezTo>
                <a:cubicBezTo>
                  <a:pt x="166782" y="176813"/>
                  <a:pt x="167460" y="179523"/>
                  <a:pt x="168815" y="180878"/>
                </a:cubicBezTo>
                <a:cubicBezTo>
                  <a:pt x="170170" y="182233"/>
                  <a:pt x="172615" y="182910"/>
                  <a:pt x="176149" y="182910"/>
                </a:cubicBezTo>
                <a:cubicBezTo>
                  <a:pt x="179802" y="182910"/>
                  <a:pt x="182320" y="182218"/>
                  <a:pt x="183705" y="180834"/>
                </a:cubicBezTo>
                <a:cubicBezTo>
                  <a:pt x="185089" y="179449"/>
                  <a:pt x="185781" y="176666"/>
                  <a:pt x="185781" y="172483"/>
                </a:cubicBezTo>
                <a:cubicBezTo>
                  <a:pt x="185781" y="168418"/>
                  <a:pt x="185104" y="165708"/>
                  <a:pt x="183749" y="164353"/>
                </a:cubicBezTo>
                <a:cubicBezTo>
                  <a:pt x="182394" y="162998"/>
                  <a:pt x="179949" y="162321"/>
                  <a:pt x="176414" y="162321"/>
                </a:cubicBezTo>
                <a:close/>
                <a:moveTo>
                  <a:pt x="109177" y="66973"/>
                </a:moveTo>
                <a:cubicBezTo>
                  <a:pt x="108116" y="66973"/>
                  <a:pt x="107233" y="66988"/>
                  <a:pt x="106526" y="67018"/>
                </a:cubicBezTo>
                <a:cubicBezTo>
                  <a:pt x="105819" y="67047"/>
                  <a:pt x="105200" y="67121"/>
                  <a:pt x="104670" y="67238"/>
                </a:cubicBezTo>
                <a:cubicBezTo>
                  <a:pt x="104140" y="67356"/>
                  <a:pt x="103698" y="67474"/>
                  <a:pt x="103344" y="67592"/>
                </a:cubicBezTo>
                <a:cubicBezTo>
                  <a:pt x="102991" y="67710"/>
                  <a:pt x="102696" y="67857"/>
                  <a:pt x="102461" y="68034"/>
                </a:cubicBezTo>
                <a:lnTo>
                  <a:pt x="76127" y="84912"/>
                </a:lnTo>
                <a:cubicBezTo>
                  <a:pt x="75597" y="85265"/>
                  <a:pt x="75170" y="85619"/>
                  <a:pt x="74846" y="85972"/>
                </a:cubicBezTo>
                <a:cubicBezTo>
                  <a:pt x="74522" y="86326"/>
                  <a:pt x="74272" y="86738"/>
                  <a:pt x="74095" y="87209"/>
                </a:cubicBezTo>
                <a:cubicBezTo>
                  <a:pt x="73918" y="87681"/>
                  <a:pt x="73786" y="88270"/>
                  <a:pt x="73697" y="88977"/>
                </a:cubicBezTo>
                <a:cubicBezTo>
                  <a:pt x="73609" y="89684"/>
                  <a:pt x="73565" y="90538"/>
                  <a:pt x="73565" y="91539"/>
                </a:cubicBezTo>
                <a:cubicBezTo>
                  <a:pt x="73565" y="92894"/>
                  <a:pt x="73638" y="94014"/>
                  <a:pt x="73786" y="94897"/>
                </a:cubicBezTo>
                <a:cubicBezTo>
                  <a:pt x="73933" y="95781"/>
                  <a:pt x="74213" y="96414"/>
                  <a:pt x="74625" y="96797"/>
                </a:cubicBezTo>
                <a:cubicBezTo>
                  <a:pt x="75038" y="97180"/>
                  <a:pt x="75583" y="97313"/>
                  <a:pt x="76260" y="97195"/>
                </a:cubicBezTo>
                <a:cubicBezTo>
                  <a:pt x="76937" y="97077"/>
                  <a:pt x="77836" y="96723"/>
                  <a:pt x="78955" y="96134"/>
                </a:cubicBezTo>
                <a:lnTo>
                  <a:pt x="101047" y="82968"/>
                </a:lnTo>
                <a:lnTo>
                  <a:pt x="101047" y="169921"/>
                </a:lnTo>
                <a:lnTo>
                  <a:pt x="77188" y="169921"/>
                </a:lnTo>
                <a:cubicBezTo>
                  <a:pt x="76717" y="169921"/>
                  <a:pt x="76289" y="170053"/>
                  <a:pt x="75907" y="170318"/>
                </a:cubicBezTo>
                <a:cubicBezTo>
                  <a:pt x="75524" y="170583"/>
                  <a:pt x="75200" y="170966"/>
                  <a:pt x="74934" y="171467"/>
                </a:cubicBezTo>
                <a:cubicBezTo>
                  <a:pt x="74669" y="171968"/>
                  <a:pt x="74448" y="172601"/>
                  <a:pt x="74272" y="173367"/>
                </a:cubicBezTo>
                <a:cubicBezTo>
                  <a:pt x="74095" y="174133"/>
                  <a:pt x="74007" y="175046"/>
                  <a:pt x="74007" y="176106"/>
                </a:cubicBezTo>
                <a:cubicBezTo>
                  <a:pt x="74007" y="177226"/>
                  <a:pt x="74095" y="178168"/>
                  <a:pt x="74272" y="178934"/>
                </a:cubicBezTo>
                <a:cubicBezTo>
                  <a:pt x="74448" y="179700"/>
                  <a:pt x="74699" y="180318"/>
                  <a:pt x="75023" y="180790"/>
                </a:cubicBezTo>
                <a:cubicBezTo>
                  <a:pt x="75347" y="181261"/>
                  <a:pt x="75686" y="181600"/>
                  <a:pt x="76039" y="181806"/>
                </a:cubicBezTo>
                <a:cubicBezTo>
                  <a:pt x="76393" y="182012"/>
                  <a:pt x="76775" y="182115"/>
                  <a:pt x="77188" y="182115"/>
                </a:cubicBezTo>
                <a:lnTo>
                  <a:pt x="136924" y="182115"/>
                </a:lnTo>
                <a:cubicBezTo>
                  <a:pt x="137336" y="182115"/>
                  <a:pt x="137734" y="182012"/>
                  <a:pt x="138117" y="181806"/>
                </a:cubicBezTo>
                <a:cubicBezTo>
                  <a:pt x="138500" y="181600"/>
                  <a:pt x="138838" y="181261"/>
                  <a:pt x="139133" y="180790"/>
                </a:cubicBezTo>
                <a:cubicBezTo>
                  <a:pt x="139427" y="180318"/>
                  <a:pt x="139663" y="179700"/>
                  <a:pt x="139840" y="178934"/>
                </a:cubicBezTo>
                <a:cubicBezTo>
                  <a:pt x="140017" y="178168"/>
                  <a:pt x="140105" y="177226"/>
                  <a:pt x="140105" y="176106"/>
                </a:cubicBezTo>
                <a:cubicBezTo>
                  <a:pt x="140105" y="175046"/>
                  <a:pt x="140031" y="174133"/>
                  <a:pt x="139884" y="173367"/>
                </a:cubicBezTo>
                <a:cubicBezTo>
                  <a:pt x="139737" y="172601"/>
                  <a:pt x="139531" y="171968"/>
                  <a:pt x="139265" y="171467"/>
                </a:cubicBezTo>
                <a:cubicBezTo>
                  <a:pt x="139000" y="170966"/>
                  <a:pt x="138662" y="170583"/>
                  <a:pt x="138249" y="170318"/>
                </a:cubicBezTo>
                <a:cubicBezTo>
                  <a:pt x="137837" y="170053"/>
                  <a:pt x="137395" y="169921"/>
                  <a:pt x="136924" y="169921"/>
                </a:cubicBezTo>
                <a:lnTo>
                  <a:pt x="116246" y="169921"/>
                </a:lnTo>
                <a:lnTo>
                  <a:pt x="116246" y="69448"/>
                </a:lnTo>
                <a:cubicBezTo>
                  <a:pt x="116246" y="69094"/>
                  <a:pt x="116158" y="68755"/>
                  <a:pt x="115981" y="68431"/>
                </a:cubicBezTo>
                <a:cubicBezTo>
                  <a:pt x="115804" y="68107"/>
                  <a:pt x="115451" y="67842"/>
                  <a:pt x="114920" y="67636"/>
                </a:cubicBezTo>
                <a:cubicBezTo>
                  <a:pt x="114390" y="67430"/>
                  <a:pt x="113654" y="67268"/>
                  <a:pt x="112711" y="67150"/>
                </a:cubicBezTo>
                <a:cubicBezTo>
                  <a:pt x="111769" y="67032"/>
                  <a:pt x="110590" y="66973"/>
                  <a:pt x="109177" y="66973"/>
                </a:cubicBezTo>
                <a:close/>
                <a:moveTo>
                  <a:pt x="126000" y="0"/>
                </a:moveTo>
                <a:cubicBezTo>
                  <a:pt x="195588" y="0"/>
                  <a:pt x="252000" y="56412"/>
                  <a:pt x="252000" y="126000"/>
                </a:cubicBezTo>
                <a:cubicBezTo>
                  <a:pt x="252000" y="195588"/>
                  <a:pt x="195588" y="252000"/>
                  <a:pt x="126000" y="252000"/>
                </a:cubicBezTo>
                <a:cubicBezTo>
                  <a:pt x="56412" y="252000"/>
                  <a:pt x="0" y="195588"/>
                  <a:pt x="0" y="126000"/>
                </a:cubicBezTo>
                <a:cubicBezTo>
                  <a:pt x="0" y="56412"/>
                  <a:pt x="56412" y="0"/>
                  <a:pt x="126000" y="0"/>
                </a:cubicBezTo>
                <a:close/>
              </a:path>
            </a:pathLst>
          </a:custGeom>
          <a:solidFill>
            <a:srgbClr val="35842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uk-UA" kern="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Полилиния 210"/>
          <p:cNvSpPr/>
          <p:nvPr/>
        </p:nvSpPr>
        <p:spPr>
          <a:xfrm>
            <a:off x="6466759" y="3442886"/>
            <a:ext cx="252000" cy="252000"/>
          </a:xfrm>
          <a:custGeom>
            <a:avLst/>
            <a:gdLst/>
            <a:ahLst/>
            <a:cxnLst/>
            <a:rect l="l" t="t" r="r" b="b"/>
            <a:pathLst>
              <a:path w="252000" h="252000">
                <a:moveTo>
                  <a:pt x="176414" y="162321"/>
                </a:moveTo>
                <a:cubicBezTo>
                  <a:pt x="172762" y="162321"/>
                  <a:pt x="170243" y="163013"/>
                  <a:pt x="168859" y="164398"/>
                </a:cubicBezTo>
                <a:cubicBezTo>
                  <a:pt x="167475" y="165782"/>
                  <a:pt x="166782" y="168566"/>
                  <a:pt x="166782" y="172748"/>
                </a:cubicBezTo>
                <a:cubicBezTo>
                  <a:pt x="166782" y="176813"/>
                  <a:pt x="167460" y="179523"/>
                  <a:pt x="168815" y="180878"/>
                </a:cubicBezTo>
                <a:cubicBezTo>
                  <a:pt x="170170" y="182233"/>
                  <a:pt x="172615" y="182910"/>
                  <a:pt x="176149" y="182910"/>
                </a:cubicBezTo>
                <a:cubicBezTo>
                  <a:pt x="179802" y="182910"/>
                  <a:pt x="182320" y="182218"/>
                  <a:pt x="183705" y="180834"/>
                </a:cubicBezTo>
                <a:cubicBezTo>
                  <a:pt x="185089" y="179449"/>
                  <a:pt x="185781" y="176666"/>
                  <a:pt x="185781" y="172483"/>
                </a:cubicBezTo>
                <a:cubicBezTo>
                  <a:pt x="185781" y="168418"/>
                  <a:pt x="185104" y="165708"/>
                  <a:pt x="183749" y="164353"/>
                </a:cubicBezTo>
                <a:cubicBezTo>
                  <a:pt x="182394" y="162998"/>
                  <a:pt x="179949" y="162321"/>
                  <a:pt x="176414" y="162321"/>
                </a:cubicBezTo>
                <a:close/>
                <a:moveTo>
                  <a:pt x="101577" y="66090"/>
                </a:moveTo>
                <a:cubicBezTo>
                  <a:pt x="98101" y="66090"/>
                  <a:pt x="94788" y="66443"/>
                  <a:pt x="91636" y="67150"/>
                </a:cubicBezTo>
                <a:cubicBezTo>
                  <a:pt x="88484" y="67857"/>
                  <a:pt x="85597" y="68726"/>
                  <a:pt x="82976" y="69757"/>
                </a:cubicBezTo>
                <a:cubicBezTo>
                  <a:pt x="80354" y="70788"/>
                  <a:pt x="78175" y="71833"/>
                  <a:pt x="76437" y="72894"/>
                </a:cubicBezTo>
                <a:cubicBezTo>
                  <a:pt x="74699" y="73954"/>
                  <a:pt x="73476" y="74794"/>
                  <a:pt x="72770" y="75412"/>
                </a:cubicBezTo>
                <a:cubicBezTo>
                  <a:pt x="72063" y="76031"/>
                  <a:pt x="71591" y="76546"/>
                  <a:pt x="71356" y="76959"/>
                </a:cubicBezTo>
                <a:cubicBezTo>
                  <a:pt x="71120" y="77371"/>
                  <a:pt x="70929" y="77813"/>
                  <a:pt x="70781" y="78284"/>
                </a:cubicBezTo>
                <a:cubicBezTo>
                  <a:pt x="70634" y="78756"/>
                  <a:pt x="70531" y="79315"/>
                  <a:pt x="70472" y="79963"/>
                </a:cubicBezTo>
                <a:cubicBezTo>
                  <a:pt x="70413" y="80611"/>
                  <a:pt x="70384" y="81377"/>
                  <a:pt x="70384" y="82261"/>
                </a:cubicBezTo>
                <a:cubicBezTo>
                  <a:pt x="70384" y="83498"/>
                  <a:pt x="70444" y="84558"/>
                  <a:pt x="70566" y="85442"/>
                </a:cubicBezTo>
                <a:cubicBezTo>
                  <a:pt x="70687" y="86326"/>
                  <a:pt x="70854" y="87033"/>
                  <a:pt x="71067" y="87563"/>
                </a:cubicBezTo>
                <a:cubicBezTo>
                  <a:pt x="71280" y="88093"/>
                  <a:pt x="71553" y="88476"/>
                  <a:pt x="71888" y="88712"/>
                </a:cubicBezTo>
                <a:cubicBezTo>
                  <a:pt x="72223" y="88947"/>
                  <a:pt x="72602" y="89065"/>
                  <a:pt x="73028" y="89065"/>
                </a:cubicBezTo>
                <a:cubicBezTo>
                  <a:pt x="73758" y="89065"/>
                  <a:pt x="74867" y="88564"/>
                  <a:pt x="76356" y="87563"/>
                </a:cubicBezTo>
                <a:cubicBezTo>
                  <a:pt x="77845" y="86561"/>
                  <a:pt x="79699" y="85471"/>
                  <a:pt x="81918" y="84293"/>
                </a:cubicBezTo>
                <a:cubicBezTo>
                  <a:pt x="84136" y="83115"/>
                  <a:pt x="86720" y="82025"/>
                  <a:pt x="89668" y="81024"/>
                </a:cubicBezTo>
                <a:cubicBezTo>
                  <a:pt x="92617" y="80022"/>
                  <a:pt x="95945" y="79521"/>
                  <a:pt x="99652" y="79521"/>
                </a:cubicBezTo>
                <a:cubicBezTo>
                  <a:pt x="102813" y="79521"/>
                  <a:pt x="105609" y="80022"/>
                  <a:pt x="108041" y="81024"/>
                </a:cubicBezTo>
                <a:cubicBezTo>
                  <a:pt x="110472" y="82025"/>
                  <a:pt x="112494" y="83380"/>
                  <a:pt x="114104" y="85088"/>
                </a:cubicBezTo>
                <a:cubicBezTo>
                  <a:pt x="115715" y="86797"/>
                  <a:pt x="116946" y="88785"/>
                  <a:pt x="117797" y="91053"/>
                </a:cubicBezTo>
                <a:cubicBezTo>
                  <a:pt x="118648" y="93321"/>
                  <a:pt x="119074" y="95722"/>
                  <a:pt x="119074" y="98255"/>
                </a:cubicBezTo>
                <a:cubicBezTo>
                  <a:pt x="119074" y="100788"/>
                  <a:pt x="118801" y="103498"/>
                  <a:pt x="118254" y="106385"/>
                </a:cubicBezTo>
                <a:cubicBezTo>
                  <a:pt x="117708" y="109272"/>
                  <a:pt x="116570" y="112482"/>
                  <a:pt x="114840" y="116017"/>
                </a:cubicBezTo>
                <a:cubicBezTo>
                  <a:pt x="113110" y="119552"/>
                  <a:pt x="110651" y="123469"/>
                  <a:pt x="107464" y="127770"/>
                </a:cubicBezTo>
                <a:cubicBezTo>
                  <a:pt x="104277" y="132070"/>
                  <a:pt x="100042" y="136930"/>
                  <a:pt x="94760" y="142350"/>
                </a:cubicBezTo>
                <a:lnTo>
                  <a:pt x="71905" y="165856"/>
                </a:lnTo>
                <a:cubicBezTo>
                  <a:pt x="71177" y="166622"/>
                  <a:pt x="70585" y="167343"/>
                  <a:pt x="70130" y="168021"/>
                </a:cubicBezTo>
                <a:cubicBezTo>
                  <a:pt x="69674" y="168698"/>
                  <a:pt x="69294" y="169376"/>
                  <a:pt x="68991" y="170053"/>
                </a:cubicBezTo>
                <a:cubicBezTo>
                  <a:pt x="68688" y="170731"/>
                  <a:pt x="68491" y="171511"/>
                  <a:pt x="68399" y="172395"/>
                </a:cubicBezTo>
                <a:cubicBezTo>
                  <a:pt x="68308" y="173278"/>
                  <a:pt x="68263" y="174309"/>
                  <a:pt x="68263" y="175488"/>
                </a:cubicBezTo>
                <a:cubicBezTo>
                  <a:pt x="68263" y="176784"/>
                  <a:pt x="68366" y="177874"/>
                  <a:pt x="68572" y="178757"/>
                </a:cubicBezTo>
                <a:cubicBezTo>
                  <a:pt x="68778" y="179641"/>
                  <a:pt x="69102" y="180318"/>
                  <a:pt x="69544" y="180790"/>
                </a:cubicBezTo>
                <a:cubicBezTo>
                  <a:pt x="69986" y="181261"/>
                  <a:pt x="70516" y="181600"/>
                  <a:pt x="71135" y="181806"/>
                </a:cubicBezTo>
                <a:cubicBezTo>
                  <a:pt x="71753" y="182012"/>
                  <a:pt x="72475" y="182115"/>
                  <a:pt x="73300" y="182115"/>
                </a:cubicBezTo>
                <a:lnTo>
                  <a:pt x="136482" y="182115"/>
                </a:lnTo>
                <a:cubicBezTo>
                  <a:pt x="137012" y="182115"/>
                  <a:pt x="137498" y="181983"/>
                  <a:pt x="137940" y="181717"/>
                </a:cubicBezTo>
                <a:cubicBezTo>
                  <a:pt x="138382" y="181452"/>
                  <a:pt x="138735" y="181040"/>
                  <a:pt x="139000" y="180480"/>
                </a:cubicBezTo>
                <a:cubicBezTo>
                  <a:pt x="139265" y="179921"/>
                  <a:pt x="139472" y="179228"/>
                  <a:pt x="139619" y="178404"/>
                </a:cubicBezTo>
                <a:cubicBezTo>
                  <a:pt x="139766" y="177579"/>
                  <a:pt x="139840" y="176636"/>
                  <a:pt x="139840" y="175576"/>
                </a:cubicBezTo>
                <a:cubicBezTo>
                  <a:pt x="139840" y="174516"/>
                  <a:pt x="139766" y="173588"/>
                  <a:pt x="139619" y="172792"/>
                </a:cubicBezTo>
                <a:cubicBezTo>
                  <a:pt x="139472" y="171997"/>
                  <a:pt x="139236" y="171334"/>
                  <a:pt x="138912" y="170804"/>
                </a:cubicBezTo>
                <a:cubicBezTo>
                  <a:pt x="138588" y="170274"/>
                  <a:pt x="138205" y="169876"/>
                  <a:pt x="137763" y="169611"/>
                </a:cubicBezTo>
                <a:cubicBezTo>
                  <a:pt x="137321" y="169346"/>
                  <a:pt x="136865" y="169214"/>
                  <a:pt x="136394" y="169214"/>
                </a:cubicBezTo>
                <a:lnTo>
                  <a:pt x="86643" y="169214"/>
                </a:lnTo>
                <a:lnTo>
                  <a:pt x="104758" y="150303"/>
                </a:lnTo>
                <a:cubicBezTo>
                  <a:pt x="111297" y="143587"/>
                  <a:pt x="116540" y="137652"/>
                  <a:pt x="120488" y="132497"/>
                </a:cubicBezTo>
                <a:cubicBezTo>
                  <a:pt x="124435" y="127343"/>
                  <a:pt x="127454" y="122659"/>
                  <a:pt x="129545" y="118447"/>
                </a:cubicBezTo>
                <a:cubicBezTo>
                  <a:pt x="131636" y="114235"/>
                  <a:pt x="133006" y="110317"/>
                  <a:pt x="133654" y="106694"/>
                </a:cubicBezTo>
                <a:cubicBezTo>
                  <a:pt x="134302" y="103071"/>
                  <a:pt x="134626" y="99433"/>
                  <a:pt x="134626" y="95781"/>
                </a:cubicBezTo>
                <a:cubicBezTo>
                  <a:pt x="134626" y="91716"/>
                  <a:pt x="133949" y="87887"/>
                  <a:pt x="132594" y="84293"/>
                </a:cubicBezTo>
                <a:cubicBezTo>
                  <a:pt x="131239" y="80700"/>
                  <a:pt x="129192" y="77548"/>
                  <a:pt x="126452" y="74838"/>
                </a:cubicBezTo>
                <a:cubicBezTo>
                  <a:pt x="123713" y="72128"/>
                  <a:pt x="120267" y="69993"/>
                  <a:pt x="116113" y="68431"/>
                </a:cubicBezTo>
                <a:cubicBezTo>
                  <a:pt x="111960" y="66870"/>
                  <a:pt x="107115" y="66090"/>
                  <a:pt x="101577" y="66090"/>
                </a:cubicBezTo>
                <a:close/>
                <a:moveTo>
                  <a:pt x="126000" y="0"/>
                </a:moveTo>
                <a:cubicBezTo>
                  <a:pt x="195588" y="0"/>
                  <a:pt x="252000" y="56412"/>
                  <a:pt x="252000" y="126000"/>
                </a:cubicBezTo>
                <a:cubicBezTo>
                  <a:pt x="252000" y="195588"/>
                  <a:pt x="195588" y="252000"/>
                  <a:pt x="126000" y="252000"/>
                </a:cubicBezTo>
                <a:cubicBezTo>
                  <a:pt x="56412" y="252000"/>
                  <a:pt x="0" y="195588"/>
                  <a:pt x="0" y="126000"/>
                </a:cubicBezTo>
                <a:cubicBezTo>
                  <a:pt x="0" y="56412"/>
                  <a:pt x="56412" y="0"/>
                  <a:pt x="126000" y="0"/>
                </a:cubicBezTo>
                <a:close/>
              </a:path>
            </a:pathLst>
          </a:custGeom>
          <a:solidFill>
            <a:srgbClr val="13499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uk-UA" kern="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Полилиния 211"/>
          <p:cNvSpPr/>
          <p:nvPr/>
        </p:nvSpPr>
        <p:spPr>
          <a:xfrm>
            <a:off x="6466759" y="2578201"/>
            <a:ext cx="252000" cy="252000"/>
          </a:xfrm>
          <a:custGeom>
            <a:avLst/>
            <a:gdLst/>
            <a:ahLst/>
            <a:cxnLst/>
            <a:rect l="l" t="t" r="r" b="b"/>
            <a:pathLst>
              <a:path w="252000" h="252000">
                <a:moveTo>
                  <a:pt x="176414" y="162321"/>
                </a:moveTo>
                <a:cubicBezTo>
                  <a:pt x="172762" y="162321"/>
                  <a:pt x="170243" y="163013"/>
                  <a:pt x="168859" y="164398"/>
                </a:cubicBezTo>
                <a:cubicBezTo>
                  <a:pt x="167475" y="165782"/>
                  <a:pt x="166782" y="168566"/>
                  <a:pt x="166782" y="172748"/>
                </a:cubicBezTo>
                <a:cubicBezTo>
                  <a:pt x="166782" y="176813"/>
                  <a:pt x="167460" y="179523"/>
                  <a:pt x="168815" y="180878"/>
                </a:cubicBezTo>
                <a:cubicBezTo>
                  <a:pt x="170170" y="182233"/>
                  <a:pt x="172615" y="182910"/>
                  <a:pt x="176149" y="182910"/>
                </a:cubicBezTo>
                <a:cubicBezTo>
                  <a:pt x="179802" y="182910"/>
                  <a:pt x="182320" y="182218"/>
                  <a:pt x="183705" y="180834"/>
                </a:cubicBezTo>
                <a:cubicBezTo>
                  <a:pt x="185089" y="179449"/>
                  <a:pt x="185781" y="176666"/>
                  <a:pt x="185781" y="172483"/>
                </a:cubicBezTo>
                <a:cubicBezTo>
                  <a:pt x="185781" y="168418"/>
                  <a:pt x="185104" y="165708"/>
                  <a:pt x="183749" y="164353"/>
                </a:cubicBezTo>
                <a:cubicBezTo>
                  <a:pt x="182394" y="162998"/>
                  <a:pt x="179949" y="162321"/>
                  <a:pt x="176414" y="162321"/>
                </a:cubicBezTo>
                <a:close/>
                <a:moveTo>
                  <a:pt x="109177" y="66973"/>
                </a:moveTo>
                <a:cubicBezTo>
                  <a:pt x="108116" y="66973"/>
                  <a:pt x="107233" y="66988"/>
                  <a:pt x="106526" y="67018"/>
                </a:cubicBezTo>
                <a:cubicBezTo>
                  <a:pt x="105819" y="67047"/>
                  <a:pt x="105200" y="67121"/>
                  <a:pt x="104670" y="67238"/>
                </a:cubicBezTo>
                <a:cubicBezTo>
                  <a:pt x="104140" y="67356"/>
                  <a:pt x="103698" y="67474"/>
                  <a:pt x="103344" y="67592"/>
                </a:cubicBezTo>
                <a:cubicBezTo>
                  <a:pt x="102991" y="67710"/>
                  <a:pt x="102696" y="67857"/>
                  <a:pt x="102461" y="68034"/>
                </a:cubicBezTo>
                <a:lnTo>
                  <a:pt x="76127" y="84912"/>
                </a:lnTo>
                <a:cubicBezTo>
                  <a:pt x="75597" y="85265"/>
                  <a:pt x="75170" y="85619"/>
                  <a:pt x="74846" y="85972"/>
                </a:cubicBezTo>
                <a:cubicBezTo>
                  <a:pt x="74522" y="86326"/>
                  <a:pt x="74272" y="86738"/>
                  <a:pt x="74095" y="87209"/>
                </a:cubicBezTo>
                <a:cubicBezTo>
                  <a:pt x="73918" y="87681"/>
                  <a:pt x="73786" y="88270"/>
                  <a:pt x="73697" y="88977"/>
                </a:cubicBezTo>
                <a:cubicBezTo>
                  <a:pt x="73609" y="89684"/>
                  <a:pt x="73565" y="90538"/>
                  <a:pt x="73565" y="91539"/>
                </a:cubicBezTo>
                <a:cubicBezTo>
                  <a:pt x="73565" y="92894"/>
                  <a:pt x="73638" y="94014"/>
                  <a:pt x="73786" y="94897"/>
                </a:cubicBezTo>
                <a:cubicBezTo>
                  <a:pt x="73933" y="95781"/>
                  <a:pt x="74213" y="96414"/>
                  <a:pt x="74625" y="96797"/>
                </a:cubicBezTo>
                <a:cubicBezTo>
                  <a:pt x="75038" y="97180"/>
                  <a:pt x="75583" y="97313"/>
                  <a:pt x="76260" y="97195"/>
                </a:cubicBezTo>
                <a:cubicBezTo>
                  <a:pt x="76937" y="97077"/>
                  <a:pt x="77836" y="96723"/>
                  <a:pt x="78955" y="96134"/>
                </a:cubicBezTo>
                <a:lnTo>
                  <a:pt x="101047" y="82968"/>
                </a:lnTo>
                <a:lnTo>
                  <a:pt x="101047" y="169921"/>
                </a:lnTo>
                <a:lnTo>
                  <a:pt x="77188" y="169921"/>
                </a:lnTo>
                <a:cubicBezTo>
                  <a:pt x="76717" y="169921"/>
                  <a:pt x="76289" y="170053"/>
                  <a:pt x="75907" y="170318"/>
                </a:cubicBezTo>
                <a:cubicBezTo>
                  <a:pt x="75524" y="170583"/>
                  <a:pt x="75200" y="170966"/>
                  <a:pt x="74934" y="171467"/>
                </a:cubicBezTo>
                <a:cubicBezTo>
                  <a:pt x="74669" y="171968"/>
                  <a:pt x="74448" y="172601"/>
                  <a:pt x="74272" y="173367"/>
                </a:cubicBezTo>
                <a:cubicBezTo>
                  <a:pt x="74095" y="174133"/>
                  <a:pt x="74007" y="175046"/>
                  <a:pt x="74007" y="176106"/>
                </a:cubicBezTo>
                <a:cubicBezTo>
                  <a:pt x="74007" y="177226"/>
                  <a:pt x="74095" y="178168"/>
                  <a:pt x="74272" y="178934"/>
                </a:cubicBezTo>
                <a:cubicBezTo>
                  <a:pt x="74448" y="179700"/>
                  <a:pt x="74699" y="180318"/>
                  <a:pt x="75023" y="180790"/>
                </a:cubicBezTo>
                <a:cubicBezTo>
                  <a:pt x="75347" y="181261"/>
                  <a:pt x="75686" y="181600"/>
                  <a:pt x="76039" y="181806"/>
                </a:cubicBezTo>
                <a:cubicBezTo>
                  <a:pt x="76393" y="182012"/>
                  <a:pt x="76775" y="182115"/>
                  <a:pt x="77188" y="182115"/>
                </a:cubicBezTo>
                <a:lnTo>
                  <a:pt x="136924" y="182115"/>
                </a:lnTo>
                <a:cubicBezTo>
                  <a:pt x="137336" y="182115"/>
                  <a:pt x="137734" y="182012"/>
                  <a:pt x="138117" y="181806"/>
                </a:cubicBezTo>
                <a:cubicBezTo>
                  <a:pt x="138500" y="181600"/>
                  <a:pt x="138838" y="181261"/>
                  <a:pt x="139133" y="180790"/>
                </a:cubicBezTo>
                <a:cubicBezTo>
                  <a:pt x="139427" y="180318"/>
                  <a:pt x="139663" y="179700"/>
                  <a:pt x="139840" y="178934"/>
                </a:cubicBezTo>
                <a:cubicBezTo>
                  <a:pt x="140017" y="178168"/>
                  <a:pt x="140105" y="177226"/>
                  <a:pt x="140105" y="176106"/>
                </a:cubicBezTo>
                <a:cubicBezTo>
                  <a:pt x="140105" y="175046"/>
                  <a:pt x="140031" y="174133"/>
                  <a:pt x="139884" y="173367"/>
                </a:cubicBezTo>
                <a:cubicBezTo>
                  <a:pt x="139737" y="172601"/>
                  <a:pt x="139531" y="171968"/>
                  <a:pt x="139265" y="171467"/>
                </a:cubicBezTo>
                <a:cubicBezTo>
                  <a:pt x="139000" y="170966"/>
                  <a:pt x="138662" y="170583"/>
                  <a:pt x="138249" y="170318"/>
                </a:cubicBezTo>
                <a:cubicBezTo>
                  <a:pt x="137837" y="170053"/>
                  <a:pt x="137395" y="169921"/>
                  <a:pt x="136924" y="169921"/>
                </a:cubicBezTo>
                <a:lnTo>
                  <a:pt x="116246" y="169921"/>
                </a:lnTo>
                <a:lnTo>
                  <a:pt x="116246" y="69448"/>
                </a:lnTo>
                <a:cubicBezTo>
                  <a:pt x="116246" y="69094"/>
                  <a:pt x="116158" y="68755"/>
                  <a:pt x="115981" y="68431"/>
                </a:cubicBezTo>
                <a:cubicBezTo>
                  <a:pt x="115804" y="68107"/>
                  <a:pt x="115451" y="67842"/>
                  <a:pt x="114920" y="67636"/>
                </a:cubicBezTo>
                <a:cubicBezTo>
                  <a:pt x="114390" y="67430"/>
                  <a:pt x="113654" y="67268"/>
                  <a:pt x="112711" y="67150"/>
                </a:cubicBezTo>
                <a:cubicBezTo>
                  <a:pt x="111769" y="67032"/>
                  <a:pt x="110590" y="66973"/>
                  <a:pt x="109177" y="66973"/>
                </a:cubicBezTo>
                <a:close/>
                <a:moveTo>
                  <a:pt x="126000" y="0"/>
                </a:moveTo>
                <a:cubicBezTo>
                  <a:pt x="195588" y="0"/>
                  <a:pt x="252000" y="56412"/>
                  <a:pt x="252000" y="126000"/>
                </a:cubicBezTo>
                <a:cubicBezTo>
                  <a:pt x="252000" y="195588"/>
                  <a:pt x="195588" y="252000"/>
                  <a:pt x="126000" y="252000"/>
                </a:cubicBezTo>
                <a:cubicBezTo>
                  <a:pt x="56412" y="252000"/>
                  <a:pt x="0" y="195588"/>
                  <a:pt x="0" y="126000"/>
                </a:cubicBezTo>
                <a:cubicBezTo>
                  <a:pt x="0" y="56412"/>
                  <a:pt x="56412" y="0"/>
                  <a:pt x="126000" y="0"/>
                </a:cubicBezTo>
                <a:close/>
              </a:path>
            </a:pathLst>
          </a:custGeom>
          <a:solidFill>
            <a:srgbClr val="13499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uk-UA" kern="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4" name="Straight Connector 10">
            <a:extLst/>
          </p:cNvPr>
          <p:cNvCxnSpPr/>
          <p:nvPr/>
        </p:nvCxnSpPr>
        <p:spPr>
          <a:xfrm flipH="1">
            <a:off x="9135196" y="4233031"/>
            <a:ext cx="27784" cy="2520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Параллелограмм 170"/>
          <p:cNvSpPr/>
          <p:nvPr/>
        </p:nvSpPr>
        <p:spPr>
          <a:xfrm flipH="1">
            <a:off x="9219795" y="5064848"/>
            <a:ext cx="2858861" cy="1707483"/>
          </a:xfrm>
          <a:prstGeom prst="parallelogram">
            <a:avLst>
              <a:gd name="adj" fmla="val 1928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uk-UA" sz="1200" kern="0">
              <a:solidFill>
                <a:prstClr val="white"/>
              </a:solidFill>
            </a:endParaRPr>
          </a:p>
        </p:txBody>
      </p:sp>
      <p:sp>
        <p:nvSpPr>
          <p:cNvPr id="180" name="Google Shape;79;p1"/>
          <p:cNvSpPr txBox="1">
            <a:spLocks noChangeArrowheads="1"/>
          </p:cNvSpPr>
          <p:nvPr/>
        </p:nvSpPr>
        <p:spPr bwMode="auto">
          <a:xfrm>
            <a:off x="10020701" y="3893408"/>
            <a:ext cx="2269069" cy="605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20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uk-UA" altLang="uk-UA" sz="2000" b="1" dirty="0" smtClean="0">
                <a:solidFill>
                  <a:srgbClr val="FFC000"/>
                </a:solidFill>
                <a:latin typeface="+mn-lt"/>
                <a:cs typeface="Calibri" panose="020F0502020204030204" pitchFamily="34" charset="0"/>
                <a:sym typeface="Calibri" panose="020F0502020204030204" pitchFamily="34" charset="0"/>
              </a:rPr>
              <a:t>Інноваційна інфраструктура</a:t>
            </a:r>
            <a:endParaRPr lang="uk-UA" altLang="uk-UA" sz="2000" b="1" dirty="0">
              <a:solidFill>
                <a:srgbClr val="FFC000"/>
              </a:solidFill>
              <a:latin typeface="+mn-lt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81" name="Google Shape;79;p1"/>
          <p:cNvSpPr txBox="1">
            <a:spLocks noChangeArrowheads="1"/>
          </p:cNvSpPr>
          <p:nvPr/>
        </p:nvSpPr>
        <p:spPr bwMode="auto">
          <a:xfrm>
            <a:off x="10045328" y="4466288"/>
            <a:ext cx="1233230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uk-UA" altLang="uk-UA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Calibri" panose="020F0502020204030204" pitchFamily="34" charset="0"/>
                <a:sym typeface="Calibri" panose="020F0502020204030204" pitchFamily="34" charset="0"/>
              </a:rPr>
              <a:t>Реконструкція</a:t>
            </a:r>
          </a:p>
        </p:txBody>
      </p:sp>
      <p:sp>
        <p:nvSpPr>
          <p:cNvPr id="182" name="Прямокутник 66"/>
          <p:cNvSpPr/>
          <p:nvPr/>
        </p:nvSpPr>
        <p:spPr>
          <a:xfrm>
            <a:off x="11118809" y="4381606"/>
            <a:ext cx="320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uk-UA" sz="1800" b="1" kern="0" dirty="0" smtClean="0">
                <a:solidFill>
                  <a:schemeClr val="bg2">
                    <a:lumMod val="50000"/>
                  </a:schemeClr>
                </a:solidFill>
                <a:ea typeface="Arial"/>
                <a:cs typeface="Arial"/>
                <a:sym typeface="Calibri"/>
              </a:rPr>
              <a:t>1</a:t>
            </a:r>
            <a:endParaRPr lang="uk-UA" sz="1800" b="1" kern="0" dirty="0">
              <a:solidFill>
                <a:schemeClr val="bg2">
                  <a:lumMod val="50000"/>
                </a:schemeClr>
              </a:solidFill>
              <a:ea typeface="Arial"/>
              <a:cs typeface="Arial"/>
              <a:sym typeface="Calibri"/>
            </a:endParaRPr>
          </a:p>
        </p:txBody>
      </p:sp>
      <p:sp>
        <p:nvSpPr>
          <p:cNvPr id="183" name="Овал 182"/>
          <p:cNvSpPr/>
          <p:nvPr/>
        </p:nvSpPr>
        <p:spPr>
          <a:xfrm>
            <a:off x="9386843" y="3877245"/>
            <a:ext cx="648000" cy="648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194" name="Group 57"/>
          <p:cNvGrpSpPr>
            <a:grpSpLocks noChangeAspect="1"/>
          </p:cNvGrpSpPr>
          <p:nvPr/>
        </p:nvGrpSpPr>
        <p:grpSpPr bwMode="auto">
          <a:xfrm>
            <a:off x="9495556" y="3964657"/>
            <a:ext cx="449807" cy="458909"/>
            <a:chOff x="2013" y="297"/>
            <a:chExt cx="3653" cy="3726"/>
          </a:xfrm>
          <a:solidFill>
            <a:schemeClr val="bg1"/>
          </a:solidFill>
        </p:grpSpPr>
        <p:sp>
          <p:nvSpPr>
            <p:cNvPr id="228" name="Freeform 59"/>
            <p:cNvSpPr>
              <a:spLocks/>
            </p:cNvSpPr>
            <p:nvPr/>
          </p:nvSpPr>
          <p:spPr bwMode="auto">
            <a:xfrm>
              <a:off x="4803" y="2163"/>
              <a:ext cx="157" cy="313"/>
            </a:xfrm>
            <a:custGeom>
              <a:avLst/>
              <a:gdLst>
                <a:gd name="T0" fmla="*/ 95 w 157"/>
                <a:gd name="T1" fmla="*/ 0 h 313"/>
                <a:gd name="T2" fmla="*/ 112 w 157"/>
                <a:gd name="T3" fmla="*/ 0 h 313"/>
                <a:gd name="T4" fmla="*/ 128 w 157"/>
                <a:gd name="T5" fmla="*/ 5 h 313"/>
                <a:gd name="T6" fmla="*/ 141 w 157"/>
                <a:gd name="T7" fmla="*/ 13 h 313"/>
                <a:gd name="T8" fmla="*/ 154 w 157"/>
                <a:gd name="T9" fmla="*/ 25 h 313"/>
                <a:gd name="T10" fmla="*/ 157 w 157"/>
                <a:gd name="T11" fmla="*/ 30 h 313"/>
                <a:gd name="T12" fmla="*/ 126 w 157"/>
                <a:gd name="T13" fmla="*/ 104 h 313"/>
                <a:gd name="T14" fmla="*/ 88 w 157"/>
                <a:gd name="T15" fmla="*/ 177 h 313"/>
                <a:gd name="T16" fmla="*/ 48 w 157"/>
                <a:gd name="T17" fmla="*/ 247 h 313"/>
                <a:gd name="T18" fmla="*/ 0 w 157"/>
                <a:gd name="T19" fmla="*/ 313 h 313"/>
                <a:gd name="T20" fmla="*/ 4 w 157"/>
                <a:gd name="T21" fmla="*/ 304 h 313"/>
                <a:gd name="T22" fmla="*/ 40 w 157"/>
                <a:gd name="T23" fmla="*/ 55 h 313"/>
                <a:gd name="T24" fmla="*/ 44 w 157"/>
                <a:gd name="T25" fmla="*/ 39 h 313"/>
                <a:gd name="T26" fmla="*/ 52 w 157"/>
                <a:gd name="T27" fmla="*/ 24 h 313"/>
                <a:gd name="T28" fmla="*/ 65 w 157"/>
                <a:gd name="T29" fmla="*/ 13 h 313"/>
                <a:gd name="T30" fmla="*/ 79 w 157"/>
                <a:gd name="T31" fmla="*/ 4 h 313"/>
                <a:gd name="T32" fmla="*/ 95 w 157"/>
                <a:gd name="T33" fmla="*/ 0 h 31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57" h="313">
                  <a:moveTo>
                    <a:pt x="95" y="0"/>
                  </a:moveTo>
                  <a:lnTo>
                    <a:pt x="112" y="0"/>
                  </a:lnTo>
                  <a:lnTo>
                    <a:pt x="128" y="5"/>
                  </a:lnTo>
                  <a:lnTo>
                    <a:pt x="141" y="13"/>
                  </a:lnTo>
                  <a:lnTo>
                    <a:pt x="154" y="25"/>
                  </a:lnTo>
                  <a:lnTo>
                    <a:pt x="157" y="30"/>
                  </a:lnTo>
                  <a:lnTo>
                    <a:pt x="126" y="104"/>
                  </a:lnTo>
                  <a:lnTo>
                    <a:pt x="88" y="177"/>
                  </a:lnTo>
                  <a:lnTo>
                    <a:pt x="48" y="247"/>
                  </a:lnTo>
                  <a:lnTo>
                    <a:pt x="0" y="313"/>
                  </a:lnTo>
                  <a:lnTo>
                    <a:pt x="4" y="304"/>
                  </a:lnTo>
                  <a:lnTo>
                    <a:pt x="40" y="55"/>
                  </a:lnTo>
                  <a:lnTo>
                    <a:pt x="44" y="39"/>
                  </a:lnTo>
                  <a:lnTo>
                    <a:pt x="52" y="24"/>
                  </a:lnTo>
                  <a:lnTo>
                    <a:pt x="65" y="13"/>
                  </a:lnTo>
                  <a:lnTo>
                    <a:pt x="79" y="4"/>
                  </a:lnTo>
                  <a:lnTo>
                    <a:pt x="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>
                <a:solidFill>
                  <a:schemeClr val="bg1"/>
                </a:solidFill>
              </a:endParaRPr>
            </a:p>
          </p:txBody>
        </p:sp>
        <p:sp>
          <p:nvSpPr>
            <p:cNvPr id="229" name="Freeform 60"/>
            <p:cNvSpPr>
              <a:spLocks noEditPoints="1"/>
            </p:cNvSpPr>
            <p:nvPr/>
          </p:nvSpPr>
          <p:spPr bwMode="auto">
            <a:xfrm>
              <a:off x="2732" y="635"/>
              <a:ext cx="2043" cy="2877"/>
            </a:xfrm>
            <a:custGeom>
              <a:avLst/>
              <a:gdLst>
                <a:gd name="T0" fmla="*/ 1215 w 2043"/>
                <a:gd name="T1" fmla="*/ 2493 h 2877"/>
                <a:gd name="T2" fmla="*/ 560 w 2043"/>
                <a:gd name="T3" fmla="*/ 477 h 2877"/>
                <a:gd name="T4" fmla="*/ 380 w 2043"/>
                <a:gd name="T5" fmla="*/ 695 h 2877"/>
                <a:gd name="T6" fmla="*/ 276 w 2043"/>
                <a:gd name="T7" fmla="*/ 963 h 2877"/>
                <a:gd name="T8" fmla="*/ 260 w 2043"/>
                <a:gd name="T9" fmla="*/ 1243 h 2877"/>
                <a:gd name="T10" fmla="*/ 331 w 2043"/>
                <a:gd name="T11" fmla="*/ 1508 h 2877"/>
                <a:gd name="T12" fmla="*/ 478 w 2043"/>
                <a:gd name="T13" fmla="*/ 1741 h 2877"/>
                <a:gd name="T14" fmla="*/ 695 w 2043"/>
                <a:gd name="T15" fmla="*/ 1919 h 2877"/>
                <a:gd name="T16" fmla="*/ 913 w 2043"/>
                <a:gd name="T17" fmla="*/ 2030 h 2877"/>
                <a:gd name="T18" fmla="*/ 1040 w 2043"/>
                <a:gd name="T19" fmla="*/ 2174 h 2877"/>
                <a:gd name="T20" fmla="*/ 1088 w 2043"/>
                <a:gd name="T21" fmla="*/ 2365 h 2877"/>
                <a:gd name="T22" fmla="*/ 1190 w 2043"/>
                <a:gd name="T23" fmla="*/ 2204 h 2877"/>
                <a:gd name="T24" fmla="*/ 1089 w 2043"/>
                <a:gd name="T25" fmla="*/ 2018 h 2877"/>
                <a:gd name="T26" fmla="*/ 922 w 2043"/>
                <a:gd name="T27" fmla="*/ 1886 h 2877"/>
                <a:gd name="T28" fmla="*/ 711 w 2043"/>
                <a:gd name="T29" fmla="*/ 1778 h 2877"/>
                <a:gd name="T30" fmla="*/ 536 w 2043"/>
                <a:gd name="T31" fmla="*/ 1609 h 2877"/>
                <a:gd name="T32" fmla="*/ 419 w 2043"/>
                <a:gd name="T33" fmla="*/ 1380 h 2877"/>
                <a:gd name="T34" fmla="*/ 383 w 2043"/>
                <a:gd name="T35" fmla="*/ 1133 h 2877"/>
                <a:gd name="T36" fmla="*/ 428 w 2043"/>
                <a:gd name="T37" fmla="*/ 889 h 2877"/>
                <a:gd name="T38" fmla="*/ 549 w 2043"/>
                <a:gd name="T39" fmla="*/ 671 h 2877"/>
                <a:gd name="T40" fmla="*/ 742 w 2043"/>
                <a:gd name="T41" fmla="*/ 500 h 2877"/>
                <a:gd name="T42" fmla="*/ 1160 w 2043"/>
                <a:gd name="T43" fmla="*/ 28 h 2877"/>
                <a:gd name="T44" fmla="*/ 1135 w 2043"/>
                <a:gd name="T45" fmla="*/ 85 h 2877"/>
                <a:gd name="T46" fmla="*/ 1308 w 2043"/>
                <a:gd name="T47" fmla="*/ 335 h 2877"/>
                <a:gd name="T48" fmla="*/ 1290 w 2043"/>
                <a:gd name="T49" fmla="*/ 404 h 2877"/>
                <a:gd name="T50" fmla="*/ 989 w 2043"/>
                <a:gd name="T51" fmla="*/ 385 h 2877"/>
                <a:gd name="T52" fmla="*/ 942 w 2043"/>
                <a:gd name="T53" fmla="*/ 396 h 2877"/>
                <a:gd name="T54" fmla="*/ 863 w 2043"/>
                <a:gd name="T55" fmla="*/ 818 h 2877"/>
                <a:gd name="T56" fmla="*/ 874 w 2043"/>
                <a:gd name="T57" fmla="*/ 866 h 2877"/>
                <a:gd name="T58" fmla="*/ 1166 w 2043"/>
                <a:gd name="T59" fmla="*/ 927 h 2877"/>
                <a:gd name="T60" fmla="*/ 1216 w 2043"/>
                <a:gd name="T61" fmla="*/ 966 h 2877"/>
                <a:gd name="T62" fmla="*/ 1207 w 2043"/>
                <a:gd name="T63" fmla="*/ 1029 h 2877"/>
                <a:gd name="T64" fmla="*/ 974 w 2043"/>
                <a:gd name="T65" fmla="*/ 1218 h 2877"/>
                <a:gd name="T66" fmla="*/ 982 w 2043"/>
                <a:gd name="T67" fmla="*/ 1281 h 2877"/>
                <a:gd name="T68" fmla="*/ 1254 w 2043"/>
                <a:gd name="T69" fmla="*/ 1613 h 2877"/>
                <a:gd name="T70" fmla="*/ 1502 w 2043"/>
                <a:gd name="T71" fmla="*/ 1450 h 2877"/>
                <a:gd name="T72" fmla="*/ 1565 w 2043"/>
                <a:gd name="T73" fmla="*/ 1443 h 2877"/>
                <a:gd name="T74" fmla="*/ 1604 w 2043"/>
                <a:gd name="T75" fmla="*/ 1493 h 2877"/>
                <a:gd name="T76" fmla="*/ 1568 w 2043"/>
                <a:gd name="T77" fmla="*/ 1777 h 2877"/>
                <a:gd name="T78" fmla="*/ 1606 w 2043"/>
                <a:gd name="T79" fmla="*/ 1826 h 2877"/>
                <a:gd name="T80" fmla="*/ 2028 w 2043"/>
                <a:gd name="T81" fmla="*/ 1884 h 2877"/>
                <a:gd name="T82" fmla="*/ 1892 w 2043"/>
                <a:gd name="T83" fmla="*/ 2031 h 2877"/>
                <a:gd name="T84" fmla="*/ 1703 w 2043"/>
                <a:gd name="T85" fmla="*/ 2176 h 2877"/>
                <a:gd name="T86" fmla="*/ 1613 w 2043"/>
                <a:gd name="T87" fmla="*/ 2338 h 2877"/>
                <a:gd name="T88" fmla="*/ 1596 w 2043"/>
                <a:gd name="T89" fmla="*/ 2718 h 2877"/>
                <a:gd name="T90" fmla="*/ 1531 w 2043"/>
                <a:gd name="T91" fmla="*/ 2831 h 2877"/>
                <a:gd name="T92" fmla="*/ 1407 w 2043"/>
                <a:gd name="T93" fmla="*/ 2877 h 2877"/>
                <a:gd name="T94" fmla="*/ 799 w 2043"/>
                <a:gd name="T95" fmla="*/ 2851 h 2877"/>
                <a:gd name="T96" fmla="*/ 716 w 2043"/>
                <a:gd name="T97" fmla="*/ 2751 h 2877"/>
                <a:gd name="T98" fmla="*/ 700 w 2043"/>
                <a:gd name="T99" fmla="*/ 2380 h 2877"/>
                <a:gd name="T100" fmla="*/ 631 w 2043"/>
                <a:gd name="T101" fmla="*/ 2211 h 2877"/>
                <a:gd name="T102" fmla="*/ 464 w 2043"/>
                <a:gd name="T103" fmla="*/ 2074 h 2877"/>
                <a:gd name="T104" fmla="*/ 241 w 2043"/>
                <a:gd name="T105" fmla="*/ 1855 h 2877"/>
                <a:gd name="T106" fmla="*/ 85 w 2043"/>
                <a:gd name="T107" fmla="*/ 1585 h 2877"/>
                <a:gd name="T108" fmla="*/ 7 w 2043"/>
                <a:gd name="T109" fmla="*/ 1280 h 2877"/>
                <a:gd name="T110" fmla="*/ 17 w 2043"/>
                <a:gd name="T111" fmla="*/ 944 h 2877"/>
                <a:gd name="T112" fmla="*/ 120 w 2043"/>
                <a:gd name="T113" fmla="*/ 635 h 2877"/>
                <a:gd name="T114" fmla="*/ 302 w 2043"/>
                <a:gd name="T115" fmla="*/ 371 h 2877"/>
                <a:gd name="T116" fmla="*/ 550 w 2043"/>
                <a:gd name="T117" fmla="*/ 167 h 2877"/>
                <a:gd name="T118" fmla="*/ 853 w 2043"/>
                <a:gd name="T119" fmla="*/ 37 h 28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043" h="2877">
                  <a:moveTo>
                    <a:pt x="1088" y="2493"/>
                  </a:moveTo>
                  <a:lnTo>
                    <a:pt x="1088" y="2685"/>
                  </a:lnTo>
                  <a:lnTo>
                    <a:pt x="1215" y="2685"/>
                  </a:lnTo>
                  <a:lnTo>
                    <a:pt x="1215" y="2493"/>
                  </a:lnTo>
                  <a:lnTo>
                    <a:pt x="1088" y="2493"/>
                  </a:lnTo>
                  <a:close/>
                  <a:moveTo>
                    <a:pt x="674" y="391"/>
                  </a:moveTo>
                  <a:lnTo>
                    <a:pt x="616" y="432"/>
                  </a:lnTo>
                  <a:lnTo>
                    <a:pt x="560" y="477"/>
                  </a:lnTo>
                  <a:lnTo>
                    <a:pt x="508" y="526"/>
                  </a:lnTo>
                  <a:lnTo>
                    <a:pt x="461" y="579"/>
                  </a:lnTo>
                  <a:lnTo>
                    <a:pt x="418" y="635"/>
                  </a:lnTo>
                  <a:lnTo>
                    <a:pt x="380" y="695"/>
                  </a:lnTo>
                  <a:lnTo>
                    <a:pt x="346" y="757"/>
                  </a:lnTo>
                  <a:lnTo>
                    <a:pt x="318" y="823"/>
                  </a:lnTo>
                  <a:lnTo>
                    <a:pt x="294" y="893"/>
                  </a:lnTo>
                  <a:lnTo>
                    <a:pt x="276" y="963"/>
                  </a:lnTo>
                  <a:lnTo>
                    <a:pt x="263" y="1033"/>
                  </a:lnTo>
                  <a:lnTo>
                    <a:pt x="257" y="1104"/>
                  </a:lnTo>
                  <a:lnTo>
                    <a:pt x="255" y="1174"/>
                  </a:lnTo>
                  <a:lnTo>
                    <a:pt x="260" y="1243"/>
                  </a:lnTo>
                  <a:lnTo>
                    <a:pt x="270" y="1312"/>
                  </a:lnTo>
                  <a:lnTo>
                    <a:pt x="286" y="1378"/>
                  </a:lnTo>
                  <a:lnTo>
                    <a:pt x="306" y="1445"/>
                  </a:lnTo>
                  <a:lnTo>
                    <a:pt x="331" y="1508"/>
                  </a:lnTo>
                  <a:lnTo>
                    <a:pt x="360" y="1570"/>
                  </a:lnTo>
                  <a:lnTo>
                    <a:pt x="395" y="1630"/>
                  </a:lnTo>
                  <a:lnTo>
                    <a:pt x="435" y="1686"/>
                  </a:lnTo>
                  <a:lnTo>
                    <a:pt x="478" y="1741"/>
                  </a:lnTo>
                  <a:lnTo>
                    <a:pt x="526" y="1790"/>
                  </a:lnTo>
                  <a:lnTo>
                    <a:pt x="578" y="1838"/>
                  </a:lnTo>
                  <a:lnTo>
                    <a:pt x="634" y="1881"/>
                  </a:lnTo>
                  <a:lnTo>
                    <a:pt x="695" y="1919"/>
                  </a:lnTo>
                  <a:lnTo>
                    <a:pt x="758" y="1954"/>
                  </a:lnTo>
                  <a:lnTo>
                    <a:pt x="826" y="1983"/>
                  </a:lnTo>
                  <a:lnTo>
                    <a:pt x="871" y="2004"/>
                  </a:lnTo>
                  <a:lnTo>
                    <a:pt x="913" y="2030"/>
                  </a:lnTo>
                  <a:lnTo>
                    <a:pt x="951" y="2060"/>
                  </a:lnTo>
                  <a:lnTo>
                    <a:pt x="986" y="2095"/>
                  </a:lnTo>
                  <a:lnTo>
                    <a:pt x="1015" y="2134"/>
                  </a:lnTo>
                  <a:lnTo>
                    <a:pt x="1040" y="2174"/>
                  </a:lnTo>
                  <a:lnTo>
                    <a:pt x="1061" y="2219"/>
                  </a:lnTo>
                  <a:lnTo>
                    <a:pt x="1075" y="2266"/>
                  </a:lnTo>
                  <a:lnTo>
                    <a:pt x="1084" y="2314"/>
                  </a:lnTo>
                  <a:lnTo>
                    <a:pt x="1088" y="2365"/>
                  </a:lnTo>
                  <a:lnTo>
                    <a:pt x="1215" y="2365"/>
                  </a:lnTo>
                  <a:lnTo>
                    <a:pt x="1213" y="2310"/>
                  </a:lnTo>
                  <a:lnTo>
                    <a:pt x="1204" y="2256"/>
                  </a:lnTo>
                  <a:lnTo>
                    <a:pt x="1190" y="2204"/>
                  </a:lnTo>
                  <a:lnTo>
                    <a:pt x="1172" y="2154"/>
                  </a:lnTo>
                  <a:lnTo>
                    <a:pt x="1149" y="2106"/>
                  </a:lnTo>
                  <a:lnTo>
                    <a:pt x="1122" y="2061"/>
                  </a:lnTo>
                  <a:lnTo>
                    <a:pt x="1089" y="2018"/>
                  </a:lnTo>
                  <a:lnTo>
                    <a:pt x="1053" y="1980"/>
                  </a:lnTo>
                  <a:lnTo>
                    <a:pt x="1013" y="1945"/>
                  </a:lnTo>
                  <a:lnTo>
                    <a:pt x="969" y="1913"/>
                  </a:lnTo>
                  <a:lnTo>
                    <a:pt x="922" y="1886"/>
                  </a:lnTo>
                  <a:lnTo>
                    <a:pt x="871" y="1864"/>
                  </a:lnTo>
                  <a:lnTo>
                    <a:pt x="816" y="1840"/>
                  </a:lnTo>
                  <a:lnTo>
                    <a:pt x="761" y="1811"/>
                  </a:lnTo>
                  <a:lnTo>
                    <a:pt x="711" y="1778"/>
                  </a:lnTo>
                  <a:lnTo>
                    <a:pt x="662" y="1741"/>
                  </a:lnTo>
                  <a:lnTo>
                    <a:pt x="617" y="1700"/>
                  </a:lnTo>
                  <a:lnTo>
                    <a:pt x="574" y="1656"/>
                  </a:lnTo>
                  <a:lnTo>
                    <a:pt x="536" y="1609"/>
                  </a:lnTo>
                  <a:lnTo>
                    <a:pt x="502" y="1558"/>
                  </a:lnTo>
                  <a:lnTo>
                    <a:pt x="468" y="1500"/>
                  </a:lnTo>
                  <a:lnTo>
                    <a:pt x="441" y="1441"/>
                  </a:lnTo>
                  <a:lnTo>
                    <a:pt x="419" y="1380"/>
                  </a:lnTo>
                  <a:lnTo>
                    <a:pt x="402" y="1320"/>
                  </a:lnTo>
                  <a:lnTo>
                    <a:pt x="391" y="1257"/>
                  </a:lnTo>
                  <a:lnTo>
                    <a:pt x="384" y="1195"/>
                  </a:lnTo>
                  <a:lnTo>
                    <a:pt x="383" y="1133"/>
                  </a:lnTo>
                  <a:lnTo>
                    <a:pt x="388" y="1071"/>
                  </a:lnTo>
                  <a:lnTo>
                    <a:pt x="397" y="1009"/>
                  </a:lnTo>
                  <a:lnTo>
                    <a:pt x="410" y="949"/>
                  </a:lnTo>
                  <a:lnTo>
                    <a:pt x="428" y="889"/>
                  </a:lnTo>
                  <a:lnTo>
                    <a:pt x="452" y="832"/>
                  </a:lnTo>
                  <a:lnTo>
                    <a:pt x="480" y="776"/>
                  </a:lnTo>
                  <a:lnTo>
                    <a:pt x="513" y="723"/>
                  </a:lnTo>
                  <a:lnTo>
                    <a:pt x="549" y="671"/>
                  </a:lnTo>
                  <a:lnTo>
                    <a:pt x="591" y="624"/>
                  </a:lnTo>
                  <a:lnTo>
                    <a:pt x="637" y="579"/>
                  </a:lnTo>
                  <a:lnTo>
                    <a:pt x="688" y="537"/>
                  </a:lnTo>
                  <a:lnTo>
                    <a:pt x="742" y="500"/>
                  </a:lnTo>
                  <a:lnTo>
                    <a:pt x="674" y="391"/>
                  </a:lnTo>
                  <a:close/>
                  <a:moveTo>
                    <a:pt x="1108" y="0"/>
                  </a:moveTo>
                  <a:lnTo>
                    <a:pt x="1196" y="1"/>
                  </a:lnTo>
                  <a:lnTo>
                    <a:pt x="1160" y="28"/>
                  </a:lnTo>
                  <a:lnTo>
                    <a:pt x="1148" y="39"/>
                  </a:lnTo>
                  <a:lnTo>
                    <a:pt x="1140" y="54"/>
                  </a:lnTo>
                  <a:lnTo>
                    <a:pt x="1135" y="70"/>
                  </a:lnTo>
                  <a:lnTo>
                    <a:pt x="1135" y="85"/>
                  </a:lnTo>
                  <a:lnTo>
                    <a:pt x="1140" y="102"/>
                  </a:lnTo>
                  <a:lnTo>
                    <a:pt x="1148" y="117"/>
                  </a:lnTo>
                  <a:lnTo>
                    <a:pt x="1298" y="318"/>
                  </a:lnTo>
                  <a:lnTo>
                    <a:pt x="1308" y="335"/>
                  </a:lnTo>
                  <a:lnTo>
                    <a:pt x="1311" y="353"/>
                  </a:lnTo>
                  <a:lnTo>
                    <a:pt x="1309" y="371"/>
                  </a:lnTo>
                  <a:lnTo>
                    <a:pt x="1302" y="389"/>
                  </a:lnTo>
                  <a:lnTo>
                    <a:pt x="1290" y="404"/>
                  </a:lnTo>
                  <a:lnTo>
                    <a:pt x="1275" y="414"/>
                  </a:lnTo>
                  <a:lnTo>
                    <a:pt x="1257" y="420"/>
                  </a:lnTo>
                  <a:lnTo>
                    <a:pt x="1238" y="420"/>
                  </a:lnTo>
                  <a:lnTo>
                    <a:pt x="989" y="385"/>
                  </a:lnTo>
                  <a:lnTo>
                    <a:pt x="971" y="383"/>
                  </a:lnTo>
                  <a:lnTo>
                    <a:pt x="956" y="388"/>
                  </a:lnTo>
                  <a:lnTo>
                    <a:pt x="942" y="396"/>
                  </a:lnTo>
                  <a:lnTo>
                    <a:pt x="930" y="407"/>
                  </a:lnTo>
                  <a:lnTo>
                    <a:pt x="922" y="422"/>
                  </a:lnTo>
                  <a:lnTo>
                    <a:pt x="917" y="439"/>
                  </a:lnTo>
                  <a:lnTo>
                    <a:pt x="863" y="818"/>
                  </a:lnTo>
                  <a:lnTo>
                    <a:pt x="862" y="818"/>
                  </a:lnTo>
                  <a:lnTo>
                    <a:pt x="862" y="835"/>
                  </a:lnTo>
                  <a:lnTo>
                    <a:pt x="866" y="852"/>
                  </a:lnTo>
                  <a:lnTo>
                    <a:pt x="874" y="866"/>
                  </a:lnTo>
                  <a:lnTo>
                    <a:pt x="886" y="878"/>
                  </a:lnTo>
                  <a:lnTo>
                    <a:pt x="900" y="886"/>
                  </a:lnTo>
                  <a:lnTo>
                    <a:pt x="917" y="890"/>
                  </a:lnTo>
                  <a:lnTo>
                    <a:pt x="1166" y="927"/>
                  </a:lnTo>
                  <a:lnTo>
                    <a:pt x="1181" y="931"/>
                  </a:lnTo>
                  <a:lnTo>
                    <a:pt x="1196" y="939"/>
                  </a:lnTo>
                  <a:lnTo>
                    <a:pt x="1207" y="951"/>
                  </a:lnTo>
                  <a:lnTo>
                    <a:pt x="1216" y="966"/>
                  </a:lnTo>
                  <a:lnTo>
                    <a:pt x="1220" y="982"/>
                  </a:lnTo>
                  <a:lnTo>
                    <a:pt x="1220" y="999"/>
                  </a:lnTo>
                  <a:lnTo>
                    <a:pt x="1215" y="1015"/>
                  </a:lnTo>
                  <a:lnTo>
                    <a:pt x="1207" y="1029"/>
                  </a:lnTo>
                  <a:lnTo>
                    <a:pt x="1195" y="1041"/>
                  </a:lnTo>
                  <a:lnTo>
                    <a:pt x="994" y="1192"/>
                  </a:lnTo>
                  <a:lnTo>
                    <a:pt x="982" y="1203"/>
                  </a:lnTo>
                  <a:lnTo>
                    <a:pt x="974" y="1218"/>
                  </a:lnTo>
                  <a:lnTo>
                    <a:pt x="969" y="1234"/>
                  </a:lnTo>
                  <a:lnTo>
                    <a:pt x="969" y="1251"/>
                  </a:lnTo>
                  <a:lnTo>
                    <a:pt x="972" y="1266"/>
                  </a:lnTo>
                  <a:lnTo>
                    <a:pt x="982" y="1281"/>
                  </a:lnTo>
                  <a:lnTo>
                    <a:pt x="1212" y="1588"/>
                  </a:lnTo>
                  <a:lnTo>
                    <a:pt x="1223" y="1601"/>
                  </a:lnTo>
                  <a:lnTo>
                    <a:pt x="1238" y="1609"/>
                  </a:lnTo>
                  <a:lnTo>
                    <a:pt x="1254" y="1613"/>
                  </a:lnTo>
                  <a:lnTo>
                    <a:pt x="1269" y="1613"/>
                  </a:lnTo>
                  <a:lnTo>
                    <a:pt x="1286" y="1610"/>
                  </a:lnTo>
                  <a:lnTo>
                    <a:pt x="1301" y="1601"/>
                  </a:lnTo>
                  <a:lnTo>
                    <a:pt x="1502" y="1450"/>
                  </a:lnTo>
                  <a:lnTo>
                    <a:pt x="1517" y="1443"/>
                  </a:lnTo>
                  <a:lnTo>
                    <a:pt x="1533" y="1438"/>
                  </a:lnTo>
                  <a:lnTo>
                    <a:pt x="1550" y="1438"/>
                  </a:lnTo>
                  <a:lnTo>
                    <a:pt x="1565" y="1443"/>
                  </a:lnTo>
                  <a:lnTo>
                    <a:pt x="1580" y="1452"/>
                  </a:lnTo>
                  <a:lnTo>
                    <a:pt x="1591" y="1463"/>
                  </a:lnTo>
                  <a:lnTo>
                    <a:pt x="1599" y="1478"/>
                  </a:lnTo>
                  <a:lnTo>
                    <a:pt x="1604" y="1493"/>
                  </a:lnTo>
                  <a:lnTo>
                    <a:pt x="1604" y="1510"/>
                  </a:lnTo>
                  <a:lnTo>
                    <a:pt x="1569" y="1759"/>
                  </a:lnTo>
                  <a:lnTo>
                    <a:pt x="1568" y="1777"/>
                  </a:lnTo>
                  <a:lnTo>
                    <a:pt x="1572" y="1793"/>
                  </a:lnTo>
                  <a:lnTo>
                    <a:pt x="1580" y="1806"/>
                  </a:lnTo>
                  <a:lnTo>
                    <a:pt x="1591" y="1819"/>
                  </a:lnTo>
                  <a:lnTo>
                    <a:pt x="1606" y="1826"/>
                  </a:lnTo>
                  <a:lnTo>
                    <a:pt x="1623" y="1832"/>
                  </a:lnTo>
                  <a:lnTo>
                    <a:pt x="2002" y="1886"/>
                  </a:lnTo>
                  <a:lnTo>
                    <a:pt x="2011" y="1886"/>
                  </a:lnTo>
                  <a:lnTo>
                    <a:pt x="2028" y="1884"/>
                  </a:lnTo>
                  <a:lnTo>
                    <a:pt x="2043" y="1877"/>
                  </a:lnTo>
                  <a:lnTo>
                    <a:pt x="1997" y="1931"/>
                  </a:lnTo>
                  <a:lnTo>
                    <a:pt x="1946" y="1982"/>
                  </a:lnTo>
                  <a:lnTo>
                    <a:pt x="1892" y="2031"/>
                  </a:lnTo>
                  <a:lnTo>
                    <a:pt x="1835" y="2075"/>
                  </a:lnTo>
                  <a:lnTo>
                    <a:pt x="1776" y="2117"/>
                  </a:lnTo>
                  <a:lnTo>
                    <a:pt x="1738" y="2144"/>
                  </a:lnTo>
                  <a:lnTo>
                    <a:pt x="1703" y="2176"/>
                  </a:lnTo>
                  <a:lnTo>
                    <a:pt x="1673" y="2211"/>
                  </a:lnTo>
                  <a:lnTo>
                    <a:pt x="1648" y="2251"/>
                  </a:lnTo>
                  <a:lnTo>
                    <a:pt x="1627" y="2293"/>
                  </a:lnTo>
                  <a:lnTo>
                    <a:pt x="1613" y="2338"/>
                  </a:lnTo>
                  <a:lnTo>
                    <a:pt x="1603" y="2383"/>
                  </a:lnTo>
                  <a:lnTo>
                    <a:pt x="1599" y="2432"/>
                  </a:lnTo>
                  <a:lnTo>
                    <a:pt x="1599" y="2685"/>
                  </a:lnTo>
                  <a:lnTo>
                    <a:pt x="1596" y="2718"/>
                  </a:lnTo>
                  <a:lnTo>
                    <a:pt x="1587" y="2751"/>
                  </a:lnTo>
                  <a:lnTo>
                    <a:pt x="1573" y="2782"/>
                  </a:lnTo>
                  <a:lnTo>
                    <a:pt x="1554" y="2808"/>
                  </a:lnTo>
                  <a:lnTo>
                    <a:pt x="1531" y="2831"/>
                  </a:lnTo>
                  <a:lnTo>
                    <a:pt x="1504" y="2851"/>
                  </a:lnTo>
                  <a:lnTo>
                    <a:pt x="1474" y="2864"/>
                  </a:lnTo>
                  <a:lnTo>
                    <a:pt x="1442" y="2873"/>
                  </a:lnTo>
                  <a:lnTo>
                    <a:pt x="1407" y="2877"/>
                  </a:lnTo>
                  <a:lnTo>
                    <a:pt x="896" y="2877"/>
                  </a:lnTo>
                  <a:lnTo>
                    <a:pt x="861" y="2873"/>
                  </a:lnTo>
                  <a:lnTo>
                    <a:pt x="829" y="2864"/>
                  </a:lnTo>
                  <a:lnTo>
                    <a:pt x="799" y="2851"/>
                  </a:lnTo>
                  <a:lnTo>
                    <a:pt x="772" y="2831"/>
                  </a:lnTo>
                  <a:lnTo>
                    <a:pt x="749" y="2808"/>
                  </a:lnTo>
                  <a:lnTo>
                    <a:pt x="730" y="2782"/>
                  </a:lnTo>
                  <a:lnTo>
                    <a:pt x="716" y="2751"/>
                  </a:lnTo>
                  <a:lnTo>
                    <a:pt x="707" y="2718"/>
                  </a:lnTo>
                  <a:lnTo>
                    <a:pt x="704" y="2685"/>
                  </a:lnTo>
                  <a:lnTo>
                    <a:pt x="704" y="2426"/>
                  </a:lnTo>
                  <a:lnTo>
                    <a:pt x="700" y="2380"/>
                  </a:lnTo>
                  <a:lnTo>
                    <a:pt x="691" y="2335"/>
                  </a:lnTo>
                  <a:lnTo>
                    <a:pt x="677" y="2291"/>
                  </a:lnTo>
                  <a:lnTo>
                    <a:pt x="656" y="2250"/>
                  </a:lnTo>
                  <a:lnTo>
                    <a:pt x="631" y="2211"/>
                  </a:lnTo>
                  <a:lnTo>
                    <a:pt x="602" y="2176"/>
                  </a:lnTo>
                  <a:lnTo>
                    <a:pt x="568" y="2146"/>
                  </a:lnTo>
                  <a:lnTo>
                    <a:pt x="530" y="2119"/>
                  </a:lnTo>
                  <a:lnTo>
                    <a:pt x="464" y="2074"/>
                  </a:lnTo>
                  <a:lnTo>
                    <a:pt x="402" y="2024"/>
                  </a:lnTo>
                  <a:lnTo>
                    <a:pt x="345" y="1971"/>
                  </a:lnTo>
                  <a:lnTo>
                    <a:pt x="290" y="1915"/>
                  </a:lnTo>
                  <a:lnTo>
                    <a:pt x="241" y="1855"/>
                  </a:lnTo>
                  <a:lnTo>
                    <a:pt x="196" y="1790"/>
                  </a:lnTo>
                  <a:lnTo>
                    <a:pt x="154" y="1725"/>
                  </a:lnTo>
                  <a:lnTo>
                    <a:pt x="117" y="1656"/>
                  </a:lnTo>
                  <a:lnTo>
                    <a:pt x="85" y="1585"/>
                  </a:lnTo>
                  <a:lnTo>
                    <a:pt x="58" y="1511"/>
                  </a:lnTo>
                  <a:lnTo>
                    <a:pt x="35" y="1436"/>
                  </a:lnTo>
                  <a:lnTo>
                    <a:pt x="18" y="1358"/>
                  </a:lnTo>
                  <a:lnTo>
                    <a:pt x="7" y="1280"/>
                  </a:lnTo>
                  <a:lnTo>
                    <a:pt x="0" y="1194"/>
                  </a:lnTo>
                  <a:lnTo>
                    <a:pt x="0" y="1109"/>
                  </a:lnTo>
                  <a:lnTo>
                    <a:pt x="6" y="1026"/>
                  </a:lnTo>
                  <a:lnTo>
                    <a:pt x="17" y="944"/>
                  </a:lnTo>
                  <a:lnTo>
                    <a:pt x="35" y="863"/>
                  </a:lnTo>
                  <a:lnTo>
                    <a:pt x="58" y="785"/>
                  </a:lnTo>
                  <a:lnTo>
                    <a:pt x="86" y="709"/>
                  </a:lnTo>
                  <a:lnTo>
                    <a:pt x="120" y="635"/>
                  </a:lnTo>
                  <a:lnTo>
                    <a:pt x="158" y="565"/>
                  </a:lnTo>
                  <a:lnTo>
                    <a:pt x="202" y="498"/>
                  </a:lnTo>
                  <a:lnTo>
                    <a:pt x="250" y="432"/>
                  </a:lnTo>
                  <a:lnTo>
                    <a:pt x="302" y="371"/>
                  </a:lnTo>
                  <a:lnTo>
                    <a:pt x="358" y="313"/>
                  </a:lnTo>
                  <a:lnTo>
                    <a:pt x="418" y="260"/>
                  </a:lnTo>
                  <a:lnTo>
                    <a:pt x="482" y="211"/>
                  </a:lnTo>
                  <a:lnTo>
                    <a:pt x="550" y="167"/>
                  </a:lnTo>
                  <a:lnTo>
                    <a:pt x="621" y="126"/>
                  </a:lnTo>
                  <a:lnTo>
                    <a:pt x="696" y="91"/>
                  </a:lnTo>
                  <a:lnTo>
                    <a:pt x="773" y="62"/>
                  </a:lnTo>
                  <a:lnTo>
                    <a:pt x="853" y="37"/>
                  </a:lnTo>
                  <a:lnTo>
                    <a:pt x="935" y="18"/>
                  </a:lnTo>
                  <a:lnTo>
                    <a:pt x="1020" y="5"/>
                  </a:lnTo>
                  <a:lnTo>
                    <a:pt x="11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>
                <a:solidFill>
                  <a:schemeClr val="bg1"/>
                </a:solidFill>
              </a:endParaRPr>
            </a:p>
          </p:txBody>
        </p:sp>
        <p:sp>
          <p:nvSpPr>
            <p:cNvPr id="230" name="Freeform 61"/>
            <p:cNvSpPr>
              <a:spLocks/>
            </p:cNvSpPr>
            <p:nvPr/>
          </p:nvSpPr>
          <p:spPr bwMode="auto">
            <a:xfrm>
              <a:off x="3628" y="3831"/>
              <a:ext cx="511" cy="192"/>
            </a:xfrm>
            <a:custGeom>
              <a:avLst/>
              <a:gdLst>
                <a:gd name="T0" fmla="*/ 0 w 511"/>
                <a:gd name="T1" fmla="*/ 0 h 192"/>
                <a:gd name="T2" fmla="*/ 511 w 511"/>
                <a:gd name="T3" fmla="*/ 0 h 192"/>
                <a:gd name="T4" fmla="*/ 511 w 511"/>
                <a:gd name="T5" fmla="*/ 64 h 192"/>
                <a:gd name="T6" fmla="*/ 508 w 511"/>
                <a:gd name="T7" fmla="*/ 94 h 192"/>
                <a:gd name="T8" fmla="*/ 499 w 511"/>
                <a:gd name="T9" fmla="*/ 121 h 192"/>
                <a:gd name="T10" fmla="*/ 483 w 511"/>
                <a:gd name="T11" fmla="*/ 145 h 192"/>
                <a:gd name="T12" fmla="*/ 464 w 511"/>
                <a:gd name="T13" fmla="*/ 164 h 192"/>
                <a:gd name="T14" fmla="*/ 440 w 511"/>
                <a:gd name="T15" fmla="*/ 178 h 192"/>
                <a:gd name="T16" fmla="*/ 413 w 511"/>
                <a:gd name="T17" fmla="*/ 189 h 192"/>
                <a:gd name="T18" fmla="*/ 384 w 511"/>
                <a:gd name="T19" fmla="*/ 192 h 192"/>
                <a:gd name="T20" fmla="*/ 127 w 511"/>
                <a:gd name="T21" fmla="*/ 192 h 192"/>
                <a:gd name="T22" fmla="*/ 98 w 511"/>
                <a:gd name="T23" fmla="*/ 189 h 192"/>
                <a:gd name="T24" fmla="*/ 71 w 511"/>
                <a:gd name="T25" fmla="*/ 178 h 192"/>
                <a:gd name="T26" fmla="*/ 47 w 511"/>
                <a:gd name="T27" fmla="*/ 164 h 192"/>
                <a:gd name="T28" fmla="*/ 28 w 511"/>
                <a:gd name="T29" fmla="*/ 145 h 192"/>
                <a:gd name="T30" fmla="*/ 12 w 511"/>
                <a:gd name="T31" fmla="*/ 121 h 192"/>
                <a:gd name="T32" fmla="*/ 3 w 511"/>
                <a:gd name="T33" fmla="*/ 94 h 192"/>
                <a:gd name="T34" fmla="*/ 0 w 511"/>
                <a:gd name="T35" fmla="*/ 64 h 192"/>
                <a:gd name="T36" fmla="*/ 0 w 511"/>
                <a:gd name="T37" fmla="*/ 0 h 1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11" h="192">
                  <a:moveTo>
                    <a:pt x="0" y="0"/>
                  </a:moveTo>
                  <a:lnTo>
                    <a:pt x="511" y="0"/>
                  </a:lnTo>
                  <a:lnTo>
                    <a:pt x="511" y="64"/>
                  </a:lnTo>
                  <a:lnTo>
                    <a:pt x="508" y="94"/>
                  </a:lnTo>
                  <a:lnTo>
                    <a:pt x="499" y="121"/>
                  </a:lnTo>
                  <a:lnTo>
                    <a:pt x="483" y="145"/>
                  </a:lnTo>
                  <a:lnTo>
                    <a:pt x="464" y="164"/>
                  </a:lnTo>
                  <a:lnTo>
                    <a:pt x="440" y="178"/>
                  </a:lnTo>
                  <a:lnTo>
                    <a:pt x="413" y="189"/>
                  </a:lnTo>
                  <a:lnTo>
                    <a:pt x="384" y="192"/>
                  </a:lnTo>
                  <a:lnTo>
                    <a:pt x="127" y="192"/>
                  </a:lnTo>
                  <a:lnTo>
                    <a:pt x="98" y="189"/>
                  </a:lnTo>
                  <a:lnTo>
                    <a:pt x="71" y="178"/>
                  </a:lnTo>
                  <a:lnTo>
                    <a:pt x="47" y="164"/>
                  </a:lnTo>
                  <a:lnTo>
                    <a:pt x="28" y="145"/>
                  </a:lnTo>
                  <a:lnTo>
                    <a:pt x="12" y="121"/>
                  </a:lnTo>
                  <a:lnTo>
                    <a:pt x="3" y="94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>
                <a:solidFill>
                  <a:schemeClr val="bg1"/>
                </a:solidFill>
              </a:endParaRPr>
            </a:p>
          </p:txBody>
        </p:sp>
        <p:sp>
          <p:nvSpPr>
            <p:cNvPr id="231" name="Freeform 62"/>
            <p:cNvSpPr>
              <a:spLocks/>
            </p:cNvSpPr>
            <p:nvPr/>
          </p:nvSpPr>
          <p:spPr bwMode="auto">
            <a:xfrm>
              <a:off x="2075" y="1955"/>
              <a:ext cx="1282" cy="1300"/>
            </a:xfrm>
            <a:custGeom>
              <a:avLst/>
              <a:gdLst>
                <a:gd name="T0" fmla="*/ 618 w 1282"/>
                <a:gd name="T1" fmla="*/ 73 h 1300"/>
                <a:gd name="T2" fmla="*/ 656 w 1282"/>
                <a:gd name="T3" fmla="*/ 216 h 1300"/>
                <a:gd name="T4" fmla="*/ 565 w 1282"/>
                <a:gd name="T5" fmla="*/ 239 h 1300"/>
                <a:gd name="T6" fmla="*/ 485 w 1282"/>
                <a:gd name="T7" fmla="*/ 283 h 1300"/>
                <a:gd name="T8" fmla="*/ 417 w 1282"/>
                <a:gd name="T9" fmla="*/ 343 h 1300"/>
                <a:gd name="T10" fmla="*/ 365 w 1282"/>
                <a:gd name="T11" fmla="*/ 417 h 1300"/>
                <a:gd name="T12" fmla="*/ 332 w 1282"/>
                <a:gd name="T13" fmla="*/ 503 h 1300"/>
                <a:gd name="T14" fmla="*/ 321 w 1282"/>
                <a:gd name="T15" fmla="*/ 597 h 1300"/>
                <a:gd name="T16" fmla="*/ 332 w 1282"/>
                <a:gd name="T17" fmla="*/ 691 h 1300"/>
                <a:gd name="T18" fmla="*/ 365 w 1282"/>
                <a:gd name="T19" fmla="*/ 776 h 1300"/>
                <a:gd name="T20" fmla="*/ 417 w 1282"/>
                <a:gd name="T21" fmla="*/ 852 h 1300"/>
                <a:gd name="T22" fmla="*/ 487 w 1282"/>
                <a:gd name="T23" fmla="*/ 914 h 1300"/>
                <a:gd name="T24" fmla="*/ 573 w 1282"/>
                <a:gd name="T25" fmla="*/ 958 h 1300"/>
                <a:gd name="T26" fmla="*/ 663 w 1282"/>
                <a:gd name="T27" fmla="*/ 978 h 1300"/>
                <a:gd name="T28" fmla="*/ 754 w 1282"/>
                <a:gd name="T29" fmla="*/ 977 h 1300"/>
                <a:gd name="T30" fmla="*/ 841 w 1282"/>
                <a:gd name="T31" fmla="*/ 955 h 1300"/>
                <a:gd name="T32" fmla="*/ 922 w 1282"/>
                <a:gd name="T33" fmla="*/ 912 h 1300"/>
                <a:gd name="T34" fmla="*/ 990 w 1282"/>
                <a:gd name="T35" fmla="*/ 851 h 1300"/>
                <a:gd name="T36" fmla="*/ 1043 w 1282"/>
                <a:gd name="T37" fmla="*/ 773 h 1300"/>
                <a:gd name="T38" fmla="*/ 1153 w 1282"/>
                <a:gd name="T39" fmla="*/ 853 h 1300"/>
                <a:gd name="T40" fmla="*/ 1217 w 1282"/>
                <a:gd name="T41" fmla="*/ 907 h 1300"/>
                <a:gd name="T42" fmla="*/ 1265 w 1282"/>
                <a:gd name="T43" fmla="*/ 977 h 1300"/>
                <a:gd name="T44" fmla="*/ 1144 w 1282"/>
                <a:gd name="T45" fmla="*/ 1153 h 1300"/>
                <a:gd name="T46" fmla="*/ 989 w 1282"/>
                <a:gd name="T47" fmla="*/ 1050 h 1300"/>
                <a:gd name="T48" fmla="*/ 940 w 1282"/>
                <a:gd name="T49" fmla="*/ 1039 h 1300"/>
                <a:gd name="T50" fmla="*/ 891 w 1282"/>
                <a:gd name="T51" fmla="*/ 1048 h 1300"/>
                <a:gd name="T52" fmla="*/ 849 w 1282"/>
                <a:gd name="T53" fmla="*/ 1076 h 1300"/>
                <a:gd name="T54" fmla="*/ 821 w 1282"/>
                <a:gd name="T55" fmla="*/ 1116 h 1300"/>
                <a:gd name="T56" fmla="*/ 780 w 1282"/>
                <a:gd name="T57" fmla="*/ 1300 h 1300"/>
                <a:gd name="T58" fmla="*/ 594 w 1282"/>
                <a:gd name="T59" fmla="*/ 1141 h 1300"/>
                <a:gd name="T60" fmla="*/ 575 w 1282"/>
                <a:gd name="T61" fmla="*/ 1095 h 1300"/>
                <a:gd name="T62" fmla="*/ 539 w 1282"/>
                <a:gd name="T63" fmla="*/ 1059 h 1300"/>
                <a:gd name="T64" fmla="*/ 492 w 1282"/>
                <a:gd name="T65" fmla="*/ 1042 h 1300"/>
                <a:gd name="T66" fmla="*/ 444 w 1282"/>
                <a:gd name="T67" fmla="*/ 1042 h 1300"/>
                <a:gd name="T68" fmla="*/ 396 w 1282"/>
                <a:gd name="T69" fmla="*/ 1062 h 1300"/>
                <a:gd name="T70" fmla="*/ 147 w 1282"/>
                <a:gd name="T71" fmla="*/ 1037 h 1300"/>
                <a:gd name="T72" fmla="*/ 251 w 1282"/>
                <a:gd name="T73" fmla="*/ 882 h 1300"/>
                <a:gd name="T74" fmla="*/ 262 w 1282"/>
                <a:gd name="T75" fmla="*/ 833 h 1300"/>
                <a:gd name="T76" fmla="*/ 252 w 1282"/>
                <a:gd name="T77" fmla="*/ 784 h 1300"/>
                <a:gd name="T78" fmla="*/ 226 w 1282"/>
                <a:gd name="T79" fmla="*/ 742 h 1300"/>
                <a:gd name="T80" fmla="*/ 184 w 1282"/>
                <a:gd name="T81" fmla="*/ 714 h 1300"/>
                <a:gd name="T82" fmla="*/ 0 w 1282"/>
                <a:gd name="T83" fmla="*/ 674 h 1300"/>
                <a:gd name="T84" fmla="*/ 160 w 1282"/>
                <a:gd name="T85" fmla="*/ 487 h 1300"/>
                <a:gd name="T86" fmla="*/ 206 w 1282"/>
                <a:gd name="T87" fmla="*/ 468 h 1300"/>
                <a:gd name="T88" fmla="*/ 242 w 1282"/>
                <a:gd name="T89" fmla="*/ 431 h 1300"/>
                <a:gd name="T90" fmla="*/ 260 w 1282"/>
                <a:gd name="T91" fmla="*/ 386 h 1300"/>
                <a:gd name="T92" fmla="*/ 259 w 1282"/>
                <a:gd name="T93" fmla="*/ 336 h 1300"/>
                <a:gd name="T94" fmla="*/ 238 w 1282"/>
                <a:gd name="T95" fmla="*/ 290 h 1300"/>
                <a:gd name="T96" fmla="*/ 264 w 1282"/>
                <a:gd name="T97" fmla="*/ 40 h 1300"/>
                <a:gd name="T98" fmla="*/ 419 w 1282"/>
                <a:gd name="T99" fmla="*/ 144 h 1300"/>
                <a:gd name="T100" fmla="*/ 469 w 1282"/>
                <a:gd name="T101" fmla="*/ 154 h 1300"/>
                <a:gd name="T102" fmla="*/ 517 w 1282"/>
                <a:gd name="T103" fmla="*/ 145 h 1300"/>
                <a:gd name="T104" fmla="*/ 559 w 1282"/>
                <a:gd name="T105" fmla="*/ 118 h 1300"/>
                <a:gd name="T106" fmla="*/ 587 w 1282"/>
                <a:gd name="T107" fmla="*/ 77 h 1300"/>
                <a:gd name="T108" fmla="*/ 605 w 1282"/>
                <a:gd name="T109" fmla="*/ 0 h 13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82" h="1300">
                  <a:moveTo>
                    <a:pt x="605" y="0"/>
                  </a:moveTo>
                  <a:lnTo>
                    <a:pt x="618" y="73"/>
                  </a:lnTo>
                  <a:lnTo>
                    <a:pt x="635" y="145"/>
                  </a:lnTo>
                  <a:lnTo>
                    <a:pt x="656" y="216"/>
                  </a:lnTo>
                  <a:lnTo>
                    <a:pt x="610" y="225"/>
                  </a:lnTo>
                  <a:lnTo>
                    <a:pt x="565" y="239"/>
                  </a:lnTo>
                  <a:lnTo>
                    <a:pt x="523" y="259"/>
                  </a:lnTo>
                  <a:lnTo>
                    <a:pt x="485" y="283"/>
                  </a:lnTo>
                  <a:lnTo>
                    <a:pt x="448" y="311"/>
                  </a:lnTo>
                  <a:lnTo>
                    <a:pt x="417" y="343"/>
                  </a:lnTo>
                  <a:lnTo>
                    <a:pt x="389" y="379"/>
                  </a:lnTo>
                  <a:lnTo>
                    <a:pt x="365" y="417"/>
                  </a:lnTo>
                  <a:lnTo>
                    <a:pt x="346" y="459"/>
                  </a:lnTo>
                  <a:lnTo>
                    <a:pt x="332" y="503"/>
                  </a:lnTo>
                  <a:lnTo>
                    <a:pt x="323" y="549"/>
                  </a:lnTo>
                  <a:lnTo>
                    <a:pt x="321" y="597"/>
                  </a:lnTo>
                  <a:lnTo>
                    <a:pt x="323" y="644"/>
                  </a:lnTo>
                  <a:lnTo>
                    <a:pt x="332" y="691"/>
                  </a:lnTo>
                  <a:lnTo>
                    <a:pt x="346" y="735"/>
                  </a:lnTo>
                  <a:lnTo>
                    <a:pt x="365" y="776"/>
                  </a:lnTo>
                  <a:lnTo>
                    <a:pt x="389" y="816"/>
                  </a:lnTo>
                  <a:lnTo>
                    <a:pt x="417" y="852"/>
                  </a:lnTo>
                  <a:lnTo>
                    <a:pt x="451" y="885"/>
                  </a:lnTo>
                  <a:lnTo>
                    <a:pt x="487" y="914"/>
                  </a:lnTo>
                  <a:lnTo>
                    <a:pt x="529" y="938"/>
                  </a:lnTo>
                  <a:lnTo>
                    <a:pt x="573" y="958"/>
                  </a:lnTo>
                  <a:lnTo>
                    <a:pt x="618" y="971"/>
                  </a:lnTo>
                  <a:lnTo>
                    <a:pt x="663" y="978"/>
                  </a:lnTo>
                  <a:lnTo>
                    <a:pt x="708" y="981"/>
                  </a:lnTo>
                  <a:lnTo>
                    <a:pt x="754" y="977"/>
                  </a:lnTo>
                  <a:lnTo>
                    <a:pt x="798" y="968"/>
                  </a:lnTo>
                  <a:lnTo>
                    <a:pt x="841" y="955"/>
                  </a:lnTo>
                  <a:lnTo>
                    <a:pt x="882" y="936"/>
                  </a:lnTo>
                  <a:lnTo>
                    <a:pt x="922" y="912"/>
                  </a:lnTo>
                  <a:lnTo>
                    <a:pt x="958" y="884"/>
                  </a:lnTo>
                  <a:lnTo>
                    <a:pt x="990" y="851"/>
                  </a:lnTo>
                  <a:lnTo>
                    <a:pt x="1019" y="814"/>
                  </a:lnTo>
                  <a:lnTo>
                    <a:pt x="1043" y="773"/>
                  </a:lnTo>
                  <a:lnTo>
                    <a:pt x="1097" y="815"/>
                  </a:lnTo>
                  <a:lnTo>
                    <a:pt x="1153" y="853"/>
                  </a:lnTo>
                  <a:lnTo>
                    <a:pt x="1187" y="878"/>
                  </a:lnTo>
                  <a:lnTo>
                    <a:pt x="1217" y="907"/>
                  </a:lnTo>
                  <a:lnTo>
                    <a:pt x="1243" y="940"/>
                  </a:lnTo>
                  <a:lnTo>
                    <a:pt x="1265" y="977"/>
                  </a:lnTo>
                  <a:lnTo>
                    <a:pt x="1282" y="1016"/>
                  </a:lnTo>
                  <a:lnTo>
                    <a:pt x="1144" y="1153"/>
                  </a:lnTo>
                  <a:lnTo>
                    <a:pt x="1012" y="1062"/>
                  </a:lnTo>
                  <a:lnTo>
                    <a:pt x="989" y="1050"/>
                  </a:lnTo>
                  <a:lnTo>
                    <a:pt x="966" y="1042"/>
                  </a:lnTo>
                  <a:lnTo>
                    <a:pt x="940" y="1039"/>
                  </a:lnTo>
                  <a:lnTo>
                    <a:pt x="915" y="1042"/>
                  </a:lnTo>
                  <a:lnTo>
                    <a:pt x="891" y="1048"/>
                  </a:lnTo>
                  <a:lnTo>
                    <a:pt x="868" y="1060"/>
                  </a:lnTo>
                  <a:lnTo>
                    <a:pt x="849" y="1076"/>
                  </a:lnTo>
                  <a:lnTo>
                    <a:pt x="833" y="1095"/>
                  </a:lnTo>
                  <a:lnTo>
                    <a:pt x="821" y="1116"/>
                  </a:lnTo>
                  <a:lnTo>
                    <a:pt x="814" y="1141"/>
                  </a:lnTo>
                  <a:lnTo>
                    <a:pt x="780" y="1300"/>
                  </a:lnTo>
                  <a:lnTo>
                    <a:pt x="628" y="1300"/>
                  </a:lnTo>
                  <a:lnTo>
                    <a:pt x="594" y="1141"/>
                  </a:lnTo>
                  <a:lnTo>
                    <a:pt x="587" y="1116"/>
                  </a:lnTo>
                  <a:lnTo>
                    <a:pt x="575" y="1095"/>
                  </a:lnTo>
                  <a:lnTo>
                    <a:pt x="558" y="1074"/>
                  </a:lnTo>
                  <a:lnTo>
                    <a:pt x="539" y="1059"/>
                  </a:lnTo>
                  <a:lnTo>
                    <a:pt x="516" y="1048"/>
                  </a:lnTo>
                  <a:lnTo>
                    <a:pt x="492" y="1042"/>
                  </a:lnTo>
                  <a:lnTo>
                    <a:pt x="468" y="1039"/>
                  </a:lnTo>
                  <a:lnTo>
                    <a:pt x="444" y="1042"/>
                  </a:lnTo>
                  <a:lnTo>
                    <a:pt x="419" y="1050"/>
                  </a:lnTo>
                  <a:lnTo>
                    <a:pt x="396" y="1062"/>
                  </a:lnTo>
                  <a:lnTo>
                    <a:pt x="264" y="1153"/>
                  </a:lnTo>
                  <a:lnTo>
                    <a:pt x="147" y="1037"/>
                  </a:lnTo>
                  <a:lnTo>
                    <a:pt x="238" y="905"/>
                  </a:lnTo>
                  <a:lnTo>
                    <a:pt x="251" y="882"/>
                  </a:lnTo>
                  <a:lnTo>
                    <a:pt x="259" y="859"/>
                  </a:lnTo>
                  <a:lnTo>
                    <a:pt x="262" y="833"/>
                  </a:lnTo>
                  <a:lnTo>
                    <a:pt x="259" y="808"/>
                  </a:lnTo>
                  <a:lnTo>
                    <a:pt x="252" y="784"/>
                  </a:lnTo>
                  <a:lnTo>
                    <a:pt x="241" y="762"/>
                  </a:lnTo>
                  <a:lnTo>
                    <a:pt x="226" y="742"/>
                  </a:lnTo>
                  <a:lnTo>
                    <a:pt x="207" y="727"/>
                  </a:lnTo>
                  <a:lnTo>
                    <a:pt x="184" y="714"/>
                  </a:lnTo>
                  <a:lnTo>
                    <a:pt x="160" y="706"/>
                  </a:lnTo>
                  <a:lnTo>
                    <a:pt x="0" y="674"/>
                  </a:lnTo>
                  <a:lnTo>
                    <a:pt x="0" y="521"/>
                  </a:lnTo>
                  <a:lnTo>
                    <a:pt x="160" y="487"/>
                  </a:lnTo>
                  <a:lnTo>
                    <a:pt x="184" y="479"/>
                  </a:lnTo>
                  <a:lnTo>
                    <a:pt x="206" y="468"/>
                  </a:lnTo>
                  <a:lnTo>
                    <a:pt x="226" y="451"/>
                  </a:lnTo>
                  <a:lnTo>
                    <a:pt x="242" y="431"/>
                  </a:lnTo>
                  <a:lnTo>
                    <a:pt x="253" y="409"/>
                  </a:lnTo>
                  <a:lnTo>
                    <a:pt x="260" y="386"/>
                  </a:lnTo>
                  <a:lnTo>
                    <a:pt x="262" y="361"/>
                  </a:lnTo>
                  <a:lnTo>
                    <a:pt x="259" y="336"/>
                  </a:lnTo>
                  <a:lnTo>
                    <a:pt x="252" y="312"/>
                  </a:lnTo>
                  <a:lnTo>
                    <a:pt x="238" y="290"/>
                  </a:lnTo>
                  <a:lnTo>
                    <a:pt x="147" y="156"/>
                  </a:lnTo>
                  <a:lnTo>
                    <a:pt x="264" y="40"/>
                  </a:lnTo>
                  <a:lnTo>
                    <a:pt x="396" y="132"/>
                  </a:lnTo>
                  <a:lnTo>
                    <a:pt x="419" y="144"/>
                  </a:lnTo>
                  <a:lnTo>
                    <a:pt x="443" y="152"/>
                  </a:lnTo>
                  <a:lnTo>
                    <a:pt x="469" y="154"/>
                  </a:lnTo>
                  <a:lnTo>
                    <a:pt x="494" y="152"/>
                  </a:lnTo>
                  <a:lnTo>
                    <a:pt x="517" y="145"/>
                  </a:lnTo>
                  <a:lnTo>
                    <a:pt x="540" y="134"/>
                  </a:lnTo>
                  <a:lnTo>
                    <a:pt x="559" y="118"/>
                  </a:lnTo>
                  <a:lnTo>
                    <a:pt x="575" y="99"/>
                  </a:lnTo>
                  <a:lnTo>
                    <a:pt x="587" y="77"/>
                  </a:lnTo>
                  <a:lnTo>
                    <a:pt x="595" y="53"/>
                  </a:lnTo>
                  <a:lnTo>
                    <a:pt x="6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>
                <a:solidFill>
                  <a:schemeClr val="bg1"/>
                </a:solidFill>
              </a:endParaRPr>
            </a:p>
          </p:txBody>
        </p:sp>
        <p:sp>
          <p:nvSpPr>
            <p:cNvPr id="232" name="Rectangle 63"/>
            <p:cNvSpPr>
              <a:spLocks noChangeArrowheads="1"/>
            </p:cNvSpPr>
            <p:nvPr/>
          </p:nvSpPr>
          <p:spPr bwMode="auto">
            <a:xfrm>
              <a:off x="3628" y="3575"/>
              <a:ext cx="511" cy="1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uk-UA" altLang="uk-UA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33" name="Freeform 64"/>
            <p:cNvSpPr>
              <a:spLocks noEditPoints="1"/>
            </p:cNvSpPr>
            <p:nvPr/>
          </p:nvSpPr>
          <p:spPr bwMode="auto">
            <a:xfrm>
              <a:off x="3730" y="449"/>
              <a:ext cx="1936" cy="1937"/>
            </a:xfrm>
            <a:custGeom>
              <a:avLst/>
              <a:gdLst>
                <a:gd name="T0" fmla="*/ 867 w 1936"/>
                <a:gd name="T1" fmla="*/ 598 h 1937"/>
                <a:gd name="T2" fmla="*/ 733 w 1936"/>
                <a:gd name="T3" fmla="*/ 664 h 1937"/>
                <a:gd name="T4" fmla="*/ 637 w 1936"/>
                <a:gd name="T5" fmla="*/ 775 h 1937"/>
                <a:gd name="T6" fmla="*/ 588 w 1936"/>
                <a:gd name="T7" fmla="*/ 916 h 1937"/>
                <a:gd name="T8" fmla="*/ 598 w 1936"/>
                <a:gd name="T9" fmla="*/ 1071 h 1937"/>
                <a:gd name="T10" fmla="*/ 664 w 1936"/>
                <a:gd name="T11" fmla="*/ 1203 h 1937"/>
                <a:gd name="T12" fmla="*/ 774 w 1936"/>
                <a:gd name="T13" fmla="*/ 1300 h 1937"/>
                <a:gd name="T14" fmla="*/ 916 w 1936"/>
                <a:gd name="T15" fmla="*/ 1349 h 1937"/>
                <a:gd name="T16" fmla="*/ 1070 w 1936"/>
                <a:gd name="T17" fmla="*/ 1338 h 1937"/>
                <a:gd name="T18" fmla="*/ 1203 w 1936"/>
                <a:gd name="T19" fmla="*/ 1272 h 1937"/>
                <a:gd name="T20" fmla="*/ 1299 w 1936"/>
                <a:gd name="T21" fmla="*/ 1162 h 1937"/>
                <a:gd name="T22" fmla="*/ 1349 w 1936"/>
                <a:gd name="T23" fmla="*/ 1020 h 1937"/>
                <a:gd name="T24" fmla="*/ 1339 w 1936"/>
                <a:gd name="T25" fmla="*/ 866 h 1937"/>
                <a:gd name="T26" fmla="*/ 1272 w 1936"/>
                <a:gd name="T27" fmla="*/ 734 h 1937"/>
                <a:gd name="T28" fmla="*/ 1162 w 1936"/>
                <a:gd name="T29" fmla="*/ 637 h 1937"/>
                <a:gd name="T30" fmla="*/ 1020 w 1936"/>
                <a:gd name="T31" fmla="*/ 588 h 1937"/>
                <a:gd name="T32" fmla="*/ 1230 w 1936"/>
                <a:gd name="T33" fmla="*/ 37 h 1937"/>
                <a:gd name="T34" fmla="*/ 1205 w 1936"/>
                <a:gd name="T35" fmla="*/ 283 h 1937"/>
                <a:gd name="T36" fmla="*/ 1240 w 1936"/>
                <a:gd name="T37" fmla="*/ 364 h 1937"/>
                <a:gd name="T38" fmla="*/ 1310 w 1936"/>
                <a:gd name="T39" fmla="*/ 422 h 1937"/>
                <a:gd name="T40" fmla="*/ 1396 w 1936"/>
                <a:gd name="T41" fmla="*/ 441 h 1937"/>
                <a:gd name="T42" fmla="*/ 1483 w 1936"/>
                <a:gd name="T43" fmla="*/ 419 h 1937"/>
                <a:gd name="T44" fmla="*/ 1813 w 1936"/>
                <a:gd name="T45" fmla="*/ 495 h 1937"/>
                <a:gd name="T46" fmla="*/ 1621 w 1936"/>
                <a:gd name="T47" fmla="*/ 651 h 1937"/>
                <a:gd name="T48" fmla="*/ 1588 w 1936"/>
                <a:gd name="T49" fmla="*/ 733 h 1937"/>
                <a:gd name="T50" fmla="*/ 1601 w 1936"/>
                <a:gd name="T51" fmla="*/ 834 h 1937"/>
                <a:gd name="T52" fmla="*/ 1658 w 1936"/>
                <a:gd name="T53" fmla="*/ 912 h 1937"/>
                <a:gd name="T54" fmla="*/ 1751 w 1936"/>
                <a:gd name="T55" fmla="*/ 951 h 1937"/>
                <a:gd name="T56" fmla="*/ 1715 w 1936"/>
                <a:gd name="T57" fmla="*/ 1204 h 1937"/>
                <a:gd name="T58" fmla="*/ 1625 w 1936"/>
                <a:gd name="T59" fmla="*/ 1212 h 1937"/>
                <a:gd name="T60" fmla="*/ 1549 w 1936"/>
                <a:gd name="T61" fmla="*/ 1262 h 1937"/>
                <a:gd name="T62" fmla="*/ 1503 w 1936"/>
                <a:gd name="T63" fmla="*/ 1338 h 1937"/>
                <a:gd name="T64" fmla="*/ 1498 w 1936"/>
                <a:gd name="T65" fmla="*/ 1425 h 1937"/>
                <a:gd name="T66" fmla="*/ 1534 w 1936"/>
                <a:gd name="T67" fmla="*/ 1509 h 1937"/>
                <a:gd name="T68" fmla="*/ 1330 w 1936"/>
                <a:gd name="T69" fmla="*/ 1664 h 1937"/>
                <a:gd name="T70" fmla="*/ 1261 w 1936"/>
                <a:gd name="T71" fmla="*/ 1606 h 1937"/>
                <a:gd name="T72" fmla="*/ 1168 w 1936"/>
                <a:gd name="T73" fmla="*/ 1587 h 1937"/>
                <a:gd name="T74" fmla="*/ 1074 w 1936"/>
                <a:gd name="T75" fmla="*/ 1615 h 1937"/>
                <a:gd name="T76" fmla="*/ 1008 w 1936"/>
                <a:gd name="T77" fmla="*/ 1686 h 1937"/>
                <a:gd name="T78" fmla="*/ 959 w 1936"/>
                <a:gd name="T79" fmla="*/ 1937 h 1937"/>
                <a:gd name="T80" fmla="*/ 734 w 1936"/>
                <a:gd name="T81" fmla="*/ 1684 h 1937"/>
                <a:gd name="T82" fmla="*/ 712 w 1936"/>
                <a:gd name="T83" fmla="*/ 1598 h 1937"/>
                <a:gd name="T84" fmla="*/ 652 w 1936"/>
                <a:gd name="T85" fmla="*/ 1529 h 1937"/>
                <a:gd name="T86" fmla="*/ 570 w 1936"/>
                <a:gd name="T87" fmla="*/ 1498 h 1937"/>
                <a:gd name="T88" fmla="*/ 481 w 1936"/>
                <a:gd name="T89" fmla="*/ 1506 h 1937"/>
                <a:gd name="T90" fmla="*/ 277 w 1936"/>
                <a:gd name="T91" fmla="*/ 1647 h 1937"/>
                <a:gd name="T92" fmla="*/ 296 w 1936"/>
                <a:gd name="T93" fmla="*/ 1309 h 1937"/>
                <a:gd name="T94" fmla="*/ 341 w 1936"/>
                <a:gd name="T95" fmla="*/ 1232 h 1937"/>
                <a:gd name="T96" fmla="*/ 346 w 1936"/>
                <a:gd name="T97" fmla="*/ 1135 h 1937"/>
                <a:gd name="T98" fmla="*/ 302 w 1936"/>
                <a:gd name="T99" fmla="*/ 1048 h 1937"/>
                <a:gd name="T100" fmla="*/ 220 w 1936"/>
                <a:gd name="T101" fmla="*/ 994 h 1937"/>
                <a:gd name="T102" fmla="*/ 37 w 1936"/>
                <a:gd name="T103" fmla="*/ 706 h 1937"/>
                <a:gd name="T104" fmla="*/ 282 w 1936"/>
                <a:gd name="T105" fmla="*/ 731 h 1937"/>
                <a:gd name="T106" fmla="*/ 364 w 1936"/>
                <a:gd name="T107" fmla="*/ 696 h 1937"/>
                <a:gd name="T108" fmla="*/ 422 w 1936"/>
                <a:gd name="T109" fmla="*/ 626 h 1937"/>
                <a:gd name="T110" fmla="*/ 441 w 1936"/>
                <a:gd name="T111" fmla="*/ 540 h 1937"/>
                <a:gd name="T112" fmla="*/ 419 w 1936"/>
                <a:gd name="T113" fmla="*/ 453 h 1937"/>
                <a:gd name="T114" fmla="*/ 495 w 1936"/>
                <a:gd name="T115" fmla="*/ 123 h 1937"/>
                <a:gd name="T116" fmla="*/ 651 w 1936"/>
                <a:gd name="T117" fmla="*/ 315 h 1937"/>
                <a:gd name="T118" fmla="*/ 733 w 1936"/>
                <a:gd name="T119" fmla="*/ 349 h 1937"/>
                <a:gd name="T120" fmla="*/ 834 w 1936"/>
                <a:gd name="T121" fmla="*/ 337 h 1937"/>
                <a:gd name="T122" fmla="*/ 912 w 1936"/>
                <a:gd name="T123" fmla="*/ 278 h 1937"/>
                <a:gd name="T124" fmla="*/ 951 w 1936"/>
                <a:gd name="T125" fmla="*/ 186 h 193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936" h="1937">
                  <a:moveTo>
                    <a:pt x="968" y="584"/>
                  </a:moveTo>
                  <a:lnTo>
                    <a:pt x="916" y="588"/>
                  </a:lnTo>
                  <a:lnTo>
                    <a:pt x="867" y="598"/>
                  </a:lnTo>
                  <a:lnTo>
                    <a:pt x="819" y="615"/>
                  </a:lnTo>
                  <a:lnTo>
                    <a:pt x="774" y="637"/>
                  </a:lnTo>
                  <a:lnTo>
                    <a:pt x="733" y="664"/>
                  </a:lnTo>
                  <a:lnTo>
                    <a:pt x="697" y="697"/>
                  </a:lnTo>
                  <a:lnTo>
                    <a:pt x="664" y="733"/>
                  </a:lnTo>
                  <a:lnTo>
                    <a:pt x="637" y="775"/>
                  </a:lnTo>
                  <a:lnTo>
                    <a:pt x="615" y="819"/>
                  </a:lnTo>
                  <a:lnTo>
                    <a:pt x="598" y="866"/>
                  </a:lnTo>
                  <a:lnTo>
                    <a:pt x="588" y="916"/>
                  </a:lnTo>
                  <a:lnTo>
                    <a:pt x="584" y="968"/>
                  </a:lnTo>
                  <a:lnTo>
                    <a:pt x="588" y="1020"/>
                  </a:lnTo>
                  <a:lnTo>
                    <a:pt x="598" y="1071"/>
                  </a:lnTo>
                  <a:lnTo>
                    <a:pt x="615" y="1118"/>
                  </a:lnTo>
                  <a:lnTo>
                    <a:pt x="637" y="1162"/>
                  </a:lnTo>
                  <a:lnTo>
                    <a:pt x="664" y="1203"/>
                  </a:lnTo>
                  <a:lnTo>
                    <a:pt x="697" y="1240"/>
                  </a:lnTo>
                  <a:lnTo>
                    <a:pt x="733" y="1272"/>
                  </a:lnTo>
                  <a:lnTo>
                    <a:pt x="774" y="1300"/>
                  </a:lnTo>
                  <a:lnTo>
                    <a:pt x="819" y="1321"/>
                  </a:lnTo>
                  <a:lnTo>
                    <a:pt x="867" y="1338"/>
                  </a:lnTo>
                  <a:lnTo>
                    <a:pt x="916" y="1349"/>
                  </a:lnTo>
                  <a:lnTo>
                    <a:pt x="968" y="1352"/>
                  </a:lnTo>
                  <a:lnTo>
                    <a:pt x="1020" y="1349"/>
                  </a:lnTo>
                  <a:lnTo>
                    <a:pt x="1070" y="1338"/>
                  </a:lnTo>
                  <a:lnTo>
                    <a:pt x="1117" y="1321"/>
                  </a:lnTo>
                  <a:lnTo>
                    <a:pt x="1162" y="1300"/>
                  </a:lnTo>
                  <a:lnTo>
                    <a:pt x="1203" y="1272"/>
                  </a:lnTo>
                  <a:lnTo>
                    <a:pt x="1239" y="1239"/>
                  </a:lnTo>
                  <a:lnTo>
                    <a:pt x="1272" y="1203"/>
                  </a:lnTo>
                  <a:lnTo>
                    <a:pt x="1299" y="1162"/>
                  </a:lnTo>
                  <a:lnTo>
                    <a:pt x="1322" y="1117"/>
                  </a:lnTo>
                  <a:lnTo>
                    <a:pt x="1339" y="1071"/>
                  </a:lnTo>
                  <a:lnTo>
                    <a:pt x="1349" y="1020"/>
                  </a:lnTo>
                  <a:lnTo>
                    <a:pt x="1352" y="968"/>
                  </a:lnTo>
                  <a:lnTo>
                    <a:pt x="1349" y="916"/>
                  </a:lnTo>
                  <a:lnTo>
                    <a:pt x="1339" y="866"/>
                  </a:lnTo>
                  <a:lnTo>
                    <a:pt x="1322" y="819"/>
                  </a:lnTo>
                  <a:lnTo>
                    <a:pt x="1300" y="775"/>
                  </a:lnTo>
                  <a:lnTo>
                    <a:pt x="1272" y="734"/>
                  </a:lnTo>
                  <a:lnTo>
                    <a:pt x="1239" y="697"/>
                  </a:lnTo>
                  <a:lnTo>
                    <a:pt x="1203" y="664"/>
                  </a:lnTo>
                  <a:lnTo>
                    <a:pt x="1162" y="637"/>
                  </a:lnTo>
                  <a:lnTo>
                    <a:pt x="1117" y="615"/>
                  </a:lnTo>
                  <a:lnTo>
                    <a:pt x="1070" y="598"/>
                  </a:lnTo>
                  <a:lnTo>
                    <a:pt x="1020" y="588"/>
                  </a:lnTo>
                  <a:lnTo>
                    <a:pt x="968" y="584"/>
                  </a:lnTo>
                  <a:close/>
                  <a:moveTo>
                    <a:pt x="977" y="0"/>
                  </a:moveTo>
                  <a:lnTo>
                    <a:pt x="1230" y="37"/>
                  </a:lnTo>
                  <a:lnTo>
                    <a:pt x="1204" y="222"/>
                  </a:lnTo>
                  <a:lnTo>
                    <a:pt x="1202" y="252"/>
                  </a:lnTo>
                  <a:lnTo>
                    <a:pt x="1205" y="283"/>
                  </a:lnTo>
                  <a:lnTo>
                    <a:pt x="1212" y="311"/>
                  </a:lnTo>
                  <a:lnTo>
                    <a:pt x="1224" y="339"/>
                  </a:lnTo>
                  <a:lnTo>
                    <a:pt x="1240" y="364"/>
                  </a:lnTo>
                  <a:lnTo>
                    <a:pt x="1262" y="388"/>
                  </a:lnTo>
                  <a:lnTo>
                    <a:pt x="1284" y="407"/>
                  </a:lnTo>
                  <a:lnTo>
                    <a:pt x="1310" y="422"/>
                  </a:lnTo>
                  <a:lnTo>
                    <a:pt x="1339" y="433"/>
                  </a:lnTo>
                  <a:lnTo>
                    <a:pt x="1367" y="439"/>
                  </a:lnTo>
                  <a:lnTo>
                    <a:pt x="1396" y="441"/>
                  </a:lnTo>
                  <a:lnTo>
                    <a:pt x="1425" y="439"/>
                  </a:lnTo>
                  <a:lnTo>
                    <a:pt x="1455" y="431"/>
                  </a:lnTo>
                  <a:lnTo>
                    <a:pt x="1483" y="419"/>
                  </a:lnTo>
                  <a:lnTo>
                    <a:pt x="1509" y="402"/>
                  </a:lnTo>
                  <a:lnTo>
                    <a:pt x="1659" y="291"/>
                  </a:lnTo>
                  <a:lnTo>
                    <a:pt x="1813" y="495"/>
                  </a:lnTo>
                  <a:lnTo>
                    <a:pt x="1663" y="608"/>
                  </a:lnTo>
                  <a:lnTo>
                    <a:pt x="1640" y="627"/>
                  </a:lnTo>
                  <a:lnTo>
                    <a:pt x="1621" y="651"/>
                  </a:lnTo>
                  <a:lnTo>
                    <a:pt x="1606" y="677"/>
                  </a:lnTo>
                  <a:lnTo>
                    <a:pt x="1595" y="704"/>
                  </a:lnTo>
                  <a:lnTo>
                    <a:pt x="1588" y="733"/>
                  </a:lnTo>
                  <a:lnTo>
                    <a:pt x="1586" y="768"/>
                  </a:lnTo>
                  <a:lnTo>
                    <a:pt x="1590" y="802"/>
                  </a:lnTo>
                  <a:lnTo>
                    <a:pt x="1601" y="834"/>
                  </a:lnTo>
                  <a:lnTo>
                    <a:pt x="1615" y="862"/>
                  </a:lnTo>
                  <a:lnTo>
                    <a:pt x="1634" y="889"/>
                  </a:lnTo>
                  <a:lnTo>
                    <a:pt x="1658" y="912"/>
                  </a:lnTo>
                  <a:lnTo>
                    <a:pt x="1686" y="930"/>
                  </a:lnTo>
                  <a:lnTo>
                    <a:pt x="1717" y="943"/>
                  </a:lnTo>
                  <a:lnTo>
                    <a:pt x="1751" y="951"/>
                  </a:lnTo>
                  <a:lnTo>
                    <a:pt x="1936" y="977"/>
                  </a:lnTo>
                  <a:lnTo>
                    <a:pt x="1900" y="1230"/>
                  </a:lnTo>
                  <a:lnTo>
                    <a:pt x="1715" y="1204"/>
                  </a:lnTo>
                  <a:lnTo>
                    <a:pt x="1684" y="1202"/>
                  </a:lnTo>
                  <a:lnTo>
                    <a:pt x="1655" y="1205"/>
                  </a:lnTo>
                  <a:lnTo>
                    <a:pt x="1625" y="1212"/>
                  </a:lnTo>
                  <a:lnTo>
                    <a:pt x="1598" y="1224"/>
                  </a:lnTo>
                  <a:lnTo>
                    <a:pt x="1572" y="1240"/>
                  </a:lnTo>
                  <a:lnTo>
                    <a:pt x="1549" y="1262"/>
                  </a:lnTo>
                  <a:lnTo>
                    <a:pt x="1529" y="1284"/>
                  </a:lnTo>
                  <a:lnTo>
                    <a:pt x="1515" y="1310"/>
                  </a:lnTo>
                  <a:lnTo>
                    <a:pt x="1503" y="1338"/>
                  </a:lnTo>
                  <a:lnTo>
                    <a:pt x="1498" y="1367"/>
                  </a:lnTo>
                  <a:lnTo>
                    <a:pt x="1495" y="1396"/>
                  </a:lnTo>
                  <a:lnTo>
                    <a:pt x="1498" y="1425"/>
                  </a:lnTo>
                  <a:lnTo>
                    <a:pt x="1506" y="1455"/>
                  </a:lnTo>
                  <a:lnTo>
                    <a:pt x="1517" y="1483"/>
                  </a:lnTo>
                  <a:lnTo>
                    <a:pt x="1534" y="1509"/>
                  </a:lnTo>
                  <a:lnTo>
                    <a:pt x="1647" y="1659"/>
                  </a:lnTo>
                  <a:lnTo>
                    <a:pt x="1442" y="1813"/>
                  </a:lnTo>
                  <a:lnTo>
                    <a:pt x="1330" y="1664"/>
                  </a:lnTo>
                  <a:lnTo>
                    <a:pt x="1309" y="1640"/>
                  </a:lnTo>
                  <a:lnTo>
                    <a:pt x="1287" y="1621"/>
                  </a:lnTo>
                  <a:lnTo>
                    <a:pt x="1261" y="1606"/>
                  </a:lnTo>
                  <a:lnTo>
                    <a:pt x="1232" y="1595"/>
                  </a:lnTo>
                  <a:lnTo>
                    <a:pt x="1203" y="1588"/>
                  </a:lnTo>
                  <a:lnTo>
                    <a:pt x="1168" y="1587"/>
                  </a:lnTo>
                  <a:lnTo>
                    <a:pt x="1135" y="1590"/>
                  </a:lnTo>
                  <a:lnTo>
                    <a:pt x="1104" y="1600"/>
                  </a:lnTo>
                  <a:lnTo>
                    <a:pt x="1074" y="1615"/>
                  </a:lnTo>
                  <a:lnTo>
                    <a:pt x="1048" y="1635"/>
                  </a:lnTo>
                  <a:lnTo>
                    <a:pt x="1026" y="1659"/>
                  </a:lnTo>
                  <a:lnTo>
                    <a:pt x="1008" y="1686"/>
                  </a:lnTo>
                  <a:lnTo>
                    <a:pt x="994" y="1718"/>
                  </a:lnTo>
                  <a:lnTo>
                    <a:pt x="986" y="1751"/>
                  </a:lnTo>
                  <a:lnTo>
                    <a:pt x="959" y="1937"/>
                  </a:lnTo>
                  <a:lnTo>
                    <a:pt x="706" y="1901"/>
                  </a:lnTo>
                  <a:lnTo>
                    <a:pt x="732" y="1714"/>
                  </a:lnTo>
                  <a:lnTo>
                    <a:pt x="734" y="1684"/>
                  </a:lnTo>
                  <a:lnTo>
                    <a:pt x="731" y="1655"/>
                  </a:lnTo>
                  <a:lnTo>
                    <a:pt x="724" y="1625"/>
                  </a:lnTo>
                  <a:lnTo>
                    <a:pt x="712" y="1598"/>
                  </a:lnTo>
                  <a:lnTo>
                    <a:pt x="696" y="1572"/>
                  </a:lnTo>
                  <a:lnTo>
                    <a:pt x="675" y="1548"/>
                  </a:lnTo>
                  <a:lnTo>
                    <a:pt x="652" y="1529"/>
                  </a:lnTo>
                  <a:lnTo>
                    <a:pt x="626" y="1515"/>
                  </a:lnTo>
                  <a:lnTo>
                    <a:pt x="598" y="1504"/>
                  </a:lnTo>
                  <a:lnTo>
                    <a:pt x="570" y="1498"/>
                  </a:lnTo>
                  <a:lnTo>
                    <a:pt x="540" y="1495"/>
                  </a:lnTo>
                  <a:lnTo>
                    <a:pt x="511" y="1498"/>
                  </a:lnTo>
                  <a:lnTo>
                    <a:pt x="481" y="1506"/>
                  </a:lnTo>
                  <a:lnTo>
                    <a:pt x="453" y="1517"/>
                  </a:lnTo>
                  <a:lnTo>
                    <a:pt x="427" y="1534"/>
                  </a:lnTo>
                  <a:lnTo>
                    <a:pt x="277" y="1647"/>
                  </a:lnTo>
                  <a:lnTo>
                    <a:pt x="124" y="1441"/>
                  </a:lnTo>
                  <a:lnTo>
                    <a:pt x="274" y="1329"/>
                  </a:lnTo>
                  <a:lnTo>
                    <a:pt x="296" y="1309"/>
                  </a:lnTo>
                  <a:lnTo>
                    <a:pt x="316" y="1286"/>
                  </a:lnTo>
                  <a:lnTo>
                    <a:pt x="330" y="1260"/>
                  </a:lnTo>
                  <a:lnTo>
                    <a:pt x="341" y="1232"/>
                  </a:lnTo>
                  <a:lnTo>
                    <a:pt x="348" y="1203"/>
                  </a:lnTo>
                  <a:lnTo>
                    <a:pt x="351" y="1168"/>
                  </a:lnTo>
                  <a:lnTo>
                    <a:pt x="346" y="1135"/>
                  </a:lnTo>
                  <a:lnTo>
                    <a:pt x="336" y="1104"/>
                  </a:lnTo>
                  <a:lnTo>
                    <a:pt x="321" y="1074"/>
                  </a:lnTo>
                  <a:lnTo>
                    <a:pt x="302" y="1048"/>
                  </a:lnTo>
                  <a:lnTo>
                    <a:pt x="277" y="1026"/>
                  </a:lnTo>
                  <a:lnTo>
                    <a:pt x="250" y="1008"/>
                  </a:lnTo>
                  <a:lnTo>
                    <a:pt x="220" y="994"/>
                  </a:lnTo>
                  <a:lnTo>
                    <a:pt x="186" y="986"/>
                  </a:lnTo>
                  <a:lnTo>
                    <a:pt x="0" y="959"/>
                  </a:lnTo>
                  <a:lnTo>
                    <a:pt x="37" y="706"/>
                  </a:lnTo>
                  <a:lnTo>
                    <a:pt x="222" y="732"/>
                  </a:lnTo>
                  <a:lnTo>
                    <a:pt x="252" y="734"/>
                  </a:lnTo>
                  <a:lnTo>
                    <a:pt x="282" y="731"/>
                  </a:lnTo>
                  <a:lnTo>
                    <a:pt x="311" y="724"/>
                  </a:lnTo>
                  <a:lnTo>
                    <a:pt x="338" y="712"/>
                  </a:lnTo>
                  <a:lnTo>
                    <a:pt x="364" y="696"/>
                  </a:lnTo>
                  <a:lnTo>
                    <a:pt x="388" y="676"/>
                  </a:lnTo>
                  <a:lnTo>
                    <a:pt x="407" y="652"/>
                  </a:lnTo>
                  <a:lnTo>
                    <a:pt x="422" y="626"/>
                  </a:lnTo>
                  <a:lnTo>
                    <a:pt x="433" y="599"/>
                  </a:lnTo>
                  <a:lnTo>
                    <a:pt x="439" y="569"/>
                  </a:lnTo>
                  <a:lnTo>
                    <a:pt x="441" y="540"/>
                  </a:lnTo>
                  <a:lnTo>
                    <a:pt x="439" y="511"/>
                  </a:lnTo>
                  <a:lnTo>
                    <a:pt x="431" y="481"/>
                  </a:lnTo>
                  <a:lnTo>
                    <a:pt x="419" y="453"/>
                  </a:lnTo>
                  <a:lnTo>
                    <a:pt x="402" y="427"/>
                  </a:lnTo>
                  <a:lnTo>
                    <a:pt x="291" y="277"/>
                  </a:lnTo>
                  <a:lnTo>
                    <a:pt x="495" y="123"/>
                  </a:lnTo>
                  <a:lnTo>
                    <a:pt x="607" y="274"/>
                  </a:lnTo>
                  <a:lnTo>
                    <a:pt x="627" y="296"/>
                  </a:lnTo>
                  <a:lnTo>
                    <a:pt x="651" y="315"/>
                  </a:lnTo>
                  <a:lnTo>
                    <a:pt x="676" y="331"/>
                  </a:lnTo>
                  <a:lnTo>
                    <a:pt x="704" y="343"/>
                  </a:lnTo>
                  <a:lnTo>
                    <a:pt x="733" y="349"/>
                  </a:lnTo>
                  <a:lnTo>
                    <a:pt x="768" y="350"/>
                  </a:lnTo>
                  <a:lnTo>
                    <a:pt x="802" y="346"/>
                  </a:lnTo>
                  <a:lnTo>
                    <a:pt x="834" y="337"/>
                  </a:lnTo>
                  <a:lnTo>
                    <a:pt x="862" y="322"/>
                  </a:lnTo>
                  <a:lnTo>
                    <a:pt x="889" y="302"/>
                  </a:lnTo>
                  <a:lnTo>
                    <a:pt x="912" y="278"/>
                  </a:lnTo>
                  <a:lnTo>
                    <a:pt x="930" y="251"/>
                  </a:lnTo>
                  <a:lnTo>
                    <a:pt x="943" y="219"/>
                  </a:lnTo>
                  <a:lnTo>
                    <a:pt x="951" y="186"/>
                  </a:lnTo>
                  <a:lnTo>
                    <a:pt x="9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>
                <a:solidFill>
                  <a:schemeClr val="bg1"/>
                </a:solidFill>
              </a:endParaRPr>
            </a:p>
          </p:txBody>
        </p:sp>
        <p:sp>
          <p:nvSpPr>
            <p:cNvPr id="234" name="Rectangle 65"/>
            <p:cNvSpPr>
              <a:spLocks noChangeArrowheads="1"/>
            </p:cNvSpPr>
            <p:nvPr/>
          </p:nvSpPr>
          <p:spPr bwMode="auto">
            <a:xfrm>
              <a:off x="5099" y="2679"/>
              <a:ext cx="447" cy="1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uk-UA" altLang="uk-UA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35" name="Freeform 66"/>
            <p:cNvSpPr>
              <a:spLocks/>
            </p:cNvSpPr>
            <p:nvPr/>
          </p:nvSpPr>
          <p:spPr bwMode="auto">
            <a:xfrm>
              <a:off x="4994" y="3015"/>
              <a:ext cx="465" cy="417"/>
            </a:xfrm>
            <a:custGeom>
              <a:avLst/>
              <a:gdLst>
                <a:gd name="T0" fmla="*/ 82 w 465"/>
                <a:gd name="T1" fmla="*/ 0 h 417"/>
                <a:gd name="T2" fmla="*/ 465 w 465"/>
                <a:gd name="T3" fmla="*/ 319 h 417"/>
                <a:gd name="T4" fmla="*/ 384 w 465"/>
                <a:gd name="T5" fmla="*/ 417 h 417"/>
                <a:gd name="T6" fmla="*/ 0 w 465"/>
                <a:gd name="T7" fmla="*/ 98 h 417"/>
                <a:gd name="T8" fmla="*/ 82 w 465"/>
                <a:gd name="T9" fmla="*/ 0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5" h="417">
                  <a:moveTo>
                    <a:pt x="82" y="0"/>
                  </a:moveTo>
                  <a:lnTo>
                    <a:pt x="465" y="319"/>
                  </a:lnTo>
                  <a:lnTo>
                    <a:pt x="384" y="417"/>
                  </a:lnTo>
                  <a:lnTo>
                    <a:pt x="0" y="98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>
                <a:solidFill>
                  <a:schemeClr val="bg1"/>
                </a:solidFill>
              </a:endParaRPr>
            </a:p>
          </p:txBody>
        </p:sp>
        <p:sp>
          <p:nvSpPr>
            <p:cNvPr id="236" name="Rectangle 67"/>
            <p:cNvSpPr>
              <a:spLocks noChangeArrowheads="1"/>
            </p:cNvSpPr>
            <p:nvPr/>
          </p:nvSpPr>
          <p:spPr bwMode="auto">
            <a:xfrm>
              <a:off x="4715" y="3192"/>
              <a:ext cx="128" cy="4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uk-UA" altLang="uk-UA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37" name="Freeform 68"/>
            <p:cNvSpPr>
              <a:spLocks/>
            </p:cNvSpPr>
            <p:nvPr/>
          </p:nvSpPr>
          <p:spPr bwMode="auto">
            <a:xfrm>
              <a:off x="2013" y="1275"/>
              <a:ext cx="543" cy="252"/>
            </a:xfrm>
            <a:custGeom>
              <a:avLst/>
              <a:gdLst>
                <a:gd name="T0" fmla="*/ 512 w 543"/>
                <a:gd name="T1" fmla="*/ 0 h 252"/>
                <a:gd name="T2" fmla="*/ 543 w 543"/>
                <a:gd name="T3" fmla="*/ 124 h 252"/>
                <a:gd name="T4" fmla="*/ 30 w 543"/>
                <a:gd name="T5" fmla="*/ 252 h 252"/>
                <a:gd name="T6" fmla="*/ 0 w 543"/>
                <a:gd name="T7" fmla="*/ 127 h 252"/>
                <a:gd name="T8" fmla="*/ 0 w 543"/>
                <a:gd name="T9" fmla="*/ 127 h 252"/>
                <a:gd name="T10" fmla="*/ 512 w 543"/>
                <a:gd name="T11" fmla="*/ 0 h 2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43" h="252">
                  <a:moveTo>
                    <a:pt x="512" y="0"/>
                  </a:moveTo>
                  <a:lnTo>
                    <a:pt x="543" y="124"/>
                  </a:lnTo>
                  <a:lnTo>
                    <a:pt x="30" y="252"/>
                  </a:lnTo>
                  <a:lnTo>
                    <a:pt x="0" y="127"/>
                  </a:lnTo>
                  <a:lnTo>
                    <a:pt x="5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>
                <a:solidFill>
                  <a:schemeClr val="bg1"/>
                </a:solidFill>
              </a:endParaRPr>
            </a:p>
          </p:txBody>
        </p:sp>
        <p:sp>
          <p:nvSpPr>
            <p:cNvPr id="238" name="Freeform 69"/>
            <p:cNvSpPr>
              <a:spLocks/>
            </p:cNvSpPr>
            <p:nvPr/>
          </p:nvSpPr>
          <p:spPr bwMode="auto">
            <a:xfrm>
              <a:off x="2119" y="645"/>
              <a:ext cx="522" cy="423"/>
            </a:xfrm>
            <a:custGeom>
              <a:avLst/>
              <a:gdLst>
                <a:gd name="T0" fmla="*/ 75 w 522"/>
                <a:gd name="T1" fmla="*/ 0 h 423"/>
                <a:gd name="T2" fmla="*/ 522 w 522"/>
                <a:gd name="T3" fmla="*/ 319 h 423"/>
                <a:gd name="T4" fmla="*/ 448 w 522"/>
                <a:gd name="T5" fmla="*/ 423 h 423"/>
                <a:gd name="T6" fmla="*/ 0 w 522"/>
                <a:gd name="T7" fmla="*/ 104 h 423"/>
                <a:gd name="T8" fmla="*/ 75 w 522"/>
                <a:gd name="T9" fmla="*/ 0 h 4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2" h="423">
                  <a:moveTo>
                    <a:pt x="75" y="0"/>
                  </a:moveTo>
                  <a:lnTo>
                    <a:pt x="522" y="319"/>
                  </a:lnTo>
                  <a:lnTo>
                    <a:pt x="448" y="423"/>
                  </a:lnTo>
                  <a:lnTo>
                    <a:pt x="0" y="104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>
                <a:solidFill>
                  <a:schemeClr val="bg1"/>
                </a:solidFill>
              </a:endParaRPr>
            </a:p>
          </p:txBody>
        </p:sp>
        <p:sp>
          <p:nvSpPr>
            <p:cNvPr id="239" name="Freeform 70"/>
            <p:cNvSpPr>
              <a:spLocks/>
            </p:cNvSpPr>
            <p:nvPr/>
          </p:nvSpPr>
          <p:spPr bwMode="auto">
            <a:xfrm>
              <a:off x="2667" y="297"/>
              <a:ext cx="255" cy="543"/>
            </a:xfrm>
            <a:custGeom>
              <a:avLst/>
              <a:gdLst>
                <a:gd name="T0" fmla="*/ 124 w 255"/>
                <a:gd name="T1" fmla="*/ 0 h 543"/>
                <a:gd name="T2" fmla="*/ 124 w 255"/>
                <a:gd name="T3" fmla="*/ 0 h 543"/>
                <a:gd name="T4" fmla="*/ 255 w 255"/>
                <a:gd name="T5" fmla="*/ 511 h 543"/>
                <a:gd name="T6" fmla="*/ 131 w 255"/>
                <a:gd name="T7" fmla="*/ 543 h 543"/>
                <a:gd name="T8" fmla="*/ 0 w 255"/>
                <a:gd name="T9" fmla="*/ 32 h 543"/>
                <a:gd name="T10" fmla="*/ 124 w 255"/>
                <a:gd name="T11" fmla="*/ 0 h 5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5" h="543">
                  <a:moveTo>
                    <a:pt x="124" y="0"/>
                  </a:moveTo>
                  <a:lnTo>
                    <a:pt x="124" y="0"/>
                  </a:lnTo>
                  <a:lnTo>
                    <a:pt x="255" y="511"/>
                  </a:lnTo>
                  <a:lnTo>
                    <a:pt x="131" y="543"/>
                  </a:lnTo>
                  <a:lnTo>
                    <a:pt x="0" y="32"/>
                  </a:lnTo>
                  <a:lnTo>
                    <a:pt x="1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>
                <a:solidFill>
                  <a:schemeClr val="bg1"/>
                </a:solidFill>
              </a:endParaRPr>
            </a:p>
          </p:txBody>
        </p:sp>
      </p:grpSp>
      <p:sp>
        <p:nvSpPr>
          <p:cNvPr id="200" name="Полилиния 199"/>
          <p:cNvSpPr/>
          <p:nvPr/>
        </p:nvSpPr>
        <p:spPr>
          <a:xfrm>
            <a:off x="9438289" y="4709723"/>
            <a:ext cx="252000" cy="252000"/>
          </a:xfrm>
          <a:custGeom>
            <a:avLst/>
            <a:gdLst/>
            <a:ahLst/>
            <a:cxnLst/>
            <a:rect l="l" t="t" r="r" b="b"/>
            <a:pathLst>
              <a:path w="252000" h="252000">
                <a:moveTo>
                  <a:pt x="176414" y="162321"/>
                </a:moveTo>
                <a:cubicBezTo>
                  <a:pt x="172762" y="162321"/>
                  <a:pt x="170243" y="163013"/>
                  <a:pt x="168859" y="164398"/>
                </a:cubicBezTo>
                <a:cubicBezTo>
                  <a:pt x="167475" y="165782"/>
                  <a:pt x="166782" y="168566"/>
                  <a:pt x="166782" y="172748"/>
                </a:cubicBezTo>
                <a:cubicBezTo>
                  <a:pt x="166782" y="176813"/>
                  <a:pt x="167460" y="179523"/>
                  <a:pt x="168815" y="180878"/>
                </a:cubicBezTo>
                <a:cubicBezTo>
                  <a:pt x="170170" y="182233"/>
                  <a:pt x="172615" y="182910"/>
                  <a:pt x="176149" y="182910"/>
                </a:cubicBezTo>
                <a:cubicBezTo>
                  <a:pt x="179802" y="182910"/>
                  <a:pt x="182320" y="182218"/>
                  <a:pt x="183705" y="180834"/>
                </a:cubicBezTo>
                <a:cubicBezTo>
                  <a:pt x="185089" y="179449"/>
                  <a:pt x="185781" y="176666"/>
                  <a:pt x="185781" y="172483"/>
                </a:cubicBezTo>
                <a:cubicBezTo>
                  <a:pt x="185781" y="168418"/>
                  <a:pt x="185104" y="165708"/>
                  <a:pt x="183749" y="164353"/>
                </a:cubicBezTo>
                <a:cubicBezTo>
                  <a:pt x="182394" y="162998"/>
                  <a:pt x="179949" y="162321"/>
                  <a:pt x="176414" y="162321"/>
                </a:cubicBezTo>
                <a:close/>
                <a:moveTo>
                  <a:pt x="109177" y="66973"/>
                </a:moveTo>
                <a:cubicBezTo>
                  <a:pt x="108116" y="66973"/>
                  <a:pt x="107233" y="66988"/>
                  <a:pt x="106526" y="67018"/>
                </a:cubicBezTo>
                <a:cubicBezTo>
                  <a:pt x="105819" y="67047"/>
                  <a:pt x="105200" y="67121"/>
                  <a:pt x="104670" y="67238"/>
                </a:cubicBezTo>
                <a:cubicBezTo>
                  <a:pt x="104140" y="67356"/>
                  <a:pt x="103698" y="67474"/>
                  <a:pt x="103344" y="67592"/>
                </a:cubicBezTo>
                <a:cubicBezTo>
                  <a:pt x="102991" y="67710"/>
                  <a:pt x="102696" y="67857"/>
                  <a:pt x="102461" y="68034"/>
                </a:cubicBezTo>
                <a:lnTo>
                  <a:pt x="76127" y="84912"/>
                </a:lnTo>
                <a:cubicBezTo>
                  <a:pt x="75597" y="85265"/>
                  <a:pt x="75170" y="85619"/>
                  <a:pt x="74846" y="85972"/>
                </a:cubicBezTo>
                <a:cubicBezTo>
                  <a:pt x="74522" y="86326"/>
                  <a:pt x="74272" y="86738"/>
                  <a:pt x="74095" y="87209"/>
                </a:cubicBezTo>
                <a:cubicBezTo>
                  <a:pt x="73918" y="87681"/>
                  <a:pt x="73786" y="88270"/>
                  <a:pt x="73697" y="88977"/>
                </a:cubicBezTo>
                <a:cubicBezTo>
                  <a:pt x="73609" y="89684"/>
                  <a:pt x="73565" y="90538"/>
                  <a:pt x="73565" y="91539"/>
                </a:cubicBezTo>
                <a:cubicBezTo>
                  <a:pt x="73565" y="92894"/>
                  <a:pt x="73638" y="94014"/>
                  <a:pt x="73786" y="94897"/>
                </a:cubicBezTo>
                <a:cubicBezTo>
                  <a:pt x="73933" y="95781"/>
                  <a:pt x="74213" y="96414"/>
                  <a:pt x="74625" y="96797"/>
                </a:cubicBezTo>
                <a:cubicBezTo>
                  <a:pt x="75038" y="97180"/>
                  <a:pt x="75583" y="97313"/>
                  <a:pt x="76260" y="97195"/>
                </a:cubicBezTo>
                <a:cubicBezTo>
                  <a:pt x="76937" y="97077"/>
                  <a:pt x="77836" y="96723"/>
                  <a:pt x="78955" y="96134"/>
                </a:cubicBezTo>
                <a:lnTo>
                  <a:pt x="101047" y="82968"/>
                </a:lnTo>
                <a:lnTo>
                  <a:pt x="101047" y="169921"/>
                </a:lnTo>
                <a:lnTo>
                  <a:pt x="77188" y="169921"/>
                </a:lnTo>
                <a:cubicBezTo>
                  <a:pt x="76717" y="169921"/>
                  <a:pt x="76289" y="170053"/>
                  <a:pt x="75907" y="170318"/>
                </a:cubicBezTo>
                <a:cubicBezTo>
                  <a:pt x="75524" y="170583"/>
                  <a:pt x="75200" y="170966"/>
                  <a:pt x="74934" y="171467"/>
                </a:cubicBezTo>
                <a:cubicBezTo>
                  <a:pt x="74669" y="171968"/>
                  <a:pt x="74448" y="172601"/>
                  <a:pt x="74272" y="173367"/>
                </a:cubicBezTo>
                <a:cubicBezTo>
                  <a:pt x="74095" y="174133"/>
                  <a:pt x="74007" y="175046"/>
                  <a:pt x="74007" y="176106"/>
                </a:cubicBezTo>
                <a:cubicBezTo>
                  <a:pt x="74007" y="177226"/>
                  <a:pt x="74095" y="178168"/>
                  <a:pt x="74272" y="178934"/>
                </a:cubicBezTo>
                <a:cubicBezTo>
                  <a:pt x="74448" y="179700"/>
                  <a:pt x="74699" y="180318"/>
                  <a:pt x="75023" y="180790"/>
                </a:cubicBezTo>
                <a:cubicBezTo>
                  <a:pt x="75347" y="181261"/>
                  <a:pt x="75686" y="181600"/>
                  <a:pt x="76039" y="181806"/>
                </a:cubicBezTo>
                <a:cubicBezTo>
                  <a:pt x="76393" y="182012"/>
                  <a:pt x="76775" y="182115"/>
                  <a:pt x="77188" y="182115"/>
                </a:cubicBezTo>
                <a:lnTo>
                  <a:pt x="136924" y="182115"/>
                </a:lnTo>
                <a:cubicBezTo>
                  <a:pt x="137336" y="182115"/>
                  <a:pt x="137734" y="182012"/>
                  <a:pt x="138117" y="181806"/>
                </a:cubicBezTo>
                <a:cubicBezTo>
                  <a:pt x="138500" y="181600"/>
                  <a:pt x="138838" y="181261"/>
                  <a:pt x="139133" y="180790"/>
                </a:cubicBezTo>
                <a:cubicBezTo>
                  <a:pt x="139427" y="180318"/>
                  <a:pt x="139663" y="179700"/>
                  <a:pt x="139840" y="178934"/>
                </a:cubicBezTo>
                <a:cubicBezTo>
                  <a:pt x="140017" y="178168"/>
                  <a:pt x="140105" y="177226"/>
                  <a:pt x="140105" y="176106"/>
                </a:cubicBezTo>
                <a:cubicBezTo>
                  <a:pt x="140105" y="175046"/>
                  <a:pt x="140031" y="174133"/>
                  <a:pt x="139884" y="173367"/>
                </a:cubicBezTo>
                <a:cubicBezTo>
                  <a:pt x="139737" y="172601"/>
                  <a:pt x="139531" y="171968"/>
                  <a:pt x="139265" y="171467"/>
                </a:cubicBezTo>
                <a:cubicBezTo>
                  <a:pt x="139000" y="170966"/>
                  <a:pt x="138662" y="170583"/>
                  <a:pt x="138249" y="170318"/>
                </a:cubicBezTo>
                <a:cubicBezTo>
                  <a:pt x="137837" y="170053"/>
                  <a:pt x="137395" y="169921"/>
                  <a:pt x="136924" y="169921"/>
                </a:cubicBezTo>
                <a:lnTo>
                  <a:pt x="116246" y="169921"/>
                </a:lnTo>
                <a:lnTo>
                  <a:pt x="116246" y="69448"/>
                </a:lnTo>
                <a:cubicBezTo>
                  <a:pt x="116246" y="69094"/>
                  <a:pt x="116158" y="68755"/>
                  <a:pt x="115981" y="68431"/>
                </a:cubicBezTo>
                <a:cubicBezTo>
                  <a:pt x="115804" y="68107"/>
                  <a:pt x="115451" y="67842"/>
                  <a:pt x="114920" y="67636"/>
                </a:cubicBezTo>
                <a:cubicBezTo>
                  <a:pt x="114390" y="67430"/>
                  <a:pt x="113654" y="67268"/>
                  <a:pt x="112711" y="67150"/>
                </a:cubicBezTo>
                <a:cubicBezTo>
                  <a:pt x="111769" y="67032"/>
                  <a:pt x="110590" y="66973"/>
                  <a:pt x="109177" y="66973"/>
                </a:cubicBezTo>
                <a:close/>
                <a:moveTo>
                  <a:pt x="126000" y="0"/>
                </a:moveTo>
                <a:cubicBezTo>
                  <a:pt x="195588" y="0"/>
                  <a:pt x="252000" y="56412"/>
                  <a:pt x="252000" y="126000"/>
                </a:cubicBezTo>
                <a:cubicBezTo>
                  <a:pt x="252000" y="195588"/>
                  <a:pt x="195588" y="252000"/>
                  <a:pt x="126000" y="252000"/>
                </a:cubicBezTo>
                <a:cubicBezTo>
                  <a:pt x="56412" y="252000"/>
                  <a:pt x="0" y="195588"/>
                  <a:pt x="0" y="126000"/>
                </a:cubicBezTo>
                <a:cubicBezTo>
                  <a:pt x="0" y="56412"/>
                  <a:pt x="56412" y="0"/>
                  <a:pt x="126000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uk-UA" kern="0" dirty="0">
              <a:solidFill>
                <a:schemeClr val="tx1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01" name="Прямокутник 95"/>
          <p:cNvSpPr>
            <a:spLocks noChangeArrowheads="1"/>
          </p:cNvSpPr>
          <p:nvPr/>
        </p:nvSpPr>
        <p:spPr bwMode="auto">
          <a:xfrm>
            <a:off x="9639583" y="4655580"/>
            <a:ext cx="21854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200"/>
              </a:lnSpc>
              <a:buClr>
                <a:srgbClr val="000000"/>
              </a:buClr>
              <a:buSzPts val="3600"/>
              <a:buFont typeface="Arial" panose="020B0604020202020204" pitchFamily="34" charset="0"/>
              <a:buNone/>
            </a:pPr>
            <a:r>
              <a:rPr lang="ru-RU" altLang="uk-UA" dirty="0" err="1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  <a:sym typeface="Calibri" panose="020F0502020204030204" pitchFamily="34" charset="0"/>
              </a:rPr>
              <a:t>Вінницький</a:t>
            </a:r>
            <a:r>
              <a:rPr lang="ru-RU" altLang="uk-UA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ru-RU" altLang="uk-UA" dirty="0" err="1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  <a:sym typeface="Calibri" panose="020F0502020204030204" pitchFamily="34" charset="0"/>
              </a:rPr>
              <a:t>іноваційно-технологічний</a:t>
            </a:r>
            <a:r>
              <a:rPr lang="ru-RU" altLang="uk-UA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  <a:sym typeface="Calibri" panose="020F0502020204030204" pitchFamily="34" charset="0"/>
              </a:rPr>
              <a:t> парк</a:t>
            </a:r>
            <a:endParaRPr lang="uk-UA" altLang="uk-UA" dirty="0">
              <a:solidFill>
                <a:schemeClr val="tx1"/>
              </a:solidFill>
              <a:latin typeface="+mn-lt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grpSp>
        <p:nvGrpSpPr>
          <p:cNvPr id="202" name="Группа 201"/>
          <p:cNvGrpSpPr/>
          <p:nvPr/>
        </p:nvGrpSpPr>
        <p:grpSpPr>
          <a:xfrm>
            <a:off x="9343069" y="5087704"/>
            <a:ext cx="2637748" cy="1721599"/>
            <a:chOff x="8784101" y="5198921"/>
            <a:chExt cx="2637748" cy="1721599"/>
          </a:xfrm>
        </p:grpSpPr>
        <p:sp>
          <p:nvSpPr>
            <p:cNvPr id="203" name="TextBox 135"/>
            <p:cNvSpPr txBox="1">
              <a:spLocks noChangeArrowheads="1"/>
            </p:cNvSpPr>
            <p:nvPr/>
          </p:nvSpPr>
          <p:spPr bwMode="auto">
            <a:xfrm>
              <a:off x="8916415" y="5780500"/>
              <a:ext cx="985192" cy="37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>
                  <a:solidFill>
                    <a:srgbClr val="7F7F7F"/>
                  </a:solidFill>
                  <a:latin typeface="+mn-lt"/>
                </a:rPr>
                <a:t>Залишкова вартість</a:t>
              </a:r>
            </a:p>
          </p:txBody>
        </p:sp>
        <p:sp>
          <p:nvSpPr>
            <p:cNvPr id="204" name="TextBox 136"/>
            <p:cNvSpPr txBox="1">
              <a:spLocks noChangeArrowheads="1"/>
            </p:cNvSpPr>
            <p:nvPr/>
          </p:nvSpPr>
          <p:spPr bwMode="auto">
            <a:xfrm>
              <a:off x="10014220" y="5492730"/>
              <a:ext cx="58353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>
                  <a:solidFill>
                    <a:srgbClr val="A6A6A6"/>
                  </a:solidFill>
                  <a:latin typeface="+mn-lt"/>
                </a:rPr>
                <a:t>ДФРР</a:t>
              </a:r>
            </a:p>
          </p:txBody>
        </p:sp>
        <p:sp>
          <p:nvSpPr>
            <p:cNvPr id="213" name="TextBox 137"/>
            <p:cNvSpPr txBox="1">
              <a:spLocks noChangeArrowheads="1"/>
            </p:cNvSpPr>
            <p:nvPr/>
          </p:nvSpPr>
          <p:spPr bwMode="auto">
            <a:xfrm>
              <a:off x="10014219" y="5993212"/>
              <a:ext cx="908317" cy="37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>
                  <a:solidFill>
                    <a:srgbClr val="A6A6A6"/>
                  </a:solidFill>
                  <a:latin typeface="+mn-lt"/>
                </a:rPr>
                <a:t>Місцеві бюджети</a:t>
              </a:r>
            </a:p>
          </p:txBody>
        </p:sp>
        <p:sp>
          <p:nvSpPr>
            <p:cNvPr id="214" name="TextBox 138"/>
            <p:cNvSpPr txBox="1">
              <a:spLocks noChangeArrowheads="1"/>
            </p:cNvSpPr>
            <p:nvPr/>
          </p:nvSpPr>
          <p:spPr bwMode="auto">
            <a:xfrm>
              <a:off x="9988897" y="5316276"/>
              <a:ext cx="1432952" cy="233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600" dirty="0" smtClean="0">
                  <a:solidFill>
                    <a:srgbClr val="7F7F7F"/>
                  </a:solidFill>
                  <a:latin typeface="+mn-lt"/>
                </a:rPr>
                <a:t>116,2 </a:t>
              </a:r>
              <a:r>
                <a:rPr lang="uk-UA" altLang="uk-UA" sz="1200" dirty="0">
                  <a:solidFill>
                    <a:srgbClr val="7F7F7F"/>
                  </a:solidFill>
                  <a:latin typeface="+mn-lt"/>
                </a:rPr>
                <a:t>млн грн</a:t>
              </a:r>
            </a:p>
          </p:txBody>
        </p:sp>
        <p:cxnSp>
          <p:nvCxnSpPr>
            <p:cNvPr id="215" name="Straight Connector 8">
              <a:extLst/>
            </p:cNvPr>
            <p:cNvCxnSpPr/>
            <p:nvPr/>
          </p:nvCxnSpPr>
          <p:spPr>
            <a:xfrm>
              <a:off x="9268768" y="5527415"/>
              <a:ext cx="1908000" cy="14218"/>
            </a:xfrm>
            <a:prstGeom prst="line">
              <a:avLst/>
            </a:prstGeom>
            <a:ln>
              <a:solidFill>
                <a:srgbClr val="F2AD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6" name="Group 199"/>
            <p:cNvGrpSpPr>
              <a:grpSpLocks/>
            </p:cNvGrpSpPr>
            <p:nvPr/>
          </p:nvGrpSpPr>
          <p:grpSpPr bwMode="auto">
            <a:xfrm>
              <a:off x="9032812" y="5316357"/>
              <a:ext cx="248402" cy="248400"/>
              <a:chOff x="-1048" y="230"/>
              <a:chExt cx="374" cy="382"/>
            </a:xfrm>
            <a:solidFill>
              <a:srgbClr val="FFC000"/>
            </a:solidFill>
          </p:grpSpPr>
          <p:sp>
            <p:nvSpPr>
              <p:cNvPr id="225" name="Freeform 201"/>
              <p:cNvSpPr>
                <a:spLocks noEditPoints="1"/>
              </p:cNvSpPr>
              <p:nvPr/>
            </p:nvSpPr>
            <p:spPr bwMode="auto">
              <a:xfrm>
                <a:off x="-1048" y="351"/>
                <a:ext cx="374" cy="261"/>
              </a:xfrm>
              <a:custGeom>
                <a:avLst/>
                <a:gdLst>
                  <a:gd name="T0" fmla="*/ 3088 w 3362"/>
                  <a:gd name="T1" fmla="*/ 2101 h 2350"/>
                  <a:gd name="T2" fmla="*/ 2703 w 3362"/>
                  <a:gd name="T3" fmla="*/ 2119 h 2350"/>
                  <a:gd name="T4" fmla="*/ 2492 w 3362"/>
                  <a:gd name="T5" fmla="*/ 2216 h 2350"/>
                  <a:gd name="T6" fmla="*/ 3143 w 3362"/>
                  <a:gd name="T7" fmla="*/ 2203 h 2350"/>
                  <a:gd name="T8" fmla="*/ 3199 w 3362"/>
                  <a:gd name="T9" fmla="*/ 1850 h 2350"/>
                  <a:gd name="T10" fmla="*/ 2928 w 3362"/>
                  <a:gd name="T11" fmla="*/ 1887 h 2350"/>
                  <a:gd name="T12" fmla="*/ 2551 w 3362"/>
                  <a:gd name="T13" fmla="*/ 1885 h 2350"/>
                  <a:gd name="T14" fmla="*/ 2673 w 3362"/>
                  <a:gd name="T15" fmla="*/ 2003 h 2350"/>
                  <a:gd name="T16" fmla="*/ 3031 w 3362"/>
                  <a:gd name="T17" fmla="*/ 1991 h 2350"/>
                  <a:gd name="T18" fmla="*/ 3196 w 3362"/>
                  <a:gd name="T19" fmla="*/ 1960 h 2350"/>
                  <a:gd name="T20" fmla="*/ 3238 w 3362"/>
                  <a:gd name="T21" fmla="*/ 1607 h 2350"/>
                  <a:gd name="T22" fmla="*/ 3026 w 3362"/>
                  <a:gd name="T23" fmla="*/ 1651 h 2350"/>
                  <a:gd name="T24" fmla="*/ 2563 w 3362"/>
                  <a:gd name="T25" fmla="*/ 1653 h 2350"/>
                  <a:gd name="T26" fmla="*/ 2709 w 3362"/>
                  <a:gd name="T27" fmla="*/ 1775 h 2350"/>
                  <a:gd name="T28" fmla="*/ 3031 w 3362"/>
                  <a:gd name="T29" fmla="*/ 1763 h 2350"/>
                  <a:gd name="T30" fmla="*/ 3176 w 3362"/>
                  <a:gd name="T31" fmla="*/ 1737 h 2350"/>
                  <a:gd name="T32" fmla="*/ 2072 w 3362"/>
                  <a:gd name="T33" fmla="*/ 1548 h 2350"/>
                  <a:gd name="T34" fmla="*/ 1919 w 3362"/>
                  <a:gd name="T35" fmla="*/ 1591 h 2350"/>
                  <a:gd name="T36" fmla="*/ 1757 w 3362"/>
                  <a:gd name="T37" fmla="*/ 1785 h 2350"/>
                  <a:gd name="T38" fmla="*/ 1747 w 3362"/>
                  <a:gd name="T39" fmla="*/ 1955 h 2350"/>
                  <a:gd name="T40" fmla="*/ 1954 w 3362"/>
                  <a:gd name="T41" fmla="*/ 2208 h 2350"/>
                  <a:gd name="T42" fmla="*/ 2388 w 3362"/>
                  <a:gd name="T43" fmla="*/ 2065 h 2350"/>
                  <a:gd name="T44" fmla="*/ 2309 w 3362"/>
                  <a:gd name="T45" fmla="*/ 1626 h 2350"/>
                  <a:gd name="T46" fmla="*/ 2078 w 3362"/>
                  <a:gd name="T47" fmla="*/ 1548 h 2350"/>
                  <a:gd name="T48" fmla="*/ 3088 w 3362"/>
                  <a:gd name="T49" fmla="*/ 1414 h 2350"/>
                  <a:gd name="T50" fmla="*/ 2623 w 3362"/>
                  <a:gd name="T51" fmla="*/ 1428 h 2350"/>
                  <a:gd name="T52" fmla="*/ 2517 w 3362"/>
                  <a:gd name="T53" fmla="*/ 1531 h 2350"/>
                  <a:gd name="T54" fmla="*/ 2960 w 3362"/>
                  <a:gd name="T55" fmla="*/ 1540 h 2350"/>
                  <a:gd name="T56" fmla="*/ 3153 w 3362"/>
                  <a:gd name="T57" fmla="*/ 1513 h 2350"/>
                  <a:gd name="T58" fmla="*/ 3246 w 3362"/>
                  <a:gd name="T59" fmla="*/ 1482 h 2350"/>
                  <a:gd name="T60" fmla="*/ 3143 w 3362"/>
                  <a:gd name="T61" fmla="*/ 1174 h 2350"/>
                  <a:gd name="T62" fmla="*/ 2829 w 3362"/>
                  <a:gd name="T63" fmla="*/ 1203 h 2350"/>
                  <a:gd name="T64" fmla="*/ 2357 w 3362"/>
                  <a:gd name="T65" fmla="*/ 1269 h 2350"/>
                  <a:gd name="T66" fmla="*/ 2875 w 3362"/>
                  <a:gd name="T67" fmla="*/ 1316 h 2350"/>
                  <a:gd name="T68" fmla="*/ 3096 w 3362"/>
                  <a:gd name="T69" fmla="*/ 1295 h 2350"/>
                  <a:gd name="T70" fmla="*/ 3213 w 3362"/>
                  <a:gd name="T71" fmla="*/ 1268 h 2350"/>
                  <a:gd name="T72" fmla="*/ 2514 w 3362"/>
                  <a:gd name="T73" fmla="*/ 952 h 2350"/>
                  <a:gd name="T74" fmla="*/ 2377 w 3362"/>
                  <a:gd name="T75" fmla="*/ 1046 h 2350"/>
                  <a:gd name="T76" fmla="*/ 2550 w 3362"/>
                  <a:gd name="T77" fmla="*/ 1077 h 2350"/>
                  <a:gd name="T78" fmla="*/ 2783 w 3362"/>
                  <a:gd name="T79" fmla="*/ 1088 h 2350"/>
                  <a:gd name="T80" fmla="*/ 3015 w 3362"/>
                  <a:gd name="T81" fmla="*/ 1077 h 2350"/>
                  <a:gd name="T82" fmla="*/ 3203 w 3362"/>
                  <a:gd name="T83" fmla="*/ 1041 h 2350"/>
                  <a:gd name="T84" fmla="*/ 3052 w 3362"/>
                  <a:gd name="T85" fmla="*/ 952 h 2350"/>
                  <a:gd name="T86" fmla="*/ 936 w 3362"/>
                  <a:gd name="T87" fmla="*/ 480 h 2350"/>
                  <a:gd name="T88" fmla="*/ 457 w 3362"/>
                  <a:gd name="T89" fmla="*/ 1020 h 2350"/>
                  <a:gd name="T90" fmla="*/ 501 w 3362"/>
                  <a:gd name="T91" fmla="*/ 1306 h 2350"/>
                  <a:gd name="T92" fmla="*/ 697 w 3362"/>
                  <a:gd name="T93" fmla="*/ 837 h 2350"/>
                  <a:gd name="T94" fmla="*/ 1219 w 3362"/>
                  <a:gd name="T95" fmla="*/ 516 h 2350"/>
                  <a:gd name="T96" fmla="*/ 1157 w 3362"/>
                  <a:gd name="T97" fmla="*/ 0 h 2350"/>
                  <a:gd name="T98" fmla="*/ 2387 w 3362"/>
                  <a:gd name="T99" fmla="*/ 444 h 2350"/>
                  <a:gd name="T100" fmla="*/ 2954 w 3362"/>
                  <a:gd name="T101" fmla="*/ 815 h 2350"/>
                  <a:gd name="T102" fmla="*/ 3358 w 3362"/>
                  <a:gd name="T103" fmla="*/ 1014 h 2350"/>
                  <a:gd name="T104" fmla="*/ 3303 w 3362"/>
                  <a:gd name="T105" fmla="*/ 2265 h 2350"/>
                  <a:gd name="T106" fmla="*/ 2856 w 3362"/>
                  <a:gd name="T107" fmla="*/ 2349 h 2350"/>
                  <a:gd name="T108" fmla="*/ 2228 w 3362"/>
                  <a:gd name="T109" fmla="*/ 2327 h 2350"/>
                  <a:gd name="T110" fmla="*/ 1739 w 3362"/>
                  <a:gd name="T111" fmla="*/ 2192 h 2350"/>
                  <a:gd name="T112" fmla="*/ 192 w 3362"/>
                  <a:gd name="T113" fmla="*/ 1908 h 2350"/>
                  <a:gd name="T114" fmla="*/ 14 w 3362"/>
                  <a:gd name="T115" fmla="*/ 1115 h 2350"/>
                  <a:gd name="T116" fmla="*/ 440 w 3362"/>
                  <a:gd name="T117" fmla="*/ 400 h 2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2" h="2350">
                    <a:moveTo>
                      <a:pt x="3246" y="2064"/>
                    </a:moveTo>
                    <a:lnTo>
                      <a:pt x="3244" y="2064"/>
                    </a:lnTo>
                    <a:lnTo>
                      <a:pt x="3238" y="2066"/>
                    </a:lnTo>
                    <a:lnTo>
                      <a:pt x="3232" y="2068"/>
                    </a:lnTo>
                    <a:lnTo>
                      <a:pt x="3206" y="2076"/>
                    </a:lnTo>
                    <a:lnTo>
                      <a:pt x="3199" y="2079"/>
                    </a:lnTo>
                    <a:lnTo>
                      <a:pt x="3190" y="2081"/>
                    </a:lnTo>
                    <a:lnTo>
                      <a:pt x="3162" y="2088"/>
                    </a:lnTo>
                    <a:lnTo>
                      <a:pt x="3143" y="2091"/>
                    </a:lnTo>
                    <a:lnTo>
                      <a:pt x="3112" y="2098"/>
                    </a:lnTo>
                    <a:lnTo>
                      <a:pt x="3088" y="2101"/>
                    </a:lnTo>
                    <a:lnTo>
                      <a:pt x="3052" y="2106"/>
                    </a:lnTo>
                    <a:lnTo>
                      <a:pt x="3026" y="2109"/>
                    </a:lnTo>
                    <a:lnTo>
                      <a:pt x="3004" y="2111"/>
                    </a:lnTo>
                    <a:lnTo>
                      <a:pt x="2983" y="2113"/>
                    </a:lnTo>
                    <a:lnTo>
                      <a:pt x="2954" y="2115"/>
                    </a:lnTo>
                    <a:lnTo>
                      <a:pt x="2928" y="2117"/>
                    </a:lnTo>
                    <a:lnTo>
                      <a:pt x="2900" y="2118"/>
                    </a:lnTo>
                    <a:lnTo>
                      <a:pt x="2873" y="2119"/>
                    </a:lnTo>
                    <a:lnTo>
                      <a:pt x="2829" y="2120"/>
                    </a:lnTo>
                    <a:lnTo>
                      <a:pt x="2783" y="2120"/>
                    </a:lnTo>
                    <a:lnTo>
                      <a:pt x="2703" y="2119"/>
                    </a:lnTo>
                    <a:lnTo>
                      <a:pt x="2679" y="2118"/>
                    </a:lnTo>
                    <a:lnTo>
                      <a:pt x="2626" y="2115"/>
                    </a:lnTo>
                    <a:lnTo>
                      <a:pt x="2599" y="2113"/>
                    </a:lnTo>
                    <a:lnTo>
                      <a:pt x="2552" y="2109"/>
                    </a:lnTo>
                    <a:lnTo>
                      <a:pt x="2526" y="2106"/>
                    </a:lnTo>
                    <a:lnTo>
                      <a:pt x="2517" y="2105"/>
                    </a:lnTo>
                    <a:lnTo>
                      <a:pt x="2510" y="2104"/>
                    </a:lnTo>
                    <a:lnTo>
                      <a:pt x="2491" y="2140"/>
                    </a:lnTo>
                    <a:lnTo>
                      <a:pt x="2469" y="2175"/>
                    </a:lnTo>
                    <a:lnTo>
                      <a:pt x="2443" y="2207"/>
                    </a:lnTo>
                    <a:lnTo>
                      <a:pt x="2492" y="2216"/>
                    </a:lnTo>
                    <a:lnTo>
                      <a:pt x="2543" y="2222"/>
                    </a:lnTo>
                    <a:lnTo>
                      <a:pt x="2599" y="2227"/>
                    </a:lnTo>
                    <a:lnTo>
                      <a:pt x="2658" y="2232"/>
                    </a:lnTo>
                    <a:lnTo>
                      <a:pt x="2719" y="2234"/>
                    </a:lnTo>
                    <a:lnTo>
                      <a:pt x="2783" y="2235"/>
                    </a:lnTo>
                    <a:lnTo>
                      <a:pt x="2859" y="2234"/>
                    </a:lnTo>
                    <a:lnTo>
                      <a:pt x="2929" y="2231"/>
                    </a:lnTo>
                    <a:lnTo>
                      <a:pt x="2992" y="2225"/>
                    </a:lnTo>
                    <a:lnTo>
                      <a:pt x="3049" y="2219"/>
                    </a:lnTo>
                    <a:lnTo>
                      <a:pt x="3099" y="2211"/>
                    </a:lnTo>
                    <a:lnTo>
                      <a:pt x="3143" y="2203"/>
                    </a:lnTo>
                    <a:lnTo>
                      <a:pt x="3179" y="2194"/>
                    </a:lnTo>
                    <a:lnTo>
                      <a:pt x="3209" y="2186"/>
                    </a:lnTo>
                    <a:lnTo>
                      <a:pt x="3231" y="2177"/>
                    </a:lnTo>
                    <a:lnTo>
                      <a:pt x="3246" y="2170"/>
                    </a:lnTo>
                    <a:lnTo>
                      <a:pt x="3246" y="2064"/>
                    </a:lnTo>
                    <a:close/>
                    <a:moveTo>
                      <a:pt x="3246" y="1834"/>
                    </a:moveTo>
                    <a:lnTo>
                      <a:pt x="3244" y="1835"/>
                    </a:lnTo>
                    <a:lnTo>
                      <a:pt x="3238" y="1837"/>
                    </a:lnTo>
                    <a:lnTo>
                      <a:pt x="3232" y="1839"/>
                    </a:lnTo>
                    <a:lnTo>
                      <a:pt x="3206" y="1847"/>
                    </a:lnTo>
                    <a:lnTo>
                      <a:pt x="3199" y="1850"/>
                    </a:lnTo>
                    <a:lnTo>
                      <a:pt x="3190" y="1852"/>
                    </a:lnTo>
                    <a:lnTo>
                      <a:pt x="3162" y="1858"/>
                    </a:lnTo>
                    <a:lnTo>
                      <a:pt x="3143" y="1863"/>
                    </a:lnTo>
                    <a:lnTo>
                      <a:pt x="3112" y="1868"/>
                    </a:lnTo>
                    <a:lnTo>
                      <a:pt x="3088" y="1872"/>
                    </a:lnTo>
                    <a:lnTo>
                      <a:pt x="3052" y="1876"/>
                    </a:lnTo>
                    <a:lnTo>
                      <a:pt x="3026" y="1880"/>
                    </a:lnTo>
                    <a:lnTo>
                      <a:pt x="3004" y="1882"/>
                    </a:lnTo>
                    <a:lnTo>
                      <a:pt x="2983" y="1884"/>
                    </a:lnTo>
                    <a:lnTo>
                      <a:pt x="2954" y="1886"/>
                    </a:lnTo>
                    <a:lnTo>
                      <a:pt x="2928" y="1887"/>
                    </a:lnTo>
                    <a:lnTo>
                      <a:pt x="2900" y="1888"/>
                    </a:lnTo>
                    <a:lnTo>
                      <a:pt x="2873" y="1889"/>
                    </a:lnTo>
                    <a:lnTo>
                      <a:pt x="2829" y="1890"/>
                    </a:lnTo>
                    <a:lnTo>
                      <a:pt x="2783" y="1891"/>
                    </a:lnTo>
                    <a:lnTo>
                      <a:pt x="2752" y="1890"/>
                    </a:lnTo>
                    <a:lnTo>
                      <a:pt x="2725" y="1890"/>
                    </a:lnTo>
                    <a:lnTo>
                      <a:pt x="2700" y="1888"/>
                    </a:lnTo>
                    <a:lnTo>
                      <a:pt x="2649" y="1887"/>
                    </a:lnTo>
                    <a:lnTo>
                      <a:pt x="2599" y="1884"/>
                    </a:lnTo>
                    <a:lnTo>
                      <a:pt x="2551" y="1880"/>
                    </a:lnTo>
                    <a:lnTo>
                      <a:pt x="2551" y="1885"/>
                    </a:lnTo>
                    <a:lnTo>
                      <a:pt x="2552" y="1891"/>
                    </a:lnTo>
                    <a:lnTo>
                      <a:pt x="2551" y="1896"/>
                    </a:lnTo>
                    <a:lnTo>
                      <a:pt x="2551" y="1901"/>
                    </a:lnTo>
                    <a:lnTo>
                      <a:pt x="2551" y="1907"/>
                    </a:lnTo>
                    <a:lnTo>
                      <a:pt x="2552" y="1914"/>
                    </a:lnTo>
                    <a:lnTo>
                      <a:pt x="2550" y="1953"/>
                    </a:lnTo>
                    <a:lnTo>
                      <a:pt x="2544" y="1992"/>
                    </a:lnTo>
                    <a:lnTo>
                      <a:pt x="2547" y="1993"/>
                    </a:lnTo>
                    <a:lnTo>
                      <a:pt x="2597" y="1998"/>
                    </a:lnTo>
                    <a:lnTo>
                      <a:pt x="2649" y="2001"/>
                    </a:lnTo>
                    <a:lnTo>
                      <a:pt x="2673" y="2003"/>
                    </a:lnTo>
                    <a:lnTo>
                      <a:pt x="2727" y="2004"/>
                    </a:lnTo>
                    <a:lnTo>
                      <a:pt x="2783" y="2005"/>
                    </a:lnTo>
                    <a:lnTo>
                      <a:pt x="2829" y="2005"/>
                    </a:lnTo>
                    <a:lnTo>
                      <a:pt x="2872" y="2004"/>
                    </a:lnTo>
                    <a:lnTo>
                      <a:pt x="2879" y="2003"/>
                    </a:lnTo>
                    <a:lnTo>
                      <a:pt x="2918" y="2002"/>
                    </a:lnTo>
                    <a:lnTo>
                      <a:pt x="2956" y="1999"/>
                    </a:lnTo>
                    <a:lnTo>
                      <a:pt x="2960" y="1999"/>
                    </a:lnTo>
                    <a:lnTo>
                      <a:pt x="2965" y="1999"/>
                    </a:lnTo>
                    <a:lnTo>
                      <a:pt x="2999" y="1996"/>
                    </a:lnTo>
                    <a:lnTo>
                      <a:pt x="3031" y="1991"/>
                    </a:lnTo>
                    <a:lnTo>
                      <a:pt x="3039" y="1991"/>
                    </a:lnTo>
                    <a:lnTo>
                      <a:pt x="3068" y="1987"/>
                    </a:lnTo>
                    <a:lnTo>
                      <a:pt x="3096" y="1983"/>
                    </a:lnTo>
                    <a:lnTo>
                      <a:pt x="3103" y="1982"/>
                    </a:lnTo>
                    <a:lnTo>
                      <a:pt x="3128" y="1976"/>
                    </a:lnTo>
                    <a:lnTo>
                      <a:pt x="3149" y="1972"/>
                    </a:lnTo>
                    <a:lnTo>
                      <a:pt x="3153" y="1971"/>
                    </a:lnTo>
                    <a:lnTo>
                      <a:pt x="3156" y="1971"/>
                    </a:lnTo>
                    <a:lnTo>
                      <a:pt x="3176" y="1966"/>
                    </a:lnTo>
                    <a:lnTo>
                      <a:pt x="3193" y="1962"/>
                    </a:lnTo>
                    <a:lnTo>
                      <a:pt x="3196" y="1960"/>
                    </a:lnTo>
                    <a:lnTo>
                      <a:pt x="3197" y="1960"/>
                    </a:lnTo>
                    <a:lnTo>
                      <a:pt x="3213" y="1955"/>
                    </a:lnTo>
                    <a:lnTo>
                      <a:pt x="3226" y="1950"/>
                    </a:lnTo>
                    <a:lnTo>
                      <a:pt x="3227" y="1950"/>
                    </a:lnTo>
                    <a:lnTo>
                      <a:pt x="3227" y="1950"/>
                    </a:lnTo>
                    <a:lnTo>
                      <a:pt x="3238" y="1944"/>
                    </a:lnTo>
                    <a:lnTo>
                      <a:pt x="3246" y="1940"/>
                    </a:lnTo>
                    <a:lnTo>
                      <a:pt x="3246" y="1834"/>
                    </a:lnTo>
                    <a:close/>
                    <a:moveTo>
                      <a:pt x="3246" y="1605"/>
                    </a:moveTo>
                    <a:lnTo>
                      <a:pt x="3244" y="1606"/>
                    </a:lnTo>
                    <a:lnTo>
                      <a:pt x="3238" y="1607"/>
                    </a:lnTo>
                    <a:lnTo>
                      <a:pt x="3232" y="1609"/>
                    </a:lnTo>
                    <a:lnTo>
                      <a:pt x="3206" y="1618"/>
                    </a:lnTo>
                    <a:lnTo>
                      <a:pt x="3199" y="1620"/>
                    </a:lnTo>
                    <a:lnTo>
                      <a:pt x="3190" y="1622"/>
                    </a:lnTo>
                    <a:lnTo>
                      <a:pt x="3177" y="1625"/>
                    </a:lnTo>
                    <a:lnTo>
                      <a:pt x="3162" y="1629"/>
                    </a:lnTo>
                    <a:lnTo>
                      <a:pt x="3143" y="1633"/>
                    </a:lnTo>
                    <a:lnTo>
                      <a:pt x="3112" y="1639"/>
                    </a:lnTo>
                    <a:lnTo>
                      <a:pt x="3088" y="1642"/>
                    </a:lnTo>
                    <a:lnTo>
                      <a:pt x="3052" y="1648"/>
                    </a:lnTo>
                    <a:lnTo>
                      <a:pt x="3026" y="1651"/>
                    </a:lnTo>
                    <a:lnTo>
                      <a:pt x="2983" y="1654"/>
                    </a:lnTo>
                    <a:lnTo>
                      <a:pt x="2954" y="1656"/>
                    </a:lnTo>
                    <a:lnTo>
                      <a:pt x="2928" y="1658"/>
                    </a:lnTo>
                    <a:lnTo>
                      <a:pt x="2900" y="1659"/>
                    </a:lnTo>
                    <a:lnTo>
                      <a:pt x="2873" y="1661"/>
                    </a:lnTo>
                    <a:lnTo>
                      <a:pt x="2829" y="1662"/>
                    </a:lnTo>
                    <a:lnTo>
                      <a:pt x="2783" y="1662"/>
                    </a:lnTo>
                    <a:lnTo>
                      <a:pt x="2722" y="1661"/>
                    </a:lnTo>
                    <a:lnTo>
                      <a:pt x="2664" y="1659"/>
                    </a:lnTo>
                    <a:lnTo>
                      <a:pt x="2611" y="1656"/>
                    </a:lnTo>
                    <a:lnTo>
                      <a:pt x="2563" y="1653"/>
                    </a:lnTo>
                    <a:lnTo>
                      <a:pt x="2517" y="1648"/>
                    </a:lnTo>
                    <a:lnTo>
                      <a:pt x="2477" y="1642"/>
                    </a:lnTo>
                    <a:lnTo>
                      <a:pt x="2499" y="1680"/>
                    </a:lnTo>
                    <a:lnTo>
                      <a:pt x="2517" y="1720"/>
                    </a:lnTo>
                    <a:lnTo>
                      <a:pt x="2532" y="1762"/>
                    </a:lnTo>
                    <a:lnTo>
                      <a:pt x="2543" y="1764"/>
                    </a:lnTo>
                    <a:lnTo>
                      <a:pt x="2569" y="1766"/>
                    </a:lnTo>
                    <a:lnTo>
                      <a:pt x="2612" y="1770"/>
                    </a:lnTo>
                    <a:lnTo>
                      <a:pt x="2638" y="1772"/>
                    </a:lnTo>
                    <a:lnTo>
                      <a:pt x="2686" y="1774"/>
                    </a:lnTo>
                    <a:lnTo>
                      <a:pt x="2709" y="1775"/>
                    </a:lnTo>
                    <a:lnTo>
                      <a:pt x="2783" y="1776"/>
                    </a:lnTo>
                    <a:lnTo>
                      <a:pt x="2829" y="1775"/>
                    </a:lnTo>
                    <a:lnTo>
                      <a:pt x="2872" y="1774"/>
                    </a:lnTo>
                    <a:lnTo>
                      <a:pt x="2875" y="1774"/>
                    </a:lnTo>
                    <a:lnTo>
                      <a:pt x="2879" y="1774"/>
                    </a:lnTo>
                    <a:lnTo>
                      <a:pt x="2918" y="1772"/>
                    </a:lnTo>
                    <a:lnTo>
                      <a:pt x="2956" y="1770"/>
                    </a:lnTo>
                    <a:lnTo>
                      <a:pt x="2960" y="1769"/>
                    </a:lnTo>
                    <a:lnTo>
                      <a:pt x="2965" y="1769"/>
                    </a:lnTo>
                    <a:lnTo>
                      <a:pt x="2999" y="1766"/>
                    </a:lnTo>
                    <a:lnTo>
                      <a:pt x="3031" y="1763"/>
                    </a:lnTo>
                    <a:lnTo>
                      <a:pt x="3034" y="1762"/>
                    </a:lnTo>
                    <a:lnTo>
                      <a:pt x="3039" y="1762"/>
                    </a:lnTo>
                    <a:lnTo>
                      <a:pt x="3068" y="1757"/>
                    </a:lnTo>
                    <a:lnTo>
                      <a:pt x="3096" y="1753"/>
                    </a:lnTo>
                    <a:lnTo>
                      <a:pt x="3099" y="1753"/>
                    </a:lnTo>
                    <a:lnTo>
                      <a:pt x="3103" y="1752"/>
                    </a:lnTo>
                    <a:lnTo>
                      <a:pt x="3128" y="1748"/>
                    </a:lnTo>
                    <a:lnTo>
                      <a:pt x="3149" y="1742"/>
                    </a:lnTo>
                    <a:lnTo>
                      <a:pt x="3153" y="1742"/>
                    </a:lnTo>
                    <a:lnTo>
                      <a:pt x="3156" y="1741"/>
                    </a:lnTo>
                    <a:lnTo>
                      <a:pt x="3176" y="1737"/>
                    </a:lnTo>
                    <a:lnTo>
                      <a:pt x="3193" y="1732"/>
                    </a:lnTo>
                    <a:lnTo>
                      <a:pt x="3196" y="1732"/>
                    </a:lnTo>
                    <a:lnTo>
                      <a:pt x="3197" y="1731"/>
                    </a:lnTo>
                    <a:lnTo>
                      <a:pt x="3213" y="1725"/>
                    </a:lnTo>
                    <a:lnTo>
                      <a:pt x="3226" y="1721"/>
                    </a:lnTo>
                    <a:lnTo>
                      <a:pt x="3227" y="1720"/>
                    </a:lnTo>
                    <a:lnTo>
                      <a:pt x="3238" y="1716"/>
                    </a:lnTo>
                    <a:lnTo>
                      <a:pt x="3246" y="1710"/>
                    </a:lnTo>
                    <a:lnTo>
                      <a:pt x="3246" y="1605"/>
                    </a:lnTo>
                    <a:close/>
                    <a:moveTo>
                      <a:pt x="2078" y="1548"/>
                    </a:moveTo>
                    <a:lnTo>
                      <a:pt x="2072" y="1548"/>
                    </a:lnTo>
                    <a:lnTo>
                      <a:pt x="2067" y="1548"/>
                    </a:lnTo>
                    <a:lnTo>
                      <a:pt x="2042" y="1550"/>
                    </a:lnTo>
                    <a:lnTo>
                      <a:pt x="2016" y="1554"/>
                    </a:lnTo>
                    <a:lnTo>
                      <a:pt x="2014" y="1555"/>
                    </a:lnTo>
                    <a:lnTo>
                      <a:pt x="2012" y="1555"/>
                    </a:lnTo>
                    <a:lnTo>
                      <a:pt x="1992" y="1561"/>
                    </a:lnTo>
                    <a:lnTo>
                      <a:pt x="1972" y="1567"/>
                    </a:lnTo>
                    <a:lnTo>
                      <a:pt x="1966" y="1569"/>
                    </a:lnTo>
                    <a:lnTo>
                      <a:pt x="1962" y="1571"/>
                    </a:lnTo>
                    <a:lnTo>
                      <a:pt x="1939" y="1581"/>
                    </a:lnTo>
                    <a:lnTo>
                      <a:pt x="1919" y="1591"/>
                    </a:lnTo>
                    <a:lnTo>
                      <a:pt x="1919" y="1591"/>
                    </a:lnTo>
                    <a:lnTo>
                      <a:pt x="1883" y="1614"/>
                    </a:lnTo>
                    <a:lnTo>
                      <a:pt x="1852" y="1639"/>
                    </a:lnTo>
                    <a:lnTo>
                      <a:pt x="1823" y="1669"/>
                    </a:lnTo>
                    <a:lnTo>
                      <a:pt x="1798" y="1702"/>
                    </a:lnTo>
                    <a:lnTo>
                      <a:pt x="1778" y="1737"/>
                    </a:lnTo>
                    <a:lnTo>
                      <a:pt x="1777" y="1739"/>
                    </a:lnTo>
                    <a:lnTo>
                      <a:pt x="1776" y="1741"/>
                    </a:lnTo>
                    <a:lnTo>
                      <a:pt x="1766" y="1762"/>
                    </a:lnTo>
                    <a:lnTo>
                      <a:pt x="1759" y="1783"/>
                    </a:lnTo>
                    <a:lnTo>
                      <a:pt x="1757" y="1785"/>
                    </a:lnTo>
                    <a:lnTo>
                      <a:pt x="1756" y="1787"/>
                    </a:lnTo>
                    <a:lnTo>
                      <a:pt x="1751" y="1809"/>
                    </a:lnTo>
                    <a:lnTo>
                      <a:pt x="1746" y="1832"/>
                    </a:lnTo>
                    <a:lnTo>
                      <a:pt x="1745" y="1842"/>
                    </a:lnTo>
                    <a:lnTo>
                      <a:pt x="1741" y="1869"/>
                    </a:lnTo>
                    <a:lnTo>
                      <a:pt x="1740" y="1896"/>
                    </a:lnTo>
                    <a:lnTo>
                      <a:pt x="1741" y="1899"/>
                    </a:lnTo>
                    <a:lnTo>
                      <a:pt x="1741" y="1902"/>
                    </a:lnTo>
                    <a:lnTo>
                      <a:pt x="1742" y="1927"/>
                    </a:lnTo>
                    <a:lnTo>
                      <a:pt x="1747" y="1953"/>
                    </a:lnTo>
                    <a:lnTo>
                      <a:pt x="1747" y="1955"/>
                    </a:lnTo>
                    <a:lnTo>
                      <a:pt x="1747" y="1957"/>
                    </a:lnTo>
                    <a:lnTo>
                      <a:pt x="1754" y="1984"/>
                    </a:lnTo>
                    <a:lnTo>
                      <a:pt x="1763" y="2010"/>
                    </a:lnTo>
                    <a:lnTo>
                      <a:pt x="1764" y="2015"/>
                    </a:lnTo>
                    <a:lnTo>
                      <a:pt x="1776" y="2041"/>
                    </a:lnTo>
                    <a:lnTo>
                      <a:pt x="1790" y="2067"/>
                    </a:lnTo>
                    <a:lnTo>
                      <a:pt x="1814" y="2103"/>
                    </a:lnTo>
                    <a:lnTo>
                      <a:pt x="1844" y="2135"/>
                    </a:lnTo>
                    <a:lnTo>
                      <a:pt x="1878" y="2164"/>
                    </a:lnTo>
                    <a:lnTo>
                      <a:pt x="1914" y="2188"/>
                    </a:lnTo>
                    <a:lnTo>
                      <a:pt x="1954" y="2208"/>
                    </a:lnTo>
                    <a:lnTo>
                      <a:pt x="1996" y="2222"/>
                    </a:lnTo>
                    <a:lnTo>
                      <a:pt x="2041" y="2232"/>
                    </a:lnTo>
                    <a:lnTo>
                      <a:pt x="2088" y="2235"/>
                    </a:lnTo>
                    <a:lnTo>
                      <a:pt x="2135" y="2232"/>
                    </a:lnTo>
                    <a:lnTo>
                      <a:pt x="2181" y="2222"/>
                    </a:lnTo>
                    <a:lnTo>
                      <a:pt x="2223" y="2207"/>
                    </a:lnTo>
                    <a:lnTo>
                      <a:pt x="2264" y="2188"/>
                    </a:lnTo>
                    <a:lnTo>
                      <a:pt x="2300" y="2163"/>
                    </a:lnTo>
                    <a:lnTo>
                      <a:pt x="2334" y="2134"/>
                    </a:lnTo>
                    <a:lnTo>
                      <a:pt x="2364" y="2101"/>
                    </a:lnTo>
                    <a:lnTo>
                      <a:pt x="2388" y="2065"/>
                    </a:lnTo>
                    <a:lnTo>
                      <a:pt x="2409" y="2024"/>
                    </a:lnTo>
                    <a:lnTo>
                      <a:pt x="2423" y="1982"/>
                    </a:lnTo>
                    <a:lnTo>
                      <a:pt x="2432" y="1937"/>
                    </a:lnTo>
                    <a:lnTo>
                      <a:pt x="2436" y="1891"/>
                    </a:lnTo>
                    <a:lnTo>
                      <a:pt x="2432" y="1846"/>
                    </a:lnTo>
                    <a:lnTo>
                      <a:pt x="2424" y="1803"/>
                    </a:lnTo>
                    <a:lnTo>
                      <a:pt x="2410" y="1762"/>
                    </a:lnTo>
                    <a:lnTo>
                      <a:pt x="2392" y="1723"/>
                    </a:lnTo>
                    <a:lnTo>
                      <a:pt x="2368" y="1687"/>
                    </a:lnTo>
                    <a:lnTo>
                      <a:pt x="2340" y="1655"/>
                    </a:lnTo>
                    <a:lnTo>
                      <a:pt x="2309" y="1626"/>
                    </a:lnTo>
                    <a:lnTo>
                      <a:pt x="2274" y="1601"/>
                    </a:lnTo>
                    <a:lnTo>
                      <a:pt x="2237" y="1581"/>
                    </a:lnTo>
                    <a:lnTo>
                      <a:pt x="2211" y="1569"/>
                    </a:lnTo>
                    <a:lnTo>
                      <a:pt x="2184" y="1561"/>
                    </a:lnTo>
                    <a:lnTo>
                      <a:pt x="2184" y="1561"/>
                    </a:lnTo>
                    <a:lnTo>
                      <a:pt x="2183" y="1561"/>
                    </a:lnTo>
                    <a:lnTo>
                      <a:pt x="2157" y="1554"/>
                    </a:lnTo>
                    <a:lnTo>
                      <a:pt x="2133" y="1550"/>
                    </a:lnTo>
                    <a:lnTo>
                      <a:pt x="2127" y="1550"/>
                    </a:lnTo>
                    <a:lnTo>
                      <a:pt x="2102" y="1548"/>
                    </a:lnTo>
                    <a:lnTo>
                      <a:pt x="2078" y="1548"/>
                    </a:lnTo>
                    <a:close/>
                    <a:moveTo>
                      <a:pt x="3246" y="1375"/>
                    </a:moveTo>
                    <a:lnTo>
                      <a:pt x="3244" y="1377"/>
                    </a:lnTo>
                    <a:lnTo>
                      <a:pt x="3238" y="1379"/>
                    </a:lnTo>
                    <a:lnTo>
                      <a:pt x="3232" y="1381"/>
                    </a:lnTo>
                    <a:lnTo>
                      <a:pt x="3206" y="1388"/>
                    </a:lnTo>
                    <a:lnTo>
                      <a:pt x="3199" y="1390"/>
                    </a:lnTo>
                    <a:lnTo>
                      <a:pt x="3190" y="1394"/>
                    </a:lnTo>
                    <a:lnTo>
                      <a:pt x="3162" y="1400"/>
                    </a:lnTo>
                    <a:lnTo>
                      <a:pt x="3143" y="1404"/>
                    </a:lnTo>
                    <a:lnTo>
                      <a:pt x="3112" y="1409"/>
                    </a:lnTo>
                    <a:lnTo>
                      <a:pt x="3088" y="1414"/>
                    </a:lnTo>
                    <a:lnTo>
                      <a:pt x="3052" y="1418"/>
                    </a:lnTo>
                    <a:lnTo>
                      <a:pt x="3026" y="1421"/>
                    </a:lnTo>
                    <a:lnTo>
                      <a:pt x="2983" y="1425"/>
                    </a:lnTo>
                    <a:lnTo>
                      <a:pt x="2954" y="1428"/>
                    </a:lnTo>
                    <a:lnTo>
                      <a:pt x="2928" y="1429"/>
                    </a:lnTo>
                    <a:lnTo>
                      <a:pt x="2900" y="1430"/>
                    </a:lnTo>
                    <a:lnTo>
                      <a:pt x="2873" y="1431"/>
                    </a:lnTo>
                    <a:lnTo>
                      <a:pt x="2829" y="1432"/>
                    </a:lnTo>
                    <a:lnTo>
                      <a:pt x="2783" y="1432"/>
                    </a:lnTo>
                    <a:lnTo>
                      <a:pt x="2701" y="1431"/>
                    </a:lnTo>
                    <a:lnTo>
                      <a:pt x="2623" y="1428"/>
                    </a:lnTo>
                    <a:lnTo>
                      <a:pt x="2547" y="1421"/>
                    </a:lnTo>
                    <a:lnTo>
                      <a:pt x="2472" y="1416"/>
                    </a:lnTo>
                    <a:lnTo>
                      <a:pt x="2396" y="1409"/>
                    </a:lnTo>
                    <a:lnTo>
                      <a:pt x="2320" y="1404"/>
                    </a:lnTo>
                    <a:lnTo>
                      <a:pt x="2320" y="1482"/>
                    </a:lnTo>
                    <a:lnTo>
                      <a:pt x="2335" y="1489"/>
                    </a:lnTo>
                    <a:lnTo>
                      <a:pt x="2357" y="1498"/>
                    </a:lnTo>
                    <a:lnTo>
                      <a:pt x="2386" y="1506"/>
                    </a:lnTo>
                    <a:lnTo>
                      <a:pt x="2423" y="1515"/>
                    </a:lnTo>
                    <a:lnTo>
                      <a:pt x="2467" y="1523"/>
                    </a:lnTo>
                    <a:lnTo>
                      <a:pt x="2517" y="1531"/>
                    </a:lnTo>
                    <a:lnTo>
                      <a:pt x="2574" y="1537"/>
                    </a:lnTo>
                    <a:lnTo>
                      <a:pt x="2638" y="1542"/>
                    </a:lnTo>
                    <a:lnTo>
                      <a:pt x="2707" y="1546"/>
                    </a:lnTo>
                    <a:lnTo>
                      <a:pt x="2783" y="1547"/>
                    </a:lnTo>
                    <a:lnTo>
                      <a:pt x="2829" y="1547"/>
                    </a:lnTo>
                    <a:lnTo>
                      <a:pt x="2872" y="1546"/>
                    </a:lnTo>
                    <a:lnTo>
                      <a:pt x="2875" y="1545"/>
                    </a:lnTo>
                    <a:lnTo>
                      <a:pt x="2879" y="1545"/>
                    </a:lnTo>
                    <a:lnTo>
                      <a:pt x="2918" y="1544"/>
                    </a:lnTo>
                    <a:lnTo>
                      <a:pt x="2956" y="1540"/>
                    </a:lnTo>
                    <a:lnTo>
                      <a:pt x="2960" y="1540"/>
                    </a:lnTo>
                    <a:lnTo>
                      <a:pt x="2965" y="1540"/>
                    </a:lnTo>
                    <a:lnTo>
                      <a:pt x="2999" y="1537"/>
                    </a:lnTo>
                    <a:lnTo>
                      <a:pt x="3031" y="1533"/>
                    </a:lnTo>
                    <a:lnTo>
                      <a:pt x="3034" y="1533"/>
                    </a:lnTo>
                    <a:lnTo>
                      <a:pt x="3039" y="1532"/>
                    </a:lnTo>
                    <a:lnTo>
                      <a:pt x="3068" y="1529"/>
                    </a:lnTo>
                    <a:lnTo>
                      <a:pt x="3096" y="1524"/>
                    </a:lnTo>
                    <a:lnTo>
                      <a:pt x="3103" y="1523"/>
                    </a:lnTo>
                    <a:lnTo>
                      <a:pt x="3128" y="1518"/>
                    </a:lnTo>
                    <a:lnTo>
                      <a:pt x="3149" y="1514"/>
                    </a:lnTo>
                    <a:lnTo>
                      <a:pt x="3153" y="1513"/>
                    </a:lnTo>
                    <a:lnTo>
                      <a:pt x="3156" y="1513"/>
                    </a:lnTo>
                    <a:lnTo>
                      <a:pt x="3176" y="1507"/>
                    </a:lnTo>
                    <a:lnTo>
                      <a:pt x="3193" y="1502"/>
                    </a:lnTo>
                    <a:lnTo>
                      <a:pt x="3196" y="1502"/>
                    </a:lnTo>
                    <a:lnTo>
                      <a:pt x="3197" y="1502"/>
                    </a:lnTo>
                    <a:lnTo>
                      <a:pt x="3213" y="1497"/>
                    </a:lnTo>
                    <a:lnTo>
                      <a:pt x="3226" y="1491"/>
                    </a:lnTo>
                    <a:lnTo>
                      <a:pt x="3227" y="1491"/>
                    </a:lnTo>
                    <a:lnTo>
                      <a:pt x="3227" y="1491"/>
                    </a:lnTo>
                    <a:lnTo>
                      <a:pt x="3238" y="1486"/>
                    </a:lnTo>
                    <a:lnTo>
                      <a:pt x="3246" y="1482"/>
                    </a:lnTo>
                    <a:lnTo>
                      <a:pt x="3246" y="1375"/>
                    </a:lnTo>
                    <a:close/>
                    <a:moveTo>
                      <a:pt x="3246" y="1147"/>
                    </a:moveTo>
                    <a:lnTo>
                      <a:pt x="3245" y="1147"/>
                    </a:lnTo>
                    <a:lnTo>
                      <a:pt x="3244" y="1148"/>
                    </a:lnTo>
                    <a:lnTo>
                      <a:pt x="3238" y="1150"/>
                    </a:lnTo>
                    <a:lnTo>
                      <a:pt x="3231" y="1152"/>
                    </a:lnTo>
                    <a:lnTo>
                      <a:pt x="3207" y="1160"/>
                    </a:lnTo>
                    <a:lnTo>
                      <a:pt x="3199" y="1162"/>
                    </a:lnTo>
                    <a:lnTo>
                      <a:pt x="3190" y="1164"/>
                    </a:lnTo>
                    <a:lnTo>
                      <a:pt x="3163" y="1170"/>
                    </a:lnTo>
                    <a:lnTo>
                      <a:pt x="3143" y="1174"/>
                    </a:lnTo>
                    <a:lnTo>
                      <a:pt x="3112" y="1181"/>
                    </a:lnTo>
                    <a:lnTo>
                      <a:pt x="3088" y="1184"/>
                    </a:lnTo>
                    <a:lnTo>
                      <a:pt x="3053" y="1189"/>
                    </a:lnTo>
                    <a:lnTo>
                      <a:pt x="3026" y="1193"/>
                    </a:lnTo>
                    <a:lnTo>
                      <a:pt x="2983" y="1196"/>
                    </a:lnTo>
                    <a:lnTo>
                      <a:pt x="2954" y="1198"/>
                    </a:lnTo>
                    <a:lnTo>
                      <a:pt x="2928" y="1200"/>
                    </a:lnTo>
                    <a:lnTo>
                      <a:pt x="2900" y="1201"/>
                    </a:lnTo>
                    <a:lnTo>
                      <a:pt x="2887" y="1201"/>
                    </a:lnTo>
                    <a:lnTo>
                      <a:pt x="2873" y="1202"/>
                    </a:lnTo>
                    <a:lnTo>
                      <a:pt x="2829" y="1203"/>
                    </a:lnTo>
                    <a:lnTo>
                      <a:pt x="2783" y="1203"/>
                    </a:lnTo>
                    <a:lnTo>
                      <a:pt x="2721" y="1203"/>
                    </a:lnTo>
                    <a:lnTo>
                      <a:pt x="2662" y="1201"/>
                    </a:lnTo>
                    <a:lnTo>
                      <a:pt x="2610" y="1198"/>
                    </a:lnTo>
                    <a:lnTo>
                      <a:pt x="2560" y="1194"/>
                    </a:lnTo>
                    <a:lnTo>
                      <a:pt x="2515" y="1189"/>
                    </a:lnTo>
                    <a:lnTo>
                      <a:pt x="2417" y="1182"/>
                    </a:lnTo>
                    <a:lnTo>
                      <a:pt x="2320" y="1174"/>
                    </a:lnTo>
                    <a:lnTo>
                      <a:pt x="2320" y="1253"/>
                    </a:lnTo>
                    <a:lnTo>
                      <a:pt x="2335" y="1261"/>
                    </a:lnTo>
                    <a:lnTo>
                      <a:pt x="2357" y="1269"/>
                    </a:lnTo>
                    <a:lnTo>
                      <a:pt x="2386" y="1278"/>
                    </a:lnTo>
                    <a:lnTo>
                      <a:pt x="2423" y="1286"/>
                    </a:lnTo>
                    <a:lnTo>
                      <a:pt x="2467" y="1295"/>
                    </a:lnTo>
                    <a:lnTo>
                      <a:pt x="2516" y="1302"/>
                    </a:lnTo>
                    <a:lnTo>
                      <a:pt x="2573" y="1308"/>
                    </a:lnTo>
                    <a:lnTo>
                      <a:pt x="2637" y="1314"/>
                    </a:lnTo>
                    <a:lnTo>
                      <a:pt x="2707" y="1317"/>
                    </a:lnTo>
                    <a:lnTo>
                      <a:pt x="2783" y="1318"/>
                    </a:lnTo>
                    <a:lnTo>
                      <a:pt x="2829" y="1317"/>
                    </a:lnTo>
                    <a:lnTo>
                      <a:pt x="2872" y="1316"/>
                    </a:lnTo>
                    <a:lnTo>
                      <a:pt x="2875" y="1316"/>
                    </a:lnTo>
                    <a:lnTo>
                      <a:pt x="2879" y="1316"/>
                    </a:lnTo>
                    <a:lnTo>
                      <a:pt x="2918" y="1314"/>
                    </a:lnTo>
                    <a:lnTo>
                      <a:pt x="2956" y="1312"/>
                    </a:lnTo>
                    <a:lnTo>
                      <a:pt x="2960" y="1312"/>
                    </a:lnTo>
                    <a:lnTo>
                      <a:pt x="2965" y="1311"/>
                    </a:lnTo>
                    <a:lnTo>
                      <a:pt x="2998" y="1307"/>
                    </a:lnTo>
                    <a:lnTo>
                      <a:pt x="3031" y="1304"/>
                    </a:lnTo>
                    <a:lnTo>
                      <a:pt x="3034" y="1303"/>
                    </a:lnTo>
                    <a:lnTo>
                      <a:pt x="3039" y="1303"/>
                    </a:lnTo>
                    <a:lnTo>
                      <a:pt x="3068" y="1299"/>
                    </a:lnTo>
                    <a:lnTo>
                      <a:pt x="3096" y="1295"/>
                    </a:lnTo>
                    <a:lnTo>
                      <a:pt x="3099" y="1295"/>
                    </a:lnTo>
                    <a:lnTo>
                      <a:pt x="3103" y="1294"/>
                    </a:lnTo>
                    <a:lnTo>
                      <a:pt x="3128" y="1289"/>
                    </a:lnTo>
                    <a:lnTo>
                      <a:pt x="3149" y="1285"/>
                    </a:lnTo>
                    <a:lnTo>
                      <a:pt x="3153" y="1284"/>
                    </a:lnTo>
                    <a:lnTo>
                      <a:pt x="3156" y="1283"/>
                    </a:lnTo>
                    <a:lnTo>
                      <a:pt x="3175" y="1279"/>
                    </a:lnTo>
                    <a:lnTo>
                      <a:pt x="3193" y="1273"/>
                    </a:lnTo>
                    <a:lnTo>
                      <a:pt x="3196" y="1273"/>
                    </a:lnTo>
                    <a:lnTo>
                      <a:pt x="3197" y="1272"/>
                    </a:lnTo>
                    <a:lnTo>
                      <a:pt x="3213" y="1268"/>
                    </a:lnTo>
                    <a:lnTo>
                      <a:pt x="3226" y="1263"/>
                    </a:lnTo>
                    <a:lnTo>
                      <a:pt x="3227" y="1262"/>
                    </a:lnTo>
                    <a:lnTo>
                      <a:pt x="3238" y="1257"/>
                    </a:lnTo>
                    <a:lnTo>
                      <a:pt x="3246" y="1253"/>
                    </a:lnTo>
                    <a:lnTo>
                      <a:pt x="3246" y="1147"/>
                    </a:lnTo>
                    <a:close/>
                    <a:moveTo>
                      <a:pt x="2783" y="917"/>
                    </a:moveTo>
                    <a:lnTo>
                      <a:pt x="2722" y="918"/>
                    </a:lnTo>
                    <a:lnTo>
                      <a:pt x="2665" y="923"/>
                    </a:lnTo>
                    <a:lnTo>
                      <a:pt x="2611" y="931"/>
                    </a:lnTo>
                    <a:lnTo>
                      <a:pt x="2560" y="941"/>
                    </a:lnTo>
                    <a:lnTo>
                      <a:pt x="2514" y="952"/>
                    </a:lnTo>
                    <a:lnTo>
                      <a:pt x="2472" y="965"/>
                    </a:lnTo>
                    <a:lnTo>
                      <a:pt x="2436" y="979"/>
                    </a:lnTo>
                    <a:lnTo>
                      <a:pt x="2402" y="993"/>
                    </a:lnTo>
                    <a:lnTo>
                      <a:pt x="2374" y="1006"/>
                    </a:lnTo>
                    <a:lnTo>
                      <a:pt x="2352" y="1019"/>
                    </a:lnTo>
                    <a:lnTo>
                      <a:pt x="2335" y="1031"/>
                    </a:lnTo>
                    <a:lnTo>
                      <a:pt x="2337" y="1032"/>
                    </a:lnTo>
                    <a:lnTo>
                      <a:pt x="2348" y="1036"/>
                    </a:lnTo>
                    <a:lnTo>
                      <a:pt x="2359" y="1040"/>
                    </a:lnTo>
                    <a:lnTo>
                      <a:pt x="2363" y="1041"/>
                    </a:lnTo>
                    <a:lnTo>
                      <a:pt x="2377" y="1046"/>
                    </a:lnTo>
                    <a:lnTo>
                      <a:pt x="2393" y="1050"/>
                    </a:lnTo>
                    <a:lnTo>
                      <a:pt x="2396" y="1051"/>
                    </a:lnTo>
                    <a:lnTo>
                      <a:pt x="2414" y="1055"/>
                    </a:lnTo>
                    <a:lnTo>
                      <a:pt x="2435" y="1060"/>
                    </a:lnTo>
                    <a:lnTo>
                      <a:pt x="2442" y="1061"/>
                    </a:lnTo>
                    <a:lnTo>
                      <a:pt x="2465" y="1065"/>
                    </a:lnTo>
                    <a:lnTo>
                      <a:pt x="2488" y="1068"/>
                    </a:lnTo>
                    <a:lnTo>
                      <a:pt x="2492" y="1069"/>
                    </a:lnTo>
                    <a:lnTo>
                      <a:pt x="2496" y="1069"/>
                    </a:lnTo>
                    <a:lnTo>
                      <a:pt x="2522" y="1073"/>
                    </a:lnTo>
                    <a:lnTo>
                      <a:pt x="2550" y="1077"/>
                    </a:lnTo>
                    <a:lnTo>
                      <a:pt x="2551" y="1077"/>
                    </a:lnTo>
                    <a:lnTo>
                      <a:pt x="2553" y="1077"/>
                    </a:lnTo>
                    <a:lnTo>
                      <a:pt x="2583" y="1080"/>
                    </a:lnTo>
                    <a:lnTo>
                      <a:pt x="2614" y="1083"/>
                    </a:lnTo>
                    <a:lnTo>
                      <a:pt x="2619" y="1083"/>
                    </a:lnTo>
                    <a:lnTo>
                      <a:pt x="2626" y="1083"/>
                    </a:lnTo>
                    <a:lnTo>
                      <a:pt x="2658" y="1085"/>
                    </a:lnTo>
                    <a:lnTo>
                      <a:pt x="2693" y="1087"/>
                    </a:lnTo>
                    <a:lnTo>
                      <a:pt x="2705" y="1087"/>
                    </a:lnTo>
                    <a:lnTo>
                      <a:pt x="2743" y="1088"/>
                    </a:lnTo>
                    <a:lnTo>
                      <a:pt x="2783" y="1088"/>
                    </a:lnTo>
                    <a:lnTo>
                      <a:pt x="2823" y="1088"/>
                    </a:lnTo>
                    <a:lnTo>
                      <a:pt x="2860" y="1087"/>
                    </a:lnTo>
                    <a:lnTo>
                      <a:pt x="2867" y="1087"/>
                    </a:lnTo>
                    <a:lnTo>
                      <a:pt x="2873" y="1087"/>
                    </a:lnTo>
                    <a:lnTo>
                      <a:pt x="2908" y="1085"/>
                    </a:lnTo>
                    <a:lnTo>
                      <a:pt x="2940" y="1083"/>
                    </a:lnTo>
                    <a:lnTo>
                      <a:pt x="2946" y="1083"/>
                    </a:lnTo>
                    <a:lnTo>
                      <a:pt x="2952" y="1083"/>
                    </a:lnTo>
                    <a:lnTo>
                      <a:pt x="2984" y="1080"/>
                    </a:lnTo>
                    <a:lnTo>
                      <a:pt x="3013" y="1077"/>
                    </a:lnTo>
                    <a:lnTo>
                      <a:pt x="3015" y="1077"/>
                    </a:lnTo>
                    <a:lnTo>
                      <a:pt x="3017" y="1077"/>
                    </a:lnTo>
                    <a:lnTo>
                      <a:pt x="3070" y="1069"/>
                    </a:lnTo>
                    <a:lnTo>
                      <a:pt x="3074" y="1069"/>
                    </a:lnTo>
                    <a:lnTo>
                      <a:pt x="3077" y="1068"/>
                    </a:lnTo>
                    <a:lnTo>
                      <a:pt x="3124" y="1061"/>
                    </a:lnTo>
                    <a:lnTo>
                      <a:pt x="3127" y="1060"/>
                    </a:lnTo>
                    <a:lnTo>
                      <a:pt x="3131" y="1060"/>
                    </a:lnTo>
                    <a:lnTo>
                      <a:pt x="3152" y="1055"/>
                    </a:lnTo>
                    <a:lnTo>
                      <a:pt x="3170" y="1051"/>
                    </a:lnTo>
                    <a:lnTo>
                      <a:pt x="3173" y="1050"/>
                    </a:lnTo>
                    <a:lnTo>
                      <a:pt x="3203" y="1041"/>
                    </a:lnTo>
                    <a:lnTo>
                      <a:pt x="3205" y="1040"/>
                    </a:lnTo>
                    <a:lnTo>
                      <a:pt x="3206" y="1040"/>
                    </a:lnTo>
                    <a:lnTo>
                      <a:pt x="3218" y="1036"/>
                    </a:lnTo>
                    <a:lnTo>
                      <a:pt x="3229" y="1032"/>
                    </a:lnTo>
                    <a:lnTo>
                      <a:pt x="3231" y="1031"/>
                    </a:lnTo>
                    <a:lnTo>
                      <a:pt x="3214" y="1019"/>
                    </a:lnTo>
                    <a:lnTo>
                      <a:pt x="3191" y="1006"/>
                    </a:lnTo>
                    <a:lnTo>
                      <a:pt x="3163" y="993"/>
                    </a:lnTo>
                    <a:lnTo>
                      <a:pt x="3131" y="979"/>
                    </a:lnTo>
                    <a:lnTo>
                      <a:pt x="3094" y="965"/>
                    </a:lnTo>
                    <a:lnTo>
                      <a:pt x="3052" y="952"/>
                    </a:lnTo>
                    <a:lnTo>
                      <a:pt x="3005" y="941"/>
                    </a:lnTo>
                    <a:lnTo>
                      <a:pt x="2955" y="931"/>
                    </a:lnTo>
                    <a:lnTo>
                      <a:pt x="2901" y="923"/>
                    </a:lnTo>
                    <a:lnTo>
                      <a:pt x="2844" y="918"/>
                    </a:lnTo>
                    <a:lnTo>
                      <a:pt x="2783" y="917"/>
                    </a:lnTo>
                    <a:close/>
                    <a:moveTo>
                      <a:pt x="1219" y="401"/>
                    </a:moveTo>
                    <a:lnTo>
                      <a:pt x="1163" y="404"/>
                    </a:lnTo>
                    <a:lnTo>
                      <a:pt x="1106" y="414"/>
                    </a:lnTo>
                    <a:lnTo>
                      <a:pt x="1049" y="431"/>
                    </a:lnTo>
                    <a:lnTo>
                      <a:pt x="992" y="452"/>
                    </a:lnTo>
                    <a:lnTo>
                      <a:pt x="936" y="480"/>
                    </a:lnTo>
                    <a:lnTo>
                      <a:pt x="880" y="512"/>
                    </a:lnTo>
                    <a:lnTo>
                      <a:pt x="827" y="549"/>
                    </a:lnTo>
                    <a:lnTo>
                      <a:pt x="774" y="590"/>
                    </a:lnTo>
                    <a:lnTo>
                      <a:pt x="722" y="635"/>
                    </a:lnTo>
                    <a:lnTo>
                      <a:pt x="675" y="683"/>
                    </a:lnTo>
                    <a:lnTo>
                      <a:pt x="629" y="734"/>
                    </a:lnTo>
                    <a:lnTo>
                      <a:pt x="587" y="788"/>
                    </a:lnTo>
                    <a:lnTo>
                      <a:pt x="548" y="844"/>
                    </a:lnTo>
                    <a:lnTo>
                      <a:pt x="514" y="901"/>
                    </a:lnTo>
                    <a:lnTo>
                      <a:pt x="483" y="961"/>
                    </a:lnTo>
                    <a:lnTo>
                      <a:pt x="457" y="1020"/>
                    </a:lnTo>
                    <a:lnTo>
                      <a:pt x="436" y="1081"/>
                    </a:lnTo>
                    <a:lnTo>
                      <a:pt x="421" y="1140"/>
                    </a:lnTo>
                    <a:lnTo>
                      <a:pt x="412" y="1201"/>
                    </a:lnTo>
                    <a:lnTo>
                      <a:pt x="408" y="1261"/>
                    </a:lnTo>
                    <a:lnTo>
                      <a:pt x="412" y="1279"/>
                    </a:lnTo>
                    <a:lnTo>
                      <a:pt x="419" y="1295"/>
                    </a:lnTo>
                    <a:lnTo>
                      <a:pt x="432" y="1306"/>
                    </a:lnTo>
                    <a:lnTo>
                      <a:pt x="448" y="1315"/>
                    </a:lnTo>
                    <a:lnTo>
                      <a:pt x="466" y="1318"/>
                    </a:lnTo>
                    <a:lnTo>
                      <a:pt x="485" y="1315"/>
                    </a:lnTo>
                    <a:lnTo>
                      <a:pt x="501" y="1306"/>
                    </a:lnTo>
                    <a:lnTo>
                      <a:pt x="513" y="1295"/>
                    </a:lnTo>
                    <a:lnTo>
                      <a:pt x="521" y="1279"/>
                    </a:lnTo>
                    <a:lnTo>
                      <a:pt x="525" y="1261"/>
                    </a:lnTo>
                    <a:lnTo>
                      <a:pt x="528" y="1208"/>
                    </a:lnTo>
                    <a:lnTo>
                      <a:pt x="536" y="1155"/>
                    </a:lnTo>
                    <a:lnTo>
                      <a:pt x="551" y="1101"/>
                    </a:lnTo>
                    <a:lnTo>
                      <a:pt x="572" y="1047"/>
                    </a:lnTo>
                    <a:lnTo>
                      <a:pt x="597" y="993"/>
                    </a:lnTo>
                    <a:lnTo>
                      <a:pt x="626" y="939"/>
                    </a:lnTo>
                    <a:lnTo>
                      <a:pt x="659" y="887"/>
                    </a:lnTo>
                    <a:lnTo>
                      <a:pt x="697" y="837"/>
                    </a:lnTo>
                    <a:lnTo>
                      <a:pt x="736" y="788"/>
                    </a:lnTo>
                    <a:lnTo>
                      <a:pt x="779" y="743"/>
                    </a:lnTo>
                    <a:lnTo>
                      <a:pt x="824" y="700"/>
                    </a:lnTo>
                    <a:lnTo>
                      <a:pt x="872" y="661"/>
                    </a:lnTo>
                    <a:lnTo>
                      <a:pt x="920" y="625"/>
                    </a:lnTo>
                    <a:lnTo>
                      <a:pt x="970" y="593"/>
                    </a:lnTo>
                    <a:lnTo>
                      <a:pt x="1020" y="566"/>
                    </a:lnTo>
                    <a:lnTo>
                      <a:pt x="1071" y="545"/>
                    </a:lnTo>
                    <a:lnTo>
                      <a:pt x="1121" y="529"/>
                    </a:lnTo>
                    <a:lnTo>
                      <a:pt x="1171" y="519"/>
                    </a:lnTo>
                    <a:lnTo>
                      <a:pt x="1219" y="516"/>
                    </a:lnTo>
                    <a:lnTo>
                      <a:pt x="1237" y="513"/>
                    </a:lnTo>
                    <a:lnTo>
                      <a:pt x="1253" y="504"/>
                    </a:lnTo>
                    <a:lnTo>
                      <a:pt x="1266" y="492"/>
                    </a:lnTo>
                    <a:lnTo>
                      <a:pt x="1274" y="477"/>
                    </a:lnTo>
                    <a:lnTo>
                      <a:pt x="1277" y="459"/>
                    </a:lnTo>
                    <a:lnTo>
                      <a:pt x="1274" y="441"/>
                    </a:lnTo>
                    <a:lnTo>
                      <a:pt x="1266" y="425"/>
                    </a:lnTo>
                    <a:lnTo>
                      <a:pt x="1253" y="412"/>
                    </a:lnTo>
                    <a:lnTo>
                      <a:pt x="1237" y="404"/>
                    </a:lnTo>
                    <a:lnTo>
                      <a:pt x="1219" y="401"/>
                    </a:lnTo>
                    <a:close/>
                    <a:moveTo>
                      <a:pt x="1157" y="0"/>
                    </a:moveTo>
                    <a:lnTo>
                      <a:pt x="1607" y="0"/>
                    </a:lnTo>
                    <a:lnTo>
                      <a:pt x="1653" y="2"/>
                    </a:lnTo>
                    <a:lnTo>
                      <a:pt x="1697" y="11"/>
                    </a:lnTo>
                    <a:lnTo>
                      <a:pt x="1740" y="23"/>
                    </a:lnTo>
                    <a:lnTo>
                      <a:pt x="1780" y="37"/>
                    </a:lnTo>
                    <a:lnTo>
                      <a:pt x="1818" y="55"/>
                    </a:lnTo>
                    <a:lnTo>
                      <a:pt x="1852" y="75"/>
                    </a:lnTo>
                    <a:lnTo>
                      <a:pt x="1883" y="95"/>
                    </a:lnTo>
                    <a:lnTo>
                      <a:pt x="1910" y="115"/>
                    </a:lnTo>
                    <a:lnTo>
                      <a:pt x="2327" y="395"/>
                    </a:lnTo>
                    <a:lnTo>
                      <a:pt x="2387" y="444"/>
                    </a:lnTo>
                    <a:lnTo>
                      <a:pt x="2444" y="497"/>
                    </a:lnTo>
                    <a:lnTo>
                      <a:pt x="2497" y="553"/>
                    </a:lnTo>
                    <a:lnTo>
                      <a:pt x="2546" y="613"/>
                    </a:lnTo>
                    <a:lnTo>
                      <a:pt x="2590" y="675"/>
                    </a:lnTo>
                    <a:lnTo>
                      <a:pt x="2631" y="740"/>
                    </a:lnTo>
                    <a:lnTo>
                      <a:pt x="2667" y="809"/>
                    </a:lnTo>
                    <a:lnTo>
                      <a:pt x="2725" y="803"/>
                    </a:lnTo>
                    <a:lnTo>
                      <a:pt x="2783" y="802"/>
                    </a:lnTo>
                    <a:lnTo>
                      <a:pt x="2840" y="803"/>
                    </a:lnTo>
                    <a:lnTo>
                      <a:pt x="2897" y="809"/>
                    </a:lnTo>
                    <a:lnTo>
                      <a:pt x="2954" y="815"/>
                    </a:lnTo>
                    <a:lnTo>
                      <a:pt x="3008" y="826"/>
                    </a:lnTo>
                    <a:lnTo>
                      <a:pt x="3060" y="837"/>
                    </a:lnTo>
                    <a:lnTo>
                      <a:pt x="3111" y="851"/>
                    </a:lnTo>
                    <a:lnTo>
                      <a:pt x="3158" y="867"/>
                    </a:lnTo>
                    <a:lnTo>
                      <a:pt x="3201" y="885"/>
                    </a:lnTo>
                    <a:lnTo>
                      <a:pt x="3241" y="904"/>
                    </a:lnTo>
                    <a:lnTo>
                      <a:pt x="3275" y="924"/>
                    </a:lnTo>
                    <a:lnTo>
                      <a:pt x="3305" y="946"/>
                    </a:lnTo>
                    <a:lnTo>
                      <a:pt x="3329" y="968"/>
                    </a:lnTo>
                    <a:lnTo>
                      <a:pt x="3347" y="990"/>
                    </a:lnTo>
                    <a:lnTo>
                      <a:pt x="3358" y="1014"/>
                    </a:lnTo>
                    <a:lnTo>
                      <a:pt x="3362" y="1037"/>
                    </a:lnTo>
                    <a:lnTo>
                      <a:pt x="3362" y="2183"/>
                    </a:lnTo>
                    <a:lnTo>
                      <a:pt x="3361" y="2189"/>
                    </a:lnTo>
                    <a:lnTo>
                      <a:pt x="3360" y="2197"/>
                    </a:lnTo>
                    <a:lnTo>
                      <a:pt x="3358" y="2204"/>
                    </a:lnTo>
                    <a:lnTo>
                      <a:pt x="3355" y="2214"/>
                    </a:lnTo>
                    <a:lnTo>
                      <a:pt x="3348" y="2223"/>
                    </a:lnTo>
                    <a:lnTo>
                      <a:pt x="3341" y="2233"/>
                    </a:lnTo>
                    <a:lnTo>
                      <a:pt x="3331" y="2243"/>
                    </a:lnTo>
                    <a:lnTo>
                      <a:pt x="3318" y="2254"/>
                    </a:lnTo>
                    <a:lnTo>
                      <a:pt x="3303" y="2265"/>
                    </a:lnTo>
                    <a:lnTo>
                      <a:pt x="3285" y="2275"/>
                    </a:lnTo>
                    <a:lnTo>
                      <a:pt x="3262" y="2286"/>
                    </a:lnTo>
                    <a:lnTo>
                      <a:pt x="3236" y="2297"/>
                    </a:lnTo>
                    <a:lnTo>
                      <a:pt x="3206" y="2306"/>
                    </a:lnTo>
                    <a:lnTo>
                      <a:pt x="3172" y="2315"/>
                    </a:lnTo>
                    <a:lnTo>
                      <a:pt x="3132" y="2323"/>
                    </a:lnTo>
                    <a:lnTo>
                      <a:pt x="3088" y="2331"/>
                    </a:lnTo>
                    <a:lnTo>
                      <a:pt x="3039" y="2337"/>
                    </a:lnTo>
                    <a:lnTo>
                      <a:pt x="2984" y="2342"/>
                    </a:lnTo>
                    <a:lnTo>
                      <a:pt x="2924" y="2347"/>
                    </a:lnTo>
                    <a:lnTo>
                      <a:pt x="2856" y="2349"/>
                    </a:lnTo>
                    <a:lnTo>
                      <a:pt x="2783" y="2350"/>
                    </a:lnTo>
                    <a:lnTo>
                      <a:pt x="2711" y="2349"/>
                    </a:lnTo>
                    <a:lnTo>
                      <a:pt x="2642" y="2345"/>
                    </a:lnTo>
                    <a:lnTo>
                      <a:pt x="2575" y="2340"/>
                    </a:lnTo>
                    <a:lnTo>
                      <a:pt x="2513" y="2334"/>
                    </a:lnTo>
                    <a:lnTo>
                      <a:pt x="2454" y="2325"/>
                    </a:lnTo>
                    <a:lnTo>
                      <a:pt x="2401" y="2316"/>
                    </a:lnTo>
                    <a:lnTo>
                      <a:pt x="2354" y="2304"/>
                    </a:lnTo>
                    <a:lnTo>
                      <a:pt x="2313" y="2291"/>
                    </a:lnTo>
                    <a:lnTo>
                      <a:pt x="2271" y="2311"/>
                    </a:lnTo>
                    <a:lnTo>
                      <a:pt x="2228" y="2327"/>
                    </a:lnTo>
                    <a:lnTo>
                      <a:pt x="2183" y="2340"/>
                    </a:lnTo>
                    <a:lnTo>
                      <a:pt x="2136" y="2347"/>
                    </a:lnTo>
                    <a:lnTo>
                      <a:pt x="2087" y="2350"/>
                    </a:lnTo>
                    <a:lnTo>
                      <a:pt x="2037" y="2347"/>
                    </a:lnTo>
                    <a:lnTo>
                      <a:pt x="1986" y="2338"/>
                    </a:lnTo>
                    <a:lnTo>
                      <a:pt x="1939" y="2325"/>
                    </a:lnTo>
                    <a:lnTo>
                      <a:pt x="1893" y="2307"/>
                    </a:lnTo>
                    <a:lnTo>
                      <a:pt x="1850" y="2284"/>
                    </a:lnTo>
                    <a:lnTo>
                      <a:pt x="1810" y="2257"/>
                    </a:lnTo>
                    <a:lnTo>
                      <a:pt x="1772" y="2226"/>
                    </a:lnTo>
                    <a:lnTo>
                      <a:pt x="1739" y="2192"/>
                    </a:lnTo>
                    <a:lnTo>
                      <a:pt x="1709" y="2154"/>
                    </a:lnTo>
                    <a:lnTo>
                      <a:pt x="600" y="2154"/>
                    </a:lnTo>
                    <a:lnTo>
                      <a:pt x="552" y="2153"/>
                    </a:lnTo>
                    <a:lnTo>
                      <a:pt x="503" y="2146"/>
                    </a:lnTo>
                    <a:lnTo>
                      <a:pt x="456" y="2132"/>
                    </a:lnTo>
                    <a:lnTo>
                      <a:pt x="408" y="2111"/>
                    </a:lnTo>
                    <a:lnTo>
                      <a:pt x="362" y="2084"/>
                    </a:lnTo>
                    <a:lnTo>
                      <a:pt x="317" y="2050"/>
                    </a:lnTo>
                    <a:lnTo>
                      <a:pt x="274" y="2008"/>
                    </a:lnTo>
                    <a:lnTo>
                      <a:pt x="232" y="1962"/>
                    </a:lnTo>
                    <a:lnTo>
                      <a:pt x="192" y="1908"/>
                    </a:lnTo>
                    <a:lnTo>
                      <a:pt x="154" y="1850"/>
                    </a:lnTo>
                    <a:lnTo>
                      <a:pt x="118" y="1785"/>
                    </a:lnTo>
                    <a:lnTo>
                      <a:pt x="85" y="1714"/>
                    </a:lnTo>
                    <a:lnTo>
                      <a:pt x="57" y="1640"/>
                    </a:lnTo>
                    <a:lnTo>
                      <a:pt x="34" y="1567"/>
                    </a:lnTo>
                    <a:lnTo>
                      <a:pt x="18" y="1492"/>
                    </a:lnTo>
                    <a:lnTo>
                      <a:pt x="6" y="1417"/>
                    </a:lnTo>
                    <a:lnTo>
                      <a:pt x="0" y="1341"/>
                    </a:lnTo>
                    <a:lnTo>
                      <a:pt x="0" y="1265"/>
                    </a:lnTo>
                    <a:lnTo>
                      <a:pt x="4" y="1189"/>
                    </a:lnTo>
                    <a:lnTo>
                      <a:pt x="14" y="1115"/>
                    </a:lnTo>
                    <a:lnTo>
                      <a:pt x="28" y="1040"/>
                    </a:lnTo>
                    <a:lnTo>
                      <a:pt x="48" y="967"/>
                    </a:lnTo>
                    <a:lnTo>
                      <a:pt x="72" y="896"/>
                    </a:lnTo>
                    <a:lnTo>
                      <a:pt x="102" y="826"/>
                    </a:lnTo>
                    <a:lnTo>
                      <a:pt x="137" y="756"/>
                    </a:lnTo>
                    <a:lnTo>
                      <a:pt x="175" y="690"/>
                    </a:lnTo>
                    <a:lnTo>
                      <a:pt x="219" y="627"/>
                    </a:lnTo>
                    <a:lnTo>
                      <a:pt x="268" y="565"/>
                    </a:lnTo>
                    <a:lnTo>
                      <a:pt x="320" y="506"/>
                    </a:lnTo>
                    <a:lnTo>
                      <a:pt x="377" y="451"/>
                    </a:lnTo>
                    <a:lnTo>
                      <a:pt x="440" y="400"/>
                    </a:lnTo>
                    <a:lnTo>
                      <a:pt x="849" y="104"/>
                    </a:lnTo>
                    <a:lnTo>
                      <a:pt x="888" y="78"/>
                    </a:lnTo>
                    <a:lnTo>
                      <a:pt x="929" y="54"/>
                    </a:lnTo>
                    <a:lnTo>
                      <a:pt x="972" y="35"/>
                    </a:lnTo>
                    <a:lnTo>
                      <a:pt x="1016" y="20"/>
                    </a:lnTo>
                    <a:lnTo>
                      <a:pt x="1062" y="9"/>
                    </a:lnTo>
                    <a:lnTo>
                      <a:pt x="1109" y="2"/>
                    </a:lnTo>
                    <a:lnTo>
                      <a:pt x="11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ea typeface="Arial"/>
                  <a:sym typeface="Arial"/>
                </a:endParaRPr>
              </a:p>
            </p:txBody>
          </p:sp>
          <p:sp>
            <p:nvSpPr>
              <p:cNvPr id="226" name="Freeform 202"/>
              <p:cNvSpPr>
                <a:spLocks/>
              </p:cNvSpPr>
              <p:nvPr/>
            </p:nvSpPr>
            <p:spPr bwMode="auto">
              <a:xfrm>
                <a:off x="-938" y="313"/>
                <a:ext cx="128" cy="39"/>
              </a:xfrm>
              <a:custGeom>
                <a:avLst/>
                <a:gdLst>
                  <a:gd name="T0" fmla="*/ 752 w 1154"/>
                  <a:gd name="T1" fmla="*/ 0 h 354"/>
                  <a:gd name="T2" fmla="*/ 787 w 1154"/>
                  <a:gd name="T3" fmla="*/ 11 h 354"/>
                  <a:gd name="T4" fmla="*/ 807 w 1154"/>
                  <a:gd name="T5" fmla="*/ 39 h 354"/>
                  <a:gd name="T6" fmla="*/ 810 w 1154"/>
                  <a:gd name="T7" fmla="*/ 190 h 354"/>
                  <a:gd name="T8" fmla="*/ 860 w 1154"/>
                  <a:gd name="T9" fmla="*/ 223 h 354"/>
                  <a:gd name="T10" fmla="*/ 918 w 1154"/>
                  <a:gd name="T11" fmla="*/ 237 h 354"/>
                  <a:gd name="T12" fmla="*/ 977 w 1154"/>
                  <a:gd name="T13" fmla="*/ 231 h 354"/>
                  <a:gd name="T14" fmla="*/ 1032 w 1154"/>
                  <a:gd name="T15" fmla="*/ 208 h 354"/>
                  <a:gd name="T16" fmla="*/ 1067 w 1154"/>
                  <a:gd name="T17" fmla="*/ 179 h 354"/>
                  <a:gd name="T18" fmla="*/ 1096 w 1154"/>
                  <a:gd name="T19" fmla="*/ 172 h 354"/>
                  <a:gd name="T20" fmla="*/ 1124 w 1154"/>
                  <a:gd name="T21" fmla="*/ 179 h 354"/>
                  <a:gd name="T22" fmla="*/ 1147 w 1154"/>
                  <a:gd name="T23" fmla="*/ 201 h 354"/>
                  <a:gd name="T24" fmla="*/ 1154 w 1154"/>
                  <a:gd name="T25" fmla="*/ 229 h 354"/>
                  <a:gd name="T26" fmla="*/ 1147 w 1154"/>
                  <a:gd name="T27" fmla="*/ 258 h 354"/>
                  <a:gd name="T28" fmla="*/ 1108 w 1154"/>
                  <a:gd name="T29" fmla="*/ 295 h 354"/>
                  <a:gd name="T30" fmla="*/ 1044 w 1154"/>
                  <a:gd name="T31" fmla="*/ 332 h 354"/>
                  <a:gd name="T32" fmla="*/ 970 w 1154"/>
                  <a:gd name="T33" fmla="*/ 352 h 354"/>
                  <a:gd name="T34" fmla="*/ 892 w 1154"/>
                  <a:gd name="T35" fmla="*/ 351 h 354"/>
                  <a:gd name="T36" fmla="*/ 816 w 1154"/>
                  <a:gd name="T37" fmla="*/ 328 h 354"/>
                  <a:gd name="T38" fmla="*/ 748 w 1154"/>
                  <a:gd name="T39" fmla="*/ 287 h 354"/>
                  <a:gd name="T40" fmla="*/ 40 w 1154"/>
                  <a:gd name="T41" fmla="*/ 284 h 354"/>
                  <a:gd name="T42" fmla="*/ 11 w 1154"/>
                  <a:gd name="T43" fmla="*/ 263 h 354"/>
                  <a:gd name="T44" fmla="*/ 0 w 1154"/>
                  <a:gd name="T45" fmla="*/ 229 h 354"/>
                  <a:gd name="T46" fmla="*/ 11 w 1154"/>
                  <a:gd name="T47" fmla="*/ 195 h 354"/>
                  <a:gd name="T48" fmla="*/ 40 w 1154"/>
                  <a:gd name="T49" fmla="*/ 175 h 354"/>
                  <a:gd name="T50" fmla="*/ 694 w 1154"/>
                  <a:gd name="T51" fmla="*/ 172 h 354"/>
                  <a:gd name="T52" fmla="*/ 58 w 1154"/>
                  <a:gd name="T53" fmla="*/ 114 h 354"/>
                  <a:gd name="T54" fmla="*/ 23 w 1154"/>
                  <a:gd name="T55" fmla="*/ 104 h 354"/>
                  <a:gd name="T56" fmla="*/ 3 w 1154"/>
                  <a:gd name="T57" fmla="*/ 75 h 354"/>
                  <a:gd name="T58" fmla="*/ 3 w 1154"/>
                  <a:gd name="T59" fmla="*/ 39 h 354"/>
                  <a:gd name="T60" fmla="*/ 23 w 1154"/>
                  <a:gd name="T61" fmla="*/ 11 h 354"/>
                  <a:gd name="T62" fmla="*/ 58 w 1154"/>
                  <a:gd name="T63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4" h="354">
                    <a:moveTo>
                      <a:pt x="58" y="0"/>
                    </a:moveTo>
                    <a:lnTo>
                      <a:pt x="752" y="0"/>
                    </a:lnTo>
                    <a:lnTo>
                      <a:pt x="771" y="3"/>
                    </a:lnTo>
                    <a:lnTo>
                      <a:pt x="787" y="11"/>
                    </a:lnTo>
                    <a:lnTo>
                      <a:pt x="800" y="24"/>
                    </a:lnTo>
                    <a:lnTo>
                      <a:pt x="807" y="39"/>
                    </a:lnTo>
                    <a:lnTo>
                      <a:pt x="810" y="57"/>
                    </a:lnTo>
                    <a:lnTo>
                      <a:pt x="810" y="190"/>
                    </a:lnTo>
                    <a:lnTo>
                      <a:pt x="834" y="208"/>
                    </a:lnTo>
                    <a:lnTo>
                      <a:pt x="860" y="223"/>
                    </a:lnTo>
                    <a:lnTo>
                      <a:pt x="889" y="232"/>
                    </a:lnTo>
                    <a:lnTo>
                      <a:pt x="918" y="237"/>
                    </a:lnTo>
                    <a:lnTo>
                      <a:pt x="948" y="237"/>
                    </a:lnTo>
                    <a:lnTo>
                      <a:pt x="977" y="231"/>
                    </a:lnTo>
                    <a:lnTo>
                      <a:pt x="1006" y="222"/>
                    </a:lnTo>
                    <a:lnTo>
                      <a:pt x="1032" y="208"/>
                    </a:lnTo>
                    <a:lnTo>
                      <a:pt x="1055" y="189"/>
                    </a:lnTo>
                    <a:lnTo>
                      <a:pt x="1067" y="179"/>
                    </a:lnTo>
                    <a:lnTo>
                      <a:pt x="1081" y="174"/>
                    </a:lnTo>
                    <a:lnTo>
                      <a:pt x="1096" y="172"/>
                    </a:lnTo>
                    <a:lnTo>
                      <a:pt x="1110" y="174"/>
                    </a:lnTo>
                    <a:lnTo>
                      <a:pt x="1124" y="179"/>
                    </a:lnTo>
                    <a:lnTo>
                      <a:pt x="1137" y="189"/>
                    </a:lnTo>
                    <a:lnTo>
                      <a:pt x="1147" y="201"/>
                    </a:lnTo>
                    <a:lnTo>
                      <a:pt x="1152" y="214"/>
                    </a:lnTo>
                    <a:lnTo>
                      <a:pt x="1154" y="229"/>
                    </a:lnTo>
                    <a:lnTo>
                      <a:pt x="1152" y="244"/>
                    </a:lnTo>
                    <a:lnTo>
                      <a:pt x="1147" y="258"/>
                    </a:lnTo>
                    <a:lnTo>
                      <a:pt x="1137" y="270"/>
                    </a:lnTo>
                    <a:lnTo>
                      <a:pt x="1108" y="295"/>
                    </a:lnTo>
                    <a:lnTo>
                      <a:pt x="1077" y="315"/>
                    </a:lnTo>
                    <a:lnTo>
                      <a:pt x="1044" y="332"/>
                    </a:lnTo>
                    <a:lnTo>
                      <a:pt x="1008" y="344"/>
                    </a:lnTo>
                    <a:lnTo>
                      <a:pt x="970" y="352"/>
                    </a:lnTo>
                    <a:lnTo>
                      <a:pt x="932" y="354"/>
                    </a:lnTo>
                    <a:lnTo>
                      <a:pt x="892" y="351"/>
                    </a:lnTo>
                    <a:lnTo>
                      <a:pt x="853" y="342"/>
                    </a:lnTo>
                    <a:lnTo>
                      <a:pt x="816" y="328"/>
                    </a:lnTo>
                    <a:lnTo>
                      <a:pt x="780" y="310"/>
                    </a:lnTo>
                    <a:lnTo>
                      <a:pt x="748" y="287"/>
                    </a:lnTo>
                    <a:lnTo>
                      <a:pt x="58" y="287"/>
                    </a:lnTo>
                    <a:lnTo>
                      <a:pt x="40" y="284"/>
                    </a:lnTo>
                    <a:lnTo>
                      <a:pt x="23" y="275"/>
                    </a:lnTo>
                    <a:lnTo>
                      <a:pt x="11" y="263"/>
                    </a:lnTo>
                    <a:lnTo>
                      <a:pt x="3" y="247"/>
                    </a:lnTo>
                    <a:lnTo>
                      <a:pt x="0" y="229"/>
                    </a:lnTo>
                    <a:lnTo>
                      <a:pt x="3" y="211"/>
                    </a:lnTo>
                    <a:lnTo>
                      <a:pt x="11" y="195"/>
                    </a:lnTo>
                    <a:lnTo>
                      <a:pt x="23" y="182"/>
                    </a:lnTo>
                    <a:lnTo>
                      <a:pt x="40" y="175"/>
                    </a:lnTo>
                    <a:lnTo>
                      <a:pt x="58" y="172"/>
                    </a:lnTo>
                    <a:lnTo>
                      <a:pt x="694" y="172"/>
                    </a:lnTo>
                    <a:lnTo>
                      <a:pt x="694" y="114"/>
                    </a:lnTo>
                    <a:lnTo>
                      <a:pt x="58" y="114"/>
                    </a:lnTo>
                    <a:lnTo>
                      <a:pt x="40" y="112"/>
                    </a:lnTo>
                    <a:lnTo>
                      <a:pt x="23" y="104"/>
                    </a:lnTo>
                    <a:lnTo>
                      <a:pt x="11" y="91"/>
                    </a:lnTo>
                    <a:lnTo>
                      <a:pt x="3" y="75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4"/>
                    </a:lnTo>
                    <a:lnTo>
                      <a:pt x="23" y="11"/>
                    </a:lnTo>
                    <a:lnTo>
                      <a:pt x="40" y="3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ea typeface="Arial"/>
                  <a:sym typeface="Arial"/>
                </a:endParaRPr>
              </a:p>
            </p:txBody>
          </p:sp>
          <p:sp>
            <p:nvSpPr>
              <p:cNvPr id="227" name="Freeform 203"/>
              <p:cNvSpPr>
                <a:spLocks/>
              </p:cNvSpPr>
              <p:nvPr/>
            </p:nvSpPr>
            <p:spPr bwMode="auto">
              <a:xfrm>
                <a:off x="-964" y="230"/>
                <a:ext cx="132" cy="76"/>
              </a:xfrm>
              <a:custGeom>
                <a:avLst/>
                <a:gdLst>
                  <a:gd name="T0" fmla="*/ 333 w 1191"/>
                  <a:gd name="T1" fmla="*/ 1 h 687"/>
                  <a:gd name="T2" fmla="*/ 431 w 1191"/>
                  <a:gd name="T3" fmla="*/ 19 h 687"/>
                  <a:gd name="T4" fmla="*/ 519 w 1191"/>
                  <a:gd name="T5" fmla="*/ 60 h 687"/>
                  <a:gd name="T6" fmla="*/ 574 w 1191"/>
                  <a:gd name="T7" fmla="*/ 96 h 687"/>
                  <a:gd name="T8" fmla="*/ 603 w 1191"/>
                  <a:gd name="T9" fmla="*/ 99 h 687"/>
                  <a:gd name="T10" fmla="*/ 631 w 1191"/>
                  <a:gd name="T11" fmla="*/ 87 h 687"/>
                  <a:gd name="T12" fmla="*/ 714 w 1191"/>
                  <a:gd name="T13" fmla="*/ 36 h 687"/>
                  <a:gd name="T14" fmla="*/ 808 w 1191"/>
                  <a:gd name="T15" fmla="*/ 7 h 687"/>
                  <a:gd name="T16" fmla="*/ 910 w 1191"/>
                  <a:gd name="T17" fmla="*/ 0 h 687"/>
                  <a:gd name="T18" fmla="*/ 1019 w 1191"/>
                  <a:gd name="T19" fmla="*/ 16 h 687"/>
                  <a:gd name="T20" fmla="*/ 1104 w 1191"/>
                  <a:gd name="T21" fmla="*/ 44 h 687"/>
                  <a:gd name="T22" fmla="*/ 1150 w 1191"/>
                  <a:gd name="T23" fmla="*/ 80 h 687"/>
                  <a:gd name="T24" fmla="*/ 1180 w 1191"/>
                  <a:gd name="T25" fmla="*/ 129 h 687"/>
                  <a:gd name="T26" fmla="*/ 1191 w 1191"/>
                  <a:gd name="T27" fmla="*/ 187 h 687"/>
                  <a:gd name="T28" fmla="*/ 1181 w 1191"/>
                  <a:gd name="T29" fmla="*/ 246 h 687"/>
                  <a:gd name="T30" fmla="*/ 1151 w 1191"/>
                  <a:gd name="T31" fmla="*/ 298 h 687"/>
                  <a:gd name="T32" fmla="*/ 1112 w 1191"/>
                  <a:gd name="T33" fmla="*/ 336 h 687"/>
                  <a:gd name="T34" fmla="*/ 1078 w 1191"/>
                  <a:gd name="T35" fmla="*/ 383 h 687"/>
                  <a:gd name="T36" fmla="*/ 1043 w 1191"/>
                  <a:gd name="T37" fmla="*/ 440 h 687"/>
                  <a:gd name="T38" fmla="*/ 1013 w 1191"/>
                  <a:gd name="T39" fmla="*/ 500 h 687"/>
                  <a:gd name="T40" fmla="*/ 990 w 1191"/>
                  <a:gd name="T41" fmla="*/ 553 h 687"/>
                  <a:gd name="T42" fmla="*/ 969 w 1191"/>
                  <a:gd name="T43" fmla="*/ 602 h 687"/>
                  <a:gd name="T44" fmla="*/ 932 w 1191"/>
                  <a:gd name="T45" fmla="*/ 648 h 687"/>
                  <a:gd name="T46" fmla="*/ 881 w 1191"/>
                  <a:gd name="T47" fmla="*/ 678 h 687"/>
                  <a:gd name="T48" fmla="*/ 823 w 1191"/>
                  <a:gd name="T49" fmla="*/ 687 h 687"/>
                  <a:gd name="T50" fmla="*/ 363 w 1191"/>
                  <a:gd name="T51" fmla="*/ 685 h 687"/>
                  <a:gd name="T52" fmla="*/ 308 w 1191"/>
                  <a:gd name="T53" fmla="*/ 665 h 687"/>
                  <a:gd name="T54" fmla="*/ 264 w 1191"/>
                  <a:gd name="T55" fmla="*/ 626 h 687"/>
                  <a:gd name="T56" fmla="*/ 235 w 1191"/>
                  <a:gd name="T57" fmla="*/ 574 h 687"/>
                  <a:gd name="T58" fmla="*/ 220 w 1191"/>
                  <a:gd name="T59" fmla="*/ 542 h 687"/>
                  <a:gd name="T60" fmla="*/ 196 w 1191"/>
                  <a:gd name="T61" fmla="*/ 499 h 687"/>
                  <a:gd name="T62" fmla="*/ 165 w 1191"/>
                  <a:gd name="T63" fmla="*/ 449 h 687"/>
                  <a:gd name="T64" fmla="*/ 130 w 1191"/>
                  <a:gd name="T65" fmla="*/ 399 h 687"/>
                  <a:gd name="T66" fmla="*/ 94 w 1191"/>
                  <a:gd name="T67" fmla="*/ 353 h 687"/>
                  <a:gd name="T68" fmla="*/ 61 w 1191"/>
                  <a:gd name="T69" fmla="*/ 320 h 687"/>
                  <a:gd name="T70" fmla="*/ 22 w 1191"/>
                  <a:gd name="T71" fmla="*/ 273 h 687"/>
                  <a:gd name="T72" fmla="*/ 2 w 1191"/>
                  <a:gd name="T73" fmla="*/ 217 h 687"/>
                  <a:gd name="T74" fmla="*/ 2 w 1191"/>
                  <a:gd name="T75" fmla="*/ 157 h 687"/>
                  <a:gd name="T76" fmla="*/ 23 w 1191"/>
                  <a:gd name="T77" fmla="*/ 103 h 687"/>
                  <a:gd name="T78" fmla="*/ 62 w 1191"/>
                  <a:gd name="T79" fmla="*/ 60 h 687"/>
                  <a:gd name="T80" fmla="*/ 114 w 1191"/>
                  <a:gd name="T81" fmla="*/ 32 h 687"/>
                  <a:gd name="T82" fmla="*/ 226 w 1191"/>
                  <a:gd name="T83" fmla="*/ 5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91" h="687">
                    <a:moveTo>
                      <a:pt x="280" y="0"/>
                    </a:moveTo>
                    <a:lnTo>
                      <a:pt x="333" y="1"/>
                    </a:lnTo>
                    <a:lnTo>
                      <a:pt x="382" y="7"/>
                    </a:lnTo>
                    <a:lnTo>
                      <a:pt x="431" y="19"/>
                    </a:lnTo>
                    <a:lnTo>
                      <a:pt x="476" y="36"/>
                    </a:lnTo>
                    <a:lnTo>
                      <a:pt x="519" y="60"/>
                    </a:lnTo>
                    <a:lnTo>
                      <a:pt x="560" y="87"/>
                    </a:lnTo>
                    <a:lnTo>
                      <a:pt x="574" y="96"/>
                    </a:lnTo>
                    <a:lnTo>
                      <a:pt x="588" y="99"/>
                    </a:lnTo>
                    <a:lnTo>
                      <a:pt x="603" y="99"/>
                    </a:lnTo>
                    <a:lnTo>
                      <a:pt x="617" y="96"/>
                    </a:lnTo>
                    <a:lnTo>
                      <a:pt x="631" y="87"/>
                    </a:lnTo>
                    <a:lnTo>
                      <a:pt x="671" y="60"/>
                    </a:lnTo>
                    <a:lnTo>
                      <a:pt x="714" y="36"/>
                    </a:lnTo>
                    <a:lnTo>
                      <a:pt x="760" y="19"/>
                    </a:lnTo>
                    <a:lnTo>
                      <a:pt x="808" y="7"/>
                    </a:lnTo>
                    <a:lnTo>
                      <a:pt x="857" y="1"/>
                    </a:lnTo>
                    <a:lnTo>
                      <a:pt x="910" y="0"/>
                    </a:lnTo>
                    <a:lnTo>
                      <a:pt x="964" y="5"/>
                    </a:lnTo>
                    <a:lnTo>
                      <a:pt x="1019" y="16"/>
                    </a:lnTo>
                    <a:lnTo>
                      <a:pt x="1077" y="32"/>
                    </a:lnTo>
                    <a:lnTo>
                      <a:pt x="1104" y="44"/>
                    </a:lnTo>
                    <a:lnTo>
                      <a:pt x="1128" y="60"/>
                    </a:lnTo>
                    <a:lnTo>
                      <a:pt x="1150" y="80"/>
                    </a:lnTo>
                    <a:lnTo>
                      <a:pt x="1167" y="103"/>
                    </a:lnTo>
                    <a:lnTo>
                      <a:pt x="1180" y="129"/>
                    </a:lnTo>
                    <a:lnTo>
                      <a:pt x="1187" y="157"/>
                    </a:lnTo>
                    <a:lnTo>
                      <a:pt x="1191" y="187"/>
                    </a:lnTo>
                    <a:lnTo>
                      <a:pt x="1188" y="217"/>
                    </a:lnTo>
                    <a:lnTo>
                      <a:pt x="1181" y="246"/>
                    </a:lnTo>
                    <a:lnTo>
                      <a:pt x="1168" y="273"/>
                    </a:lnTo>
                    <a:lnTo>
                      <a:pt x="1151" y="298"/>
                    </a:lnTo>
                    <a:lnTo>
                      <a:pt x="1129" y="320"/>
                    </a:lnTo>
                    <a:lnTo>
                      <a:pt x="1112" y="336"/>
                    </a:lnTo>
                    <a:lnTo>
                      <a:pt x="1095" y="357"/>
                    </a:lnTo>
                    <a:lnTo>
                      <a:pt x="1078" y="383"/>
                    </a:lnTo>
                    <a:lnTo>
                      <a:pt x="1059" y="411"/>
                    </a:lnTo>
                    <a:lnTo>
                      <a:pt x="1043" y="440"/>
                    </a:lnTo>
                    <a:lnTo>
                      <a:pt x="1027" y="470"/>
                    </a:lnTo>
                    <a:lnTo>
                      <a:pt x="1013" y="500"/>
                    </a:lnTo>
                    <a:lnTo>
                      <a:pt x="1000" y="528"/>
                    </a:lnTo>
                    <a:lnTo>
                      <a:pt x="990" y="553"/>
                    </a:lnTo>
                    <a:lnTo>
                      <a:pt x="981" y="574"/>
                    </a:lnTo>
                    <a:lnTo>
                      <a:pt x="969" y="602"/>
                    </a:lnTo>
                    <a:lnTo>
                      <a:pt x="952" y="626"/>
                    </a:lnTo>
                    <a:lnTo>
                      <a:pt x="932" y="648"/>
                    </a:lnTo>
                    <a:lnTo>
                      <a:pt x="908" y="665"/>
                    </a:lnTo>
                    <a:lnTo>
                      <a:pt x="881" y="678"/>
                    </a:lnTo>
                    <a:lnTo>
                      <a:pt x="853" y="685"/>
                    </a:lnTo>
                    <a:lnTo>
                      <a:pt x="823" y="687"/>
                    </a:lnTo>
                    <a:lnTo>
                      <a:pt x="393" y="687"/>
                    </a:lnTo>
                    <a:lnTo>
                      <a:pt x="363" y="685"/>
                    </a:lnTo>
                    <a:lnTo>
                      <a:pt x="335" y="678"/>
                    </a:lnTo>
                    <a:lnTo>
                      <a:pt x="308" y="665"/>
                    </a:lnTo>
                    <a:lnTo>
                      <a:pt x="284" y="648"/>
                    </a:lnTo>
                    <a:lnTo>
                      <a:pt x="264" y="626"/>
                    </a:lnTo>
                    <a:lnTo>
                      <a:pt x="247" y="602"/>
                    </a:lnTo>
                    <a:lnTo>
                      <a:pt x="235" y="574"/>
                    </a:lnTo>
                    <a:lnTo>
                      <a:pt x="229" y="561"/>
                    </a:lnTo>
                    <a:lnTo>
                      <a:pt x="220" y="542"/>
                    </a:lnTo>
                    <a:lnTo>
                      <a:pt x="209" y="522"/>
                    </a:lnTo>
                    <a:lnTo>
                      <a:pt x="196" y="499"/>
                    </a:lnTo>
                    <a:lnTo>
                      <a:pt x="181" y="474"/>
                    </a:lnTo>
                    <a:lnTo>
                      <a:pt x="165" y="449"/>
                    </a:lnTo>
                    <a:lnTo>
                      <a:pt x="148" y="423"/>
                    </a:lnTo>
                    <a:lnTo>
                      <a:pt x="130" y="399"/>
                    </a:lnTo>
                    <a:lnTo>
                      <a:pt x="113" y="375"/>
                    </a:lnTo>
                    <a:lnTo>
                      <a:pt x="94" y="353"/>
                    </a:lnTo>
                    <a:lnTo>
                      <a:pt x="77" y="335"/>
                    </a:lnTo>
                    <a:lnTo>
                      <a:pt x="61" y="320"/>
                    </a:lnTo>
                    <a:lnTo>
                      <a:pt x="39" y="298"/>
                    </a:lnTo>
                    <a:lnTo>
                      <a:pt x="22" y="273"/>
                    </a:lnTo>
                    <a:lnTo>
                      <a:pt x="9" y="246"/>
                    </a:lnTo>
                    <a:lnTo>
                      <a:pt x="2" y="217"/>
                    </a:lnTo>
                    <a:lnTo>
                      <a:pt x="0" y="187"/>
                    </a:lnTo>
                    <a:lnTo>
                      <a:pt x="2" y="157"/>
                    </a:lnTo>
                    <a:lnTo>
                      <a:pt x="10" y="129"/>
                    </a:lnTo>
                    <a:lnTo>
                      <a:pt x="23" y="103"/>
                    </a:lnTo>
                    <a:lnTo>
                      <a:pt x="40" y="80"/>
                    </a:lnTo>
                    <a:lnTo>
                      <a:pt x="62" y="60"/>
                    </a:lnTo>
                    <a:lnTo>
                      <a:pt x="87" y="44"/>
                    </a:lnTo>
                    <a:lnTo>
                      <a:pt x="114" y="32"/>
                    </a:lnTo>
                    <a:lnTo>
                      <a:pt x="171" y="16"/>
                    </a:lnTo>
                    <a:lnTo>
                      <a:pt x="226" y="5"/>
                    </a:lnTo>
                    <a:lnTo>
                      <a:pt x="2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ea typeface="Arial"/>
                  <a:sym typeface="Arial"/>
                </a:endParaRPr>
              </a:p>
            </p:txBody>
          </p:sp>
        </p:grpSp>
        <p:cxnSp>
          <p:nvCxnSpPr>
            <p:cNvPr id="217" name="Straight Connector 10">
              <a:extLst/>
            </p:cNvPr>
            <p:cNvCxnSpPr/>
            <p:nvPr/>
          </p:nvCxnSpPr>
          <p:spPr>
            <a:xfrm>
              <a:off x="10021453" y="5598462"/>
              <a:ext cx="0" cy="900000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8" name="TextBox 150"/>
            <p:cNvSpPr txBox="1">
              <a:spLocks noChangeArrowheads="1"/>
            </p:cNvSpPr>
            <p:nvPr/>
          </p:nvSpPr>
          <p:spPr bwMode="auto">
            <a:xfrm>
              <a:off x="8784101" y="6046473"/>
              <a:ext cx="1117506" cy="233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smtClean="0">
                  <a:solidFill>
                    <a:schemeClr val="tx1"/>
                  </a:solidFill>
                  <a:latin typeface="+mn-lt"/>
                </a:rPr>
                <a:t>114,6 </a:t>
              </a:r>
              <a:r>
                <a:rPr lang="uk-UA" altLang="uk-UA" sz="1100" dirty="0" smtClean="0">
                  <a:solidFill>
                    <a:schemeClr val="tx1"/>
                  </a:solidFill>
                  <a:latin typeface="+mn-lt"/>
                </a:rPr>
                <a:t>млн </a:t>
              </a:r>
              <a:r>
                <a:rPr lang="uk-UA" altLang="uk-UA" sz="1100" dirty="0">
                  <a:solidFill>
                    <a:schemeClr val="tx1"/>
                  </a:solidFill>
                  <a:latin typeface="+mn-lt"/>
                </a:rPr>
                <a:t>грн</a:t>
              </a:r>
            </a:p>
          </p:txBody>
        </p:sp>
        <p:sp>
          <p:nvSpPr>
            <p:cNvPr id="219" name="TextBox 151"/>
            <p:cNvSpPr txBox="1">
              <a:spLocks noChangeArrowheads="1"/>
            </p:cNvSpPr>
            <p:nvPr/>
          </p:nvSpPr>
          <p:spPr bwMode="auto">
            <a:xfrm>
              <a:off x="10014220" y="5741429"/>
              <a:ext cx="1076162" cy="1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smtClean="0">
                  <a:latin typeface="+mn-lt"/>
                </a:rPr>
                <a:t>4,5 </a:t>
              </a:r>
              <a:r>
                <a:rPr lang="uk-UA" altLang="uk-UA" sz="1100" dirty="0" smtClean="0">
                  <a:latin typeface="+mn-lt"/>
                </a:rPr>
                <a:t>млн грн</a:t>
              </a:r>
              <a:endParaRPr lang="uk-UA" altLang="uk-UA" sz="1100" dirty="0">
                <a:latin typeface="+mn-lt"/>
              </a:endParaRPr>
            </a:p>
          </p:txBody>
        </p:sp>
        <p:sp>
          <p:nvSpPr>
            <p:cNvPr id="220" name="TextBox 152"/>
            <p:cNvSpPr txBox="1">
              <a:spLocks noChangeArrowheads="1"/>
            </p:cNvSpPr>
            <p:nvPr/>
          </p:nvSpPr>
          <p:spPr bwMode="auto">
            <a:xfrm>
              <a:off x="10014220" y="6326983"/>
              <a:ext cx="1097352" cy="1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dirty="0" smtClean="0">
                  <a:latin typeface="+mn-lt"/>
                </a:rPr>
                <a:t>4,5 </a:t>
              </a:r>
              <a:r>
                <a:rPr lang="uk-UA" altLang="uk-UA" sz="1100" dirty="0">
                  <a:latin typeface="+mn-lt"/>
                </a:rPr>
                <a:t>млн грн</a:t>
              </a:r>
            </a:p>
          </p:txBody>
        </p:sp>
        <p:sp>
          <p:nvSpPr>
            <p:cNvPr id="221" name="TextBox 124"/>
            <p:cNvSpPr txBox="1">
              <a:spLocks noChangeArrowheads="1"/>
            </p:cNvSpPr>
            <p:nvPr/>
          </p:nvSpPr>
          <p:spPr bwMode="auto">
            <a:xfrm>
              <a:off x="9215720" y="5198921"/>
              <a:ext cx="916789" cy="348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0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 b="1" dirty="0">
                  <a:solidFill>
                    <a:srgbClr val="FFC000"/>
                  </a:solidFill>
                  <a:latin typeface="+mn-lt"/>
                </a:rPr>
                <a:t>ВАРТІСТЬ</a:t>
              </a:r>
            </a:p>
            <a:p>
              <a:pPr eaLnBrk="1" hangingPunct="1">
                <a:lnSpc>
                  <a:spcPts val="10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000" dirty="0" smtClean="0">
                  <a:solidFill>
                    <a:srgbClr val="FFC000"/>
                  </a:solidFill>
                  <a:latin typeface="+mn-lt"/>
                </a:rPr>
                <a:t>1 проєкту</a:t>
              </a:r>
              <a:endParaRPr lang="uk-UA" altLang="uk-UA" sz="1000" dirty="0">
                <a:solidFill>
                  <a:srgbClr val="FFC000"/>
                </a:solidFill>
                <a:latin typeface="+mn-lt"/>
              </a:endParaRPr>
            </a:p>
          </p:txBody>
        </p:sp>
        <p:cxnSp>
          <p:nvCxnSpPr>
            <p:cNvPr id="222" name="Straight Connector 8">
              <a:extLst/>
            </p:cNvPr>
            <p:cNvCxnSpPr/>
            <p:nvPr/>
          </p:nvCxnSpPr>
          <p:spPr>
            <a:xfrm>
              <a:off x="9268768" y="6592447"/>
              <a:ext cx="1908000" cy="14218"/>
            </a:xfrm>
            <a:prstGeom prst="line">
              <a:avLst/>
            </a:prstGeom>
            <a:ln>
              <a:solidFill>
                <a:srgbClr val="F2AD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Freeform 24"/>
            <p:cNvSpPr>
              <a:spLocks/>
            </p:cNvSpPr>
            <p:nvPr/>
          </p:nvSpPr>
          <p:spPr bwMode="auto">
            <a:xfrm>
              <a:off x="9100566" y="6568681"/>
              <a:ext cx="274894" cy="273592"/>
            </a:xfrm>
            <a:custGeom>
              <a:avLst/>
              <a:gdLst>
                <a:gd name="T0" fmla="*/ 2147483646 w 3282"/>
                <a:gd name="T1" fmla="*/ 2147483646 h 3012"/>
                <a:gd name="T2" fmla="*/ 2147483646 w 3282"/>
                <a:gd name="T3" fmla="*/ 2147483646 h 3012"/>
                <a:gd name="T4" fmla="*/ 2147483646 w 3282"/>
                <a:gd name="T5" fmla="*/ 2147483646 h 3012"/>
                <a:gd name="T6" fmla="*/ 2147483646 w 3282"/>
                <a:gd name="T7" fmla="*/ 2147483646 h 3012"/>
                <a:gd name="T8" fmla="*/ 2147483646 w 3282"/>
                <a:gd name="T9" fmla="*/ 2147483646 h 3012"/>
                <a:gd name="T10" fmla="*/ 2147483646 w 3282"/>
                <a:gd name="T11" fmla="*/ 2147483646 h 3012"/>
                <a:gd name="T12" fmla="*/ 2147483646 w 3282"/>
                <a:gd name="T13" fmla="*/ 2147483646 h 3012"/>
                <a:gd name="T14" fmla="*/ 2147483646 w 3282"/>
                <a:gd name="T15" fmla="*/ 2147483646 h 3012"/>
                <a:gd name="T16" fmla="*/ 2147483646 w 3282"/>
                <a:gd name="T17" fmla="*/ 2147483646 h 3012"/>
                <a:gd name="T18" fmla="*/ 2147483646 w 3282"/>
                <a:gd name="T19" fmla="*/ 2147483646 h 3012"/>
                <a:gd name="T20" fmla="*/ 2147483646 w 3282"/>
                <a:gd name="T21" fmla="*/ 2147483646 h 3012"/>
                <a:gd name="T22" fmla="*/ 2147483646 w 3282"/>
                <a:gd name="T23" fmla="*/ 2147483646 h 3012"/>
                <a:gd name="T24" fmla="*/ 2147483646 w 3282"/>
                <a:gd name="T25" fmla="*/ 2147483646 h 3012"/>
                <a:gd name="T26" fmla="*/ 2147483646 w 3282"/>
                <a:gd name="T27" fmla="*/ 2147483646 h 3012"/>
                <a:gd name="T28" fmla="*/ 2147483646 w 3282"/>
                <a:gd name="T29" fmla="*/ 2147483646 h 3012"/>
                <a:gd name="T30" fmla="*/ 2147483646 w 3282"/>
                <a:gd name="T31" fmla="*/ 2147483646 h 3012"/>
                <a:gd name="T32" fmla="*/ 2147483646 w 3282"/>
                <a:gd name="T33" fmla="*/ 2147483646 h 3012"/>
                <a:gd name="T34" fmla="*/ 2147483646 w 3282"/>
                <a:gd name="T35" fmla="*/ 2147483646 h 3012"/>
                <a:gd name="T36" fmla="*/ 2147483646 w 3282"/>
                <a:gd name="T37" fmla="*/ 2147483646 h 3012"/>
                <a:gd name="T38" fmla="*/ 2147483646 w 3282"/>
                <a:gd name="T39" fmla="*/ 2147483646 h 3012"/>
                <a:gd name="T40" fmla="*/ 2147483646 w 3282"/>
                <a:gd name="T41" fmla="*/ 2147483646 h 3012"/>
                <a:gd name="T42" fmla="*/ 2147483646 w 3282"/>
                <a:gd name="T43" fmla="*/ 2147483646 h 3012"/>
                <a:gd name="T44" fmla="*/ 2147483646 w 3282"/>
                <a:gd name="T45" fmla="*/ 2147483646 h 3012"/>
                <a:gd name="T46" fmla="*/ 2147483646 w 3282"/>
                <a:gd name="T47" fmla="*/ 2147483646 h 3012"/>
                <a:gd name="T48" fmla="*/ 2147483646 w 3282"/>
                <a:gd name="T49" fmla="*/ 2147483646 h 3012"/>
                <a:gd name="T50" fmla="*/ 2147483646 w 3282"/>
                <a:gd name="T51" fmla="*/ 2147483646 h 3012"/>
                <a:gd name="T52" fmla="*/ 2147483646 w 3282"/>
                <a:gd name="T53" fmla="*/ 2147483646 h 3012"/>
                <a:gd name="T54" fmla="*/ 2147483646 w 3282"/>
                <a:gd name="T55" fmla="*/ 2147483646 h 3012"/>
                <a:gd name="T56" fmla="*/ 2147483646 w 3282"/>
                <a:gd name="T57" fmla="*/ 2147483646 h 3012"/>
                <a:gd name="T58" fmla="*/ 2147483646 w 3282"/>
                <a:gd name="T59" fmla="*/ 2147483646 h 3012"/>
                <a:gd name="T60" fmla="*/ 2147483646 w 3282"/>
                <a:gd name="T61" fmla="*/ 2147483646 h 3012"/>
                <a:gd name="T62" fmla="*/ 2147483646 w 3282"/>
                <a:gd name="T63" fmla="*/ 2147483646 h 3012"/>
                <a:gd name="T64" fmla="*/ 2147483646 w 3282"/>
                <a:gd name="T65" fmla="*/ 2147483646 h 3012"/>
                <a:gd name="T66" fmla="*/ 2147483646 w 3282"/>
                <a:gd name="T67" fmla="*/ 2147483646 h 3012"/>
                <a:gd name="T68" fmla="*/ 2147483646 w 3282"/>
                <a:gd name="T69" fmla="*/ 2147483646 h 3012"/>
                <a:gd name="T70" fmla="*/ 2147483646 w 3282"/>
                <a:gd name="T71" fmla="*/ 2147483646 h 3012"/>
                <a:gd name="T72" fmla="*/ 2147483646 w 3282"/>
                <a:gd name="T73" fmla="*/ 2147483646 h 3012"/>
                <a:gd name="T74" fmla="*/ 2147483646 w 3282"/>
                <a:gd name="T75" fmla="*/ 2147483646 h 3012"/>
                <a:gd name="T76" fmla="*/ 2147483646 w 3282"/>
                <a:gd name="T77" fmla="*/ 2147483646 h 3012"/>
                <a:gd name="T78" fmla="*/ 0 w 3282"/>
                <a:gd name="T79" fmla="*/ 2147483646 h 3012"/>
                <a:gd name="T80" fmla="*/ 2147483646 w 3282"/>
                <a:gd name="T81" fmla="*/ 2147483646 h 3012"/>
                <a:gd name="T82" fmla="*/ 2147483646 w 3282"/>
                <a:gd name="T83" fmla="*/ 2147483646 h 3012"/>
                <a:gd name="T84" fmla="*/ 2147483646 w 3282"/>
                <a:gd name="T85" fmla="*/ 2147483646 h 3012"/>
                <a:gd name="T86" fmla="*/ 2147483646 w 3282"/>
                <a:gd name="T87" fmla="*/ 2147483646 h 3012"/>
                <a:gd name="T88" fmla="*/ 2147483646 w 3282"/>
                <a:gd name="T89" fmla="*/ 2147483646 h 3012"/>
                <a:gd name="T90" fmla="*/ 2147483646 w 3282"/>
                <a:gd name="T91" fmla="*/ 2147483646 h 3012"/>
                <a:gd name="T92" fmla="*/ 2147483646 w 3282"/>
                <a:gd name="T93" fmla="*/ 2147483646 h 3012"/>
                <a:gd name="T94" fmla="*/ 2147483646 w 3282"/>
                <a:gd name="T95" fmla="*/ 2147483646 h 3012"/>
                <a:gd name="T96" fmla="*/ 2147483646 w 3282"/>
                <a:gd name="T97" fmla="*/ 2147483646 h 3012"/>
                <a:gd name="T98" fmla="*/ 2147483646 w 3282"/>
                <a:gd name="T99" fmla="*/ 2147483646 h 3012"/>
                <a:gd name="T100" fmla="*/ 2147483646 w 3282"/>
                <a:gd name="T101" fmla="*/ 2147483646 h 3012"/>
                <a:gd name="T102" fmla="*/ 2147483646 w 3282"/>
                <a:gd name="T103" fmla="*/ 2147483646 h 3012"/>
                <a:gd name="T104" fmla="*/ 2147483646 w 3282"/>
                <a:gd name="T105" fmla="*/ 2147483646 h 3012"/>
                <a:gd name="T106" fmla="*/ 2147483646 w 3282"/>
                <a:gd name="T107" fmla="*/ 2147483646 h 3012"/>
                <a:gd name="T108" fmla="*/ 2147483646 w 3282"/>
                <a:gd name="T109" fmla="*/ 2147483646 h 301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282"/>
                <a:gd name="T166" fmla="*/ 0 h 3012"/>
                <a:gd name="T167" fmla="*/ 3282 w 3282"/>
                <a:gd name="T168" fmla="*/ 3012 h 301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282" h="3012">
                  <a:moveTo>
                    <a:pt x="1642" y="0"/>
                  </a:moveTo>
                  <a:lnTo>
                    <a:pt x="1692" y="3"/>
                  </a:lnTo>
                  <a:lnTo>
                    <a:pt x="1741" y="11"/>
                  </a:lnTo>
                  <a:lnTo>
                    <a:pt x="1787" y="26"/>
                  </a:lnTo>
                  <a:lnTo>
                    <a:pt x="1832" y="44"/>
                  </a:lnTo>
                  <a:lnTo>
                    <a:pt x="1873" y="67"/>
                  </a:lnTo>
                  <a:lnTo>
                    <a:pt x="1911" y="95"/>
                  </a:lnTo>
                  <a:lnTo>
                    <a:pt x="1946" y="127"/>
                  </a:lnTo>
                  <a:lnTo>
                    <a:pt x="1978" y="161"/>
                  </a:lnTo>
                  <a:lnTo>
                    <a:pt x="2005" y="200"/>
                  </a:lnTo>
                  <a:lnTo>
                    <a:pt x="2029" y="242"/>
                  </a:lnTo>
                  <a:lnTo>
                    <a:pt x="2047" y="286"/>
                  </a:lnTo>
                  <a:lnTo>
                    <a:pt x="2061" y="332"/>
                  </a:lnTo>
                  <a:lnTo>
                    <a:pt x="2070" y="381"/>
                  </a:lnTo>
                  <a:lnTo>
                    <a:pt x="2073" y="431"/>
                  </a:lnTo>
                  <a:lnTo>
                    <a:pt x="2070" y="478"/>
                  </a:lnTo>
                  <a:lnTo>
                    <a:pt x="2062" y="523"/>
                  </a:lnTo>
                  <a:lnTo>
                    <a:pt x="2050" y="567"/>
                  </a:lnTo>
                  <a:lnTo>
                    <a:pt x="2034" y="608"/>
                  </a:lnTo>
                  <a:lnTo>
                    <a:pt x="2013" y="648"/>
                  </a:lnTo>
                  <a:lnTo>
                    <a:pt x="1989" y="685"/>
                  </a:lnTo>
                  <a:lnTo>
                    <a:pt x="1961" y="720"/>
                  </a:lnTo>
                  <a:lnTo>
                    <a:pt x="2023" y="720"/>
                  </a:lnTo>
                  <a:lnTo>
                    <a:pt x="2056" y="723"/>
                  </a:lnTo>
                  <a:lnTo>
                    <a:pt x="2087" y="731"/>
                  </a:lnTo>
                  <a:lnTo>
                    <a:pt x="2117" y="744"/>
                  </a:lnTo>
                  <a:lnTo>
                    <a:pt x="2142" y="763"/>
                  </a:lnTo>
                  <a:lnTo>
                    <a:pt x="2164" y="785"/>
                  </a:lnTo>
                  <a:lnTo>
                    <a:pt x="2183" y="810"/>
                  </a:lnTo>
                  <a:lnTo>
                    <a:pt x="2196" y="840"/>
                  </a:lnTo>
                  <a:lnTo>
                    <a:pt x="2205" y="871"/>
                  </a:lnTo>
                  <a:lnTo>
                    <a:pt x="2208" y="904"/>
                  </a:lnTo>
                  <a:lnTo>
                    <a:pt x="2208" y="1249"/>
                  </a:lnTo>
                  <a:lnTo>
                    <a:pt x="2229" y="1233"/>
                  </a:lnTo>
                  <a:lnTo>
                    <a:pt x="2252" y="1220"/>
                  </a:lnTo>
                  <a:lnTo>
                    <a:pt x="2277" y="1210"/>
                  </a:lnTo>
                  <a:lnTo>
                    <a:pt x="2304" y="1203"/>
                  </a:lnTo>
                  <a:lnTo>
                    <a:pt x="2332" y="1201"/>
                  </a:lnTo>
                  <a:lnTo>
                    <a:pt x="2397" y="1201"/>
                  </a:lnTo>
                  <a:lnTo>
                    <a:pt x="2368" y="1167"/>
                  </a:lnTo>
                  <a:lnTo>
                    <a:pt x="2345" y="1130"/>
                  </a:lnTo>
                  <a:lnTo>
                    <a:pt x="2324" y="1090"/>
                  </a:lnTo>
                  <a:lnTo>
                    <a:pt x="2307" y="1048"/>
                  </a:lnTo>
                  <a:lnTo>
                    <a:pt x="2295" y="1005"/>
                  </a:lnTo>
                  <a:lnTo>
                    <a:pt x="2288" y="960"/>
                  </a:lnTo>
                  <a:lnTo>
                    <a:pt x="2286" y="913"/>
                  </a:lnTo>
                  <a:lnTo>
                    <a:pt x="2288" y="863"/>
                  </a:lnTo>
                  <a:lnTo>
                    <a:pt x="2297" y="814"/>
                  </a:lnTo>
                  <a:lnTo>
                    <a:pt x="2310" y="768"/>
                  </a:lnTo>
                  <a:lnTo>
                    <a:pt x="2330" y="723"/>
                  </a:lnTo>
                  <a:lnTo>
                    <a:pt x="2352" y="682"/>
                  </a:lnTo>
                  <a:lnTo>
                    <a:pt x="2380" y="643"/>
                  </a:lnTo>
                  <a:lnTo>
                    <a:pt x="2411" y="608"/>
                  </a:lnTo>
                  <a:lnTo>
                    <a:pt x="2447" y="577"/>
                  </a:lnTo>
                  <a:lnTo>
                    <a:pt x="2485" y="549"/>
                  </a:lnTo>
                  <a:lnTo>
                    <a:pt x="2527" y="526"/>
                  </a:lnTo>
                  <a:lnTo>
                    <a:pt x="2570" y="507"/>
                  </a:lnTo>
                  <a:lnTo>
                    <a:pt x="2617" y="493"/>
                  </a:lnTo>
                  <a:lnTo>
                    <a:pt x="2665" y="485"/>
                  </a:lnTo>
                  <a:lnTo>
                    <a:pt x="2716" y="482"/>
                  </a:lnTo>
                  <a:lnTo>
                    <a:pt x="2766" y="485"/>
                  </a:lnTo>
                  <a:lnTo>
                    <a:pt x="2814" y="493"/>
                  </a:lnTo>
                  <a:lnTo>
                    <a:pt x="2861" y="507"/>
                  </a:lnTo>
                  <a:lnTo>
                    <a:pt x="2905" y="526"/>
                  </a:lnTo>
                  <a:lnTo>
                    <a:pt x="2947" y="549"/>
                  </a:lnTo>
                  <a:lnTo>
                    <a:pt x="2985" y="577"/>
                  </a:lnTo>
                  <a:lnTo>
                    <a:pt x="3020" y="608"/>
                  </a:lnTo>
                  <a:lnTo>
                    <a:pt x="3052" y="643"/>
                  </a:lnTo>
                  <a:lnTo>
                    <a:pt x="3079" y="682"/>
                  </a:lnTo>
                  <a:lnTo>
                    <a:pt x="3102" y="723"/>
                  </a:lnTo>
                  <a:lnTo>
                    <a:pt x="3121" y="768"/>
                  </a:lnTo>
                  <a:lnTo>
                    <a:pt x="3134" y="814"/>
                  </a:lnTo>
                  <a:lnTo>
                    <a:pt x="3143" y="863"/>
                  </a:lnTo>
                  <a:lnTo>
                    <a:pt x="3146" y="913"/>
                  </a:lnTo>
                  <a:lnTo>
                    <a:pt x="3144" y="960"/>
                  </a:lnTo>
                  <a:lnTo>
                    <a:pt x="3135" y="1005"/>
                  </a:lnTo>
                  <a:lnTo>
                    <a:pt x="3124" y="1048"/>
                  </a:lnTo>
                  <a:lnTo>
                    <a:pt x="3108" y="1090"/>
                  </a:lnTo>
                  <a:lnTo>
                    <a:pt x="3087" y="1130"/>
                  </a:lnTo>
                  <a:lnTo>
                    <a:pt x="3062" y="1167"/>
                  </a:lnTo>
                  <a:lnTo>
                    <a:pt x="3035" y="1201"/>
                  </a:lnTo>
                  <a:lnTo>
                    <a:pt x="3096" y="1201"/>
                  </a:lnTo>
                  <a:lnTo>
                    <a:pt x="3129" y="1203"/>
                  </a:lnTo>
                  <a:lnTo>
                    <a:pt x="3161" y="1213"/>
                  </a:lnTo>
                  <a:lnTo>
                    <a:pt x="3191" y="1226"/>
                  </a:lnTo>
                  <a:lnTo>
                    <a:pt x="3216" y="1244"/>
                  </a:lnTo>
                  <a:lnTo>
                    <a:pt x="3239" y="1267"/>
                  </a:lnTo>
                  <a:lnTo>
                    <a:pt x="3257" y="1292"/>
                  </a:lnTo>
                  <a:lnTo>
                    <a:pt x="3270" y="1322"/>
                  </a:lnTo>
                  <a:lnTo>
                    <a:pt x="3279" y="1352"/>
                  </a:lnTo>
                  <a:lnTo>
                    <a:pt x="3282" y="1386"/>
                  </a:lnTo>
                  <a:lnTo>
                    <a:pt x="3282" y="1911"/>
                  </a:lnTo>
                  <a:lnTo>
                    <a:pt x="3279" y="1942"/>
                  </a:lnTo>
                  <a:lnTo>
                    <a:pt x="3271" y="1973"/>
                  </a:lnTo>
                  <a:lnTo>
                    <a:pt x="3259" y="2001"/>
                  </a:lnTo>
                  <a:lnTo>
                    <a:pt x="3242" y="2025"/>
                  </a:lnTo>
                  <a:lnTo>
                    <a:pt x="3221" y="2048"/>
                  </a:lnTo>
                  <a:lnTo>
                    <a:pt x="3197" y="2066"/>
                  </a:lnTo>
                  <a:lnTo>
                    <a:pt x="3170" y="2080"/>
                  </a:lnTo>
                  <a:lnTo>
                    <a:pt x="3141" y="2089"/>
                  </a:lnTo>
                  <a:lnTo>
                    <a:pt x="3110" y="2095"/>
                  </a:lnTo>
                  <a:lnTo>
                    <a:pt x="3110" y="2790"/>
                  </a:lnTo>
                  <a:lnTo>
                    <a:pt x="3107" y="2825"/>
                  </a:lnTo>
                  <a:lnTo>
                    <a:pt x="3099" y="2860"/>
                  </a:lnTo>
                  <a:lnTo>
                    <a:pt x="3084" y="2892"/>
                  </a:lnTo>
                  <a:lnTo>
                    <a:pt x="3067" y="2921"/>
                  </a:lnTo>
                  <a:lnTo>
                    <a:pt x="3045" y="2947"/>
                  </a:lnTo>
                  <a:lnTo>
                    <a:pt x="3019" y="2969"/>
                  </a:lnTo>
                  <a:lnTo>
                    <a:pt x="2990" y="2988"/>
                  </a:lnTo>
                  <a:lnTo>
                    <a:pt x="2958" y="3001"/>
                  </a:lnTo>
                  <a:lnTo>
                    <a:pt x="2923" y="3009"/>
                  </a:lnTo>
                  <a:lnTo>
                    <a:pt x="2888" y="3012"/>
                  </a:lnTo>
                  <a:lnTo>
                    <a:pt x="2853" y="3009"/>
                  </a:lnTo>
                  <a:lnTo>
                    <a:pt x="2821" y="3002"/>
                  </a:lnTo>
                  <a:lnTo>
                    <a:pt x="2791" y="2990"/>
                  </a:lnTo>
                  <a:lnTo>
                    <a:pt x="2762" y="2973"/>
                  </a:lnTo>
                  <a:lnTo>
                    <a:pt x="2737" y="2953"/>
                  </a:lnTo>
                  <a:lnTo>
                    <a:pt x="2715" y="2930"/>
                  </a:lnTo>
                  <a:lnTo>
                    <a:pt x="2693" y="2953"/>
                  </a:lnTo>
                  <a:lnTo>
                    <a:pt x="2667" y="2973"/>
                  </a:lnTo>
                  <a:lnTo>
                    <a:pt x="2639" y="2990"/>
                  </a:lnTo>
                  <a:lnTo>
                    <a:pt x="2608" y="3002"/>
                  </a:lnTo>
                  <a:lnTo>
                    <a:pt x="2577" y="3009"/>
                  </a:lnTo>
                  <a:lnTo>
                    <a:pt x="2542" y="3012"/>
                  </a:lnTo>
                  <a:lnTo>
                    <a:pt x="2506" y="3009"/>
                  </a:lnTo>
                  <a:lnTo>
                    <a:pt x="2471" y="3001"/>
                  </a:lnTo>
                  <a:lnTo>
                    <a:pt x="2440" y="2988"/>
                  </a:lnTo>
                  <a:lnTo>
                    <a:pt x="2410" y="2969"/>
                  </a:lnTo>
                  <a:lnTo>
                    <a:pt x="2385" y="2947"/>
                  </a:lnTo>
                  <a:lnTo>
                    <a:pt x="2362" y="2921"/>
                  </a:lnTo>
                  <a:lnTo>
                    <a:pt x="2345" y="2892"/>
                  </a:lnTo>
                  <a:lnTo>
                    <a:pt x="2331" y="2860"/>
                  </a:lnTo>
                  <a:lnTo>
                    <a:pt x="2323" y="2825"/>
                  </a:lnTo>
                  <a:lnTo>
                    <a:pt x="2319" y="2790"/>
                  </a:lnTo>
                  <a:lnTo>
                    <a:pt x="2319" y="2095"/>
                  </a:lnTo>
                  <a:lnTo>
                    <a:pt x="2289" y="2089"/>
                  </a:lnTo>
                  <a:lnTo>
                    <a:pt x="2259" y="2080"/>
                  </a:lnTo>
                  <a:lnTo>
                    <a:pt x="2232" y="2066"/>
                  </a:lnTo>
                  <a:lnTo>
                    <a:pt x="2208" y="2048"/>
                  </a:lnTo>
                  <a:lnTo>
                    <a:pt x="2188" y="2025"/>
                  </a:lnTo>
                  <a:lnTo>
                    <a:pt x="2171" y="2001"/>
                  </a:lnTo>
                  <a:lnTo>
                    <a:pt x="2158" y="1973"/>
                  </a:lnTo>
                  <a:lnTo>
                    <a:pt x="2150" y="1942"/>
                  </a:lnTo>
                  <a:lnTo>
                    <a:pt x="2147" y="1911"/>
                  </a:lnTo>
                  <a:lnTo>
                    <a:pt x="2147" y="1565"/>
                  </a:lnTo>
                  <a:lnTo>
                    <a:pt x="2124" y="1584"/>
                  </a:lnTo>
                  <a:lnTo>
                    <a:pt x="2096" y="1598"/>
                  </a:lnTo>
                  <a:lnTo>
                    <a:pt x="2068" y="1608"/>
                  </a:lnTo>
                  <a:lnTo>
                    <a:pt x="2036" y="1613"/>
                  </a:lnTo>
                  <a:lnTo>
                    <a:pt x="2036" y="2308"/>
                  </a:lnTo>
                  <a:lnTo>
                    <a:pt x="2033" y="2344"/>
                  </a:lnTo>
                  <a:lnTo>
                    <a:pt x="2025" y="2378"/>
                  </a:lnTo>
                  <a:lnTo>
                    <a:pt x="2011" y="2410"/>
                  </a:lnTo>
                  <a:lnTo>
                    <a:pt x="1993" y="2440"/>
                  </a:lnTo>
                  <a:lnTo>
                    <a:pt x="1971" y="2465"/>
                  </a:lnTo>
                  <a:lnTo>
                    <a:pt x="1945" y="2488"/>
                  </a:lnTo>
                  <a:lnTo>
                    <a:pt x="1916" y="2505"/>
                  </a:lnTo>
                  <a:lnTo>
                    <a:pt x="1884" y="2519"/>
                  </a:lnTo>
                  <a:lnTo>
                    <a:pt x="1850" y="2527"/>
                  </a:lnTo>
                  <a:lnTo>
                    <a:pt x="1814" y="2530"/>
                  </a:lnTo>
                  <a:lnTo>
                    <a:pt x="1780" y="2527"/>
                  </a:lnTo>
                  <a:lnTo>
                    <a:pt x="1747" y="2520"/>
                  </a:lnTo>
                  <a:lnTo>
                    <a:pt x="1717" y="2508"/>
                  </a:lnTo>
                  <a:lnTo>
                    <a:pt x="1688" y="2492"/>
                  </a:lnTo>
                  <a:lnTo>
                    <a:pt x="1663" y="2471"/>
                  </a:lnTo>
                  <a:lnTo>
                    <a:pt x="1641" y="2448"/>
                  </a:lnTo>
                  <a:lnTo>
                    <a:pt x="1619" y="2471"/>
                  </a:lnTo>
                  <a:lnTo>
                    <a:pt x="1593" y="2492"/>
                  </a:lnTo>
                  <a:lnTo>
                    <a:pt x="1566" y="2508"/>
                  </a:lnTo>
                  <a:lnTo>
                    <a:pt x="1535" y="2520"/>
                  </a:lnTo>
                  <a:lnTo>
                    <a:pt x="1502" y="2527"/>
                  </a:lnTo>
                  <a:lnTo>
                    <a:pt x="1468" y="2530"/>
                  </a:lnTo>
                  <a:lnTo>
                    <a:pt x="1432" y="2527"/>
                  </a:lnTo>
                  <a:lnTo>
                    <a:pt x="1398" y="2519"/>
                  </a:lnTo>
                  <a:lnTo>
                    <a:pt x="1366" y="2506"/>
                  </a:lnTo>
                  <a:lnTo>
                    <a:pt x="1337" y="2488"/>
                  </a:lnTo>
                  <a:lnTo>
                    <a:pt x="1311" y="2465"/>
                  </a:lnTo>
                  <a:lnTo>
                    <a:pt x="1289" y="2440"/>
                  </a:lnTo>
                  <a:lnTo>
                    <a:pt x="1271" y="2410"/>
                  </a:lnTo>
                  <a:lnTo>
                    <a:pt x="1258" y="2378"/>
                  </a:lnTo>
                  <a:lnTo>
                    <a:pt x="1248" y="2344"/>
                  </a:lnTo>
                  <a:lnTo>
                    <a:pt x="1246" y="2308"/>
                  </a:lnTo>
                  <a:lnTo>
                    <a:pt x="1246" y="1613"/>
                  </a:lnTo>
                  <a:lnTo>
                    <a:pt x="1215" y="1608"/>
                  </a:lnTo>
                  <a:lnTo>
                    <a:pt x="1185" y="1598"/>
                  </a:lnTo>
                  <a:lnTo>
                    <a:pt x="1159" y="1584"/>
                  </a:lnTo>
                  <a:lnTo>
                    <a:pt x="1134" y="1565"/>
                  </a:lnTo>
                  <a:lnTo>
                    <a:pt x="1134" y="1911"/>
                  </a:lnTo>
                  <a:lnTo>
                    <a:pt x="1132" y="1942"/>
                  </a:lnTo>
                  <a:lnTo>
                    <a:pt x="1124" y="1973"/>
                  </a:lnTo>
                  <a:lnTo>
                    <a:pt x="1112" y="2001"/>
                  </a:lnTo>
                  <a:lnTo>
                    <a:pt x="1094" y="2025"/>
                  </a:lnTo>
                  <a:lnTo>
                    <a:pt x="1074" y="2048"/>
                  </a:lnTo>
                  <a:lnTo>
                    <a:pt x="1050" y="2066"/>
                  </a:lnTo>
                  <a:lnTo>
                    <a:pt x="1023" y="2080"/>
                  </a:lnTo>
                  <a:lnTo>
                    <a:pt x="993" y="2089"/>
                  </a:lnTo>
                  <a:lnTo>
                    <a:pt x="962" y="2095"/>
                  </a:lnTo>
                  <a:lnTo>
                    <a:pt x="962" y="2790"/>
                  </a:lnTo>
                  <a:lnTo>
                    <a:pt x="960" y="2825"/>
                  </a:lnTo>
                  <a:lnTo>
                    <a:pt x="951" y="2860"/>
                  </a:lnTo>
                  <a:lnTo>
                    <a:pt x="937" y="2892"/>
                  </a:lnTo>
                  <a:lnTo>
                    <a:pt x="919" y="2921"/>
                  </a:lnTo>
                  <a:lnTo>
                    <a:pt x="898" y="2947"/>
                  </a:lnTo>
                  <a:lnTo>
                    <a:pt x="871" y="2969"/>
                  </a:lnTo>
                  <a:lnTo>
                    <a:pt x="843" y="2987"/>
                  </a:lnTo>
                  <a:lnTo>
                    <a:pt x="810" y="3001"/>
                  </a:lnTo>
                  <a:lnTo>
                    <a:pt x="776" y="3009"/>
                  </a:lnTo>
                  <a:lnTo>
                    <a:pt x="741" y="3012"/>
                  </a:lnTo>
                  <a:lnTo>
                    <a:pt x="706" y="3009"/>
                  </a:lnTo>
                  <a:lnTo>
                    <a:pt x="673" y="3002"/>
                  </a:lnTo>
                  <a:lnTo>
                    <a:pt x="643" y="2990"/>
                  </a:lnTo>
                  <a:lnTo>
                    <a:pt x="615" y="2973"/>
                  </a:lnTo>
                  <a:lnTo>
                    <a:pt x="590" y="2953"/>
                  </a:lnTo>
                  <a:lnTo>
                    <a:pt x="567" y="2930"/>
                  </a:lnTo>
                  <a:lnTo>
                    <a:pt x="545" y="2953"/>
                  </a:lnTo>
                  <a:lnTo>
                    <a:pt x="520" y="2973"/>
                  </a:lnTo>
                  <a:lnTo>
                    <a:pt x="492" y="2990"/>
                  </a:lnTo>
                  <a:lnTo>
                    <a:pt x="461" y="3002"/>
                  </a:lnTo>
                  <a:lnTo>
                    <a:pt x="428" y="3009"/>
                  </a:lnTo>
                  <a:lnTo>
                    <a:pt x="395" y="3012"/>
                  </a:lnTo>
                  <a:lnTo>
                    <a:pt x="358" y="3009"/>
                  </a:lnTo>
                  <a:lnTo>
                    <a:pt x="324" y="3001"/>
                  </a:lnTo>
                  <a:lnTo>
                    <a:pt x="293" y="2987"/>
                  </a:lnTo>
                  <a:lnTo>
                    <a:pt x="263" y="2969"/>
                  </a:lnTo>
                  <a:lnTo>
                    <a:pt x="238" y="2947"/>
                  </a:lnTo>
                  <a:lnTo>
                    <a:pt x="215" y="2921"/>
                  </a:lnTo>
                  <a:lnTo>
                    <a:pt x="197" y="2892"/>
                  </a:lnTo>
                  <a:lnTo>
                    <a:pt x="184" y="2860"/>
                  </a:lnTo>
                  <a:lnTo>
                    <a:pt x="175" y="2825"/>
                  </a:lnTo>
                  <a:lnTo>
                    <a:pt x="172" y="2790"/>
                  </a:lnTo>
                  <a:lnTo>
                    <a:pt x="172" y="2095"/>
                  </a:lnTo>
                  <a:lnTo>
                    <a:pt x="141" y="2089"/>
                  </a:lnTo>
                  <a:lnTo>
                    <a:pt x="112" y="2080"/>
                  </a:lnTo>
                  <a:lnTo>
                    <a:pt x="85" y="2066"/>
                  </a:lnTo>
                  <a:lnTo>
                    <a:pt x="61" y="2048"/>
                  </a:lnTo>
                  <a:lnTo>
                    <a:pt x="41" y="2025"/>
                  </a:lnTo>
                  <a:lnTo>
                    <a:pt x="23" y="2001"/>
                  </a:lnTo>
                  <a:lnTo>
                    <a:pt x="10" y="1973"/>
                  </a:lnTo>
                  <a:lnTo>
                    <a:pt x="3" y="1942"/>
                  </a:lnTo>
                  <a:lnTo>
                    <a:pt x="0" y="1911"/>
                  </a:lnTo>
                  <a:lnTo>
                    <a:pt x="0" y="1386"/>
                  </a:lnTo>
                  <a:lnTo>
                    <a:pt x="3" y="1352"/>
                  </a:lnTo>
                  <a:lnTo>
                    <a:pt x="11" y="1322"/>
                  </a:lnTo>
                  <a:lnTo>
                    <a:pt x="26" y="1292"/>
                  </a:lnTo>
                  <a:lnTo>
                    <a:pt x="44" y="1267"/>
                  </a:lnTo>
                  <a:lnTo>
                    <a:pt x="66" y="1244"/>
                  </a:lnTo>
                  <a:lnTo>
                    <a:pt x="92" y="1226"/>
                  </a:lnTo>
                  <a:lnTo>
                    <a:pt x="120" y="1213"/>
                  </a:lnTo>
                  <a:lnTo>
                    <a:pt x="152" y="1203"/>
                  </a:lnTo>
                  <a:lnTo>
                    <a:pt x="186" y="1201"/>
                  </a:lnTo>
                  <a:lnTo>
                    <a:pt x="250" y="1201"/>
                  </a:lnTo>
                  <a:lnTo>
                    <a:pt x="221" y="1167"/>
                  </a:lnTo>
                  <a:lnTo>
                    <a:pt x="198" y="1130"/>
                  </a:lnTo>
                  <a:lnTo>
                    <a:pt x="176" y="1090"/>
                  </a:lnTo>
                  <a:lnTo>
                    <a:pt x="160" y="1048"/>
                  </a:lnTo>
                  <a:lnTo>
                    <a:pt x="148" y="1005"/>
                  </a:lnTo>
                  <a:lnTo>
                    <a:pt x="141" y="960"/>
                  </a:lnTo>
                  <a:lnTo>
                    <a:pt x="139" y="913"/>
                  </a:lnTo>
                  <a:lnTo>
                    <a:pt x="141" y="863"/>
                  </a:lnTo>
                  <a:lnTo>
                    <a:pt x="150" y="814"/>
                  </a:lnTo>
                  <a:lnTo>
                    <a:pt x="163" y="768"/>
                  </a:lnTo>
                  <a:lnTo>
                    <a:pt x="183" y="723"/>
                  </a:lnTo>
                  <a:lnTo>
                    <a:pt x="205" y="682"/>
                  </a:lnTo>
                  <a:lnTo>
                    <a:pt x="233" y="643"/>
                  </a:lnTo>
                  <a:lnTo>
                    <a:pt x="264" y="608"/>
                  </a:lnTo>
                  <a:lnTo>
                    <a:pt x="300" y="577"/>
                  </a:lnTo>
                  <a:lnTo>
                    <a:pt x="338" y="549"/>
                  </a:lnTo>
                  <a:lnTo>
                    <a:pt x="379" y="526"/>
                  </a:lnTo>
                  <a:lnTo>
                    <a:pt x="423" y="507"/>
                  </a:lnTo>
                  <a:lnTo>
                    <a:pt x="470" y="493"/>
                  </a:lnTo>
                  <a:lnTo>
                    <a:pt x="518" y="485"/>
                  </a:lnTo>
                  <a:lnTo>
                    <a:pt x="569" y="482"/>
                  </a:lnTo>
                  <a:lnTo>
                    <a:pt x="619" y="485"/>
                  </a:lnTo>
                  <a:lnTo>
                    <a:pt x="667" y="493"/>
                  </a:lnTo>
                  <a:lnTo>
                    <a:pt x="714" y="507"/>
                  </a:lnTo>
                  <a:lnTo>
                    <a:pt x="758" y="526"/>
                  </a:lnTo>
                  <a:lnTo>
                    <a:pt x="800" y="549"/>
                  </a:lnTo>
                  <a:lnTo>
                    <a:pt x="837" y="577"/>
                  </a:lnTo>
                  <a:lnTo>
                    <a:pt x="873" y="608"/>
                  </a:lnTo>
                  <a:lnTo>
                    <a:pt x="905" y="643"/>
                  </a:lnTo>
                  <a:lnTo>
                    <a:pt x="932" y="682"/>
                  </a:lnTo>
                  <a:lnTo>
                    <a:pt x="955" y="723"/>
                  </a:lnTo>
                  <a:lnTo>
                    <a:pt x="974" y="768"/>
                  </a:lnTo>
                  <a:lnTo>
                    <a:pt x="987" y="814"/>
                  </a:lnTo>
                  <a:lnTo>
                    <a:pt x="996" y="863"/>
                  </a:lnTo>
                  <a:lnTo>
                    <a:pt x="999" y="913"/>
                  </a:lnTo>
                  <a:lnTo>
                    <a:pt x="997" y="960"/>
                  </a:lnTo>
                  <a:lnTo>
                    <a:pt x="988" y="1005"/>
                  </a:lnTo>
                  <a:lnTo>
                    <a:pt x="977" y="1048"/>
                  </a:lnTo>
                  <a:lnTo>
                    <a:pt x="960" y="1090"/>
                  </a:lnTo>
                  <a:lnTo>
                    <a:pt x="939" y="1130"/>
                  </a:lnTo>
                  <a:lnTo>
                    <a:pt x="915" y="1167"/>
                  </a:lnTo>
                  <a:lnTo>
                    <a:pt x="887" y="1201"/>
                  </a:lnTo>
                  <a:lnTo>
                    <a:pt x="950" y="1201"/>
                  </a:lnTo>
                  <a:lnTo>
                    <a:pt x="977" y="1203"/>
                  </a:lnTo>
                  <a:lnTo>
                    <a:pt x="1005" y="1210"/>
                  </a:lnTo>
                  <a:lnTo>
                    <a:pt x="1029" y="1220"/>
                  </a:lnTo>
                  <a:lnTo>
                    <a:pt x="1053" y="1233"/>
                  </a:lnTo>
                  <a:lnTo>
                    <a:pt x="1074" y="1249"/>
                  </a:lnTo>
                  <a:lnTo>
                    <a:pt x="1074" y="904"/>
                  </a:lnTo>
                  <a:lnTo>
                    <a:pt x="1077" y="871"/>
                  </a:lnTo>
                  <a:lnTo>
                    <a:pt x="1085" y="840"/>
                  </a:lnTo>
                  <a:lnTo>
                    <a:pt x="1099" y="810"/>
                  </a:lnTo>
                  <a:lnTo>
                    <a:pt x="1117" y="785"/>
                  </a:lnTo>
                  <a:lnTo>
                    <a:pt x="1139" y="763"/>
                  </a:lnTo>
                  <a:lnTo>
                    <a:pt x="1165" y="744"/>
                  </a:lnTo>
                  <a:lnTo>
                    <a:pt x="1194" y="731"/>
                  </a:lnTo>
                  <a:lnTo>
                    <a:pt x="1225" y="723"/>
                  </a:lnTo>
                  <a:lnTo>
                    <a:pt x="1259" y="720"/>
                  </a:lnTo>
                  <a:lnTo>
                    <a:pt x="1324" y="720"/>
                  </a:lnTo>
                  <a:lnTo>
                    <a:pt x="1295" y="685"/>
                  </a:lnTo>
                  <a:lnTo>
                    <a:pt x="1271" y="648"/>
                  </a:lnTo>
                  <a:lnTo>
                    <a:pt x="1251" y="608"/>
                  </a:lnTo>
                  <a:lnTo>
                    <a:pt x="1234" y="567"/>
                  </a:lnTo>
                  <a:lnTo>
                    <a:pt x="1222" y="523"/>
                  </a:lnTo>
                  <a:lnTo>
                    <a:pt x="1215" y="478"/>
                  </a:lnTo>
                  <a:lnTo>
                    <a:pt x="1212" y="431"/>
                  </a:lnTo>
                  <a:lnTo>
                    <a:pt x="1215" y="381"/>
                  </a:lnTo>
                  <a:lnTo>
                    <a:pt x="1223" y="332"/>
                  </a:lnTo>
                  <a:lnTo>
                    <a:pt x="1237" y="286"/>
                  </a:lnTo>
                  <a:lnTo>
                    <a:pt x="1256" y="242"/>
                  </a:lnTo>
                  <a:lnTo>
                    <a:pt x="1279" y="200"/>
                  </a:lnTo>
                  <a:lnTo>
                    <a:pt x="1307" y="161"/>
                  </a:lnTo>
                  <a:lnTo>
                    <a:pt x="1338" y="127"/>
                  </a:lnTo>
                  <a:lnTo>
                    <a:pt x="1373" y="95"/>
                  </a:lnTo>
                  <a:lnTo>
                    <a:pt x="1412" y="67"/>
                  </a:lnTo>
                  <a:lnTo>
                    <a:pt x="1454" y="44"/>
                  </a:lnTo>
                  <a:lnTo>
                    <a:pt x="1497" y="26"/>
                  </a:lnTo>
                  <a:lnTo>
                    <a:pt x="1543" y="11"/>
                  </a:lnTo>
                  <a:lnTo>
                    <a:pt x="1592" y="3"/>
                  </a:lnTo>
                  <a:lnTo>
                    <a:pt x="164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"/>
            </a:p>
          </p:txBody>
        </p:sp>
        <p:sp>
          <p:nvSpPr>
            <p:cNvPr id="224" name="TextBox 33"/>
            <p:cNvSpPr txBox="1">
              <a:spLocks noChangeArrowheads="1"/>
            </p:cNvSpPr>
            <p:nvPr/>
          </p:nvSpPr>
          <p:spPr bwMode="auto">
            <a:xfrm>
              <a:off x="9375460" y="6551188"/>
              <a:ext cx="144470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uk-UA"/>
              </a:defPPr>
              <a:lvl1pPr eaLnBrk="1" hangingPunct="1">
                <a:buClr>
                  <a:srgbClr val="000000"/>
                </a:buClr>
                <a:buFont typeface="Arial" panose="020B0604020202020204" pitchFamily="34" charset="0"/>
                <a:buNone/>
                <a:defRPr>
                  <a:solidFill>
                    <a:srgbClr val="7F7F7F"/>
                  </a:solidFill>
                  <a:latin typeface="Calibri" panose="020F0502020204030204" pitchFamily="34" charset="0"/>
                  <a:cs typeface="Calibri" panose="020F050202020403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uk-UA" altLang="uk-UA" dirty="0" smtClean="0">
                  <a:latin typeface="+mn-lt"/>
                </a:rPr>
                <a:t>384 </a:t>
              </a:r>
              <a:r>
                <a:rPr lang="uk-UA" altLang="uk-UA" sz="1100" dirty="0" smtClean="0">
                  <a:latin typeface="+mn-lt"/>
                </a:rPr>
                <a:t>особи</a:t>
              </a:r>
              <a:endParaRPr lang="uk-UA" altLang="uk-UA" sz="1100" dirty="0">
                <a:latin typeface="+mn-lt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4562310" y="5485031"/>
            <a:ext cx="4523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 dirty="0" smtClean="0">
                <a:solidFill>
                  <a:srgbClr val="A6A6A6"/>
                </a:solidFill>
                <a:latin typeface="Calibri" panose="020F0502020204030204" pitchFamily="34" charset="0"/>
              </a:rPr>
              <a:t>Інші</a:t>
            </a:r>
            <a:endParaRPr lang="uk-UA" altLang="uk-UA" sz="1200" dirty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56093" y="5663325"/>
            <a:ext cx="8851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+mn-lt"/>
              </a:rPr>
              <a:t>9,5</a:t>
            </a:r>
            <a:r>
              <a:rPr lang="ru-RU" sz="1100" dirty="0" smtClean="0">
                <a:latin typeface="+mn-lt"/>
              </a:rPr>
              <a:t> </a:t>
            </a:r>
            <a:r>
              <a:rPr lang="ru-RU" sz="1100" dirty="0">
                <a:latin typeface="+mn-lt"/>
              </a:rPr>
              <a:t>млн </a:t>
            </a:r>
            <a:r>
              <a:rPr lang="ru-RU" sz="1100" dirty="0" err="1">
                <a:latin typeface="+mn-lt"/>
              </a:rPr>
              <a:t>грн</a:t>
            </a:r>
            <a:endParaRPr lang="ru-RU" sz="11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3" name="Рисунок 8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79" r="66988"/>
          <a:stretch>
            <a:fillRect/>
          </a:stretch>
        </p:blipFill>
        <p:spPr bwMode="auto">
          <a:xfrm>
            <a:off x="1135063" y="1136650"/>
            <a:ext cx="3614737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4" name="Прямокутник 3"/>
          <p:cNvSpPr>
            <a:spLocks noChangeArrowheads="1"/>
          </p:cNvSpPr>
          <p:nvPr/>
        </p:nvSpPr>
        <p:spPr bwMode="auto">
          <a:xfrm>
            <a:off x="5010150" y="977900"/>
            <a:ext cx="65214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/>
          <a:p>
            <a:pPr algn="r" eaLnBrk="1" fontAlgn="t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>
                <a:latin typeface="Calibri" panose="020F0502020204030204" pitchFamily="34" charset="0"/>
              </a:rPr>
              <a:t>Хіміотерапевтичний корпус Подільського регіонального центру онкології Вінницької обласної ради по </a:t>
            </a:r>
            <a:r>
              <a:rPr lang="uk-UA" altLang="uk-UA" dirty="0" err="1">
                <a:latin typeface="Calibri" panose="020F0502020204030204" pitchFamily="34" charset="0"/>
              </a:rPr>
              <a:t>вул.Хмельницьке</a:t>
            </a:r>
            <a:r>
              <a:rPr lang="uk-UA" altLang="uk-UA" dirty="0">
                <a:latin typeface="Calibri" panose="020F0502020204030204" pitchFamily="34" charset="0"/>
              </a:rPr>
              <a:t> шосе, 84, м Вінниця - реконструкція </a:t>
            </a:r>
          </a:p>
        </p:txBody>
      </p:sp>
      <p:pic>
        <p:nvPicPr>
          <p:cNvPr id="76807" name="Рисунок 8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63" r="8115" b="57971"/>
          <a:stretch>
            <a:fillRect/>
          </a:stretch>
        </p:blipFill>
        <p:spPr bwMode="auto">
          <a:xfrm>
            <a:off x="5753100" y="1898650"/>
            <a:ext cx="63087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6484101" y="4429664"/>
            <a:ext cx="4904426" cy="2065731"/>
            <a:chOff x="6212837" y="4554144"/>
            <a:chExt cx="4904426" cy="2065731"/>
          </a:xfrm>
        </p:grpSpPr>
        <p:sp>
          <p:nvSpPr>
            <p:cNvPr id="76808" name="TextBox 85"/>
            <p:cNvSpPr txBox="1">
              <a:spLocks noChangeArrowheads="1"/>
            </p:cNvSpPr>
            <p:nvPr/>
          </p:nvSpPr>
          <p:spPr bwMode="auto">
            <a:xfrm>
              <a:off x="6591300" y="4603750"/>
              <a:ext cx="9096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>
                  <a:solidFill>
                    <a:srgbClr val="5B9BD5"/>
                  </a:solidFill>
                  <a:latin typeface="Calibri" panose="020F0502020204030204" pitchFamily="34" charset="0"/>
                </a:rPr>
                <a:t>ВАРТІСТЬ</a:t>
              </a:r>
            </a:p>
          </p:txBody>
        </p:sp>
        <p:sp>
          <p:nvSpPr>
            <p:cNvPr id="76809" name="TextBox 86"/>
            <p:cNvSpPr txBox="1">
              <a:spLocks noChangeArrowheads="1"/>
            </p:cNvSpPr>
            <p:nvPr/>
          </p:nvSpPr>
          <p:spPr bwMode="auto">
            <a:xfrm>
              <a:off x="6467475" y="5467350"/>
              <a:ext cx="1033463" cy="37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Залишкова вартість</a:t>
              </a:r>
            </a:p>
          </p:txBody>
        </p:sp>
        <p:sp>
          <p:nvSpPr>
            <p:cNvPr id="76810" name="TextBox 87"/>
            <p:cNvSpPr txBox="1">
              <a:spLocks noChangeArrowheads="1"/>
            </p:cNvSpPr>
            <p:nvPr/>
          </p:nvSpPr>
          <p:spPr bwMode="auto">
            <a:xfrm>
              <a:off x="9107488" y="4603750"/>
              <a:ext cx="119856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>
                  <a:solidFill>
                    <a:srgbClr val="5B9BD5"/>
                  </a:solidFill>
                  <a:latin typeface="Calibri" panose="020F0502020204030204" pitchFamily="34" charset="0"/>
                </a:rPr>
                <a:t>ПОТУЖНІСТЬ</a:t>
              </a:r>
            </a:p>
          </p:txBody>
        </p:sp>
        <p:sp>
          <p:nvSpPr>
            <p:cNvPr id="76811" name="TextBox 88"/>
            <p:cNvSpPr txBox="1">
              <a:spLocks noChangeArrowheads="1"/>
            </p:cNvSpPr>
            <p:nvPr/>
          </p:nvSpPr>
          <p:spPr bwMode="auto">
            <a:xfrm>
              <a:off x="9107488" y="5431677"/>
              <a:ext cx="2009775" cy="26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>
                  <a:solidFill>
                    <a:srgbClr val="5B9BD5"/>
                  </a:solidFill>
                  <a:latin typeface="Calibri" panose="020F0502020204030204" pitchFamily="34" charset="0"/>
                </a:rPr>
                <a:t>ПЕРІОД РЕАЛІЗАЦІЇ</a:t>
              </a:r>
            </a:p>
          </p:txBody>
        </p:sp>
        <p:sp>
          <p:nvSpPr>
            <p:cNvPr id="76812" name="TextBox 89"/>
            <p:cNvSpPr txBox="1">
              <a:spLocks noChangeArrowheads="1"/>
            </p:cNvSpPr>
            <p:nvPr/>
          </p:nvSpPr>
          <p:spPr bwMode="auto">
            <a:xfrm>
              <a:off x="9107488" y="5690440"/>
              <a:ext cx="72072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Початок</a:t>
              </a:r>
            </a:p>
          </p:txBody>
        </p:sp>
        <p:sp>
          <p:nvSpPr>
            <p:cNvPr id="76813" name="TextBox 90"/>
            <p:cNvSpPr txBox="1">
              <a:spLocks noChangeArrowheads="1"/>
            </p:cNvSpPr>
            <p:nvPr/>
          </p:nvSpPr>
          <p:spPr bwMode="auto">
            <a:xfrm>
              <a:off x="9107488" y="5931740"/>
              <a:ext cx="987425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Завершення</a:t>
              </a:r>
            </a:p>
          </p:txBody>
        </p:sp>
        <p:sp>
          <p:nvSpPr>
            <p:cNvPr id="76814" name="TextBox 91"/>
            <p:cNvSpPr txBox="1">
              <a:spLocks noChangeArrowheads="1"/>
            </p:cNvSpPr>
            <p:nvPr/>
          </p:nvSpPr>
          <p:spPr bwMode="auto">
            <a:xfrm>
              <a:off x="6889750" y="5937250"/>
              <a:ext cx="61118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>
                  <a:solidFill>
                    <a:srgbClr val="A6A6A6"/>
                  </a:solidFill>
                  <a:latin typeface="Calibri" panose="020F0502020204030204" pitchFamily="34" charset="0"/>
                </a:rPr>
                <a:t>ДФРР</a:t>
              </a:r>
            </a:p>
          </p:txBody>
        </p:sp>
        <p:sp>
          <p:nvSpPr>
            <p:cNvPr id="76815" name="TextBox 92"/>
            <p:cNvSpPr txBox="1">
              <a:spLocks noChangeArrowheads="1"/>
            </p:cNvSpPr>
            <p:nvPr/>
          </p:nvSpPr>
          <p:spPr bwMode="auto">
            <a:xfrm>
              <a:off x="6670675" y="6240463"/>
              <a:ext cx="830263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A6A6A6"/>
                  </a:solidFill>
                  <a:latin typeface="Calibri" panose="020F0502020204030204" pitchFamily="34" charset="0"/>
                </a:rPr>
                <a:t>Місцеві бюджети</a:t>
              </a:r>
            </a:p>
          </p:txBody>
        </p:sp>
        <p:sp>
          <p:nvSpPr>
            <p:cNvPr id="76816" name="TextBox 93"/>
            <p:cNvSpPr txBox="1">
              <a:spLocks noChangeArrowheads="1"/>
            </p:cNvSpPr>
            <p:nvPr/>
          </p:nvSpPr>
          <p:spPr bwMode="auto">
            <a:xfrm>
              <a:off x="7377113" y="4618038"/>
              <a:ext cx="944489" cy="37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800" dirty="0" smtClean="0">
                  <a:latin typeface="Calibri" panose="020F0502020204030204" pitchFamily="34" charset="0"/>
                </a:rPr>
                <a:t>18439,8</a:t>
              </a:r>
              <a:endParaRPr lang="uk-UA" altLang="uk-UA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err="1">
                  <a:latin typeface="Calibri" panose="020F0502020204030204" pitchFamily="34" charset="0"/>
                </a:rPr>
                <a:t>тис.грн</a:t>
              </a:r>
              <a:endParaRPr lang="uk-UA" altLang="uk-UA" dirty="0">
                <a:latin typeface="Calibri" panose="020F0502020204030204" pitchFamily="34" charset="0"/>
              </a:endParaRPr>
            </a:p>
          </p:txBody>
        </p:sp>
        <p:sp>
          <p:nvSpPr>
            <p:cNvPr id="76817" name="TextBox 94"/>
            <p:cNvSpPr txBox="1">
              <a:spLocks noChangeArrowheads="1"/>
            </p:cNvSpPr>
            <p:nvPr/>
          </p:nvSpPr>
          <p:spPr bwMode="auto">
            <a:xfrm>
              <a:off x="7377113" y="5533604"/>
              <a:ext cx="777777" cy="309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15262,3</a:t>
              </a:r>
              <a:endParaRPr lang="uk-UA" altLang="uk-UA" sz="11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100" dirty="0" err="1">
                  <a:latin typeface="Calibri" panose="020F0502020204030204" pitchFamily="34" charset="0"/>
                </a:rPr>
                <a:t>тис.грн</a:t>
              </a:r>
              <a:endParaRPr lang="uk-UA" altLang="uk-UA" sz="1100" dirty="0">
                <a:latin typeface="Calibri" panose="020F0502020204030204" pitchFamily="34" charset="0"/>
              </a:endParaRPr>
            </a:p>
          </p:txBody>
        </p:sp>
        <p:sp>
          <p:nvSpPr>
            <p:cNvPr id="76818" name="TextBox 95"/>
            <p:cNvSpPr txBox="1">
              <a:spLocks noChangeArrowheads="1"/>
            </p:cNvSpPr>
            <p:nvPr/>
          </p:nvSpPr>
          <p:spPr bwMode="auto">
            <a:xfrm>
              <a:off x="7377113" y="5981700"/>
              <a:ext cx="985837" cy="297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13736,1</a:t>
              </a:r>
              <a:endParaRPr lang="uk-UA" altLang="uk-UA" sz="11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100" dirty="0" err="1">
                  <a:latin typeface="Calibri" panose="020F0502020204030204" pitchFamily="34" charset="0"/>
                </a:rPr>
                <a:t>тис.грн</a:t>
              </a:r>
              <a:endParaRPr lang="uk-UA" altLang="uk-UA" sz="1100" dirty="0">
                <a:latin typeface="Calibri" panose="020F0502020204030204" pitchFamily="34" charset="0"/>
              </a:endParaRPr>
            </a:p>
          </p:txBody>
        </p:sp>
        <p:sp>
          <p:nvSpPr>
            <p:cNvPr id="76819" name="TextBox 96"/>
            <p:cNvSpPr txBox="1">
              <a:spLocks noChangeArrowheads="1"/>
            </p:cNvSpPr>
            <p:nvPr/>
          </p:nvSpPr>
          <p:spPr bwMode="auto">
            <a:xfrm>
              <a:off x="7416799" y="6323012"/>
              <a:ext cx="944562" cy="296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1526,2</a:t>
              </a:r>
              <a:endParaRPr lang="uk-UA" altLang="uk-UA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100" dirty="0" err="1">
                  <a:latin typeface="Calibri" panose="020F0502020204030204" pitchFamily="34" charset="0"/>
                </a:rPr>
                <a:t>тис.грн</a:t>
              </a:r>
              <a:endParaRPr lang="uk-UA" altLang="uk-UA" sz="1100" dirty="0">
                <a:latin typeface="Calibri" panose="020F0502020204030204" pitchFamily="34" charset="0"/>
              </a:endParaRPr>
            </a:p>
          </p:txBody>
        </p:sp>
        <p:sp>
          <p:nvSpPr>
            <p:cNvPr id="76820" name="TextBox 97"/>
            <p:cNvSpPr txBox="1">
              <a:spLocks noChangeArrowheads="1"/>
            </p:cNvSpPr>
            <p:nvPr/>
          </p:nvSpPr>
          <p:spPr bwMode="auto">
            <a:xfrm>
              <a:off x="9950450" y="5706315"/>
              <a:ext cx="685800" cy="233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>
                  <a:latin typeface="Calibri" panose="020F0502020204030204" pitchFamily="34" charset="0"/>
                </a:rPr>
                <a:t>2020 р</a:t>
              </a:r>
              <a:endParaRPr lang="uk-UA" altLang="uk-UA" sz="1100">
                <a:latin typeface="Calibri" panose="020F0502020204030204" pitchFamily="34" charset="0"/>
              </a:endParaRPr>
            </a:p>
          </p:txBody>
        </p:sp>
        <p:sp>
          <p:nvSpPr>
            <p:cNvPr id="76821" name="TextBox 98"/>
            <p:cNvSpPr txBox="1">
              <a:spLocks noChangeArrowheads="1"/>
            </p:cNvSpPr>
            <p:nvPr/>
          </p:nvSpPr>
          <p:spPr bwMode="auto">
            <a:xfrm>
              <a:off x="9950450" y="5947615"/>
              <a:ext cx="6858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>
                  <a:solidFill>
                    <a:srgbClr val="C00000"/>
                  </a:solidFill>
                  <a:latin typeface="Calibri" panose="020F0502020204030204" pitchFamily="34" charset="0"/>
                </a:rPr>
                <a:t>2021 р</a:t>
              </a:r>
              <a:endParaRPr lang="uk-UA" altLang="uk-UA" sz="110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00" name="Straight Connector 8">
              <a:extLst/>
            </p:cNvPr>
            <p:cNvCxnSpPr/>
            <p:nvPr/>
          </p:nvCxnSpPr>
          <p:spPr>
            <a:xfrm>
              <a:off x="6635750" y="4986338"/>
              <a:ext cx="17653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8">
              <a:extLst/>
            </p:cNvPr>
            <p:cNvCxnSpPr/>
            <p:nvPr/>
          </p:nvCxnSpPr>
          <p:spPr>
            <a:xfrm>
              <a:off x="9150350" y="4940300"/>
              <a:ext cx="18367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8">
              <a:extLst/>
            </p:cNvPr>
            <p:cNvCxnSpPr/>
            <p:nvPr/>
          </p:nvCxnSpPr>
          <p:spPr>
            <a:xfrm>
              <a:off x="9150350" y="5672977"/>
              <a:ext cx="16652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oup 199"/>
            <p:cNvGrpSpPr>
              <a:grpSpLocks noChangeAspect="1"/>
            </p:cNvGrpSpPr>
            <p:nvPr/>
          </p:nvGrpSpPr>
          <p:grpSpPr bwMode="auto">
            <a:xfrm>
              <a:off x="6212837" y="4554144"/>
              <a:ext cx="423481" cy="432539"/>
              <a:chOff x="-1048" y="230"/>
              <a:chExt cx="374" cy="382"/>
            </a:xfrm>
            <a:solidFill>
              <a:srgbClr val="5B9BD5"/>
            </a:solidFill>
          </p:grpSpPr>
          <p:sp>
            <p:nvSpPr>
              <p:cNvPr id="140" name="Freeform 201"/>
              <p:cNvSpPr>
                <a:spLocks noEditPoints="1"/>
              </p:cNvSpPr>
              <p:nvPr/>
            </p:nvSpPr>
            <p:spPr bwMode="auto">
              <a:xfrm>
                <a:off x="-1048" y="351"/>
                <a:ext cx="374" cy="261"/>
              </a:xfrm>
              <a:custGeom>
                <a:avLst/>
                <a:gdLst>
                  <a:gd name="T0" fmla="*/ 3088 w 3362"/>
                  <a:gd name="T1" fmla="*/ 2101 h 2350"/>
                  <a:gd name="T2" fmla="*/ 2703 w 3362"/>
                  <a:gd name="T3" fmla="*/ 2119 h 2350"/>
                  <a:gd name="T4" fmla="*/ 2492 w 3362"/>
                  <a:gd name="T5" fmla="*/ 2216 h 2350"/>
                  <a:gd name="T6" fmla="*/ 3143 w 3362"/>
                  <a:gd name="T7" fmla="*/ 2203 h 2350"/>
                  <a:gd name="T8" fmla="*/ 3199 w 3362"/>
                  <a:gd name="T9" fmla="*/ 1850 h 2350"/>
                  <a:gd name="T10" fmla="*/ 2928 w 3362"/>
                  <a:gd name="T11" fmla="*/ 1887 h 2350"/>
                  <a:gd name="T12" fmla="*/ 2551 w 3362"/>
                  <a:gd name="T13" fmla="*/ 1885 h 2350"/>
                  <a:gd name="T14" fmla="*/ 2673 w 3362"/>
                  <a:gd name="T15" fmla="*/ 2003 h 2350"/>
                  <a:gd name="T16" fmla="*/ 3031 w 3362"/>
                  <a:gd name="T17" fmla="*/ 1991 h 2350"/>
                  <a:gd name="T18" fmla="*/ 3196 w 3362"/>
                  <a:gd name="T19" fmla="*/ 1960 h 2350"/>
                  <a:gd name="T20" fmla="*/ 3238 w 3362"/>
                  <a:gd name="T21" fmla="*/ 1607 h 2350"/>
                  <a:gd name="T22" fmla="*/ 3026 w 3362"/>
                  <a:gd name="T23" fmla="*/ 1651 h 2350"/>
                  <a:gd name="T24" fmla="*/ 2563 w 3362"/>
                  <a:gd name="T25" fmla="*/ 1653 h 2350"/>
                  <a:gd name="T26" fmla="*/ 2709 w 3362"/>
                  <a:gd name="T27" fmla="*/ 1775 h 2350"/>
                  <a:gd name="T28" fmla="*/ 3031 w 3362"/>
                  <a:gd name="T29" fmla="*/ 1763 h 2350"/>
                  <a:gd name="T30" fmla="*/ 3176 w 3362"/>
                  <a:gd name="T31" fmla="*/ 1737 h 2350"/>
                  <a:gd name="T32" fmla="*/ 2072 w 3362"/>
                  <a:gd name="T33" fmla="*/ 1548 h 2350"/>
                  <a:gd name="T34" fmla="*/ 1919 w 3362"/>
                  <a:gd name="T35" fmla="*/ 1591 h 2350"/>
                  <a:gd name="T36" fmla="*/ 1757 w 3362"/>
                  <a:gd name="T37" fmla="*/ 1785 h 2350"/>
                  <a:gd name="T38" fmla="*/ 1747 w 3362"/>
                  <a:gd name="T39" fmla="*/ 1955 h 2350"/>
                  <a:gd name="T40" fmla="*/ 1954 w 3362"/>
                  <a:gd name="T41" fmla="*/ 2208 h 2350"/>
                  <a:gd name="T42" fmla="*/ 2388 w 3362"/>
                  <a:gd name="T43" fmla="*/ 2065 h 2350"/>
                  <a:gd name="T44" fmla="*/ 2309 w 3362"/>
                  <a:gd name="T45" fmla="*/ 1626 h 2350"/>
                  <a:gd name="T46" fmla="*/ 2078 w 3362"/>
                  <a:gd name="T47" fmla="*/ 1548 h 2350"/>
                  <a:gd name="T48" fmla="*/ 3088 w 3362"/>
                  <a:gd name="T49" fmla="*/ 1414 h 2350"/>
                  <a:gd name="T50" fmla="*/ 2623 w 3362"/>
                  <a:gd name="T51" fmla="*/ 1428 h 2350"/>
                  <a:gd name="T52" fmla="*/ 2517 w 3362"/>
                  <a:gd name="T53" fmla="*/ 1531 h 2350"/>
                  <a:gd name="T54" fmla="*/ 2960 w 3362"/>
                  <a:gd name="T55" fmla="*/ 1540 h 2350"/>
                  <a:gd name="T56" fmla="*/ 3153 w 3362"/>
                  <a:gd name="T57" fmla="*/ 1513 h 2350"/>
                  <a:gd name="T58" fmla="*/ 3246 w 3362"/>
                  <a:gd name="T59" fmla="*/ 1482 h 2350"/>
                  <a:gd name="T60" fmla="*/ 3143 w 3362"/>
                  <a:gd name="T61" fmla="*/ 1174 h 2350"/>
                  <a:gd name="T62" fmla="*/ 2829 w 3362"/>
                  <a:gd name="T63" fmla="*/ 1203 h 2350"/>
                  <a:gd name="T64" fmla="*/ 2357 w 3362"/>
                  <a:gd name="T65" fmla="*/ 1269 h 2350"/>
                  <a:gd name="T66" fmla="*/ 2875 w 3362"/>
                  <a:gd name="T67" fmla="*/ 1316 h 2350"/>
                  <a:gd name="T68" fmla="*/ 3096 w 3362"/>
                  <a:gd name="T69" fmla="*/ 1295 h 2350"/>
                  <a:gd name="T70" fmla="*/ 3213 w 3362"/>
                  <a:gd name="T71" fmla="*/ 1268 h 2350"/>
                  <a:gd name="T72" fmla="*/ 2514 w 3362"/>
                  <a:gd name="T73" fmla="*/ 952 h 2350"/>
                  <a:gd name="T74" fmla="*/ 2377 w 3362"/>
                  <a:gd name="T75" fmla="*/ 1046 h 2350"/>
                  <a:gd name="T76" fmla="*/ 2550 w 3362"/>
                  <a:gd name="T77" fmla="*/ 1077 h 2350"/>
                  <a:gd name="T78" fmla="*/ 2783 w 3362"/>
                  <a:gd name="T79" fmla="*/ 1088 h 2350"/>
                  <a:gd name="T80" fmla="*/ 3015 w 3362"/>
                  <a:gd name="T81" fmla="*/ 1077 h 2350"/>
                  <a:gd name="T82" fmla="*/ 3203 w 3362"/>
                  <a:gd name="T83" fmla="*/ 1041 h 2350"/>
                  <a:gd name="T84" fmla="*/ 3052 w 3362"/>
                  <a:gd name="T85" fmla="*/ 952 h 2350"/>
                  <a:gd name="T86" fmla="*/ 936 w 3362"/>
                  <a:gd name="T87" fmla="*/ 480 h 2350"/>
                  <a:gd name="T88" fmla="*/ 457 w 3362"/>
                  <a:gd name="T89" fmla="*/ 1020 h 2350"/>
                  <a:gd name="T90" fmla="*/ 501 w 3362"/>
                  <a:gd name="T91" fmla="*/ 1306 h 2350"/>
                  <a:gd name="T92" fmla="*/ 697 w 3362"/>
                  <a:gd name="T93" fmla="*/ 837 h 2350"/>
                  <a:gd name="T94" fmla="*/ 1219 w 3362"/>
                  <a:gd name="T95" fmla="*/ 516 h 2350"/>
                  <a:gd name="T96" fmla="*/ 1157 w 3362"/>
                  <a:gd name="T97" fmla="*/ 0 h 2350"/>
                  <a:gd name="T98" fmla="*/ 2387 w 3362"/>
                  <a:gd name="T99" fmla="*/ 444 h 2350"/>
                  <a:gd name="T100" fmla="*/ 2954 w 3362"/>
                  <a:gd name="T101" fmla="*/ 815 h 2350"/>
                  <a:gd name="T102" fmla="*/ 3358 w 3362"/>
                  <a:gd name="T103" fmla="*/ 1014 h 2350"/>
                  <a:gd name="T104" fmla="*/ 3303 w 3362"/>
                  <a:gd name="T105" fmla="*/ 2265 h 2350"/>
                  <a:gd name="T106" fmla="*/ 2856 w 3362"/>
                  <a:gd name="T107" fmla="*/ 2349 h 2350"/>
                  <a:gd name="T108" fmla="*/ 2228 w 3362"/>
                  <a:gd name="T109" fmla="*/ 2327 h 2350"/>
                  <a:gd name="T110" fmla="*/ 1739 w 3362"/>
                  <a:gd name="T111" fmla="*/ 2192 h 2350"/>
                  <a:gd name="T112" fmla="*/ 192 w 3362"/>
                  <a:gd name="T113" fmla="*/ 1908 h 2350"/>
                  <a:gd name="T114" fmla="*/ 14 w 3362"/>
                  <a:gd name="T115" fmla="*/ 1115 h 2350"/>
                  <a:gd name="T116" fmla="*/ 440 w 3362"/>
                  <a:gd name="T117" fmla="*/ 400 h 2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2" h="2350">
                    <a:moveTo>
                      <a:pt x="3246" y="2064"/>
                    </a:moveTo>
                    <a:lnTo>
                      <a:pt x="3244" y="2064"/>
                    </a:lnTo>
                    <a:lnTo>
                      <a:pt x="3238" y="2066"/>
                    </a:lnTo>
                    <a:lnTo>
                      <a:pt x="3232" y="2068"/>
                    </a:lnTo>
                    <a:lnTo>
                      <a:pt x="3206" y="2076"/>
                    </a:lnTo>
                    <a:lnTo>
                      <a:pt x="3199" y="2079"/>
                    </a:lnTo>
                    <a:lnTo>
                      <a:pt x="3190" y="2081"/>
                    </a:lnTo>
                    <a:lnTo>
                      <a:pt x="3162" y="2088"/>
                    </a:lnTo>
                    <a:lnTo>
                      <a:pt x="3143" y="2091"/>
                    </a:lnTo>
                    <a:lnTo>
                      <a:pt x="3112" y="2098"/>
                    </a:lnTo>
                    <a:lnTo>
                      <a:pt x="3088" y="2101"/>
                    </a:lnTo>
                    <a:lnTo>
                      <a:pt x="3052" y="2106"/>
                    </a:lnTo>
                    <a:lnTo>
                      <a:pt x="3026" y="2109"/>
                    </a:lnTo>
                    <a:lnTo>
                      <a:pt x="3004" y="2111"/>
                    </a:lnTo>
                    <a:lnTo>
                      <a:pt x="2983" y="2113"/>
                    </a:lnTo>
                    <a:lnTo>
                      <a:pt x="2954" y="2115"/>
                    </a:lnTo>
                    <a:lnTo>
                      <a:pt x="2928" y="2117"/>
                    </a:lnTo>
                    <a:lnTo>
                      <a:pt x="2900" y="2118"/>
                    </a:lnTo>
                    <a:lnTo>
                      <a:pt x="2873" y="2119"/>
                    </a:lnTo>
                    <a:lnTo>
                      <a:pt x="2829" y="2120"/>
                    </a:lnTo>
                    <a:lnTo>
                      <a:pt x="2783" y="2120"/>
                    </a:lnTo>
                    <a:lnTo>
                      <a:pt x="2703" y="2119"/>
                    </a:lnTo>
                    <a:lnTo>
                      <a:pt x="2679" y="2118"/>
                    </a:lnTo>
                    <a:lnTo>
                      <a:pt x="2626" y="2115"/>
                    </a:lnTo>
                    <a:lnTo>
                      <a:pt x="2599" y="2113"/>
                    </a:lnTo>
                    <a:lnTo>
                      <a:pt x="2552" y="2109"/>
                    </a:lnTo>
                    <a:lnTo>
                      <a:pt x="2526" y="2106"/>
                    </a:lnTo>
                    <a:lnTo>
                      <a:pt x="2517" y="2105"/>
                    </a:lnTo>
                    <a:lnTo>
                      <a:pt x="2510" y="2104"/>
                    </a:lnTo>
                    <a:lnTo>
                      <a:pt x="2491" y="2140"/>
                    </a:lnTo>
                    <a:lnTo>
                      <a:pt x="2469" y="2175"/>
                    </a:lnTo>
                    <a:lnTo>
                      <a:pt x="2443" y="2207"/>
                    </a:lnTo>
                    <a:lnTo>
                      <a:pt x="2492" y="2216"/>
                    </a:lnTo>
                    <a:lnTo>
                      <a:pt x="2543" y="2222"/>
                    </a:lnTo>
                    <a:lnTo>
                      <a:pt x="2599" y="2227"/>
                    </a:lnTo>
                    <a:lnTo>
                      <a:pt x="2658" y="2232"/>
                    </a:lnTo>
                    <a:lnTo>
                      <a:pt x="2719" y="2234"/>
                    </a:lnTo>
                    <a:lnTo>
                      <a:pt x="2783" y="2235"/>
                    </a:lnTo>
                    <a:lnTo>
                      <a:pt x="2859" y="2234"/>
                    </a:lnTo>
                    <a:lnTo>
                      <a:pt x="2929" y="2231"/>
                    </a:lnTo>
                    <a:lnTo>
                      <a:pt x="2992" y="2225"/>
                    </a:lnTo>
                    <a:lnTo>
                      <a:pt x="3049" y="2219"/>
                    </a:lnTo>
                    <a:lnTo>
                      <a:pt x="3099" y="2211"/>
                    </a:lnTo>
                    <a:lnTo>
                      <a:pt x="3143" y="2203"/>
                    </a:lnTo>
                    <a:lnTo>
                      <a:pt x="3179" y="2194"/>
                    </a:lnTo>
                    <a:lnTo>
                      <a:pt x="3209" y="2186"/>
                    </a:lnTo>
                    <a:lnTo>
                      <a:pt x="3231" y="2177"/>
                    </a:lnTo>
                    <a:lnTo>
                      <a:pt x="3246" y="2170"/>
                    </a:lnTo>
                    <a:lnTo>
                      <a:pt x="3246" y="2064"/>
                    </a:lnTo>
                    <a:close/>
                    <a:moveTo>
                      <a:pt x="3246" y="1834"/>
                    </a:moveTo>
                    <a:lnTo>
                      <a:pt x="3244" y="1835"/>
                    </a:lnTo>
                    <a:lnTo>
                      <a:pt x="3238" y="1837"/>
                    </a:lnTo>
                    <a:lnTo>
                      <a:pt x="3232" y="1839"/>
                    </a:lnTo>
                    <a:lnTo>
                      <a:pt x="3206" y="1847"/>
                    </a:lnTo>
                    <a:lnTo>
                      <a:pt x="3199" y="1850"/>
                    </a:lnTo>
                    <a:lnTo>
                      <a:pt x="3190" y="1852"/>
                    </a:lnTo>
                    <a:lnTo>
                      <a:pt x="3162" y="1858"/>
                    </a:lnTo>
                    <a:lnTo>
                      <a:pt x="3143" y="1863"/>
                    </a:lnTo>
                    <a:lnTo>
                      <a:pt x="3112" y="1868"/>
                    </a:lnTo>
                    <a:lnTo>
                      <a:pt x="3088" y="1872"/>
                    </a:lnTo>
                    <a:lnTo>
                      <a:pt x="3052" y="1876"/>
                    </a:lnTo>
                    <a:lnTo>
                      <a:pt x="3026" y="1880"/>
                    </a:lnTo>
                    <a:lnTo>
                      <a:pt x="3004" y="1882"/>
                    </a:lnTo>
                    <a:lnTo>
                      <a:pt x="2983" y="1884"/>
                    </a:lnTo>
                    <a:lnTo>
                      <a:pt x="2954" y="1886"/>
                    </a:lnTo>
                    <a:lnTo>
                      <a:pt x="2928" y="1887"/>
                    </a:lnTo>
                    <a:lnTo>
                      <a:pt x="2900" y="1888"/>
                    </a:lnTo>
                    <a:lnTo>
                      <a:pt x="2873" y="1889"/>
                    </a:lnTo>
                    <a:lnTo>
                      <a:pt x="2829" y="1890"/>
                    </a:lnTo>
                    <a:lnTo>
                      <a:pt x="2783" y="1891"/>
                    </a:lnTo>
                    <a:lnTo>
                      <a:pt x="2752" y="1890"/>
                    </a:lnTo>
                    <a:lnTo>
                      <a:pt x="2725" y="1890"/>
                    </a:lnTo>
                    <a:lnTo>
                      <a:pt x="2700" y="1888"/>
                    </a:lnTo>
                    <a:lnTo>
                      <a:pt x="2649" y="1887"/>
                    </a:lnTo>
                    <a:lnTo>
                      <a:pt x="2599" y="1884"/>
                    </a:lnTo>
                    <a:lnTo>
                      <a:pt x="2551" y="1880"/>
                    </a:lnTo>
                    <a:lnTo>
                      <a:pt x="2551" y="1885"/>
                    </a:lnTo>
                    <a:lnTo>
                      <a:pt x="2552" y="1891"/>
                    </a:lnTo>
                    <a:lnTo>
                      <a:pt x="2551" y="1896"/>
                    </a:lnTo>
                    <a:lnTo>
                      <a:pt x="2551" y="1901"/>
                    </a:lnTo>
                    <a:lnTo>
                      <a:pt x="2551" y="1907"/>
                    </a:lnTo>
                    <a:lnTo>
                      <a:pt x="2552" y="1914"/>
                    </a:lnTo>
                    <a:lnTo>
                      <a:pt x="2550" y="1953"/>
                    </a:lnTo>
                    <a:lnTo>
                      <a:pt x="2544" y="1992"/>
                    </a:lnTo>
                    <a:lnTo>
                      <a:pt x="2547" y="1993"/>
                    </a:lnTo>
                    <a:lnTo>
                      <a:pt x="2597" y="1998"/>
                    </a:lnTo>
                    <a:lnTo>
                      <a:pt x="2649" y="2001"/>
                    </a:lnTo>
                    <a:lnTo>
                      <a:pt x="2673" y="2003"/>
                    </a:lnTo>
                    <a:lnTo>
                      <a:pt x="2727" y="2004"/>
                    </a:lnTo>
                    <a:lnTo>
                      <a:pt x="2783" y="2005"/>
                    </a:lnTo>
                    <a:lnTo>
                      <a:pt x="2829" y="2005"/>
                    </a:lnTo>
                    <a:lnTo>
                      <a:pt x="2872" y="2004"/>
                    </a:lnTo>
                    <a:lnTo>
                      <a:pt x="2879" y="2003"/>
                    </a:lnTo>
                    <a:lnTo>
                      <a:pt x="2918" y="2002"/>
                    </a:lnTo>
                    <a:lnTo>
                      <a:pt x="2956" y="1999"/>
                    </a:lnTo>
                    <a:lnTo>
                      <a:pt x="2960" y="1999"/>
                    </a:lnTo>
                    <a:lnTo>
                      <a:pt x="2965" y="1999"/>
                    </a:lnTo>
                    <a:lnTo>
                      <a:pt x="2999" y="1996"/>
                    </a:lnTo>
                    <a:lnTo>
                      <a:pt x="3031" y="1991"/>
                    </a:lnTo>
                    <a:lnTo>
                      <a:pt x="3039" y="1991"/>
                    </a:lnTo>
                    <a:lnTo>
                      <a:pt x="3068" y="1987"/>
                    </a:lnTo>
                    <a:lnTo>
                      <a:pt x="3096" y="1983"/>
                    </a:lnTo>
                    <a:lnTo>
                      <a:pt x="3103" y="1982"/>
                    </a:lnTo>
                    <a:lnTo>
                      <a:pt x="3128" y="1976"/>
                    </a:lnTo>
                    <a:lnTo>
                      <a:pt x="3149" y="1972"/>
                    </a:lnTo>
                    <a:lnTo>
                      <a:pt x="3153" y="1971"/>
                    </a:lnTo>
                    <a:lnTo>
                      <a:pt x="3156" y="1971"/>
                    </a:lnTo>
                    <a:lnTo>
                      <a:pt x="3176" y="1966"/>
                    </a:lnTo>
                    <a:lnTo>
                      <a:pt x="3193" y="1962"/>
                    </a:lnTo>
                    <a:lnTo>
                      <a:pt x="3196" y="1960"/>
                    </a:lnTo>
                    <a:lnTo>
                      <a:pt x="3197" y="1960"/>
                    </a:lnTo>
                    <a:lnTo>
                      <a:pt x="3213" y="1955"/>
                    </a:lnTo>
                    <a:lnTo>
                      <a:pt x="3226" y="1950"/>
                    </a:lnTo>
                    <a:lnTo>
                      <a:pt x="3227" y="1950"/>
                    </a:lnTo>
                    <a:lnTo>
                      <a:pt x="3227" y="1950"/>
                    </a:lnTo>
                    <a:lnTo>
                      <a:pt x="3238" y="1944"/>
                    </a:lnTo>
                    <a:lnTo>
                      <a:pt x="3246" y="1940"/>
                    </a:lnTo>
                    <a:lnTo>
                      <a:pt x="3246" y="1834"/>
                    </a:lnTo>
                    <a:close/>
                    <a:moveTo>
                      <a:pt x="3246" y="1605"/>
                    </a:moveTo>
                    <a:lnTo>
                      <a:pt x="3244" y="1606"/>
                    </a:lnTo>
                    <a:lnTo>
                      <a:pt x="3238" y="1607"/>
                    </a:lnTo>
                    <a:lnTo>
                      <a:pt x="3232" y="1609"/>
                    </a:lnTo>
                    <a:lnTo>
                      <a:pt x="3206" y="1618"/>
                    </a:lnTo>
                    <a:lnTo>
                      <a:pt x="3199" y="1620"/>
                    </a:lnTo>
                    <a:lnTo>
                      <a:pt x="3190" y="1622"/>
                    </a:lnTo>
                    <a:lnTo>
                      <a:pt x="3177" y="1625"/>
                    </a:lnTo>
                    <a:lnTo>
                      <a:pt x="3162" y="1629"/>
                    </a:lnTo>
                    <a:lnTo>
                      <a:pt x="3143" y="1633"/>
                    </a:lnTo>
                    <a:lnTo>
                      <a:pt x="3112" y="1639"/>
                    </a:lnTo>
                    <a:lnTo>
                      <a:pt x="3088" y="1642"/>
                    </a:lnTo>
                    <a:lnTo>
                      <a:pt x="3052" y="1648"/>
                    </a:lnTo>
                    <a:lnTo>
                      <a:pt x="3026" y="1651"/>
                    </a:lnTo>
                    <a:lnTo>
                      <a:pt x="2983" y="1654"/>
                    </a:lnTo>
                    <a:lnTo>
                      <a:pt x="2954" y="1656"/>
                    </a:lnTo>
                    <a:lnTo>
                      <a:pt x="2928" y="1658"/>
                    </a:lnTo>
                    <a:lnTo>
                      <a:pt x="2900" y="1659"/>
                    </a:lnTo>
                    <a:lnTo>
                      <a:pt x="2873" y="1661"/>
                    </a:lnTo>
                    <a:lnTo>
                      <a:pt x="2829" y="1662"/>
                    </a:lnTo>
                    <a:lnTo>
                      <a:pt x="2783" y="1662"/>
                    </a:lnTo>
                    <a:lnTo>
                      <a:pt x="2722" y="1661"/>
                    </a:lnTo>
                    <a:lnTo>
                      <a:pt x="2664" y="1659"/>
                    </a:lnTo>
                    <a:lnTo>
                      <a:pt x="2611" y="1656"/>
                    </a:lnTo>
                    <a:lnTo>
                      <a:pt x="2563" y="1653"/>
                    </a:lnTo>
                    <a:lnTo>
                      <a:pt x="2517" y="1648"/>
                    </a:lnTo>
                    <a:lnTo>
                      <a:pt x="2477" y="1642"/>
                    </a:lnTo>
                    <a:lnTo>
                      <a:pt x="2499" y="1680"/>
                    </a:lnTo>
                    <a:lnTo>
                      <a:pt x="2517" y="1720"/>
                    </a:lnTo>
                    <a:lnTo>
                      <a:pt x="2532" y="1762"/>
                    </a:lnTo>
                    <a:lnTo>
                      <a:pt x="2543" y="1764"/>
                    </a:lnTo>
                    <a:lnTo>
                      <a:pt x="2569" y="1766"/>
                    </a:lnTo>
                    <a:lnTo>
                      <a:pt x="2612" y="1770"/>
                    </a:lnTo>
                    <a:lnTo>
                      <a:pt x="2638" y="1772"/>
                    </a:lnTo>
                    <a:lnTo>
                      <a:pt x="2686" y="1774"/>
                    </a:lnTo>
                    <a:lnTo>
                      <a:pt x="2709" y="1775"/>
                    </a:lnTo>
                    <a:lnTo>
                      <a:pt x="2783" y="1776"/>
                    </a:lnTo>
                    <a:lnTo>
                      <a:pt x="2829" y="1775"/>
                    </a:lnTo>
                    <a:lnTo>
                      <a:pt x="2872" y="1774"/>
                    </a:lnTo>
                    <a:lnTo>
                      <a:pt x="2875" y="1774"/>
                    </a:lnTo>
                    <a:lnTo>
                      <a:pt x="2879" y="1774"/>
                    </a:lnTo>
                    <a:lnTo>
                      <a:pt x="2918" y="1772"/>
                    </a:lnTo>
                    <a:lnTo>
                      <a:pt x="2956" y="1770"/>
                    </a:lnTo>
                    <a:lnTo>
                      <a:pt x="2960" y="1769"/>
                    </a:lnTo>
                    <a:lnTo>
                      <a:pt x="2965" y="1769"/>
                    </a:lnTo>
                    <a:lnTo>
                      <a:pt x="2999" y="1766"/>
                    </a:lnTo>
                    <a:lnTo>
                      <a:pt x="3031" y="1763"/>
                    </a:lnTo>
                    <a:lnTo>
                      <a:pt x="3034" y="1762"/>
                    </a:lnTo>
                    <a:lnTo>
                      <a:pt x="3039" y="1762"/>
                    </a:lnTo>
                    <a:lnTo>
                      <a:pt x="3068" y="1757"/>
                    </a:lnTo>
                    <a:lnTo>
                      <a:pt x="3096" y="1753"/>
                    </a:lnTo>
                    <a:lnTo>
                      <a:pt x="3099" y="1753"/>
                    </a:lnTo>
                    <a:lnTo>
                      <a:pt x="3103" y="1752"/>
                    </a:lnTo>
                    <a:lnTo>
                      <a:pt x="3128" y="1748"/>
                    </a:lnTo>
                    <a:lnTo>
                      <a:pt x="3149" y="1742"/>
                    </a:lnTo>
                    <a:lnTo>
                      <a:pt x="3153" y="1742"/>
                    </a:lnTo>
                    <a:lnTo>
                      <a:pt x="3156" y="1741"/>
                    </a:lnTo>
                    <a:lnTo>
                      <a:pt x="3176" y="1737"/>
                    </a:lnTo>
                    <a:lnTo>
                      <a:pt x="3193" y="1732"/>
                    </a:lnTo>
                    <a:lnTo>
                      <a:pt x="3196" y="1732"/>
                    </a:lnTo>
                    <a:lnTo>
                      <a:pt x="3197" y="1731"/>
                    </a:lnTo>
                    <a:lnTo>
                      <a:pt x="3213" y="1725"/>
                    </a:lnTo>
                    <a:lnTo>
                      <a:pt x="3226" y="1721"/>
                    </a:lnTo>
                    <a:lnTo>
                      <a:pt x="3227" y="1720"/>
                    </a:lnTo>
                    <a:lnTo>
                      <a:pt x="3238" y="1716"/>
                    </a:lnTo>
                    <a:lnTo>
                      <a:pt x="3246" y="1710"/>
                    </a:lnTo>
                    <a:lnTo>
                      <a:pt x="3246" y="1605"/>
                    </a:lnTo>
                    <a:close/>
                    <a:moveTo>
                      <a:pt x="2078" y="1548"/>
                    </a:moveTo>
                    <a:lnTo>
                      <a:pt x="2072" y="1548"/>
                    </a:lnTo>
                    <a:lnTo>
                      <a:pt x="2067" y="1548"/>
                    </a:lnTo>
                    <a:lnTo>
                      <a:pt x="2042" y="1550"/>
                    </a:lnTo>
                    <a:lnTo>
                      <a:pt x="2016" y="1554"/>
                    </a:lnTo>
                    <a:lnTo>
                      <a:pt x="2014" y="1555"/>
                    </a:lnTo>
                    <a:lnTo>
                      <a:pt x="2012" y="1555"/>
                    </a:lnTo>
                    <a:lnTo>
                      <a:pt x="1992" y="1561"/>
                    </a:lnTo>
                    <a:lnTo>
                      <a:pt x="1972" y="1567"/>
                    </a:lnTo>
                    <a:lnTo>
                      <a:pt x="1966" y="1569"/>
                    </a:lnTo>
                    <a:lnTo>
                      <a:pt x="1962" y="1571"/>
                    </a:lnTo>
                    <a:lnTo>
                      <a:pt x="1939" y="1581"/>
                    </a:lnTo>
                    <a:lnTo>
                      <a:pt x="1919" y="1591"/>
                    </a:lnTo>
                    <a:lnTo>
                      <a:pt x="1919" y="1591"/>
                    </a:lnTo>
                    <a:lnTo>
                      <a:pt x="1883" y="1614"/>
                    </a:lnTo>
                    <a:lnTo>
                      <a:pt x="1852" y="1639"/>
                    </a:lnTo>
                    <a:lnTo>
                      <a:pt x="1823" y="1669"/>
                    </a:lnTo>
                    <a:lnTo>
                      <a:pt x="1798" y="1702"/>
                    </a:lnTo>
                    <a:lnTo>
                      <a:pt x="1778" y="1737"/>
                    </a:lnTo>
                    <a:lnTo>
                      <a:pt x="1777" y="1739"/>
                    </a:lnTo>
                    <a:lnTo>
                      <a:pt x="1776" y="1741"/>
                    </a:lnTo>
                    <a:lnTo>
                      <a:pt x="1766" y="1762"/>
                    </a:lnTo>
                    <a:lnTo>
                      <a:pt x="1759" y="1783"/>
                    </a:lnTo>
                    <a:lnTo>
                      <a:pt x="1757" y="1785"/>
                    </a:lnTo>
                    <a:lnTo>
                      <a:pt x="1756" y="1787"/>
                    </a:lnTo>
                    <a:lnTo>
                      <a:pt x="1751" y="1809"/>
                    </a:lnTo>
                    <a:lnTo>
                      <a:pt x="1746" y="1832"/>
                    </a:lnTo>
                    <a:lnTo>
                      <a:pt x="1745" y="1842"/>
                    </a:lnTo>
                    <a:lnTo>
                      <a:pt x="1741" y="1869"/>
                    </a:lnTo>
                    <a:lnTo>
                      <a:pt x="1740" y="1896"/>
                    </a:lnTo>
                    <a:lnTo>
                      <a:pt x="1741" y="1899"/>
                    </a:lnTo>
                    <a:lnTo>
                      <a:pt x="1741" y="1902"/>
                    </a:lnTo>
                    <a:lnTo>
                      <a:pt x="1742" y="1927"/>
                    </a:lnTo>
                    <a:lnTo>
                      <a:pt x="1747" y="1953"/>
                    </a:lnTo>
                    <a:lnTo>
                      <a:pt x="1747" y="1955"/>
                    </a:lnTo>
                    <a:lnTo>
                      <a:pt x="1747" y="1957"/>
                    </a:lnTo>
                    <a:lnTo>
                      <a:pt x="1754" y="1984"/>
                    </a:lnTo>
                    <a:lnTo>
                      <a:pt x="1763" y="2010"/>
                    </a:lnTo>
                    <a:lnTo>
                      <a:pt x="1764" y="2015"/>
                    </a:lnTo>
                    <a:lnTo>
                      <a:pt x="1776" y="2041"/>
                    </a:lnTo>
                    <a:lnTo>
                      <a:pt x="1790" y="2067"/>
                    </a:lnTo>
                    <a:lnTo>
                      <a:pt x="1814" y="2103"/>
                    </a:lnTo>
                    <a:lnTo>
                      <a:pt x="1844" y="2135"/>
                    </a:lnTo>
                    <a:lnTo>
                      <a:pt x="1878" y="2164"/>
                    </a:lnTo>
                    <a:lnTo>
                      <a:pt x="1914" y="2188"/>
                    </a:lnTo>
                    <a:lnTo>
                      <a:pt x="1954" y="2208"/>
                    </a:lnTo>
                    <a:lnTo>
                      <a:pt x="1996" y="2222"/>
                    </a:lnTo>
                    <a:lnTo>
                      <a:pt x="2041" y="2232"/>
                    </a:lnTo>
                    <a:lnTo>
                      <a:pt x="2088" y="2235"/>
                    </a:lnTo>
                    <a:lnTo>
                      <a:pt x="2135" y="2232"/>
                    </a:lnTo>
                    <a:lnTo>
                      <a:pt x="2181" y="2222"/>
                    </a:lnTo>
                    <a:lnTo>
                      <a:pt x="2223" y="2207"/>
                    </a:lnTo>
                    <a:lnTo>
                      <a:pt x="2264" y="2188"/>
                    </a:lnTo>
                    <a:lnTo>
                      <a:pt x="2300" y="2163"/>
                    </a:lnTo>
                    <a:lnTo>
                      <a:pt x="2334" y="2134"/>
                    </a:lnTo>
                    <a:lnTo>
                      <a:pt x="2364" y="2101"/>
                    </a:lnTo>
                    <a:lnTo>
                      <a:pt x="2388" y="2065"/>
                    </a:lnTo>
                    <a:lnTo>
                      <a:pt x="2409" y="2024"/>
                    </a:lnTo>
                    <a:lnTo>
                      <a:pt x="2423" y="1982"/>
                    </a:lnTo>
                    <a:lnTo>
                      <a:pt x="2432" y="1937"/>
                    </a:lnTo>
                    <a:lnTo>
                      <a:pt x="2436" y="1891"/>
                    </a:lnTo>
                    <a:lnTo>
                      <a:pt x="2432" y="1846"/>
                    </a:lnTo>
                    <a:lnTo>
                      <a:pt x="2424" y="1803"/>
                    </a:lnTo>
                    <a:lnTo>
                      <a:pt x="2410" y="1762"/>
                    </a:lnTo>
                    <a:lnTo>
                      <a:pt x="2392" y="1723"/>
                    </a:lnTo>
                    <a:lnTo>
                      <a:pt x="2368" y="1687"/>
                    </a:lnTo>
                    <a:lnTo>
                      <a:pt x="2340" y="1655"/>
                    </a:lnTo>
                    <a:lnTo>
                      <a:pt x="2309" y="1626"/>
                    </a:lnTo>
                    <a:lnTo>
                      <a:pt x="2274" y="1601"/>
                    </a:lnTo>
                    <a:lnTo>
                      <a:pt x="2237" y="1581"/>
                    </a:lnTo>
                    <a:lnTo>
                      <a:pt x="2211" y="1569"/>
                    </a:lnTo>
                    <a:lnTo>
                      <a:pt x="2184" y="1561"/>
                    </a:lnTo>
                    <a:lnTo>
                      <a:pt x="2184" y="1561"/>
                    </a:lnTo>
                    <a:lnTo>
                      <a:pt x="2183" y="1561"/>
                    </a:lnTo>
                    <a:lnTo>
                      <a:pt x="2157" y="1554"/>
                    </a:lnTo>
                    <a:lnTo>
                      <a:pt x="2133" y="1550"/>
                    </a:lnTo>
                    <a:lnTo>
                      <a:pt x="2127" y="1550"/>
                    </a:lnTo>
                    <a:lnTo>
                      <a:pt x="2102" y="1548"/>
                    </a:lnTo>
                    <a:lnTo>
                      <a:pt x="2078" y="1548"/>
                    </a:lnTo>
                    <a:close/>
                    <a:moveTo>
                      <a:pt x="3246" y="1375"/>
                    </a:moveTo>
                    <a:lnTo>
                      <a:pt x="3244" y="1377"/>
                    </a:lnTo>
                    <a:lnTo>
                      <a:pt x="3238" y="1379"/>
                    </a:lnTo>
                    <a:lnTo>
                      <a:pt x="3232" y="1381"/>
                    </a:lnTo>
                    <a:lnTo>
                      <a:pt x="3206" y="1388"/>
                    </a:lnTo>
                    <a:lnTo>
                      <a:pt x="3199" y="1390"/>
                    </a:lnTo>
                    <a:lnTo>
                      <a:pt x="3190" y="1394"/>
                    </a:lnTo>
                    <a:lnTo>
                      <a:pt x="3162" y="1400"/>
                    </a:lnTo>
                    <a:lnTo>
                      <a:pt x="3143" y="1404"/>
                    </a:lnTo>
                    <a:lnTo>
                      <a:pt x="3112" y="1409"/>
                    </a:lnTo>
                    <a:lnTo>
                      <a:pt x="3088" y="1414"/>
                    </a:lnTo>
                    <a:lnTo>
                      <a:pt x="3052" y="1418"/>
                    </a:lnTo>
                    <a:lnTo>
                      <a:pt x="3026" y="1421"/>
                    </a:lnTo>
                    <a:lnTo>
                      <a:pt x="2983" y="1425"/>
                    </a:lnTo>
                    <a:lnTo>
                      <a:pt x="2954" y="1428"/>
                    </a:lnTo>
                    <a:lnTo>
                      <a:pt x="2928" y="1429"/>
                    </a:lnTo>
                    <a:lnTo>
                      <a:pt x="2900" y="1430"/>
                    </a:lnTo>
                    <a:lnTo>
                      <a:pt x="2873" y="1431"/>
                    </a:lnTo>
                    <a:lnTo>
                      <a:pt x="2829" y="1432"/>
                    </a:lnTo>
                    <a:lnTo>
                      <a:pt x="2783" y="1432"/>
                    </a:lnTo>
                    <a:lnTo>
                      <a:pt x="2701" y="1431"/>
                    </a:lnTo>
                    <a:lnTo>
                      <a:pt x="2623" y="1428"/>
                    </a:lnTo>
                    <a:lnTo>
                      <a:pt x="2547" y="1421"/>
                    </a:lnTo>
                    <a:lnTo>
                      <a:pt x="2472" y="1416"/>
                    </a:lnTo>
                    <a:lnTo>
                      <a:pt x="2396" y="1409"/>
                    </a:lnTo>
                    <a:lnTo>
                      <a:pt x="2320" y="1404"/>
                    </a:lnTo>
                    <a:lnTo>
                      <a:pt x="2320" y="1482"/>
                    </a:lnTo>
                    <a:lnTo>
                      <a:pt x="2335" y="1489"/>
                    </a:lnTo>
                    <a:lnTo>
                      <a:pt x="2357" y="1498"/>
                    </a:lnTo>
                    <a:lnTo>
                      <a:pt x="2386" y="1506"/>
                    </a:lnTo>
                    <a:lnTo>
                      <a:pt x="2423" y="1515"/>
                    </a:lnTo>
                    <a:lnTo>
                      <a:pt x="2467" y="1523"/>
                    </a:lnTo>
                    <a:lnTo>
                      <a:pt x="2517" y="1531"/>
                    </a:lnTo>
                    <a:lnTo>
                      <a:pt x="2574" y="1537"/>
                    </a:lnTo>
                    <a:lnTo>
                      <a:pt x="2638" y="1542"/>
                    </a:lnTo>
                    <a:lnTo>
                      <a:pt x="2707" y="1546"/>
                    </a:lnTo>
                    <a:lnTo>
                      <a:pt x="2783" y="1547"/>
                    </a:lnTo>
                    <a:lnTo>
                      <a:pt x="2829" y="1547"/>
                    </a:lnTo>
                    <a:lnTo>
                      <a:pt x="2872" y="1546"/>
                    </a:lnTo>
                    <a:lnTo>
                      <a:pt x="2875" y="1545"/>
                    </a:lnTo>
                    <a:lnTo>
                      <a:pt x="2879" y="1545"/>
                    </a:lnTo>
                    <a:lnTo>
                      <a:pt x="2918" y="1544"/>
                    </a:lnTo>
                    <a:lnTo>
                      <a:pt x="2956" y="1540"/>
                    </a:lnTo>
                    <a:lnTo>
                      <a:pt x="2960" y="1540"/>
                    </a:lnTo>
                    <a:lnTo>
                      <a:pt x="2965" y="1540"/>
                    </a:lnTo>
                    <a:lnTo>
                      <a:pt x="2999" y="1537"/>
                    </a:lnTo>
                    <a:lnTo>
                      <a:pt x="3031" y="1533"/>
                    </a:lnTo>
                    <a:lnTo>
                      <a:pt x="3034" y="1533"/>
                    </a:lnTo>
                    <a:lnTo>
                      <a:pt x="3039" y="1532"/>
                    </a:lnTo>
                    <a:lnTo>
                      <a:pt x="3068" y="1529"/>
                    </a:lnTo>
                    <a:lnTo>
                      <a:pt x="3096" y="1524"/>
                    </a:lnTo>
                    <a:lnTo>
                      <a:pt x="3103" y="1523"/>
                    </a:lnTo>
                    <a:lnTo>
                      <a:pt x="3128" y="1518"/>
                    </a:lnTo>
                    <a:lnTo>
                      <a:pt x="3149" y="1514"/>
                    </a:lnTo>
                    <a:lnTo>
                      <a:pt x="3153" y="1513"/>
                    </a:lnTo>
                    <a:lnTo>
                      <a:pt x="3156" y="1513"/>
                    </a:lnTo>
                    <a:lnTo>
                      <a:pt x="3176" y="1507"/>
                    </a:lnTo>
                    <a:lnTo>
                      <a:pt x="3193" y="1502"/>
                    </a:lnTo>
                    <a:lnTo>
                      <a:pt x="3196" y="1502"/>
                    </a:lnTo>
                    <a:lnTo>
                      <a:pt x="3197" y="1502"/>
                    </a:lnTo>
                    <a:lnTo>
                      <a:pt x="3213" y="1497"/>
                    </a:lnTo>
                    <a:lnTo>
                      <a:pt x="3226" y="1491"/>
                    </a:lnTo>
                    <a:lnTo>
                      <a:pt x="3227" y="1491"/>
                    </a:lnTo>
                    <a:lnTo>
                      <a:pt x="3227" y="1491"/>
                    </a:lnTo>
                    <a:lnTo>
                      <a:pt x="3238" y="1486"/>
                    </a:lnTo>
                    <a:lnTo>
                      <a:pt x="3246" y="1482"/>
                    </a:lnTo>
                    <a:lnTo>
                      <a:pt x="3246" y="1375"/>
                    </a:lnTo>
                    <a:close/>
                    <a:moveTo>
                      <a:pt x="3246" y="1147"/>
                    </a:moveTo>
                    <a:lnTo>
                      <a:pt x="3245" y="1147"/>
                    </a:lnTo>
                    <a:lnTo>
                      <a:pt x="3244" y="1148"/>
                    </a:lnTo>
                    <a:lnTo>
                      <a:pt x="3238" y="1150"/>
                    </a:lnTo>
                    <a:lnTo>
                      <a:pt x="3231" y="1152"/>
                    </a:lnTo>
                    <a:lnTo>
                      <a:pt x="3207" y="1160"/>
                    </a:lnTo>
                    <a:lnTo>
                      <a:pt x="3199" y="1162"/>
                    </a:lnTo>
                    <a:lnTo>
                      <a:pt x="3190" y="1164"/>
                    </a:lnTo>
                    <a:lnTo>
                      <a:pt x="3163" y="1170"/>
                    </a:lnTo>
                    <a:lnTo>
                      <a:pt x="3143" y="1174"/>
                    </a:lnTo>
                    <a:lnTo>
                      <a:pt x="3112" y="1181"/>
                    </a:lnTo>
                    <a:lnTo>
                      <a:pt x="3088" y="1184"/>
                    </a:lnTo>
                    <a:lnTo>
                      <a:pt x="3053" y="1189"/>
                    </a:lnTo>
                    <a:lnTo>
                      <a:pt x="3026" y="1193"/>
                    </a:lnTo>
                    <a:lnTo>
                      <a:pt x="2983" y="1196"/>
                    </a:lnTo>
                    <a:lnTo>
                      <a:pt x="2954" y="1198"/>
                    </a:lnTo>
                    <a:lnTo>
                      <a:pt x="2928" y="1200"/>
                    </a:lnTo>
                    <a:lnTo>
                      <a:pt x="2900" y="1201"/>
                    </a:lnTo>
                    <a:lnTo>
                      <a:pt x="2887" y="1201"/>
                    </a:lnTo>
                    <a:lnTo>
                      <a:pt x="2873" y="1202"/>
                    </a:lnTo>
                    <a:lnTo>
                      <a:pt x="2829" y="1203"/>
                    </a:lnTo>
                    <a:lnTo>
                      <a:pt x="2783" y="1203"/>
                    </a:lnTo>
                    <a:lnTo>
                      <a:pt x="2721" y="1203"/>
                    </a:lnTo>
                    <a:lnTo>
                      <a:pt x="2662" y="1201"/>
                    </a:lnTo>
                    <a:lnTo>
                      <a:pt x="2610" y="1198"/>
                    </a:lnTo>
                    <a:lnTo>
                      <a:pt x="2560" y="1194"/>
                    </a:lnTo>
                    <a:lnTo>
                      <a:pt x="2515" y="1189"/>
                    </a:lnTo>
                    <a:lnTo>
                      <a:pt x="2417" y="1182"/>
                    </a:lnTo>
                    <a:lnTo>
                      <a:pt x="2320" y="1174"/>
                    </a:lnTo>
                    <a:lnTo>
                      <a:pt x="2320" y="1253"/>
                    </a:lnTo>
                    <a:lnTo>
                      <a:pt x="2335" y="1261"/>
                    </a:lnTo>
                    <a:lnTo>
                      <a:pt x="2357" y="1269"/>
                    </a:lnTo>
                    <a:lnTo>
                      <a:pt x="2386" y="1278"/>
                    </a:lnTo>
                    <a:lnTo>
                      <a:pt x="2423" y="1286"/>
                    </a:lnTo>
                    <a:lnTo>
                      <a:pt x="2467" y="1295"/>
                    </a:lnTo>
                    <a:lnTo>
                      <a:pt x="2516" y="1302"/>
                    </a:lnTo>
                    <a:lnTo>
                      <a:pt x="2573" y="1308"/>
                    </a:lnTo>
                    <a:lnTo>
                      <a:pt x="2637" y="1314"/>
                    </a:lnTo>
                    <a:lnTo>
                      <a:pt x="2707" y="1317"/>
                    </a:lnTo>
                    <a:lnTo>
                      <a:pt x="2783" y="1318"/>
                    </a:lnTo>
                    <a:lnTo>
                      <a:pt x="2829" y="1317"/>
                    </a:lnTo>
                    <a:lnTo>
                      <a:pt x="2872" y="1316"/>
                    </a:lnTo>
                    <a:lnTo>
                      <a:pt x="2875" y="1316"/>
                    </a:lnTo>
                    <a:lnTo>
                      <a:pt x="2879" y="1316"/>
                    </a:lnTo>
                    <a:lnTo>
                      <a:pt x="2918" y="1314"/>
                    </a:lnTo>
                    <a:lnTo>
                      <a:pt x="2956" y="1312"/>
                    </a:lnTo>
                    <a:lnTo>
                      <a:pt x="2960" y="1312"/>
                    </a:lnTo>
                    <a:lnTo>
                      <a:pt x="2965" y="1311"/>
                    </a:lnTo>
                    <a:lnTo>
                      <a:pt x="2998" y="1307"/>
                    </a:lnTo>
                    <a:lnTo>
                      <a:pt x="3031" y="1304"/>
                    </a:lnTo>
                    <a:lnTo>
                      <a:pt x="3034" y="1303"/>
                    </a:lnTo>
                    <a:lnTo>
                      <a:pt x="3039" y="1303"/>
                    </a:lnTo>
                    <a:lnTo>
                      <a:pt x="3068" y="1299"/>
                    </a:lnTo>
                    <a:lnTo>
                      <a:pt x="3096" y="1295"/>
                    </a:lnTo>
                    <a:lnTo>
                      <a:pt x="3099" y="1295"/>
                    </a:lnTo>
                    <a:lnTo>
                      <a:pt x="3103" y="1294"/>
                    </a:lnTo>
                    <a:lnTo>
                      <a:pt x="3128" y="1289"/>
                    </a:lnTo>
                    <a:lnTo>
                      <a:pt x="3149" y="1285"/>
                    </a:lnTo>
                    <a:lnTo>
                      <a:pt x="3153" y="1284"/>
                    </a:lnTo>
                    <a:lnTo>
                      <a:pt x="3156" y="1283"/>
                    </a:lnTo>
                    <a:lnTo>
                      <a:pt x="3175" y="1279"/>
                    </a:lnTo>
                    <a:lnTo>
                      <a:pt x="3193" y="1273"/>
                    </a:lnTo>
                    <a:lnTo>
                      <a:pt x="3196" y="1273"/>
                    </a:lnTo>
                    <a:lnTo>
                      <a:pt x="3197" y="1272"/>
                    </a:lnTo>
                    <a:lnTo>
                      <a:pt x="3213" y="1268"/>
                    </a:lnTo>
                    <a:lnTo>
                      <a:pt x="3226" y="1263"/>
                    </a:lnTo>
                    <a:lnTo>
                      <a:pt x="3227" y="1262"/>
                    </a:lnTo>
                    <a:lnTo>
                      <a:pt x="3238" y="1257"/>
                    </a:lnTo>
                    <a:lnTo>
                      <a:pt x="3246" y="1253"/>
                    </a:lnTo>
                    <a:lnTo>
                      <a:pt x="3246" y="1147"/>
                    </a:lnTo>
                    <a:close/>
                    <a:moveTo>
                      <a:pt x="2783" y="917"/>
                    </a:moveTo>
                    <a:lnTo>
                      <a:pt x="2722" y="918"/>
                    </a:lnTo>
                    <a:lnTo>
                      <a:pt x="2665" y="923"/>
                    </a:lnTo>
                    <a:lnTo>
                      <a:pt x="2611" y="931"/>
                    </a:lnTo>
                    <a:lnTo>
                      <a:pt x="2560" y="941"/>
                    </a:lnTo>
                    <a:lnTo>
                      <a:pt x="2514" y="952"/>
                    </a:lnTo>
                    <a:lnTo>
                      <a:pt x="2472" y="965"/>
                    </a:lnTo>
                    <a:lnTo>
                      <a:pt x="2436" y="979"/>
                    </a:lnTo>
                    <a:lnTo>
                      <a:pt x="2402" y="993"/>
                    </a:lnTo>
                    <a:lnTo>
                      <a:pt x="2374" y="1006"/>
                    </a:lnTo>
                    <a:lnTo>
                      <a:pt x="2352" y="1019"/>
                    </a:lnTo>
                    <a:lnTo>
                      <a:pt x="2335" y="1031"/>
                    </a:lnTo>
                    <a:lnTo>
                      <a:pt x="2337" y="1032"/>
                    </a:lnTo>
                    <a:lnTo>
                      <a:pt x="2348" y="1036"/>
                    </a:lnTo>
                    <a:lnTo>
                      <a:pt x="2359" y="1040"/>
                    </a:lnTo>
                    <a:lnTo>
                      <a:pt x="2363" y="1041"/>
                    </a:lnTo>
                    <a:lnTo>
                      <a:pt x="2377" y="1046"/>
                    </a:lnTo>
                    <a:lnTo>
                      <a:pt x="2393" y="1050"/>
                    </a:lnTo>
                    <a:lnTo>
                      <a:pt x="2396" y="1051"/>
                    </a:lnTo>
                    <a:lnTo>
                      <a:pt x="2414" y="1055"/>
                    </a:lnTo>
                    <a:lnTo>
                      <a:pt x="2435" y="1060"/>
                    </a:lnTo>
                    <a:lnTo>
                      <a:pt x="2442" y="1061"/>
                    </a:lnTo>
                    <a:lnTo>
                      <a:pt x="2465" y="1065"/>
                    </a:lnTo>
                    <a:lnTo>
                      <a:pt x="2488" y="1068"/>
                    </a:lnTo>
                    <a:lnTo>
                      <a:pt x="2492" y="1069"/>
                    </a:lnTo>
                    <a:lnTo>
                      <a:pt x="2496" y="1069"/>
                    </a:lnTo>
                    <a:lnTo>
                      <a:pt x="2522" y="1073"/>
                    </a:lnTo>
                    <a:lnTo>
                      <a:pt x="2550" y="1077"/>
                    </a:lnTo>
                    <a:lnTo>
                      <a:pt x="2551" y="1077"/>
                    </a:lnTo>
                    <a:lnTo>
                      <a:pt x="2553" y="1077"/>
                    </a:lnTo>
                    <a:lnTo>
                      <a:pt x="2583" y="1080"/>
                    </a:lnTo>
                    <a:lnTo>
                      <a:pt x="2614" y="1083"/>
                    </a:lnTo>
                    <a:lnTo>
                      <a:pt x="2619" y="1083"/>
                    </a:lnTo>
                    <a:lnTo>
                      <a:pt x="2626" y="1083"/>
                    </a:lnTo>
                    <a:lnTo>
                      <a:pt x="2658" y="1085"/>
                    </a:lnTo>
                    <a:lnTo>
                      <a:pt x="2693" y="1087"/>
                    </a:lnTo>
                    <a:lnTo>
                      <a:pt x="2705" y="1087"/>
                    </a:lnTo>
                    <a:lnTo>
                      <a:pt x="2743" y="1088"/>
                    </a:lnTo>
                    <a:lnTo>
                      <a:pt x="2783" y="1088"/>
                    </a:lnTo>
                    <a:lnTo>
                      <a:pt x="2823" y="1088"/>
                    </a:lnTo>
                    <a:lnTo>
                      <a:pt x="2860" y="1087"/>
                    </a:lnTo>
                    <a:lnTo>
                      <a:pt x="2867" y="1087"/>
                    </a:lnTo>
                    <a:lnTo>
                      <a:pt x="2873" y="1087"/>
                    </a:lnTo>
                    <a:lnTo>
                      <a:pt x="2908" y="1085"/>
                    </a:lnTo>
                    <a:lnTo>
                      <a:pt x="2940" y="1083"/>
                    </a:lnTo>
                    <a:lnTo>
                      <a:pt x="2946" y="1083"/>
                    </a:lnTo>
                    <a:lnTo>
                      <a:pt x="2952" y="1083"/>
                    </a:lnTo>
                    <a:lnTo>
                      <a:pt x="2984" y="1080"/>
                    </a:lnTo>
                    <a:lnTo>
                      <a:pt x="3013" y="1077"/>
                    </a:lnTo>
                    <a:lnTo>
                      <a:pt x="3015" y="1077"/>
                    </a:lnTo>
                    <a:lnTo>
                      <a:pt x="3017" y="1077"/>
                    </a:lnTo>
                    <a:lnTo>
                      <a:pt x="3070" y="1069"/>
                    </a:lnTo>
                    <a:lnTo>
                      <a:pt x="3074" y="1069"/>
                    </a:lnTo>
                    <a:lnTo>
                      <a:pt x="3077" y="1068"/>
                    </a:lnTo>
                    <a:lnTo>
                      <a:pt x="3124" y="1061"/>
                    </a:lnTo>
                    <a:lnTo>
                      <a:pt x="3127" y="1060"/>
                    </a:lnTo>
                    <a:lnTo>
                      <a:pt x="3131" y="1060"/>
                    </a:lnTo>
                    <a:lnTo>
                      <a:pt x="3152" y="1055"/>
                    </a:lnTo>
                    <a:lnTo>
                      <a:pt x="3170" y="1051"/>
                    </a:lnTo>
                    <a:lnTo>
                      <a:pt x="3173" y="1050"/>
                    </a:lnTo>
                    <a:lnTo>
                      <a:pt x="3203" y="1041"/>
                    </a:lnTo>
                    <a:lnTo>
                      <a:pt x="3205" y="1040"/>
                    </a:lnTo>
                    <a:lnTo>
                      <a:pt x="3206" y="1040"/>
                    </a:lnTo>
                    <a:lnTo>
                      <a:pt x="3218" y="1036"/>
                    </a:lnTo>
                    <a:lnTo>
                      <a:pt x="3229" y="1032"/>
                    </a:lnTo>
                    <a:lnTo>
                      <a:pt x="3231" y="1031"/>
                    </a:lnTo>
                    <a:lnTo>
                      <a:pt x="3214" y="1019"/>
                    </a:lnTo>
                    <a:lnTo>
                      <a:pt x="3191" y="1006"/>
                    </a:lnTo>
                    <a:lnTo>
                      <a:pt x="3163" y="993"/>
                    </a:lnTo>
                    <a:lnTo>
                      <a:pt x="3131" y="979"/>
                    </a:lnTo>
                    <a:lnTo>
                      <a:pt x="3094" y="965"/>
                    </a:lnTo>
                    <a:lnTo>
                      <a:pt x="3052" y="952"/>
                    </a:lnTo>
                    <a:lnTo>
                      <a:pt x="3005" y="941"/>
                    </a:lnTo>
                    <a:lnTo>
                      <a:pt x="2955" y="931"/>
                    </a:lnTo>
                    <a:lnTo>
                      <a:pt x="2901" y="923"/>
                    </a:lnTo>
                    <a:lnTo>
                      <a:pt x="2844" y="918"/>
                    </a:lnTo>
                    <a:lnTo>
                      <a:pt x="2783" y="917"/>
                    </a:lnTo>
                    <a:close/>
                    <a:moveTo>
                      <a:pt x="1219" y="401"/>
                    </a:moveTo>
                    <a:lnTo>
                      <a:pt x="1163" y="404"/>
                    </a:lnTo>
                    <a:lnTo>
                      <a:pt x="1106" y="414"/>
                    </a:lnTo>
                    <a:lnTo>
                      <a:pt x="1049" y="431"/>
                    </a:lnTo>
                    <a:lnTo>
                      <a:pt x="992" y="452"/>
                    </a:lnTo>
                    <a:lnTo>
                      <a:pt x="936" y="480"/>
                    </a:lnTo>
                    <a:lnTo>
                      <a:pt x="880" y="512"/>
                    </a:lnTo>
                    <a:lnTo>
                      <a:pt x="827" y="549"/>
                    </a:lnTo>
                    <a:lnTo>
                      <a:pt x="774" y="590"/>
                    </a:lnTo>
                    <a:lnTo>
                      <a:pt x="722" y="635"/>
                    </a:lnTo>
                    <a:lnTo>
                      <a:pt x="675" y="683"/>
                    </a:lnTo>
                    <a:lnTo>
                      <a:pt x="629" y="734"/>
                    </a:lnTo>
                    <a:lnTo>
                      <a:pt x="587" y="788"/>
                    </a:lnTo>
                    <a:lnTo>
                      <a:pt x="548" y="844"/>
                    </a:lnTo>
                    <a:lnTo>
                      <a:pt x="514" y="901"/>
                    </a:lnTo>
                    <a:lnTo>
                      <a:pt x="483" y="961"/>
                    </a:lnTo>
                    <a:lnTo>
                      <a:pt x="457" y="1020"/>
                    </a:lnTo>
                    <a:lnTo>
                      <a:pt x="436" y="1081"/>
                    </a:lnTo>
                    <a:lnTo>
                      <a:pt x="421" y="1140"/>
                    </a:lnTo>
                    <a:lnTo>
                      <a:pt x="412" y="1201"/>
                    </a:lnTo>
                    <a:lnTo>
                      <a:pt x="408" y="1261"/>
                    </a:lnTo>
                    <a:lnTo>
                      <a:pt x="412" y="1279"/>
                    </a:lnTo>
                    <a:lnTo>
                      <a:pt x="419" y="1295"/>
                    </a:lnTo>
                    <a:lnTo>
                      <a:pt x="432" y="1306"/>
                    </a:lnTo>
                    <a:lnTo>
                      <a:pt x="448" y="1315"/>
                    </a:lnTo>
                    <a:lnTo>
                      <a:pt x="466" y="1318"/>
                    </a:lnTo>
                    <a:lnTo>
                      <a:pt x="485" y="1315"/>
                    </a:lnTo>
                    <a:lnTo>
                      <a:pt x="501" y="1306"/>
                    </a:lnTo>
                    <a:lnTo>
                      <a:pt x="513" y="1295"/>
                    </a:lnTo>
                    <a:lnTo>
                      <a:pt x="521" y="1279"/>
                    </a:lnTo>
                    <a:lnTo>
                      <a:pt x="525" y="1261"/>
                    </a:lnTo>
                    <a:lnTo>
                      <a:pt x="528" y="1208"/>
                    </a:lnTo>
                    <a:lnTo>
                      <a:pt x="536" y="1155"/>
                    </a:lnTo>
                    <a:lnTo>
                      <a:pt x="551" y="1101"/>
                    </a:lnTo>
                    <a:lnTo>
                      <a:pt x="572" y="1047"/>
                    </a:lnTo>
                    <a:lnTo>
                      <a:pt x="597" y="993"/>
                    </a:lnTo>
                    <a:lnTo>
                      <a:pt x="626" y="939"/>
                    </a:lnTo>
                    <a:lnTo>
                      <a:pt x="659" y="887"/>
                    </a:lnTo>
                    <a:lnTo>
                      <a:pt x="697" y="837"/>
                    </a:lnTo>
                    <a:lnTo>
                      <a:pt x="736" y="788"/>
                    </a:lnTo>
                    <a:lnTo>
                      <a:pt x="779" y="743"/>
                    </a:lnTo>
                    <a:lnTo>
                      <a:pt x="824" y="700"/>
                    </a:lnTo>
                    <a:lnTo>
                      <a:pt x="872" y="661"/>
                    </a:lnTo>
                    <a:lnTo>
                      <a:pt x="920" y="625"/>
                    </a:lnTo>
                    <a:lnTo>
                      <a:pt x="970" y="593"/>
                    </a:lnTo>
                    <a:lnTo>
                      <a:pt x="1020" y="566"/>
                    </a:lnTo>
                    <a:lnTo>
                      <a:pt x="1071" y="545"/>
                    </a:lnTo>
                    <a:lnTo>
                      <a:pt x="1121" y="529"/>
                    </a:lnTo>
                    <a:lnTo>
                      <a:pt x="1171" y="519"/>
                    </a:lnTo>
                    <a:lnTo>
                      <a:pt x="1219" y="516"/>
                    </a:lnTo>
                    <a:lnTo>
                      <a:pt x="1237" y="513"/>
                    </a:lnTo>
                    <a:lnTo>
                      <a:pt x="1253" y="504"/>
                    </a:lnTo>
                    <a:lnTo>
                      <a:pt x="1266" y="492"/>
                    </a:lnTo>
                    <a:lnTo>
                      <a:pt x="1274" y="477"/>
                    </a:lnTo>
                    <a:lnTo>
                      <a:pt x="1277" y="459"/>
                    </a:lnTo>
                    <a:lnTo>
                      <a:pt x="1274" y="441"/>
                    </a:lnTo>
                    <a:lnTo>
                      <a:pt x="1266" y="425"/>
                    </a:lnTo>
                    <a:lnTo>
                      <a:pt x="1253" y="412"/>
                    </a:lnTo>
                    <a:lnTo>
                      <a:pt x="1237" y="404"/>
                    </a:lnTo>
                    <a:lnTo>
                      <a:pt x="1219" y="401"/>
                    </a:lnTo>
                    <a:close/>
                    <a:moveTo>
                      <a:pt x="1157" y="0"/>
                    </a:moveTo>
                    <a:lnTo>
                      <a:pt x="1607" y="0"/>
                    </a:lnTo>
                    <a:lnTo>
                      <a:pt x="1653" y="2"/>
                    </a:lnTo>
                    <a:lnTo>
                      <a:pt x="1697" y="11"/>
                    </a:lnTo>
                    <a:lnTo>
                      <a:pt x="1740" y="23"/>
                    </a:lnTo>
                    <a:lnTo>
                      <a:pt x="1780" y="37"/>
                    </a:lnTo>
                    <a:lnTo>
                      <a:pt x="1818" y="55"/>
                    </a:lnTo>
                    <a:lnTo>
                      <a:pt x="1852" y="75"/>
                    </a:lnTo>
                    <a:lnTo>
                      <a:pt x="1883" y="95"/>
                    </a:lnTo>
                    <a:lnTo>
                      <a:pt x="1910" y="115"/>
                    </a:lnTo>
                    <a:lnTo>
                      <a:pt x="2327" y="395"/>
                    </a:lnTo>
                    <a:lnTo>
                      <a:pt x="2387" y="444"/>
                    </a:lnTo>
                    <a:lnTo>
                      <a:pt x="2444" y="497"/>
                    </a:lnTo>
                    <a:lnTo>
                      <a:pt x="2497" y="553"/>
                    </a:lnTo>
                    <a:lnTo>
                      <a:pt x="2546" y="613"/>
                    </a:lnTo>
                    <a:lnTo>
                      <a:pt x="2590" y="675"/>
                    </a:lnTo>
                    <a:lnTo>
                      <a:pt x="2631" y="740"/>
                    </a:lnTo>
                    <a:lnTo>
                      <a:pt x="2667" y="809"/>
                    </a:lnTo>
                    <a:lnTo>
                      <a:pt x="2725" y="803"/>
                    </a:lnTo>
                    <a:lnTo>
                      <a:pt x="2783" y="802"/>
                    </a:lnTo>
                    <a:lnTo>
                      <a:pt x="2840" y="803"/>
                    </a:lnTo>
                    <a:lnTo>
                      <a:pt x="2897" y="809"/>
                    </a:lnTo>
                    <a:lnTo>
                      <a:pt x="2954" y="815"/>
                    </a:lnTo>
                    <a:lnTo>
                      <a:pt x="3008" y="826"/>
                    </a:lnTo>
                    <a:lnTo>
                      <a:pt x="3060" y="837"/>
                    </a:lnTo>
                    <a:lnTo>
                      <a:pt x="3111" y="851"/>
                    </a:lnTo>
                    <a:lnTo>
                      <a:pt x="3158" y="867"/>
                    </a:lnTo>
                    <a:lnTo>
                      <a:pt x="3201" y="885"/>
                    </a:lnTo>
                    <a:lnTo>
                      <a:pt x="3241" y="904"/>
                    </a:lnTo>
                    <a:lnTo>
                      <a:pt x="3275" y="924"/>
                    </a:lnTo>
                    <a:lnTo>
                      <a:pt x="3305" y="946"/>
                    </a:lnTo>
                    <a:lnTo>
                      <a:pt x="3329" y="968"/>
                    </a:lnTo>
                    <a:lnTo>
                      <a:pt x="3347" y="990"/>
                    </a:lnTo>
                    <a:lnTo>
                      <a:pt x="3358" y="1014"/>
                    </a:lnTo>
                    <a:lnTo>
                      <a:pt x="3362" y="1037"/>
                    </a:lnTo>
                    <a:lnTo>
                      <a:pt x="3362" y="2183"/>
                    </a:lnTo>
                    <a:lnTo>
                      <a:pt x="3361" y="2189"/>
                    </a:lnTo>
                    <a:lnTo>
                      <a:pt x="3360" y="2197"/>
                    </a:lnTo>
                    <a:lnTo>
                      <a:pt x="3358" y="2204"/>
                    </a:lnTo>
                    <a:lnTo>
                      <a:pt x="3355" y="2214"/>
                    </a:lnTo>
                    <a:lnTo>
                      <a:pt x="3348" y="2223"/>
                    </a:lnTo>
                    <a:lnTo>
                      <a:pt x="3341" y="2233"/>
                    </a:lnTo>
                    <a:lnTo>
                      <a:pt x="3331" y="2243"/>
                    </a:lnTo>
                    <a:lnTo>
                      <a:pt x="3318" y="2254"/>
                    </a:lnTo>
                    <a:lnTo>
                      <a:pt x="3303" y="2265"/>
                    </a:lnTo>
                    <a:lnTo>
                      <a:pt x="3285" y="2275"/>
                    </a:lnTo>
                    <a:lnTo>
                      <a:pt x="3262" y="2286"/>
                    </a:lnTo>
                    <a:lnTo>
                      <a:pt x="3236" y="2297"/>
                    </a:lnTo>
                    <a:lnTo>
                      <a:pt x="3206" y="2306"/>
                    </a:lnTo>
                    <a:lnTo>
                      <a:pt x="3172" y="2315"/>
                    </a:lnTo>
                    <a:lnTo>
                      <a:pt x="3132" y="2323"/>
                    </a:lnTo>
                    <a:lnTo>
                      <a:pt x="3088" y="2331"/>
                    </a:lnTo>
                    <a:lnTo>
                      <a:pt x="3039" y="2337"/>
                    </a:lnTo>
                    <a:lnTo>
                      <a:pt x="2984" y="2342"/>
                    </a:lnTo>
                    <a:lnTo>
                      <a:pt x="2924" y="2347"/>
                    </a:lnTo>
                    <a:lnTo>
                      <a:pt x="2856" y="2349"/>
                    </a:lnTo>
                    <a:lnTo>
                      <a:pt x="2783" y="2350"/>
                    </a:lnTo>
                    <a:lnTo>
                      <a:pt x="2711" y="2349"/>
                    </a:lnTo>
                    <a:lnTo>
                      <a:pt x="2642" y="2345"/>
                    </a:lnTo>
                    <a:lnTo>
                      <a:pt x="2575" y="2340"/>
                    </a:lnTo>
                    <a:lnTo>
                      <a:pt x="2513" y="2334"/>
                    </a:lnTo>
                    <a:lnTo>
                      <a:pt x="2454" y="2325"/>
                    </a:lnTo>
                    <a:lnTo>
                      <a:pt x="2401" y="2316"/>
                    </a:lnTo>
                    <a:lnTo>
                      <a:pt x="2354" y="2304"/>
                    </a:lnTo>
                    <a:lnTo>
                      <a:pt x="2313" y="2291"/>
                    </a:lnTo>
                    <a:lnTo>
                      <a:pt x="2271" y="2311"/>
                    </a:lnTo>
                    <a:lnTo>
                      <a:pt x="2228" y="2327"/>
                    </a:lnTo>
                    <a:lnTo>
                      <a:pt x="2183" y="2340"/>
                    </a:lnTo>
                    <a:lnTo>
                      <a:pt x="2136" y="2347"/>
                    </a:lnTo>
                    <a:lnTo>
                      <a:pt x="2087" y="2350"/>
                    </a:lnTo>
                    <a:lnTo>
                      <a:pt x="2037" y="2347"/>
                    </a:lnTo>
                    <a:lnTo>
                      <a:pt x="1986" y="2338"/>
                    </a:lnTo>
                    <a:lnTo>
                      <a:pt x="1939" y="2325"/>
                    </a:lnTo>
                    <a:lnTo>
                      <a:pt x="1893" y="2307"/>
                    </a:lnTo>
                    <a:lnTo>
                      <a:pt x="1850" y="2284"/>
                    </a:lnTo>
                    <a:lnTo>
                      <a:pt x="1810" y="2257"/>
                    </a:lnTo>
                    <a:lnTo>
                      <a:pt x="1772" y="2226"/>
                    </a:lnTo>
                    <a:lnTo>
                      <a:pt x="1739" y="2192"/>
                    </a:lnTo>
                    <a:lnTo>
                      <a:pt x="1709" y="2154"/>
                    </a:lnTo>
                    <a:lnTo>
                      <a:pt x="600" y="2154"/>
                    </a:lnTo>
                    <a:lnTo>
                      <a:pt x="552" y="2153"/>
                    </a:lnTo>
                    <a:lnTo>
                      <a:pt x="503" y="2146"/>
                    </a:lnTo>
                    <a:lnTo>
                      <a:pt x="456" y="2132"/>
                    </a:lnTo>
                    <a:lnTo>
                      <a:pt x="408" y="2111"/>
                    </a:lnTo>
                    <a:lnTo>
                      <a:pt x="362" y="2084"/>
                    </a:lnTo>
                    <a:lnTo>
                      <a:pt x="317" y="2050"/>
                    </a:lnTo>
                    <a:lnTo>
                      <a:pt x="274" y="2008"/>
                    </a:lnTo>
                    <a:lnTo>
                      <a:pt x="232" y="1962"/>
                    </a:lnTo>
                    <a:lnTo>
                      <a:pt x="192" y="1908"/>
                    </a:lnTo>
                    <a:lnTo>
                      <a:pt x="154" y="1850"/>
                    </a:lnTo>
                    <a:lnTo>
                      <a:pt x="118" y="1785"/>
                    </a:lnTo>
                    <a:lnTo>
                      <a:pt x="85" y="1714"/>
                    </a:lnTo>
                    <a:lnTo>
                      <a:pt x="57" y="1640"/>
                    </a:lnTo>
                    <a:lnTo>
                      <a:pt x="34" y="1567"/>
                    </a:lnTo>
                    <a:lnTo>
                      <a:pt x="18" y="1492"/>
                    </a:lnTo>
                    <a:lnTo>
                      <a:pt x="6" y="1417"/>
                    </a:lnTo>
                    <a:lnTo>
                      <a:pt x="0" y="1341"/>
                    </a:lnTo>
                    <a:lnTo>
                      <a:pt x="0" y="1265"/>
                    </a:lnTo>
                    <a:lnTo>
                      <a:pt x="4" y="1189"/>
                    </a:lnTo>
                    <a:lnTo>
                      <a:pt x="14" y="1115"/>
                    </a:lnTo>
                    <a:lnTo>
                      <a:pt x="28" y="1040"/>
                    </a:lnTo>
                    <a:lnTo>
                      <a:pt x="48" y="967"/>
                    </a:lnTo>
                    <a:lnTo>
                      <a:pt x="72" y="896"/>
                    </a:lnTo>
                    <a:lnTo>
                      <a:pt x="102" y="826"/>
                    </a:lnTo>
                    <a:lnTo>
                      <a:pt x="137" y="756"/>
                    </a:lnTo>
                    <a:lnTo>
                      <a:pt x="175" y="690"/>
                    </a:lnTo>
                    <a:lnTo>
                      <a:pt x="219" y="627"/>
                    </a:lnTo>
                    <a:lnTo>
                      <a:pt x="268" y="565"/>
                    </a:lnTo>
                    <a:lnTo>
                      <a:pt x="320" y="506"/>
                    </a:lnTo>
                    <a:lnTo>
                      <a:pt x="377" y="451"/>
                    </a:lnTo>
                    <a:lnTo>
                      <a:pt x="440" y="400"/>
                    </a:lnTo>
                    <a:lnTo>
                      <a:pt x="849" y="104"/>
                    </a:lnTo>
                    <a:lnTo>
                      <a:pt x="888" y="78"/>
                    </a:lnTo>
                    <a:lnTo>
                      <a:pt x="929" y="54"/>
                    </a:lnTo>
                    <a:lnTo>
                      <a:pt x="972" y="35"/>
                    </a:lnTo>
                    <a:lnTo>
                      <a:pt x="1016" y="20"/>
                    </a:lnTo>
                    <a:lnTo>
                      <a:pt x="1062" y="9"/>
                    </a:lnTo>
                    <a:lnTo>
                      <a:pt x="1109" y="2"/>
                    </a:lnTo>
                    <a:lnTo>
                      <a:pt x="11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Arial"/>
                  <a:ea typeface="Arial"/>
                  <a:sym typeface="Arial"/>
                </a:endParaRPr>
              </a:p>
            </p:txBody>
          </p:sp>
          <p:sp>
            <p:nvSpPr>
              <p:cNvPr id="141" name="Freeform 202"/>
              <p:cNvSpPr>
                <a:spLocks/>
              </p:cNvSpPr>
              <p:nvPr/>
            </p:nvSpPr>
            <p:spPr bwMode="auto">
              <a:xfrm>
                <a:off x="-938" y="313"/>
                <a:ext cx="128" cy="39"/>
              </a:xfrm>
              <a:custGeom>
                <a:avLst/>
                <a:gdLst>
                  <a:gd name="T0" fmla="*/ 752 w 1154"/>
                  <a:gd name="T1" fmla="*/ 0 h 354"/>
                  <a:gd name="T2" fmla="*/ 787 w 1154"/>
                  <a:gd name="T3" fmla="*/ 11 h 354"/>
                  <a:gd name="T4" fmla="*/ 807 w 1154"/>
                  <a:gd name="T5" fmla="*/ 39 h 354"/>
                  <a:gd name="T6" fmla="*/ 810 w 1154"/>
                  <a:gd name="T7" fmla="*/ 190 h 354"/>
                  <a:gd name="T8" fmla="*/ 860 w 1154"/>
                  <a:gd name="T9" fmla="*/ 223 h 354"/>
                  <a:gd name="T10" fmla="*/ 918 w 1154"/>
                  <a:gd name="T11" fmla="*/ 237 h 354"/>
                  <a:gd name="T12" fmla="*/ 977 w 1154"/>
                  <a:gd name="T13" fmla="*/ 231 h 354"/>
                  <a:gd name="T14" fmla="*/ 1032 w 1154"/>
                  <a:gd name="T15" fmla="*/ 208 h 354"/>
                  <a:gd name="T16" fmla="*/ 1067 w 1154"/>
                  <a:gd name="T17" fmla="*/ 179 h 354"/>
                  <a:gd name="T18" fmla="*/ 1096 w 1154"/>
                  <a:gd name="T19" fmla="*/ 172 h 354"/>
                  <a:gd name="T20" fmla="*/ 1124 w 1154"/>
                  <a:gd name="T21" fmla="*/ 179 h 354"/>
                  <a:gd name="T22" fmla="*/ 1147 w 1154"/>
                  <a:gd name="T23" fmla="*/ 201 h 354"/>
                  <a:gd name="T24" fmla="*/ 1154 w 1154"/>
                  <a:gd name="T25" fmla="*/ 229 h 354"/>
                  <a:gd name="T26" fmla="*/ 1147 w 1154"/>
                  <a:gd name="T27" fmla="*/ 258 h 354"/>
                  <a:gd name="T28" fmla="*/ 1108 w 1154"/>
                  <a:gd name="T29" fmla="*/ 295 h 354"/>
                  <a:gd name="T30" fmla="*/ 1044 w 1154"/>
                  <a:gd name="T31" fmla="*/ 332 h 354"/>
                  <a:gd name="T32" fmla="*/ 970 w 1154"/>
                  <a:gd name="T33" fmla="*/ 352 h 354"/>
                  <a:gd name="T34" fmla="*/ 892 w 1154"/>
                  <a:gd name="T35" fmla="*/ 351 h 354"/>
                  <a:gd name="T36" fmla="*/ 816 w 1154"/>
                  <a:gd name="T37" fmla="*/ 328 h 354"/>
                  <a:gd name="T38" fmla="*/ 748 w 1154"/>
                  <a:gd name="T39" fmla="*/ 287 h 354"/>
                  <a:gd name="T40" fmla="*/ 40 w 1154"/>
                  <a:gd name="T41" fmla="*/ 284 h 354"/>
                  <a:gd name="T42" fmla="*/ 11 w 1154"/>
                  <a:gd name="T43" fmla="*/ 263 h 354"/>
                  <a:gd name="T44" fmla="*/ 0 w 1154"/>
                  <a:gd name="T45" fmla="*/ 229 h 354"/>
                  <a:gd name="T46" fmla="*/ 11 w 1154"/>
                  <a:gd name="T47" fmla="*/ 195 h 354"/>
                  <a:gd name="T48" fmla="*/ 40 w 1154"/>
                  <a:gd name="T49" fmla="*/ 175 h 354"/>
                  <a:gd name="T50" fmla="*/ 694 w 1154"/>
                  <a:gd name="T51" fmla="*/ 172 h 354"/>
                  <a:gd name="T52" fmla="*/ 58 w 1154"/>
                  <a:gd name="T53" fmla="*/ 114 h 354"/>
                  <a:gd name="T54" fmla="*/ 23 w 1154"/>
                  <a:gd name="T55" fmla="*/ 104 h 354"/>
                  <a:gd name="T56" fmla="*/ 3 w 1154"/>
                  <a:gd name="T57" fmla="*/ 75 h 354"/>
                  <a:gd name="T58" fmla="*/ 3 w 1154"/>
                  <a:gd name="T59" fmla="*/ 39 h 354"/>
                  <a:gd name="T60" fmla="*/ 23 w 1154"/>
                  <a:gd name="T61" fmla="*/ 11 h 354"/>
                  <a:gd name="T62" fmla="*/ 58 w 1154"/>
                  <a:gd name="T63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4" h="354">
                    <a:moveTo>
                      <a:pt x="58" y="0"/>
                    </a:moveTo>
                    <a:lnTo>
                      <a:pt x="752" y="0"/>
                    </a:lnTo>
                    <a:lnTo>
                      <a:pt x="771" y="3"/>
                    </a:lnTo>
                    <a:lnTo>
                      <a:pt x="787" y="11"/>
                    </a:lnTo>
                    <a:lnTo>
                      <a:pt x="800" y="24"/>
                    </a:lnTo>
                    <a:lnTo>
                      <a:pt x="807" y="39"/>
                    </a:lnTo>
                    <a:lnTo>
                      <a:pt x="810" y="57"/>
                    </a:lnTo>
                    <a:lnTo>
                      <a:pt x="810" y="190"/>
                    </a:lnTo>
                    <a:lnTo>
                      <a:pt x="834" y="208"/>
                    </a:lnTo>
                    <a:lnTo>
                      <a:pt x="860" y="223"/>
                    </a:lnTo>
                    <a:lnTo>
                      <a:pt x="889" y="232"/>
                    </a:lnTo>
                    <a:lnTo>
                      <a:pt x="918" y="237"/>
                    </a:lnTo>
                    <a:lnTo>
                      <a:pt x="948" y="237"/>
                    </a:lnTo>
                    <a:lnTo>
                      <a:pt x="977" y="231"/>
                    </a:lnTo>
                    <a:lnTo>
                      <a:pt x="1006" y="222"/>
                    </a:lnTo>
                    <a:lnTo>
                      <a:pt x="1032" y="208"/>
                    </a:lnTo>
                    <a:lnTo>
                      <a:pt x="1055" y="189"/>
                    </a:lnTo>
                    <a:lnTo>
                      <a:pt x="1067" y="179"/>
                    </a:lnTo>
                    <a:lnTo>
                      <a:pt x="1081" y="174"/>
                    </a:lnTo>
                    <a:lnTo>
                      <a:pt x="1096" y="172"/>
                    </a:lnTo>
                    <a:lnTo>
                      <a:pt x="1110" y="174"/>
                    </a:lnTo>
                    <a:lnTo>
                      <a:pt x="1124" y="179"/>
                    </a:lnTo>
                    <a:lnTo>
                      <a:pt x="1137" y="189"/>
                    </a:lnTo>
                    <a:lnTo>
                      <a:pt x="1147" y="201"/>
                    </a:lnTo>
                    <a:lnTo>
                      <a:pt x="1152" y="214"/>
                    </a:lnTo>
                    <a:lnTo>
                      <a:pt x="1154" y="229"/>
                    </a:lnTo>
                    <a:lnTo>
                      <a:pt x="1152" y="244"/>
                    </a:lnTo>
                    <a:lnTo>
                      <a:pt x="1147" y="258"/>
                    </a:lnTo>
                    <a:lnTo>
                      <a:pt x="1137" y="270"/>
                    </a:lnTo>
                    <a:lnTo>
                      <a:pt x="1108" y="295"/>
                    </a:lnTo>
                    <a:lnTo>
                      <a:pt x="1077" y="315"/>
                    </a:lnTo>
                    <a:lnTo>
                      <a:pt x="1044" y="332"/>
                    </a:lnTo>
                    <a:lnTo>
                      <a:pt x="1008" y="344"/>
                    </a:lnTo>
                    <a:lnTo>
                      <a:pt x="970" y="352"/>
                    </a:lnTo>
                    <a:lnTo>
                      <a:pt x="932" y="354"/>
                    </a:lnTo>
                    <a:lnTo>
                      <a:pt x="892" y="351"/>
                    </a:lnTo>
                    <a:lnTo>
                      <a:pt x="853" y="342"/>
                    </a:lnTo>
                    <a:lnTo>
                      <a:pt x="816" y="328"/>
                    </a:lnTo>
                    <a:lnTo>
                      <a:pt x="780" y="310"/>
                    </a:lnTo>
                    <a:lnTo>
                      <a:pt x="748" y="287"/>
                    </a:lnTo>
                    <a:lnTo>
                      <a:pt x="58" y="287"/>
                    </a:lnTo>
                    <a:lnTo>
                      <a:pt x="40" y="284"/>
                    </a:lnTo>
                    <a:lnTo>
                      <a:pt x="23" y="275"/>
                    </a:lnTo>
                    <a:lnTo>
                      <a:pt x="11" y="263"/>
                    </a:lnTo>
                    <a:lnTo>
                      <a:pt x="3" y="247"/>
                    </a:lnTo>
                    <a:lnTo>
                      <a:pt x="0" y="229"/>
                    </a:lnTo>
                    <a:lnTo>
                      <a:pt x="3" y="211"/>
                    </a:lnTo>
                    <a:lnTo>
                      <a:pt x="11" y="195"/>
                    </a:lnTo>
                    <a:lnTo>
                      <a:pt x="23" y="182"/>
                    </a:lnTo>
                    <a:lnTo>
                      <a:pt x="40" y="175"/>
                    </a:lnTo>
                    <a:lnTo>
                      <a:pt x="58" y="172"/>
                    </a:lnTo>
                    <a:lnTo>
                      <a:pt x="694" y="172"/>
                    </a:lnTo>
                    <a:lnTo>
                      <a:pt x="694" y="114"/>
                    </a:lnTo>
                    <a:lnTo>
                      <a:pt x="58" y="114"/>
                    </a:lnTo>
                    <a:lnTo>
                      <a:pt x="40" y="112"/>
                    </a:lnTo>
                    <a:lnTo>
                      <a:pt x="23" y="104"/>
                    </a:lnTo>
                    <a:lnTo>
                      <a:pt x="11" y="91"/>
                    </a:lnTo>
                    <a:lnTo>
                      <a:pt x="3" y="75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4"/>
                    </a:lnTo>
                    <a:lnTo>
                      <a:pt x="23" y="11"/>
                    </a:lnTo>
                    <a:lnTo>
                      <a:pt x="40" y="3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Arial"/>
                  <a:ea typeface="Arial"/>
                  <a:sym typeface="Arial"/>
                </a:endParaRPr>
              </a:p>
            </p:txBody>
          </p:sp>
          <p:sp>
            <p:nvSpPr>
              <p:cNvPr id="142" name="Freeform 203"/>
              <p:cNvSpPr>
                <a:spLocks/>
              </p:cNvSpPr>
              <p:nvPr/>
            </p:nvSpPr>
            <p:spPr bwMode="auto">
              <a:xfrm>
                <a:off x="-964" y="230"/>
                <a:ext cx="132" cy="76"/>
              </a:xfrm>
              <a:custGeom>
                <a:avLst/>
                <a:gdLst>
                  <a:gd name="T0" fmla="*/ 333 w 1191"/>
                  <a:gd name="T1" fmla="*/ 1 h 687"/>
                  <a:gd name="T2" fmla="*/ 431 w 1191"/>
                  <a:gd name="T3" fmla="*/ 19 h 687"/>
                  <a:gd name="T4" fmla="*/ 519 w 1191"/>
                  <a:gd name="T5" fmla="*/ 60 h 687"/>
                  <a:gd name="T6" fmla="*/ 574 w 1191"/>
                  <a:gd name="T7" fmla="*/ 96 h 687"/>
                  <a:gd name="T8" fmla="*/ 603 w 1191"/>
                  <a:gd name="T9" fmla="*/ 99 h 687"/>
                  <a:gd name="T10" fmla="*/ 631 w 1191"/>
                  <a:gd name="T11" fmla="*/ 87 h 687"/>
                  <a:gd name="T12" fmla="*/ 714 w 1191"/>
                  <a:gd name="T13" fmla="*/ 36 h 687"/>
                  <a:gd name="T14" fmla="*/ 808 w 1191"/>
                  <a:gd name="T15" fmla="*/ 7 h 687"/>
                  <a:gd name="T16" fmla="*/ 910 w 1191"/>
                  <a:gd name="T17" fmla="*/ 0 h 687"/>
                  <a:gd name="T18" fmla="*/ 1019 w 1191"/>
                  <a:gd name="T19" fmla="*/ 16 h 687"/>
                  <a:gd name="T20" fmla="*/ 1104 w 1191"/>
                  <a:gd name="T21" fmla="*/ 44 h 687"/>
                  <a:gd name="T22" fmla="*/ 1150 w 1191"/>
                  <a:gd name="T23" fmla="*/ 80 h 687"/>
                  <a:gd name="T24" fmla="*/ 1180 w 1191"/>
                  <a:gd name="T25" fmla="*/ 129 h 687"/>
                  <a:gd name="T26" fmla="*/ 1191 w 1191"/>
                  <a:gd name="T27" fmla="*/ 187 h 687"/>
                  <a:gd name="T28" fmla="*/ 1181 w 1191"/>
                  <a:gd name="T29" fmla="*/ 246 h 687"/>
                  <a:gd name="T30" fmla="*/ 1151 w 1191"/>
                  <a:gd name="T31" fmla="*/ 298 h 687"/>
                  <a:gd name="T32" fmla="*/ 1112 w 1191"/>
                  <a:gd name="T33" fmla="*/ 336 h 687"/>
                  <a:gd name="T34" fmla="*/ 1078 w 1191"/>
                  <a:gd name="T35" fmla="*/ 383 h 687"/>
                  <a:gd name="T36" fmla="*/ 1043 w 1191"/>
                  <a:gd name="T37" fmla="*/ 440 h 687"/>
                  <a:gd name="T38" fmla="*/ 1013 w 1191"/>
                  <a:gd name="T39" fmla="*/ 500 h 687"/>
                  <a:gd name="T40" fmla="*/ 990 w 1191"/>
                  <a:gd name="T41" fmla="*/ 553 h 687"/>
                  <a:gd name="T42" fmla="*/ 969 w 1191"/>
                  <a:gd name="T43" fmla="*/ 602 h 687"/>
                  <a:gd name="T44" fmla="*/ 932 w 1191"/>
                  <a:gd name="T45" fmla="*/ 648 h 687"/>
                  <a:gd name="T46" fmla="*/ 881 w 1191"/>
                  <a:gd name="T47" fmla="*/ 678 h 687"/>
                  <a:gd name="T48" fmla="*/ 823 w 1191"/>
                  <a:gd name="T49" fmla="*/ 687 h 687"/>
                  <a:gd name="T50" fmla="*/ 363 w 1191"/>
                  <a:gd name="T51" fmla="*/ 685 h 687"/>
                  <a:gd name="T52" fmla="*/ 308 w 1191"/>
                  <a:gd name="T53" fmla="*/ 665 h 687"/>
                  <a:gd name="T54" fmla="*/ 264 w 1191"/>
                  <a:gd name="T55" fmla="*/ 626 h 687"/>
                  <a:gd name="T56" fmla="*/ 235 w 1191"/>
                  <a:gd name="T57" fmla="*/ 574 h 687"/>
                  <a:gd name="T58" fmla="*/ 220 w 1191"/>
                  <a:gd name="T59" fmla="*/ 542 h 687"/>
                  <a:gd name="T60" fmla="*/ 196 w 1191"/>
                  <a:gd name="T61" fmla="*/ 499 h 687"/>
                  <a:gd name="T62" fmla="*/ 165 w 1191"/>
                  <a:gd name="T63" fmla="*/ 449 h 687"/>
                  <a:gd name="T64" fmla="*/ 130 w 1191"/>
                  <a:gd name="T65" fmla="*/ 399 h 687"/>
                  <a:gd name="T66" fmla="*/ 94 w 1191"/>
                  <a:gd name="T67" fmla="*/ 353 h 687"/>
                  <a:gd name="T68" fmla="*/ 61 w 1191"/>
                  <a:gd name="T69" fmla="*/ 320 h 687"/>
                  <a:gd name="T70" fmla="*/ 22 w 1191"/>
                  <a:gd name="T71" fmla="*/ 273 h 687"/>
                  <a:gd name="T72" fmla="*/ 2 w 1191"/>
                  <a:gd name="T73" fmla="*/ 217 h 687"/>
                  <a:gd name="T74" fmla="*/ 2 w 1191"/>
                  <a:gd name="T75" fmla="*/ 157 h 687"/>
                  <a:gd name="T76" fmla="*/ 23 w 1191"/>
                  <a:gd name="T77" fmla="*/ 103 h 687"/>
                  <a:gd name="T78" fmla="*/ 62 w 1191"/>
                  <a:gd name="T79" fmla="*/ 60 h 687"/>
                  <a:gd name="T80" fmla="*/ 114 w 1191"/>
                  <a:gd name="T81" fmla="*/ 32 h 687"/>
                  <a:gd name="T82" fmla="*/ 226 w 1191"/>
                  <a:gd name="T83" fmla="*/ 5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91" h="687">
                    <a:moveTo>
                      <a:pt x="280" y="0"/>
                    </a:moveTo>
                    <a:lnTo>
                      <a:pt x="333" y="1"/>
                    </a:lnTo>
                    <a:lnTo>
                      <a:pt x="382" y="7"/>
                    </a:lnTo>
                    <a:lnTo>
                      <a:pt x="431" y="19"/>
                    </a:lnTo>
                    <a:lnTo>
                      <a:pt x="476" y="36"/>
                    </a:lnTo>
                    <a:lnTo>
                      <a:pt x="519" y="60"/>
                    </a:lnTo>
                    <a:lnTo>
                      <a:pt x="560" y="87"/>
                    </a:lnTo>
                    <a:lnTo>
                      <a:pt x="574" y="96"/>
                    </a:lnTo>
                    <a:lnTo>
                      <a:pt x="588" y="99"/>
                    </a:lnTo>
                    <a:lnTo>
                      <a:pt x="603" y="99"/>
                    </a:lnTo>
                    <a:lnTo>
                      <a:pt x="617" y="96"/>
                    </a:lnTo>
                    <a:lnTo>
                      <a:pt x="631" y="87"/>
                    </a:lnTo>
                    <a:lnTo>
                      <a:pt x="671" y="60"/>
                    </a:lnTo>
                    <a:lnTo>
                      <a:pt x="714" y="36"/>
                    </a:lnTo>
                    <a:lnTo>
                      <a:pt x="760" y="19"/>
                    </a:lnTo>
                    <a:lnTo>
                      <a:pt x="808" y="7"/>
                    </a:lnTo>
                    <a:lnTo>
                      <a:pt x="857" y="1"/>
                    </a:lnTo>
                    <a:lnTo>
                      <a:pt x="910" y="0"/>
                    </a:lnTo>
                    <a:lnTo>
                      <a:pt x="964" y="5"/>
                    </a:lnTo>
                    <a:lnTo>
                      <a:pt x="1019" y="16"/>
                    </a:lnTo>
                    <a:lnTo>
                      <a:pt x="1077" y="32"/>
                    </a:lnTo>
                    <a:lnTo>
                      <a:pt x="1104" y="44"/>
                    </a:lnTo>
                    <a:lnTo>
                      <a:pt x="1128" y="60"/>
                    </a:lnTo>
                    <a:lnTo>
                      <a:pt x="1150" y="80"/>
                    </a:lnTo>
                    <a:lnTo>
                      <a:pt x="1167" y="103"/>
                    </a:lnTo>
                    <a:lnTo>
                      <a:pt x="1180" y="129"/>
                    </a:lnTo>
                    <a:lnTo>
                      <a:pt x="1187" y="157"/>
                    </a:lnTo>
                    <a:lnTo>
                      <a:pt x="1191" y="187"/>
                    </a:lnTo>
                    <a:lnTo>
                      <a:pt x="1188" y="217"/>
                    </a:lnTo>
                    <a:lnTo>
                      <a:pt x="1181" y="246"/>
                    </a:lnTo>
                    <a:lnTo>
                      <a:pt x="1168" y="273"/>
                    </a:lnTo>
                    <a:lnTo>
                      <a:pt x="1151" y="298"/>
                    </a:lnTo>
                    <a:lnTo>
                      <a:pt x="1129" y="320"/>
                    </a:lnTo>
                    <a:lnTo>
                      <a:pt x="1112" y="336"/>
                    </a:lnTo>
                    <a:lnTo>
                      <a:pt x="1095" y="357"/>
                    </a:lnTo>
                    <a:lnTo>
                      <a:pt x="1078" y="383"/>
                    </a:lnTo>
                    <a:lnTo>
                      <a:pt x="1059" y="411"/>
                    </a:lnTo>
                    <a:lnTo>
                      <a:pt x="1043" y="440"/>
                    </a:lnTo>
                    <a:lnTo>
                      <a:pt x="1027" y="470"/>
                    </a:lnTo>
                    <a:lnTo>
                      <a:pt x="1013" y="500"/>
                    </a:lnTo>
                    <a:lnTo>
                      <a:pt x="1000" y="528"/>
                    </a:lnTo>
                    <a:lnTo>
                      <a:pt x="990" y="553"/>
                    </a:lnTo>
                    <a:lnTo>
                      <a:pt x="981" y="574"/>
                    </a:lnTo>
                    <a:lnTo>
                      <a:pt x="969" y="602"/>
                    </a:lnTo>
                    <a:lnTo>
                      <a:pt x="952" y="626"/>
                    </a:lnTo>
                    <a:lnTo>
                      <a:pt x="932" y="648"/>
                    </a:lnTo>
                    <a:lnTo>
                      <a:pt x="908" y="665"/>
                    </a:lnTo>
                    <a:lnTo>
                      <a:pt x="881" y="678"/>
                    </a:lnTo>
                    <a:lnTo>
                      <a:pt x="853" y="685"/>
                    </a:lnTo>
                    <a:lnTo>
                      <a:pt x="823" y="687"/>
                    </a:lnTo>
                    <a:lnTo>
                      <a:pt x="393" y="687"/>
                    </a:lnTo>
                    <a:lnTo>
                      <a:pt x="363" y="685"/>
                    </a:lnTo>
                    <a:lnTo>
                      <a:pt x="335" y="678"/>
                    </a:lnTo>
                    <a:lnTo>
                      <a:pt x="308" y="665"/>
                    </a:lnTo>
                    <a:lnTo>
                      <a:pt x="284" y="648"/>
                    </a:lnTo>
                    <a:lnTo>
                      <a:pt x="264" y="626"/>
                    </a:lnTo>
                    <a:lnTo>
                      <a:pt x="247" y="602"/>
                    </a:lnTo>
                    <a:lnTo>
                      <a:pt x="235" y="574"/>
                    </a:lnTo>
                    <a:lnTo>
                      <a:pt x="229" y="561"/>
                    </a:lnTo>
                    <a:lnTo>
                      <a:pt x="220" y="542"/>
                    </a:lnTo>
                    <a:lnTo>
                      <a:pt x="209" y="522"/>
                    </a:lnTo>
                    <a:lnTo>
                      <a:pt x="196" y="499"/>
                    </a:lnTo>
                    <a:lnTo>
                      <a:pt x="181" y="474"/>
                    </a:lnTo>
                    <a:lnTo>
                      <a:pt x="165" y="449"/>
                    </a:lnTo>
                    <a:lnTo>
                      <a:pt x="148" y="423"/>
                    </a:lnTo>
                    <a:lnTo>
                      <a:pt x="130" y="399"/>
                    </a:lnTo>
                    <a:lnTo>
                      <a:pt x="113" y="375"/>
                    </a:lnTo>
                    <a:lnTo>
                      <a:pt x="94" y="353"/>
                    </a:lnTo>
                    <a:lnTo>
                      <a:pt x="77" y="335"/>
                    </a:lnTo>
                    <a:lnTo>
                      <a:pt x="61" y="320"/>
                    </a:lnTo>
                    <a:lnTo>
                      <a:pt x="39" y="298"/>
                    </a:lnTo>
                    <a:lnTo>
                      <a:pt x="22" y="273"/>
                    </a:lnTo>
                    <a:lnTo>
                      <a:pt x="9" y="246"/>
                    </a:lnTo>
                    <a:lnTo>
                      <a:pt x="2" y="217"/>
                    </a:lnTo>
                    <a:lnTo>
                      <a:pt x="0" y="187"/>
                    </a:lnTo>
                    <a:lnTo>
                      <a:pt x="2" y="157"/>
                    </a:lnTo>
                    <a:lnTo>
                      <a:pt x="10" y="129"/>
                    </a:lnTo>
                    <a:lnTo>
                      <a:pt x="23" y="103"/>
                    </a:lnTo>
                    <a:lnTo>
                      <a:pt x="40" y="80"/>
                    </a:lnTo>
                    <a:lnTo>
                      <a:pt x="62" y="60"/>
                    </a:lnTo>
                    <a:lnTo>
                      <a:pt x="87" y="44"/>
                    </a:lnTo>
                    <a:lnTo>
                      <a:pt x="114" y="32"/>
                    </a:lnTo>
                    <a:lnTo>
                      <a:pt x="171" y="16"/>
                    </a:lnTo>
                    <a:lnTo>
                      <a:pt x="226" y="5"/>
                    </a:lnTo>
                    <a:lnTo>
                      <a:pt x="2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Arial"/>
                  <a:ea typeface="Arial"/>
                  <a:sym typeface="Arial"/>
                </a:endParaRPr>
              </a:p>
            </p:txBody>
          </p:sp>
        </p:grpSp>
        <p:grpSp>
          <p:nvGrpSpPr>
            <p:cNvPr id="4" name="Group 9"/>
            <p:cNvGrpSpPr>
              <a:grpSpLocks noChangeAspect="1"/>
            </p:cNvGrpSpPr>
            <p:nvPr/>
          </p:nvGrpSpPr>
          <p:grpSpPr bwMode="auto">
            <a:xfrm>
              <a:off x="8763918" y="5423964"/>
              <a:ext cx="398127" cy="398127"/>
              <a:chOff x="1791" y="111"/>
              <a:chExt cx="4098" cy="4098"/>
            </a:xfrm>
            <a:solidFill>
              <a:srgbClr val="5B9BD5"/>
            </a:solidFill>
          </p:grpSpPr>
          <p:sp>
            <p:nvSpPr>
              <p:cNvPr id="131" name="Freeform 11"/>
              <p:cNvSpPr>
                <a:spLocks noEditPoints="1"/>
              </p:cNvSpPr>
              <p:nvPr/>
            </p:nvSpPr>
            <p:spPr bwMode="auto">
              <a:xfrm>
                <a:off x="1791" y="111"/>
                <a:ext cx="4098" cy="4098"/>
              </a:xfrm>
              <a:custGeom>
                <a:avLst/>
                <a:gdLst>
                  <a:gd name="T0" fmla="*/ 2639 w 4098"/>
                  <a:gd name="T1" fmla="*/ 2268 h 4098"/>
                  <a:gd name="T2" fmla="*/ 2305 w 4098"/>
                  <a:gd name="T3" fmla="*/ 2572 h 4098"/>
                  <a:gd name="T4" fmla="*/ 2177 w 4098"/>
                  <a:gd name="T5" fmla="*/ 3018 h 4098"/>
                  <a:gd name="T6" fmla="*/ 2305 w 4098"/>
                  <a:gd name="T7" fmla="*/ 3463 h 4098"/>
                  <a:gd name="T8" fmla="*/ 2639 w 4098"/>
                  <a:gd name="T9" fmla="*/ 3768 h 4098"/>
                  <a:gd name="T10" fmla="*/ 3098 w 4098"/>
                  <a:gd name="T11" fmla="*/ 3855 h 4098"/>
                  <a:gd name="T12" fmla="*/ 3526 w 4098"/>
                  <a:gd name="T13" fmla="*/ 3687 h 4098"/>
                  <a:gd name="T14" fmla="*/ 3799 w 4098"/>
                  <a:gd name="T15" fmla="*/ 3327 h 4098"/>
                  <a:gd name="T16" fmla="*/ 3842 w 4098"/>
                  <a:gd name="T17" fmla="*/ 2857 h 4098"/>
                  <a:gd name="T18" fmla="*/ 3637 w 4098"/>
                  <a:gd name="T19" fmla="*/ 2451 h 4098"/>
                  <a:gd name="T20" fmla="*/ 3254 w 4098"/>
                  <a:gd name="T21" fmla="*/ 2210 h 4098"/>
                  <a:gd name="T22" fmla="*/ 1999 w 4098"/>
                  <a:gd name="T23" fmla="*/ 3378 h 4098"/>
                  <a:gd name="T24" fmla="*/ 1765 w 4098"/>
                  <a:gd name="T25" fmla="*/ 3126 h 4098"/>
                  <a:gd name="T26" fmla="*/ 1700 w 4098"/>
                  <a:gd name="T27" fmla="*/ 2990 h 4098"/>
                  <a:gd name="T28" fmla="*/ 1817 w 4098"/>
                  <a:gd name="T29" fmla="*/ 2897 h 4098"/>
                  <a:gd name="T30" fmla="*/ 1789 w 4098"/>
                  <a:gd name="T31" fmla="*/ 2654 h 4098"/>
                  <a:gd name="T32" fmla="*/ 1696 w 4098"/>
                  <a:gd name="T33" fmla="*/ 2537 h 4098"/>
                  <a:gd name="T34" fmla="*/ 1789 w 4098"/>
                  <a:gd name="T35" fmla="*/ 2420 h 4098"/>
                  <a:gd name="T36" fmla="*/ 2209 w 4098"/>
                  <a:gd name="T37" fmla="*/ 2301 h 4098"/>
                  <a:gd name="T38" fmla="*/ 2605 w 4098"/>
                  <a:gd name="T39" fmla="*/ 2019 h 4098"/>
                  <a:gd name="T40" fmla="*/ 3100 w 4098"/>
                  <a:gd name="T41" fmla="*/ 1940 h 4098"/>
                  <a:gd name="T42" fmla="*/ 3552 w 4098"/>
                  <a:gd name="T43" fmla="*/ 2079 h 4098"/>
                  <a:gd name="T44" fmla="*/ 3617 w 4098"/>
                  <a:gd name="T45" fmla="*/ 969 h 4098"/>
                  <a:gd name="T46" fmla="*/ 3103 w 4098"/>
                  <a:gd name="T47" fmla="*/ 683 h 4098"/>
                  <a:gd name="T48" fmla="*/ 2957 w 4098"/>
                  <a:gd name="T49" fmla="*/ 717 h 4098"/>
                  <a:gd name="T50" fmla="*/ 2890 w 4098"/>
                  <a:gd name="T51" fmla="*/ 488 h 4098"/>
                  <a:gd name="T52" fmla="*/ 2364 w 4098"/>
                  <a:gd name="T53" fmla="*/ 702 h 4098"/>
                  <a:gd name="T54" fmla="*/ 2214 w 4098"/>
                  <a:gd name="T55" fmla="*/ 702 h 4098"/>
                  <a:gd name="T56" fmla="*/ 1689 w 4098"/>
                  <a:gd name="T57" fmla="*/ 488 h 4098"/>
                  <a:gd name="T58" fmla="*/ 1622 w 4098"/>
                  <a:gd name="T59" fmla="*/ 717 h 4098"/>
                  <a:gd name="T60" fmla="*/ 1475 w 4098"/>
                  <a:gd name="T61" fmla="*/ 683 h 4098"/>
                  <a:gd name="T62" fmla="*/ 969 w 4098"/>
                  <a:gd name="T63" fmla="*/ 608 h 4098"/>
                  <a:gd name="T64" fmla="*/ 875 w 4098"/>
                  <a:gd name="T65" fmla="*/ 725 h 4098"/>
                  <a:gd name="T66" fmla="*/ 740 w 4098"/>
                  <a:gd name="T67" fmla="*/ 661 h 4098"/>
                  <a:gd name="T68" fmla="*/ 875 w 4098"/>
                  <a:gd name="T69" fmla="*/ 4 h 4098"/>
                  <a:gd name="T70" fmla="*/ 969 w 4098"/>
                  <a:gd name="T71" fmla="*/ 120 h 4098"/>
                  <a:gd name="T72" fmla="*/ 1475 w 4098"/>
                  <a:gd name="T73" fmla="*/ 45 h 4098"/>
                  <a:gd name="T74" fmla="*/ 1622 w 4098"/>
                  <a:gd name="T75" fmla="*/ 12 h 4098"/>
                  <a:gd name="T76" fmla="*/ 1689 w 4098"/>
                  <a:gd name="T77" fmla="*/ 248 h 4098"/>
                  <a:gd name="T78" fmla="*/ 2214 w 4098"/>
                  <a:gd name="T79" fmla="*/ 26 h 4098"/>
                  <a:gd name="T80" fmla="*/ 2364 w 4098"/>
                  <a:gd name="T81" fmla="*/ 26 h 4098"/>
                  <a:gd name="T82" fmla="*/ 2890 w 4098"/>
                  <a:gd name="T83" fmla="*/ 248 h 4098"/>
                  <a:gd name="T84" fmla="*/ 2957 w 4098"/>
                  <a:gd name="T85" fmla="*/ 12 h 4098"/>
                  <a:gd name="T86" fmla="*/ 3103 w 4098"/>
                  <a:gd name="T87" fmla="*/ 45 h 4098"/>
                  <a:gd name="T88" fmla="*/ 3765 w 4098"/>
                  <a:gd name="T89" fmla="*/ 251 h 4098"/>
                  <a:gd name="T90" fmla="*/ 3858 w 4098"/>
                  <a:gd name="T91" fmla="*/ 368 h 4098"/>
                  <a:gd name="T92" fmla="*/ 4047 w 4098"/>
                  <a:gd name="T93" fmla="*/ 2690 h 4098"/>
                  <a:gd name="T94" fmla="*/ 4082 w 4098"/>
                  <a:gd name="T95" fmla="*/ 3201 h 4098"/>
                  <a:gd name="T96" fmla="*/ 3868 w 4098"/>
                  <a:gd name="T97" fmla="*/ 3683 h 4098"/>
                  <a:gd name="T98" fmla="*/ 3458 w 4098"/>
                  <a:gd name="T99" fmla="*/ 4004 h 4098"/>
                  <a:gd name="T100" fmla="*/ 2924 w 4098"/>
                  <a:gd name="T101" fmla="*/ 4094 h 4098"/>
                  <a:gd name="T102" fmla="*/ 2427 w 4098"/>
                  <a:gd name="T103" fmla="*/ 3922 h 4098"/>
                  <a:gd name="T104" fmla="*/ 120 w 4098"/>
                  <a:gd name="T105" fmla="*/ 3617 h 4098"/>
                  <a:gd name="T106" fmla="*/ 4 w 4098"/>
                  <a:gd name="T107" fmla="*/ 3526 h 4098"/>
                  <a:gd name="T108" fmla="*/ 45 w 4098"/>
                  <a:gd name="T109" fmla="*/ 274 h 4098"/>
                  <a:gd name="T110" fmla="*/ 731 w 4098"/>
                  <a:gd name="T111" fmla="*/ 93 h 4098"/>
                  <a:gd name="T112" fmla="*/ 848 w 4098"/>
                  <a:gd name="T113" fmla="*/ 0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098" h="4098">
                    <a:moveTo>
                      <a:pt x="3018" y="2177"/>
                    </a:moveTo>
                    <a:lnTo>
                      <a:pt x="2937" y="2181"/>
                    </a:lnTo>
                    <a:lnTo>
                      <a:pt x="2857" y="2192"/>
                    </a:lnTo>
                    <a:lnTo>
                      <a:pt x="2782" y="2210"/>
                    </a:lnTo>
                    <a:lnTo>
                      <a:pt x="2708" y="2235"/>
                    </a:lnTo>
                    <a:lnTo>
                      <a:pt x="2639" y="2268"/>
                    </a:lnTo>
                    <a:lnTo>
                      <a:pt x="2572" y="2305"/>
                    </a:lnTo>
                    <a:lnTo>
                      <a:pt x="2510" y="2348"/>
                    </a:lnTo>
                    <a:lnTo>
                      <a:pt x="2451" y="2397"/>
                    </a:lnTo>
                    <a:lnTo>
                      <a:pt x="2397" y="2451"/>
                    </a:lnTo>
                    <a:lnTo>
                      <a:pt x="2348" y="2510"/>
                    </a:lnTo>
                    <a:lnTo>
                      <a:pt x="2305" y="2572"/>
                    </a:lnTo>
                    <a:lnTo>
                      <a:pt x="2268" y="2639"/>
                    </a:lnTo>
                    <a:lnTo>
                      <a:pt x="2235" y="2708"/>
                    </a:lnTo>
                    <a:lnTo>
                      <a:pt x="2210" y="2782"/>
                    </a:lnTo>
                    <a:lnTo>
                      <a:pt x="2192" y="2857"/>
                    </a:lnTo>
                    <a:lnTo>
                      <a:pt x="2181" y="2937"/>
                    </a:lnTo>
                    <a:lnTo>
                      <a:pt x="2177" y="3018"/>
                    </a:lnTo>
                    <a:lnTo>
                      <a:pt x="2181" y="3098"/>
                    </a:lnTo>
                    <a:lnTo>
                      <a:pt x="2192" y="3177"/>
                    </a:lnTo>
                    <a:lnTo>
                      <a:pt x="2210" y="3254"/>
                    </a:lnTo>
                    <a:lnTo>
                      <a:pt x="2235" y="3327"/>
                    </a:lnTo>
                    <a:lnTo>
                      <a:pt x="2268" y="3396"/>
                    </a:lnTo>
                    <a:lnTo>
                      <a:pt x="2305" y="3463"/>
                    </a:lnTo>
                    <a:lnTo>
                      <a:pt x="2348" y="3526"/>
                    </a:lnTo>
                    <a:lnTo>
                      <a:pt x="2397" y="3584"/>
                    </a:lnTo>
                    <a:lnTo>
                      <a:pt x="2451" y="3637"/>
                    </a:lnTo>
                    <a:lnTo>
                      <a:pt x="2510" y="3687"/>
                    </a:lnTo>
                    <a:lnTo>
                      <a:pt x="2572" y="3729"/>
                    </a:lnTo>
                    <a:lnTo>
                      <a:pt x="2639" y="3768"/>
                    </a:lnTo>
                    <a:lnTo>
                      <a:pt x="2708" y="3799"/>
                    </a:lnTo>
                    <a:lnTo>
                      <a:pt x="2782" y="3825"/>
                    </a:lnTo>
                    <a:lnTo>
                      <a:pt x="2857" y="3842"/>
                    </a:lnTo>
                    <a:lnTo>
                      <a:pt x="2937" y="3855"/>
                    </a:lnTo>
                    <a:lnTo>
                      <a:pt x="3018" y="3858"/>
                    </a:lnTo>
                    <a:lnTo>
                      <a:pt x="3098" y="3855"/>
                    </a:lnTo>
                    <a:lnTo>
                      <a:pt x="3177" y="3842"/>
                    </a:lnTo>
                    <a:lnTo>
                      <a:pt x="3254" y="3825"/>
                    </a:lnTo>
                    <a:lnTo>
                      <a:pt x="3327" y="3799"/>
                    </a:lnTo>
                    <a:lnTo>
                      <a:pt x="3396" y="3768"/>
                    </a:lnTo>
                    <a:lnTo>
                      <a:pt x="3463" y="3729"/>
                    </a:lnTo>
                    <a:lnTo>
                      <a:pt x="3526" y="3687"/>
                    </a:lnTo>
                    <a:lnTo>
                      <a:pt x="3584" y="3637"/>
                    </a:lnTo>
                    <a:lnTo>
                      <a:pt x="3637" y="3584"/>
                    </a:lnTo>
                    <a:lnTo>
                      <a:pt x="3687" y="3526"/>
                    </a:lnTo>
                    <a:lnTo>
                      <a:pt x="3729" y="3463"/>
                    </a:lnTo>
                    <a:lnTo>
                      <a:pt x="3768" y="3396"/>
                    </a:lnTo>
                    <a:lnTo>
                      <a:pt x="3799" y="3327"/>
                    </a:lnTo>
                    <a:lnTo>
                      <a:pt x="3825" y="3254"/>
                    </a:lnTo>
                    <a:lnTo>
                      <a:pt x="3842" y="3177"/>
                    </a:lnTo>
                    <a:lnTo>
                      <a:pt x="3855" y="3098"/>
                    </a:lnTo>
                    <a:lnTo>
                      <a:pt x="3858" y="3018"/>
                    </a:lnTo>
                    <a:lnTo>
                      <a:pt x="3855" y="2937"/>
                    </a:lnTo>
                    <a:lnTo>
                      <a:pt x="3842" y="2857"/>
                    </a:lnTo>
                    <a:lnTo>
                      <a:pt x="3825" y="2782"/>
                    </a:lnTo>
                    <a:lnTo>
                      <a:pt x="3799" y="2708"/>
                    </a:lnTo>
                    <a:lnTo>
                      <a:pt x="3768" y="2639"/>
                    </a:lnTo>
                    <a:lnTo>
                      <a:pt x="3729" y="2572"/>
                    </a:lnTo>
                    <a:lnTo>
                      <a:pt x="3687" y="2510"/>
                    </a:lnTo>
                    <a:lnTo>
                      <a:pt x="3637" y="2451"/>
                    </a:lnTo>
                    <a:lnTo>
                      <a:pt x="3584" y="2397"/>
                    </a:lnTo>
                    <a:lnTo>
                      <a:pt x="3526" y="2348"/>
                    </a:lnTo>
                    <a:lnTo>
                      <a:pt x="3463" y="2305"/>
                    </a:lnTo>
                    <a:lnTo>
                      <a:pt x="3396" y="2268"/>
                    </a:lnTo>
                    <a:lnTo>
                      <a:pt x="3327" y="2235"/>
                    </a:lnTo>
                    <a:lnTo>
                      <a:pt x="3254" y="2210"/>
                    </a:lnTo>
                    <a:lnTo>
                      <a:pt x="3177" y="2192"/>
                    </a:lnTo>
                    <a:lnTo>
                      <a:pt x="3098" y="2181"/>
                    </a:lnTo>
                    <a:lnTo>
                      <a:pt x="3018" y="2177"/>
                    </a:lnTo>
                    <a:close/>
                    <a:moveTo>
                      <a:pt x="240" y="1208"/>
                    </a:moveTo>
                    <a:lnTo>
                      <a:pt x="240" y="3378"/>
                    </a:lnTo>
                    <a:lnTo>
                      <a:pt x="1999" y="3378"/>
                    </a:lnTo>
                    <a:lnTo>
                      <a:pt x="1974" y="3300"/>
                    </a:lnTo>
                    <a:lnTo>
                      <a:pt x="1956" y="3220"/>
                    </a:lnTo>
                    <a:lnTo>
                      <a:pt x="1943" y="3138"/>
                    </a:lnTo>
                    <a:lnTo>
                      <a:pt x="1817" y="3138"/>
                    </a:lnTo>
                    <a:lnTo>
                      <a:pt x="1789" y="3134"/>
                    </a:lnTo>
                    <a:lnTo>
                      <a:pt x="1765" y="3126"/>
                    </a:lnTo>
                    <a:lnTo>
                      <a:pt x="1742" y="3111"/>
                    </a:lnTo>
                    <a:lnTo>
                      <a:pt x="1724" y="3092"/>
                    </a:lnTo>
                    <a:lnTo>
                      <a:pt x="1709" y="3070"/>
                    </a:lnTo>
                    <a:lnTo>
                      <a:pt x="1700" y="3045"/>
                    </a:lnTo>
                    <a:lnTo>
                      <a:pt x="1696" y="3018"/>
                    </a:lnTo>
                    <a:lnTo>
                      <a:pt x="1700" y="2990"/>
                    </a:lnTo>
                    <a:lnTo>
                      <a:pt x="1709" y="2964"/>
                    </a:lnTo>
                    <a:lnTo>
                      <a:pt x="1724" y="2942"/>
                    </a:lnTo>
                    <a:lnTo>
                      <a:pt x="1742" y="2923"/>
                    </a:lnTo>
                    <a:lnTo>
                      <a:pt x="1765" y="2910"/>
                    </a:lnTo>
                    <a:lnTo>
                      <a:pt x="1789" y="2901"/>
                    </a:lnTo>
                    <a:lnTo>
                      <a:pt x="1817" y="2897"/>
                    </a:lnTo>
                    <a:lnTo>
                      <a:pt x="1943" y="2897"/>
                    </a:lnTo>
                    <a:lnTo>
                      <a:pt x="1956" y="2815"/>
                    </a:lnTo>
                    <a:lnTo>
                      <a:pt x="1974" y="2734"/>
                    </a:lnTo>
                    <a:lnTo>
                      <a:pt x="1999" y="2657"/>
                    </a:lnTo>
                    <a:lnTo>
                      <a:pt x="1817" y="2657"/>
                    </a:lnTo>
                    <a:lnTo>
                      <a:pt x="1789" y="2654"/>
                    </a:lnTo>
                    <a:lnTo>
                      <a:pt x="1765" y="2645"/>
                    </a:lnTo>
                    <a:lnTo>
                      <a:pt x="1742" y="2631"/>
                    </a:lnTo>
                    <a:lnTo>
                      <a:pt x="1724" y="2613"/>
                    </a:lnTo>
                    <a:lnTo>
                      <a:pt x="1709" y="2590"/>
                    </a:lnTo>
                    <a:lnTo>
                      <a:pt x="1700" y="2564"/>
                    </a:lnTo>
                    <a:lnTo>
                      <a:pt x="1696" y="2537"/>
                    </a:lnTo>
                    <a:lnTo>
                      <a:pt x="1700" y="2510"/>
                    </a:lnTo>
                    <a:lnTo>
                      <a:pt x="1709" y="2485"/>
                    </a:lnTo>
                    <a:lnTo>
                      <a:pt x="1724" y="2463"/>
                    </a:lnTo>
                    <a:lnTo>
                      <a:pt x="1742" y="2444"/>
                    </a:lnTo>
                    <a:lnTo>
                      <a:pt x="1765" y="2429"/>
                    </a:lnTo>
                    <a:lnTo>
                      <a:pt x="1789" y="2420"/>
                    </a:lnTo>
                    <a:lnTo>
                      <a:pt x="1817" y="2417"/>
                    </a:lnTo>
                    <a:lnTo>
                      <a:pt x="2056" y="2417"/>
                    </a:lnTo>
                    <a:lnTo>
                      <a:pt x="2085" y="2420"/>
                    </a:lnTo>
                    <a:lnTo>
                      <a:pt x="2111" y="2430"/>
                    </a:lnTo>
                    <a:lnTo>
                      <a:pt x="2158" y="2363"/>
                    </a:lnTo>
                    <a:lnTo>
                      <a:pt x="2209" y="2301"/>
                    </a:lnTo>
                    <a:lnTo>
                      <a:pt x="2266" y="2241"/>
                    </a:lnTo>
                    <a:lnTo>
                      <a:pt x="2326" y="2188"/>
                    </a:lnTo>
                    <a:lnTo>
                      <a:pt x="2391" y="2137"/>
                    </a:lnTo>
                    <a:lnTo>
                      <a:pt x="2459" y="2092"/>
                    </a:lnTo>
                    <a:lnTo>
                      <a:pt x="2531" y="2053"/>
                    </a:lnTo>
                    <a:lnTo>
                      <a:pt x="2605" y="2019"/>
                    </a:lnTo>
                    <a:lnTo>
                      <a:pt x="2682" y="1989"/>
                    </a:lnTo>
                    <a:lnTo>
                      <a:pt x="2763" y="1967"/>
                    </a:lnTo>
                    <a:lnTo>
                      <a:pt x="2846" y="1951"/>
                    </a:lnTo>
                    <a:lnTo>
                      <a:pt x="2931" y="1941"/>
                    </a:lnTo>
                    <a:lnTo>
                      <a:pt x="3018" y="1937"/>
                    </a:lnTo>
                    <a:lnTo>
                      <a:pt x="3100" y="1940"/>
                    </a:lnTo>
                    <a:lnTo>
                      <a:pt x="3180" y="1950"/>
                    </a:lnTo>
                    <a:lnTo>
                      <a:pt x="3260" y="1965"/>
                    </a:lnTo>
                    <a:lnTo>
                      <a:pt x="3337" y="1984"/>
                    </a:lnTo>
                    <a:lnTo>
                      <a:pt x="3411" y="2011"/>
                    </a:lnTo>
                    <a:lnTo>
                      <a:pt x="3483" y="2043"/>
                    </a:lnTo>
                    <a:lnTo>
                      <a:pt x="3552" y="2079"/>
                    </a:lnTo>
                    <a:lnTo>
                      <a:pt x="3617" y="2120"/>
                    </a:lnTo>
                    <a:lnTo>
                      <a:pt x="3617" y="1208"/>
                    </a:lnTo>
                    <a:lnTo>
                      <a:pt x="240" y="1208"/>
                    </a:lnTo>
                    <a:close/>
                    <a:moveTo>
                      <a:pt x="240" y="488"/>
                    </a:moveTo>
                    <a:lnTo>
                      <a:pt x="240" y="969"/>
                    </a:lnTo>
                    <a:lnTo>
                      <a:pt x="3617" y="969"/>
                    </a:lnTo>
                    <a:lnTo>
                      <a:pt x="3617" y="488"/>
                    </a:lnTo>
                    <a:lnTo>
                      <a:pt x="3129" y="488"/>
                    </a:lnTo>
                    <a:lnTo>
                      <a:pt x="3129" y="608"/>
                    </a:lnTo>
                    <a:lnTo>
                      <a:pt x="3127" y="636"/>
                    </a:lnTo>
                    <a:lnTo>
                      <a:pt x="3117" y="661"/>
                    </a:lnTo>
                    <a:lnTo>
                      <a:pt x="3103" y="683"/>
                    </a:lnTo>
                    <a:lnTo>
                      <a:pt x="3085" y="702"/>
                    </a:lnTo>
                    <a:lnTo>
                      <a:pt x="3062" y="717"/>
                    </a:lnTo>
                    <a:lnTo>
                      <a:pt x="3037" y="725"/>
                    </a:lnTo>
                    <a:lnTo>
                      <a:pt x="3009" y="729"/>
                    </a:lnTo>
                    <a:lnTo>
                      <a:pt x="2982" y="725"/>
                    </a:lnTo>
                    <a:lnTo>
                      <a:pt x="2957" y="717"/>
                    </a:lnTo>
                    <a:lnTo>
                      <a:pt x="2934" y="702"/>
                    </a:lnTo>
                    <a:lnTo>
                      <a:pt x="2916" y="683"/>
                    </a:lnTo>
                    <a:lnTo>
                      <a:pt x="2902" y="661"/>
                    </a:lnTo>
                    <a:lnTo>
                      <a:pt x="2892" y="636"/>
                    </a:lnTo>
                    <a:lnTo>
                      <a:pt x="2890" y="608"/>
                    </a:lnTo>
                    <a:lnTo>
                      <a:pt x="2890" y="488"/>
                    </a:lnTo>
                    <a:lnTo>
                      <a:pt x="2409" y="488"/>
                    </a:lnTo>
                    <a:lnTo>
                      <a:pt x="2409" y="608"/>
                    </a:lnTo>
                    <a:lnTo>
                      <a:pt x="2405" y="636"/>
                    </a:lnTo>
                    <a:lnTo>
                      <a:pt x="2397" y="661"/>
                    </a:lnTo>
                    <a:lnTo>
                      <a:pt x="2383" y="683"/>
                    </a:lnTo>
                    <a:lnTo>
                      <a:pt x="2364" y="702"/>
                    </a:lnTo>
                    <a:lnTo>
                      <a:pt x="2342" y="717"/>
                    </a:lnTo>
                    <a:lnTo>
                      <a:pt x="2317" y="725"/>
                    </a:lnTo>
                    <a:lnTo>
                      <a:pt x="2289" y="729"/>
                    </a:lnTo>
                    <a:lnTo>
                      <a:pt x="2261" y="725"/>
                    </a:lnTo>
                    <a:lnTo>
                      <a:pt x="2237" y="717"/>
                    </a:lnTo>
                    <a:lnTo>
                      <a:pt x="2214" y="702"/>
                    </a:lnTo>
                    <a:lnTo>
                      <a:pt x="2196" y="683"/>
                    </a:lnTo>
                    <a:lnTo>
                      <a:pt x="2182" y="661"/>
                    </a:lnTo>
                    <a:lnTo>
                      <a:pt x="2172" y="636"/>
                    </a:lnTo>
                    <a:lnTo>
                      <a:pt x="2169" y="608"/>
                    </a:lnTo>
                    <a:lnTo>
                      <a:pt x="2169" y="488"/>
                    </a:lnTo>
                    <a:lnTo>
                      <a:pt x="1689" y="488"/>
                    </a:lnTo>
                    <a:lnTo>
                      <a:pt x="1689" y="608"/>
                    </a:lnTo>
                    <a:lnTo>
                      <a:pt x="1685" y="636"/>
                    </a:lnTo>
                    <a:lnTo>
                      <a:pt x="1676" y="661"/>
                    </a:lnTo>
                    <a:lnTo>
                      <a:pt x="1663" y="683"/>
                    </a:lnTo>
                    <a:lnTo>
                      <a:pt x="1644" y="702"/>
                    </a:lnTo>
                    <a:lnTo>
                      <a:pt x="1622" y="717"/>
                    </a:lnTo>
                    <a:lnTo>
                      <a:pt x="1596" y="725"/>
                    </a:lnTo>
                    <a:lnTo>
                      <a:pt x="1568" y="729"/>
                    </a:lnTo>
                    <a:lnTo>
                      <a:pt x="1541" y="725"/>
                    </a:lnTo>
                    <a:lnTo>
                      <a:pt x="1516" y="717"/>
                    </a:lnTo>
                    <a:lnTo>
                      <a:pt x="1494" y="702"/>
                    </a:lnTo>
                    <a:lnTo>
                      <a:pt x="1475" y="683"/>
                    </a:lnTo>
                    <a:lnTo>
                      <a:pt x="1460" y="661"/>
                    </a:lnTo>
                    <a:lnTo>
                      <a:pt x="1452" y="636"/>
                    </a:lnTo>
                    <a:lnTo>
                      <a:pt x="1449" y="608"/>
                    </a:lnTo>
                    <a:lnTo>
                      <a:pt x="1449" y="488"/>
                    </a:lnTo>
                    <a:lnTo>
                      <a:pt x="969" y="488"/>
                    </a:lnTo>
                    <a:lnTo>
                      <a:pt x="969" y="608"/>
                    </a:lnTo>
                    <a:lnTo>
                      <a:pt x="965" y="636"/>
                    </a:lnTo>
                    <a:lnTo>
                      <a:pt x="956" y="661"/>
                    </a:lnTo>
                    <a:lnTo>
                      <a:pt x="943" y="683"/>
                    </a:lnTo>
                    <a:lnTo>
                      <a:pt x="924" y="702"/>
                    </a:lnTo>
                    <a:lnTo>
                      <a:pt x="902" y="717"/>
                    </a:lnTo>
                    <a:lnTo>
                      <a:pt x="875" y="725"/>
                    </a:lnTo>
                    <a:lnTo>
                      <a:pt x="848" y="729"/>
                    </a:lnTo>
                    <a:lnTo>
                      <a:pt x="821" y="725"/>
                    </a:lnTo>
                    <a:lnTo>
                      <a:pt x="796" y="717"/>
                    </a:lnTo>
                    <a:lnTo>
                      <a:pt x="774" y="702"/>
                    </a:lnTo>
                    <a:lnTo>
                      <a:pt x="755" y="683"/>
                    </a:lnTo>
                    <a:lnTo>
                      <a:pt x="740" y="661"/>
                    </a:lnTo>
                    <a:lnTo>
                      <a:pt x="731" y="636"/>
                    </a:lnTo>
                    <a:lnTo>
                      <a:pt x="729" y="608"/>
                    </a:lnTo>
                    <a:lnTo>
                      <a:pt x="729" y="488"/>
                    </a:lnTo>
                    <a:lnTo>
                      <a:pt x="240" y="488"/>
                    </a:lnTo>
                    <a:close/>
                    <a:moveTo>
                      <a:pt x="848" y="0"/>
                    </a:moveTo>
                    <a:lnTo>
                      <a:pt x="875" y="4"/>
                    </a:lnTo>
                    <a:lnTo>
                      <a:pt x="902" y="12"/>
                    </a:lnTo>
                    <a:lnTo>
                      <a:pt x="924" y="26"/>
                    </a:lnTo>
                    <a:lnTo>
                      <a:pt x="943" y="45"/>
                    </a:lnTo>
                    <a:lnTo>
                      <a:pt x="956" y="67"/>
                    </a:lnTo>
                    <a:lnTo>
                      <a:pt x="965" y="93"/>
                    </a:lnTo>
                    <a:lnTo>
                      <a:pt x="969" y="120"/>
                    </a:lnTo>
                    <a:lnTo>
                      <a:pt x="969" y="248"/>
                    </a:lnTo>
                    <a:lnTo>
                      <a:pt x="1449" y="248"/>
                    </a:lnTo>
                    <a:lnTo>
                      <a:pt x="1449" y="120"/>
                    </a:lnTo>
                    <a:lnTo>
                      <a:pt x="1452" y="93"/>
                    </a:lnTo>
                    <a:lnTo>
                      <a:pt x="1460" y="67"/>
                    </a:lnTo>
                    <a:lnTo>
                      <a:pt x="1475" y="45"/>
                    </a:lnTo>
                    <a:lnTo>
                      <a:pt x="1494" y="26"/>
                    </a:lnTo>
                    <a:lnTo>
                      <a:pt x="1516" y="12"/>
                    </a:lnTo>
                    <a:lnTo>
                      <a:pt x="1541" y="4"/>
                    </a:lnTo>
                    <a:lnTo>
                      <a:pt x="1568" y="0"/>
                    </a:lnTo>
                    <a:lnTo>
                      <a:pt x="1596" y="4"/>
                    </a:lnTo>
                    <a:lnTo>
                      <a:pt x="1622" y="12"/>
                    </a:lnTo>
                    <a:lnTo>
                      <a:pt x="1644" y="26"/>
                    </a:lnTo>
                    <a:lnTo>
                      <a:pt x="1663" y="45"/>
                    </a:lnTo>
                    <a:lnTo>
                      <a:pt x="1676" y="67"/>
                    </a:lnTo>
                    <a:lnTo>
                      <a:pt x="1685" y="93"/>
                    </a:lnTo>
                    <a:lnTo>
                      <a:pt x="1689" y="120"/>
                    </a:lnTo>
                    <a:lnTo>
                      <a:pt x="1689" y="248"/>
                    </a:lnTo>
                    <a:lnTo>
                      <a:pt x="2169" y="248"/>
                    </a:lnTo>
                    <a:lnTo>
                      <a:pt x="2169" y="120"/>
                    </a:lnTo>
                    <a:lnTo>
                      <a:pt x="2172" y="93"/>
                    </a:lnTo>
                    <a:lnTo>
                      <a:pt x="2182" y="67"/>
                    </a:lnTo>
                    <a:lnTo>
                      <a:pt x="2196" y="45"/>
                    </a:lnTo>
                    <a:lnTo>
                      <a:pt x="2214" y="26"/>
                    </a:lnTo>
                    <a:lnTo>
                      <a:pt x="2237" y="12"/>
                    </a:lnTo>
                    <a:lnTo>
                      <a:pt x="2261" y="4"/>
                    </a:lnTo>
                    <a:lnTo>
                      <a:pt x="2289" y="0"/>
                    </a:lnTo>
                    <a:lnTo>
                      <a:pt x="2317" y="4"/>
                    </a:lnTo>
                    <a:lnTo>
                      <a:pt x="2342" y="12"/>
                    </a:lnTo>
                    <a:lnTo>
                      <a:pt x="2364" y="26"/>
                    </a:lnTo>
                    <a:lnTo>
                      <a:pt x="2383" y="45"/>
                    </a:lnTo>
                    <a:lnTo>
                      <a:pt x="2397" y="67"/>
                    </a:lnTo>
                    <a:lnTo>
                      <a:pt x="2405" y="93"/>
                    </a:lnTo>
                    <a:lnTo>
                      <a:pt x="2409" y="120"/>
                    </a:lnTo>
                    <a:lnTo>
                      <a:pt x="2409" y="248"/>
                    </a:lnTo>
                    <a:lnTo>
                      <a:pt x="2890" y="248"/>
                    </a:lnTo>
                    <a:lnTo>
                      <a:pt x="2890" y="120"/>
                    </a:lnTo>
                    <a:lnTo>
                      <a:pt x="2892" y="93"/>
                    </a:lnTo>
                    <a:lnTo>
                      <a:pt x="2902" y="67"/>
                    </a:lnTo>
                    <a:lnTo>
                      <a:pt x="2916" y="45"/>
                    </a:lnTo>
                    <a:lnTo>
                      <a:pt x="2934" y="26"/>
                    </a:lnTo>
                    <a:lnTo>
                      <a:pt x="2957" y="12"/>
                    </a:lnTo>
                    <a:lnTo>
                      <a:pt x="2982" y="4"/>
                    </a:lnTo>
                    <a:lnTo>
                      <a:pt x="3009" y="0"/>
                    </a:lnTo>
                    <a:lnTo>
                      <a:pt x="3037" y="4"/>
                    </a:lnTo>
                    <a:lnTo>
                      <a:pt x="3062" y="12"/>
                    </a:lnTo>
                    <a:lnTo>
                      <a:pt x="3085" y="26"/>
                    </a:lnTo>
                    <a:lnTo>
                      <a:pt x="3103" y="45"/>
                    </a:lnTo>
                    <a:lnTo>
                      <a:pt x="3117" y="67"/>
                    </a:lnTo>
                    <a:lnTo>
                      <a:pt x="3127" y="93"/>
                    </a:lnTo>
                    <a:lnTo>
                      <a:pt x="3129" y="120"/>
                    </a:lnTo>
                    <a:lnTo>
                      <a:pt x="3129" y="248"/>
                    </a:lnTo>
                    <a:lnTo>
                      <a:pt x="3738" y="248"/>
                    </a:lnTo>
                    <a:lnTo>
                      <a:pt x="3765" y="251"/>
                    </a:lnTo>
                    <a:lnTo>
                      <a:pt x="3790" y="261"/>
                    </a:lnTo>
                    <a:lnTo>
                      <a:pt x="3812" y="274"/>
                    </a:lnTo>
                    <a:lnTo>
                      <a:pt x="3831" y="293"/>
                    </a:lnTo>
                    <a:lnTo>
                      <a:pt x="3846" y="315"/>
                    </a:lnTo>
                    <a:lnTo>
                      <a:pt x="3855" y="340"/>
                    </a:lnTo>
                    <a:lnTo>
                      <a:pt x="3858" y="368"/>
                    </a:lnTo>
                    <a:lnTo>
                      <a:pt x="3858" y="2340"/>
                    </a:lnTo>
                    <a:lnTo>
                      <a:pt x="3906" y="2403"/>
                    </a:lnTo>
                    <a:lnTo>
                      <a:pt x="3949" y="2470"/>
                    </a:lnTo>
                    <a:lnTo>
                      <a:pt x="3986" y="2541"/>
                    </a:lnTo>
                    <a:lnTo>
                      <a:pt x="4020" y="2614"/>
                    </a:lnTo>
                    <a:lnTo>
                      <a:pt x="4047" y="2690"/>
                    </a:lnTo>
                    <a:lnTo>
                      <a:pt x="4069" y="2769"/>
                    </a:lnTo>
                    <a:lnTo>
                      <a:pt x="4086" y="2850"/>
                    </a:lnTo>
                    <a:lnTo>
                      <a:pt x="4094" y="2933"/>
                    </a:lnTo>
                    <a:lnTo>
                      <a:pt x="4098" y="3018"/>
                    </a:lnTo>
                    <a:lnTo>
                      <a:pt x="4094" y="3111"/>
                    </a:lnTo>
                    <a:lnTo>
                      <a:pt x="4082" y="3201"/>
                    </a:lnTo>
                    <a:lnTo>
                      <a:pt x="4063" y="3290"/>
                    </a:lnTo>
                    <a:lnTo>
                      <a:pt x="4037" y="3375"/>
                    </a:lnTo>
                    <a:lnTo>
                      <a:pt x="4004" y="3458"/>
                    </a:lnTo>
                    <a:lnTo>
                      <a:pt x="3965" y="3537"/>
                    </a:lnTo>
                    <a:lnTo>
                      <a:pt x="3919" y="3612"/>
                    </a:lnTo>
                    <a:lnTo>
                      <a:pt x="3868" y="3683"/>
                    </a:lnTo>
                    <a:lnTo>
                      <a:pt x="3811" y="3749"/>
                    </a:lnTo>
                    <a:lnTo>
                      <a:pt x="3749" y="3811"/>
                    </a:lnTo>
                    <a:lnTo>
                      <a:pt x="3683" y="3868"/>
                    </a:lnTo>
                    <a:lnTo>
                      <a:pt x="3612" y="3919"/>
                    </a:lnTo>
                    <a:lnTo>
                      <a:pt x="3537" y="3965"/>
                    </a:lnTo>
                    <a:lnTo>
                      <a:pt x="3458" y="4004"/>
                    </a:lnTo>
                    <a:lnTo>
                      <a:pt x="3375" y="4037"/>
                    </a:lnTo>
                    <a:lnTo>
                      <a:pt x="3290" y="4063"/>
                    </a:lnTo>
                    <a:lnTo>
                      <a:pt x="3201" y="4082"/>
                    </a:lnTo>
                    <a:lnTo>
                      <a:pt x="3111" y="4094"/>
                    </a:lnTo>
                    <a:lnTo>
                      <a:pt x="3018" y="4098"/>
                    </a:lnTo>
                    <a:lnTo>
                      <a:pt x="2924" y="4094"/>
                    </a:lnTo>
                    <a:lnTo>
                      <a:pt x="2835" y="4083"/>
                    </a:lnTo>
                    <a:lnTo>
                      <a:pt x="2747" y="4063"/>
                    </a:lnTo>
                    <a:lnTo>
                      <a:pt x="2661" y="4038"/>
                    </a:lnTo>
                    <a:lnTo>
                      <a:pt x="2579" y="4005"/>
                    </a:lnTo>
                    <a:lnTo>
                      <a:pt x="2501" y="3966"/>
                    </a:lnTo>
                    <a:lnTo>
                      <a:pt x="2427" y="3922"/>
                    </a:lnTo>
                    <a:lnTo>
                      <a:pt x="2356" y="3871"/>
                    </a:lnTo>
                    <a:lnTo>
                      <a:pt x="2289" y="3815"/>
                    </a:lnTo>
                    <a:lnTo>
                      <a:pt x="2228" y="3754"/>
                    </a:lnTo>
                    <a:lnTo>
                      <a:pt x="2171" y="3688"/>
                    </a:lnTo>
                    <a:lnTo>
                      <a:pt x="2120" y="3617"/>
                    </a:lnTo>
                    <a:lnTo>
                      <a:pt x="120" y="3617"/>
                    </a:lnTo>
                    <a:lnTo>
                      <a:pt x="93" y="3615"/>
                    </a:lnTo>
                    <a:lnTo>
                      <a:pt x="67" y="3605"/>
                    </a:lnTo>
                    <a:lnTo>
                      <a:pt x="45" y="3591"/>
                    </a:lnTo>
                    <a:lnTo>
                      <a:pt x="26" y="3573"/>
                    </a:lnTo>
                    <a:lnTo>
                      <a:pt x="12" y="3550"/>
                    </a:lnTo>
                    <a:lnTo>
                      <a:pt x="4" y="3526"/>
                    </a:lnTo>
                    <a:lnTo>
                      <a:pt x="0" y="3498"/>
                    </a:lnTo>
                    <a:lnTo>
                      <a:pt x="0" y="368"/>
                    </a:lnTo>
                    <a:lnTo>
                      <a:pt x="4" y="340"/>
                    </a:lnTo>
                    <a:lnTo>
                      <a:pt x="12" y="315"/>
                    </a:lnTo>
                    <a:lnTo>
                      <a:pt x="26" y="293"/>
                    </a:lnTo>
                    <a:lnTo>
                      <a:pt x="45" y="274"/>
                    </a:lnTo>
                    <a:lnTo>
                      <a:pt x="67" y="261"/>
                    </a:lnTo>
                    <a:lnTo>
                      <a:pt x="93" y="251"/>
                    </a:lnTo>
                    <a:lnTo>
                      <a:pt x="120" y="248"/>
                    </a:lnTo>
                    <a:lnTo>
                      <a:pt x="729" y="248"/>
                    </a:lnTo>
                    <a:lnTo>
                      <a:pt x="729" y="120"/>
                    </a:lnTo>
                    <a:lnTo>
                      <a:pt x="731" y="93"/>
                    </a:lnTo>
                    <a:lnTo>
                      <a:pt x="740" y="67"/>
                    </a:lnTo>
                    <a:lnTo>
                      <a:pt x="755" y="45"/>
                    </a:lnTo>
                    <a:lnTo>
                      <a:pt x="774" y="26"/>
                    </a:lnTo>
                    <a:lnTo>
                      <a:pt x="796" y="12"/>
                    </a:lnTo>
                    <a:lnTo>
                      <a:pt x="821" y="4"/>
                    </a:lnTo>
                    <a:lnTo>
                      <a:pt x="8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2" name="Freeform 12"/>
              <p:cNvSpPr>
                <a:spLocks/>
              </p:cNvSpPr>
              <p:nvPr/>
            </p:nvSpPr>
            <p:spPr bwMode="auto">
              <a:xfrm>
                <a:off x="4688" y="2528"/>
                <a:ext cx="720" cy="721"/>
              </a:xfrm>
              <a:custGeom>
                <a:avLst/>
                <a:gdLst>
                  <a:gd name="T0" fmla="*/ 121 w 720"/>
                  <a:gd name="T1" fmla="*/ 0 h 721"/>
                  <a:gd name="T2" fmla="*/ 148 w 720"/>
                  <a:gd name="T3" fmla="*/ 3 h 721"/>
                  <a:gd name="T4" fmla="*/ 173 w 720"/>
                  <a:gd name="T5" fmla="*/ 12 h 721"/>
                  <a:gd name="T6" fmla="*/ 195 w 720"/>
                  <a:gd name="T7" fmla="*/ 27 h 721"/>
                  <a:gd name="T8" fmla="*/ 214 w 720"/>
                  <a:gd name="T9" fmla="*/ 46 h 721"/>
                  <a:gd name="T10" fmla="*/ 229 w 720"/>
                  <a:gd name="T11" fmla="*/ 68 h 721"/>
                  <a:gd name="T12" fmla="*/ 237 w 720"/>
                  <a:gd name="T13" fmla="*/ 93 h 721"/>
                  <a:gd name="T14" fmla="*/ 241 w 720"/>
                  <a:gd name="T15" fmla="*/ 120 h 721"/>
                  <a:gd name="T16" fmla="*/ 241 w 720"/>
                  <a:gd name="T17" fmla="*/ 480 h 721"/>
                  <a:gd name="T18" fmla="*/ 601 w 720"/>
                  <a:gd name="T19" fmla="*/ 480 h 721"/>
                  <a:gd name="T20" fmla="*/ 629 w 720"/>
                  <a:gd name="T21" fmla="*/ 484 h 721"/>
                  <a:gd name="T22" fmla="*/ 653 w 720"/>
                  <a:gd name="T23" fmla="*/ 493 h 721"/>
                  <a:gd name="T24" fmla="*/ 676 w 720"/>
                  <a:gd name="T25" fmla="*/ 506 h 721"/>
                  <a:gd name="T26" fmla="*/ 694 w 720"/>
                  <a:gd name="T27" fmla="*/ 525 h 721"/>
                  <a:gd name="T28" fmla="*/ 708 w 720"/>
                  <a:gd name="T29" fmla="*/ 547 h 721"/>
                  <a:gd name="T30" fmla="*/ 718 w 720"/>
                  <a:gd name="T31" fmla="*/ 573 h 721"/>
                  <a:gd name="T32" fmla="*/ 720 w 720"/>
                  <a:gd name="T33" fmla="*/ 601 h 721"/>
                  <a:gd name="T34" fmla="*/ 718 w 720"/>
                  <a:gd name="T35" fmla="*/ 628 h 721"/>
                  <a:gd name="T36" fmla="*/ 708 w 720"/>
                  <a:gd name="T37" fmla="*/ 653 h 721"/>
                  <a:gd name="T38" fmla="*/ 694 w 720"/>
                  <a:gd name="T39" fmla="*/ 675 h 721"/>
                  <a:gd name="T40" fmla="*/ 676 w 720"/>
                  <a:gd name="T41" fmla="*/ 694 h 721"/>
                  <a:gd name="T42" fmla="*/ 653 w 720"/>
                  <a:gd name="T43" fmla="*/ 709 h 721"/>
                  <a:gd name="T44" fmla="*/ 629 w 720"/>
                  <a:gd name="T45" fmla="*/ 717 h 721"/>
                  <a:gd name="T46" fmla="*/ 601 w 720"/>
                  <a:gd name="T47" fmla="*/ 721 h 721"/>
                  <a:gd name="T48" fmla="*/ 121 w 720"/>
                  <a:gd name="T49" fmla="*/ 721 h 721"/>
                  <a:gd name="T50" fmla="*/ 93 w 720"/>
                  <a:gd name="T51" fmla="*/ 717 h 721"/>
                  <a:gd name="T52" fmla="*/ 67 w 720"/>
                  <a:gd name="T53" fmla="*/ 709 h 721"/>
                  <a:gd name="T54" fmla="*/ 45 w 720"/>
                  <a:gd name="T55" fmla="*/ 694 h 721"/>
                  <a:gd name="T56" fmla="*/ 26 w 720"/>
                  <a:gd name="T57" fmla="*/ 675 h 721"/>
                  <a:gd name="T58" fmla="*/ 13 w 720"/>
                  <a:gd name="T59" fmla="*/ 653 h 721"/>
                  <a:gd name="T60" fmla="*/ 4 w 720"/>
                  <a:gd name="T61" fmla="*/ 628 h 721"/>
                  <a:gd name="T62" fmla="*/ 0 w 720"/>
                  <a:gd name="T63" fmla="*/ 601 h 721"/>
                  <a:gd name="T64" fmla="*/ 0 w 720"/>
                  <a:gd name="T65" fmla="*/ 120 h 721"/>
                  <a:gd name="T66" fmla="*/ 4 w 720"/>
                  <a:gd name="T67" fmla="*/ 93 h 721"/>
                  <a:gd name="T68" fmla="*/ 13 w 720"/>
                  <a:gd name="T69" fmla="*/ 68 h 721"/>
                  <a:gd name="T70" fmla="*/ 26 w 720"/>
                  <a:gd name="T71" fmla="*/ 46 h 721"/>
                  <a:gd name="T72" fmla="*/ 45 w 720"/>
                  <a:gd name="T73" fmla="*/ 27 h 721"/>
                  <a:gd name="T74" fmla="*/ 67 w 720"/>
                  <a:gd name="T75" fmla="*/ 12 h 721"/>
                  <a:gd name="T76" fmla="*/ 93 w 720"/>
                  <a:gd name="T77" fmla="*/ 3 h 721"/>
                  <a:gd name="T78" fmla="*/ 121 w 720"/>
                  <a:gd name="T79" fmla="*/ 0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20" h="721">
                    <a:moveTo>
                      <a:pt x="121" y="0"/>
                    </a:moveTo>
                    <a:lnTo>
                      <a:pt x="148" y="3"/>
                    </a:lnTo>
                    <a:lnTo>
                      <a:pt x="173" y="12"/>
                    </a:lnTo>
                    <a:lnTo>
                      <a:pt x="195" y="27"/>
                    </a:lnTo>
                    <a:lnTo>
                      <a:pt x="214" y="46"/>
                    </a:lnTo>
                    <a:lnTo>
                      <a:pt x="229" y="68"/>
                    </a:lnTo>
                    <a:lnTo>
                      <a:pt x="237" y="93"/>
                    </a:lnTo>
                    <a:lnTo>
                      <a:pt x="241" y="120"/>
                    </a:lnTo>
                    <a:lnTo>
                      <a:pt x="241" y="480"/>
                    </a:lnTo>
                    <a:lnTo>
                      <a:pt x="601" y="480"/>
                    </a:lnTo>
                    <a:lnTo>
                      <a:pt x="629" y="484"/>
                    </a:lnTo>
                    <a:lnTo>
                      <a:pt x="653" y="493"/>
                    </a:lnTo>
                    <a:lnTo>
                      <a:pt x="676" y="506"/>
                    </a:lnTo>
                    <a:lnTo>
                      <a:pt x="694" y="525"/>
                    </a:lnTo>
                    <a:lnTo>
                      <a:pt x="708" y="547"/>
                    </a:lnTo>
                    <a:lnTo>
                      <a:pt x="718" y="573"/>
                    </a:lnTo>
                    <a:lnTo>
                      <a:pt x="720" y="601"/>
                    </a:lnTo>
                    <a:lnTo>
                      <a:pt x="718" y="628"/>
                    </a:lnTo>
                    <a:lnTo>
                      <a:pt x="708" y="653"/>
                    </a:lnTo>
                    <a:lnTo>
                      <a:pt x="694" y="675"/>
                    </a:lnTo>
                    <a:lnTo>
                      <a:pt x="676" y="694"/>
                    </a:lnTo>
                    <a:lnTo>
                      <a:pt x="653" y="709"/>
                    </a:lnTo>
                    <a:lnTo>
                      <a:pt x="629" y="717"/>
                    </a:lnTo>
                    <a:lnTo>
                      <a:pt x="601" y="721"/>
                    </a:lnTo>
                    <a:lnTo>
                      <a:pt x="121" y="721"/>
                    </a:lnTo>
                    <a:lnTo>
                      <a:pt x="93" y="717"/>
                    </a:lnTo>
                    <a:lnTo>
                      <a:pt x="67" y="709"/>
                    </a:lnTo>
                    <a:lnTo>
                      <a:pt x="45" y="694"/>
                    </a:lnTo>
                    <a:lnTo>
                      <a:pt x="26" y="675"/>
                    </a:lnTo>
                    <a:lnTo>
                      <a:pt x="13" y="653"/>
                    </a:lnTo>
                    <a:lnTo>
                      <a:pt x="4" y="628"/>
                    </a:lnTo>
                    <a:lnTo>
                      <a:pt x="0" y="601"/>
                    </a:lnTo>
                    <a:lnTo>
                      <a:pt x="0" y="120"/>
                    </a:lnTo>
                    <a:lnTo>
                      <a:pt x="4" y="93"/>
                    </a:lnTo>
                    <a:lnTo>
                      <a:pt x="13" y="68"/>
                    </a:lnTo>
                    <a:lnTo>
                      <a:pt x="26" y="46"/>
                    </a:lnTo>
                    <a:lnTo>
                      <a:pt x="45" y="27"/>
                    </a:lnTo>
                    <a:lnTo>
                      <a:pt x="67" y="12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3" name="Freeform 13"/>
              <p:cNvSpPr>
                <a:spLocks/>
              </p:cNvSpPr>
              <p:nvPr/>
            </p:nvSpPr>
            <p:spPr bwMode="auto">
              <a:xfrm>
                <a:off x="2520" y="1568"/>
                <a:ext cx="479" cy="239"/>
              </a:xfrm>
              <a:custGeom>
                <a:avLst/>
                <a:gdLst>
                  <a:gd name="T0" fmla="*/ 119 w 479"/>
                  <a:gd name="T1" fmla="*/ 0 h 239"/>
                  <a:gd name="T2" fmla="*/ 360 w 479"/>
                  <a:gd name="T3" fmla="*/ 0 h 239"/>
                  <a:gd name="T4" fmla="*/ 387 w 479"/>
                  <a:gd name="T5" fmla="*/ 3 h 239"/>
                  <a:gd name="T6" fmla="*/ 412 w 479"/>
                  <a:gd name="T7" fmla="*/ 12 h 239"/>
                  <a:gd name="T8" fmla="*/ 435 w 479"/>
                  <a:gd name="T9" fmla="*/ 26 h 239"/>
                  <a:gd name="T10" fmla="*/ 453 w 479"/>
                  <a:gd name="T11" fmla="*/ 44 h 239"/>
                  <a:gd name="T12" fmla="*/ 467 w 479"/>
                  <a:gd name="T13" fmla="*/ 67 h 239"/>
                  <a:gd name="T14" fmla="*/ 477 w 479"/>
                  <a:gd name="T15" fmla="*/ 93 h 239"/>
                  <a:gd name="T16" fmla="*/ 479 w 479"/>
                  <a:gd name="T17" fmla="*/ 120 h 239"/>
                  <a:gd name="T18" fmla="*/ 477 w 479"/>
                  <a:gd name="T19" fmla="*/ 147 h 239"/>
                  <a:gd name="T20" fmla="*/ 467 w 479"/>
                  <a:gd name="T21" fmla="*/ 172 h 239"/>
                  <a:gd name="T22" fmla="*/ 453 w 479"/>
                  <a:gd name="T23" fmla="*/ 195 h 239"/>
                  <a:gd name="T24" fmla="*/ 435 w 479"/>
                  <a:gd name="T25" fmla="*/ 213 h 239"/>
                  <a:gd name="T26" fmla="*/ 412 w 479"/>
                  <a:gd name="T27" fmla="*/ 228 h 239"/>
                  <a:gd name="T28" fmla="*/ 387 w 479"/>
                  <a:gd name="T29" fmla="*/ 237 h 239"/>
                  <a:gd name="T30" fmla="*/ 360 w 479"/>
                  <a:gd name="T31" fmla="*/ 239 h 239"/>
                  <a:gd name="T32" fmla="*/ 119 w 479"/>
                  <a:gd name="T33" fmla="*/ 239 h 239"/>
                  <a:gd name="T34" fmla="*/ 92 w 479"/>
                  <a:gd name="T35" fmla="*/ 237 h 239"/>
                  <a:gd name="T36" fmla="*/ 67 w 479"/>
                  <a:gd name="T37" fmla="*/ 228 h 239"/>
                  <a:gd name="T38" fmla="*/ 45 w 479"/>
                  <a:gd name="T39" fmla="*/ 213 h 239"/>
                  <a:gd name="T40" fmla="*/ 26 w 479"/>
                  <a:gd name="T41" fmla="*/ 195 h 239"/>
                  <a:gd name="T42" fmla="*/ 11 w 479"/>
                  <a:gd name="T43" fmla="*/ 172 h 239"/>
                  <a:gd name="T44" fmla="*/ 2 w 479"/>
                  <a:gd name="T45" fmla="*/ 147 h 239"/>
                  <a:gd name="T46" fmla="*/ 0 w 479"/>
                  <a:gd name="T47" fmla="*/ 120 h 239"/>
                  <a:gd name="T48" fmla="*/ 2 w 479"/>
                  <a:gd name="T49" fmla="*/ 93 h 239"/>
                  <a:gd name="T50" fmla="*/ 11 w 479"/>
                  <a:gd name="T51" fmla="*/ 67 h 239"/>
                  <a:gd name="T52" fmla="*/ 26 w 479"/>
                  <a:gd name="T53" fmla="*/ 44 h 239"/>
                  <a:gd name="T54" fmla="*/ 45 w 479"/>
                  <a:gd name="T55" fmla="*/ 26 h 239"/>
                  <a:gd name="T56" fmla="*/ 67 w 479"/>
                  <a:gd name="T57" fmla="*/ 12 h 239"/>
                  <a:gd name="T58" fmla="*/ 92 w 479"/>
                  <a:gd name="T59" fmla="*/ 3 h 239"/>
                  <a:gd name="T60" fmla="*/ 119 w 479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39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2"/>
                    </a:lnTo>
                    <a:lnTo>
                      <a:pt x="435" y="26"/>
                    </a:lnTo>
                    <a:lnTo>
                      <a:pt x="453" y="44"/>
                    </a:lnTo>
                    <a:lnTo>
                      <a:pt x="467" y="67"/>
                    </a:lnTo>
                    <a:lnTo>
                      <a:pt x="477" y="93"/>
                    </a:lnTo>
                    <a:lnTo>
                      <a:pt x="479" y="120"/>
                    </a:lnTo>
                    <a:lnTo>
                      <a:pt x="477" y="147"/>
                    </a:lnTo>
                    <a:lnTo>
                      <a:pt x="467" y="172"/>
                    </a:lnTo>
                    <a:lnTo>
                      <a:pt x="453" y="195"/>
                    </a:lnTo>
                    <a:lnTo>
                      <a:pt x="435" y="213"/>
                    </a:lnTo>
                    <a:lnTo>
                      <a:pt x="412" y="228"/>
                    </a:lnTo>
                    <a:lnTo>
                      <a:pt x="387" y="237"/>
                    </a:lnTo>
                    <a:lnTo>
                      <a:pt x="360" y="239"/>
                    </a:lnTo>
                    <a:lnTo>
                      <a:pt x="119" y="239"/>
                    </a:lnTo>
                    <a:lnTo>
                      <a:pt x="92" y="237"/>
                    </a:lnTo>
                    <a:lnTo>
                      <a:pt x="67" y="228"/>
                    </a:lnTo>
                    <a:lnTo>
                      <a:pt x="45" y="213"/>
                    </a:lnTo>
                    <a:lnTo>
                      <a:pt x="26" y="195"/>
                    </a:lnTo>
                    <a:lnTo>
                      <a:pt x="11" y="172"/>
                    </a:lnTo>
                    <a:lnTo>
                      <a:pt x="2" y="147"/>
                    </a:lnTo>
                    <a:lnTo>
                      <a:pt x="0" y="120"/>
                    </a:lnTo>
                    <a:lnTo>
                      <a:pt x="2" y="93"/>
                    </a:lnTo>
                    <a:lnTo>
                      <a:pt x="11" y="67"/>
                    </a:lnTo>
                    <a:lnTo>
                      <a:pt x="26" y="44"/>
                    </a:lnTo>
                    <a:lnTo>
                      <a:pt x="45" y="26"/>
                    </a:lnTo>
                    <a:lnTo>
                      <a:pt x="67" y="12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" name="Freeform 14"/>
              <p:cNvSpPr>
                <a:spLocks/>
              </p:cNvSpPr>
              <p:nvPr/>
            </p:nvSpPr>
            <p:spPr bwMode="auto">
              <a:xfrm>
                <a:off x="2520" y="2048"/>
                <a:ext cx="479" cy="240"/>
              </a:xfrm>
              <a:custGeom>
                <a:avLst/>
                <a:gdLst>
                  <a:gd name="T0" fmla="*/ 119 w 479"/>
                  <a:gd name="T1" fmla="*/ 0 h 240"/>
                  <a:gd name="T2" fmla="*/ 360 w 479"/>
                  <a:gd name="T3" fmla="*/ 0 h 240"/>
                  <a:gd name="T4" fmla="*/ 387 w 479"/>
                  <a:gd name="T5" fmla="*/ 3 h 240"/>
                  <a:gd name="T6" fmla="*/ 412 w 479"/>
                  <a:gd name="T7" fmla="*/ 13 h 240"/>
                  <a:gd name="T8" fmla="*/ 435 w 479"/>
                  <a:gd name="T9" fmla="*/ 26 h 240"/>
                  <a:gd name="T10" fmla="*/ 453 w 479"/>
                  <a:gd name="T11" fmla="*/ 45 h 240"/>
                  <a:gd name="T12" fmla="*/ 467 w 479"/>
                  <a:gd name="T13" fmla="*/ 67 h 240"/>
                  <a:gd name="T14" fmla="*/ 477 w 479"/>
                  <a:gd name="T15" fmla="*/ 92 h 240"/>
                  <a:gd name="T16" fmla="*/ 479 w 479"/>
                  <a:gd name="T17" fmla="*/ 119 h 240"/>
                  <a:gd name="T18" fmla="*/ 477 w 479"/>
                  <a:gd name="T19" fmla="*/ 148 h 240"/>
                  <a:gd name="T20" fmla="*/ 467 w 479"/>
                  <a:gd name="T21" fmla="*/ 173 h 240"/>
                  <a:gd name="T22" fmla="*/ 453 w 479"/>
                  <a:gd name="T23" fmla="*/ 195 h 240"/>
                  <a:gd name="T24" fmla="*/ 435 w 479"/>
                  <a:gd name="T25" fmla="*/ 214 h 240"/>
                  <a:gd name="T26" fmla="*/ 412 w 479"/>
                  <a:gd name="T27" fmla="*/ 227 h 240"/>
                  <a:gd name="T28" fmla="*/ 387 w 479"/>
                  <a:gd name="T29" fmla="*/ 237 h 240"/>
                  <a:gd name="T30" fmla="*/ 360 w 479"/>
                  <a:gd name="T31" fmla="*/ 240 h 240"/>
                  <a:gd name="T32" fmla="*/ 119 w 479"/>
                  <a:gd name="T33" fmla="*/ 240 h 240"/>
                  <a:gd name="T34" fmla="*/ 92 w 479"/>
                  <a:gd name="T35" fmla="*/ 237 h 240"/>
                  <a:gd name="T36" fmla="*/ 67 w 479"/>
                  <a:gd name="T37" fmla="*/ 227 h 240"/>
                  <a:gd name="T38" fmla="*/ 45 w 479"/>
                  <a:gd name="T39" fmla="*/ 214 h 240"/>
                  <a:gd name="T40" fmla="*/ 26 w 479"/>
                  <a:gd name="T41" fmla="*/ 195 h 240"/>
                  <a:gd name="T42" fmla="*/ 11 w 479"/>
                  <a:gd name="T43" fmla="*/ 173 h 240"/>
                  <a:gd name="T44" fmla="*/ 2 w 479"/>
                  <a:gd name="T45" fmla="*/ 148 h 240"/>
                  <a:gd name="T46" fmla="*/ 0 w 479"/>
                  <a:gd name="T47" fmla="*/ 119 h 240"/>
                  <a:gd name="T48" fmla="*/ 2 w 479"/>
                  <a:gd name="T49" fmla="*/ 92 h 240"/>
                  <a:gd name="T50" fmla="*/ 11 w 479"/>
                  <a:gd name="T51" fmla="*/ 67 h 240"/>
                  <a:gd name="T52" fmla="*/ 26 w 479"/>
                  <a:gd name="T53" fmla="*/ 45 h 240"/>
                  <a:gd name="T54" fmla="*/ 45 w 479"/>
                  <a:gd name="T55" fmla="*/ 26 h 240"/>
                  <a:gd name="T56" fmla="*/ 67 w 479"/>
                  <a:gd name="T57" fmla="*/ 13 h 240"/>
                  <a:gd name="T58" fmla="*/ 92 w 479"/>
                  <a:gd name="T59" fmla="*/ 3 h 240"/>
                  <a:gd name="T60" fmla="*/ 119 w 479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0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3"/>
                    </a:lnTo>
                    <a:lnTo>
                      <a:pt x="435" y="26"/>
                    </a:lnTo>
                    <a:lnTo>
                      <a:pt x="453" y="45"/>
                    </a:lnTo>
                    <a:lnTo>
                      <a:pt x="467" y="67"/>
                    </a:lnTo>
                    <a:lnTo>
                      <a:pt x="477" y="92"/>
                    </a:lnTo>
                    <a:lnTo>
                      <a:pt x="479" y="119"/>
                    </a:lnTo>
                    <a:lnTo>
                      <a:pt x="477" y="148"/>
                    </a:lnTo>
                    <a:lnTo>
                      <a:pt x="467" y="173"/>
                    </a:lnTo>
                    <a:lnTo>
                      <a:pt x="453" y="195"/>
                    </a:lnTo>
                    <a:lnTo>
                      <a:pt x="435" y="214"/>
                    </a:lnTo>
                    <a:lnTo>
                      <a:pt x="412" y="227"/>
                    </a:lnTo>
                    <a:lnTo>
                      <a:pt x="387" y="237"/>
                    </a:lnTo>
                    <a:lnTo>
                      <a:pt x="360" y="240"/>
                    </a:lnTo>
                    <a:lnTo>
                      <a:pt x="119" y="240"/>
                    </a:lnTo>
                    <a:lnTo>
                      <a:pt x="92" y="237"/>
                    </a:lnTo>
                    <a:lnTo>
                      <a:pt x="67" y="227"/>
                    </a:lnTo>
                    <a:lnTo>
                      <a:pt x="45" y="214"/>
                    </a:lnTo>
                    <a:lnTo>
                      <a:pt x="26" y="195"/>
                    </a:lnTo>
                    <a:lnTo>
                      <a:pt x="11" y="173"/>
                    </a:lnTo>
                    <a:lnTo>
                      <a:pt x="2" y="148"/>
                    </a:lnTo>
                    <a:lnTo>
                      <a:pt x="0" y="119"/>
                    </a:lnTo>
                    <a:lnTo>
                      <a:pt x="2" y="92"/>
                    </a:lnTo>
                    <a:lnTo>
                      <a:pt x="11" y="67"/>
                    </a:lnTo>
                    <a:lnTo>
                      <a:pt x="26" y="45"/>
                    </a:lnTo>
                    <a:lnTo>
                      <a:pt x="45" y="26"/>
                    </a:lnTo>
                    <a:lnTo>
                      <a:pt x="67" y="13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5" name="Freeform 15"/>
              <p:cNvSpPr>
                <a:spLocks/>
              </p:cNvSpPr>
              <p:nvPr/>
            </p:nvSpPr>
            <p:spPr bwMode="auto">
              <a:xfrm>
                <a:off x="2520" y="2528"/>
                <a:ext cx="479" cy="240"/>
              </a:xfrm>
              <a:custGeom>
                <a:avLst/>
                <a:gdLst>
                  <a:gd name="T0" fmla="*/ 119 w 479"/>
                  <a:gd name="T1" fmla="*/ 0 h 240"/>
                  <a:gd name="T2" fmla="*/ 360 w 479"/>
                  <a:gd name="T3" fmla="*/ 0 h 240"/>
                  <a:gd name="T4" fmla="*/ 387 w 479"/>
                  <a:gd name="T5" fmla="*/ 3 h 240"/>
                  <a:gd name="T6" fmla="*/ 412 w 479"/>
                  <a:gd name="T7" fmla="*/ 12 h 240"/>
                  <a:gd name="T8" fmla="*/ 435 w 479"/>
                  <a:gd name="T9" fmla="*/ 27 h 240"/>
                  <a:gd name="T10" fmla="*/ 453 w 479"/>
                  <a:gd name="T11" fmla="*/ 46 h 240"/>
                  <a:gd name="T12" fmla="*/ 467 w 479"/>
                  <a:gd name="T13" fmla="*/ 68 h 240"/>
                  <a:gd name="T14" fmla="*/ 477 w 479"/>
                  <a:gd name="T15" fmla="*/ 93 h 240"/>
                  <a:gd name="T16" fmla="*/ 479 w 479"/>
                  <a:gd name="T17" fmla="*/ 120 h 240"/>
                  <a:gd name="T18" fmla="*/ 477 w 479"/>
                  <a:gd name="T19" fmla="*/ 147 h 240"/>
                  <a:gd name="T20" fmla="*/ 467 w 479"/>
                  <a:gd name="T21" fmla="*/ 173 h 240"/>
                  <a:gd name="T22" fmla="*/ 453 w 479"/>
                  <a:gd name="T23" fmla="*/ 196 h 240"/>
                  <a:gd name="T24" fmla="*/ 435 w 479"/>
                  <a:gd name="T25" fmla="*/ 214 h 240"/>
                  <a:gd name="T26" fmla="*/ 412 w 479"/>
                  <a:gd name="T27" fmla="*/ 228 h 240"/>
                  <a:gd name="T28" fmla="*/ 387 w 479"/>
                  <a:gd name="T29" fmla="*/ 237 h 240"/>
                  <a:gd name="T30" fmla="*/ 360 w 479"/>
                  <a:gd name="T31" fmla="*/ 240 h 240"/>
                  <a:gd name="T32" fmla="*/ 119 w 479"/>
                  <a:gd name="T33" fmla="*/ 240 h 240"/>
                  <a:gd name="T34" fmla="*/ 92 w 479"/>
                  <a:gd name="T35" fmla="*/ 237 h 240"/>
                  <a:gd name="T36" fmla="*/ 67 w 479"/>
                  <a:gd name="T37" fmla="*/ 228 h 240"/>
                  <a:gd name="T38" fmla="*/ 45 w 479"/>
                  <a:gd name="T39" fmla="*/ 214 h 240"/>
                  <a:gd name="T40" fmla="*/ 26 w 479"/>
                  <a:gd name="T41" fmla="*/ 196 h 240"/>
                  <a:gd name="T42" fmla="*/ 11 w 479"/>
                  <a:gd name="T43" fmla="*/ 173 h 240"/>
                  <a:gd name="T44" fmla="*/ 2 w 479"/>
                  <a:gd name="T45" fmla="*/ 147 h 240"/>
                  <a:gd name="T46" fmla="*/ 0 w 479"/>
                  <a:gd name="T47" fmla="*/ 120 h 240"/>
                  <a:gd name="T48" fmla="*/ 2 w 479"/>
                  <a:gd name="T49" fmla="*/ 93 h 240"/>
                  <a:gd name="T50" fmla="*/ 11 w 479"/>
                  <a:gd name="T51" fmla="*/ 68 h 240"/>
                  <a:gd name="T52" fmla="*/ 26 w 479"/>
                  <a:gd name="T53" fmla="*/ 46 h 240"/>
                  <a:gd name="T54" fmla="*/ 45 w 479"/>
                  <a:gd name="T55" fmla="*/ 27 h 240"/>
                  <a:gd name="T56" fmla="*/ 67 w 479"/>
                  <a:gd name="T57" fmla="*/ 12 h 240"/>
                  <a:gd name="T58" fmla="*/ 92 w 479"/>
                  <a:gd name="T59" fmla="*/ 3 h 240"/>
                  <a:gd name="T60" fmla="*/ 119 w 479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0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2"/>
                    </a:lnTo>
                    <a:lnTo>
                      <a:pt x="435" y="27"/>
                    </a:lnTo>
                    <a:lnTo>
                      <a:pt x="453" y="46"/>
                    </a:lnTo>
                    <a:lnTo>
                      <a:pt x="467" y="68"/>
                    </a:lnTo>
                    <a:lnTo>
                      <a:pt x="477" y="93"/>
                    </a:lnTo>
                    <a:lnTo>
                      <a:pt x="479" y="120"/>
                    </a:lnTo>
                    <a:lnTo>
                      <a:pt x="477" y="147"/>
                    </a:lnTo>
                    <a:lnTo>
                      <a:pt x="467" y="173"/>
                    </a:lnTo>
                    <a:lnTo>
                      <a:pt x="453" y="196"/>
                    </a:lnTo>
                    <a:lnTo>
                      <a:pt x="435" y="214"/>
                    </a:lnTo>
                    <a:lnTo>
                      <a:pt x="412" y="228"/>
                    </a:lnTo>
                    <a:lnTo>
                      <a:pt x="387" y="237"/>
                    </a:lnTo>
                    <a:lnTo>
                      <a:pt x="360" y="240"/>
                    </a:lnTo>
                    <a:lnTo>
                      <a:pt x="119" y="240"/>
                    </a:lnTo>
                    <a:lnTo>
                      <a:pt x="92" y="237"/>
                    </a:lnTo>
                    <a:lnTo>
                      <a:pt x="67" y="228"/>
                    </a:lnTo>
                    <a:lnTo>
                      <a:pt x="45" y="214"/>
                    </a:lnTo>
                    <a:lnTo>
                      <a:pt x="26" y="196"/>
                    </a:lnTo>
                    <a:lnTo>
                      <a:pt x="11" y="173"/>
                    </a:lnTo>
                    <a:lnTo>
                      <a:pt x="2" y="147"/>
                    </a:lnTo>
                    <a:lnTo>
                      <a:pt x="0" y="120"/>
                    </a:lnTo>
                    <a:lnTo>
                      <a:pt x="2" y="93"/>
                    </a:lnTo>
                    <a:lnTo>
                      <a:pt x="11" y="68"/>
                    </a:lnTo>
                    <a:lnTo>
                      <a:pt x="26" y="46"/>
                    </a:lnTo>
                    <a:lnTo>
                      <a:pt x="45" y="27"/>
                    </a:lnTo>
                    <a:lnTo>
                      <a:pt x="67" y="12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" name="Freeform 16"/>
              <p:cNvSpPr>
                <a:spLocks/>
              </p:cNvSpPr>
              <p:nvPr/>
            </p:nvSpPr>
            <p:spPr bwMode="auto">
              <a:xfrm>
                <a:off x="3487" y="1568"/>
                <a:ext cx="481" cy="239"/>
              </a:xfrm>
              <a:custGeom>
                <a:avLst/>
                <a:gdLst>
                  <a:gd name="T0" fmla="*/ 121 w 481"/>
                  <a:gd name="T1" fmla="*/ 0 h 239"/>
                  <a:gd name="T2" fmla="*/ 360 w 481"/>
                  <a:gd name="T3" fmla="*/ 0 h 239"/>
                  <a:gd name="T4" fmla="*/ 389 w 481"/>
                  <a:gd name="T5" fmla="*/ 3 h 239"/>
                  <a:gd name="T6" fmla="*/ 414 w 481"/>
                  <a:gd name="T7" fmla="*/ 12 h 239"/>
                  <a:gd name="T8" fmla="*/ 436 w 481"/>
                  <a:gd name="T9" fmla="*/ 26 h 239"/>
                  <a:gd name="T10" fmla="*/ 455 w 481"/>
                  <a:gd name="T11" fmla="*/ 44 h 239"/>
                  <a:gd name="T12" fmla="*/ 468 w 481"/>
                  <a:gd name="T13" fmla="*/ 67 h 239"/>
                  <a:gd name="T14" fmla="*/ 478 w 481"/>
                  <a:gd name="T15" fmla="*/ 93 h 239"/>
                  <a:gd name="T16" fmla="*/ 481 w 481"/>
                  <a:gd name="T17" fmla="*/ 120 h 239"/>
                  <a:gd name="T18" fmla="*/ 478 w 481"/>
                  <a:gd name="T19" fmla="*/ 147 h 239"/>
                  <a:gd name="T20" fmla="*/ 468 w 481"/>
                  <a:gd name="T21" fmla="*/ 172 h 239"/>
                  <a:gd name="T22" fmla="*/ 455 w 481"/>
                  <a:gd name="T23" fmla="*/ 195 h 239"/>
                  <a:gd name="T24" fmla="*/ 436 w 481"/>
                  <a:gd name="T25" fmla="*/ 213 h 239"/>
                  <a:gd name="T26" fmla="*/ 414 w 481"/>
                  <a:gd name="T27" fmla="*/ 228 h 239"/>
                  <a:gd name="T28" fmla="*/ 389 w 481"/>
                  <a:gd name="T29" fmla="*/ 237 h 239"/>
                  <a:gd name="T30" fmla="*/ 360 w 481"/>
                  <a:gd name="T31" fmla="*/ 239 h 239"/>
                  <a:gd name="T32" fmla="*/ 121 w 481"/>
                  <a:gd name="T33" fmla="*/ 239 h 239"/>
                  <a:gd name="T34" fmla="*/ 93 w 481"/>
                  <a:gd name="T35" fmla="*/ 237 h 239"/>
                  <a:gd name="T36" fmla="*/ 69 w 481"/>
                  <a:gd name="T37" fmla="*/ 228 h 239"/>
                  <a:gd name="T38" fmla="*/ 46 w 481"/>
                  <a:gd name="T39" fmla="*/ 213 h 239"/>
                  <a:gd name="T40" fmla="*/ 28 w 481"/>
                  <a:gd name="T41" fmla="*/ 195 h 239"/>
                  <a:gd name="T42" fmla="*/ 13 w 481"/>
                  <a:gd name="T43" fmla="*/ 172 h 239"/>
                  <a:gd name="T44" fmla="*/ 4 w 481"/>
                  <a:gd name="T45" fmla="*/ 147 h 239"/>
                  <a:gd name="T46" fmla="*/ 0 w 481"/>
                  <a:gd name="T47" fmla="*/ 120 h 239"/>
                  <a:gd name="T48" fmla="*/ 4 w 481"/>
                  <a:gd name="T49" fmla="*/ 93 h 239"/>
                  <a:gd name="T50" fmla="*/ 13 w 481"/>
                  <a:gd name="T51" fmla="*/ 67 h 239"/>
                  <a:gd name="T52" fmla="*/ 28 w 481"/>
                  <a:gd name="T53" fmla="*/ 44 h 239"/>
                  <a:gd name="T54" fmla="*/ 46 w 481"/>
                  <a:gd name="T55" fmla="*/ 26 h 239"/>
                  <a:gd name="T56" fmla="*/ 69 w 481"/>
                  <a:gd name="T57" fmla="*/ 12 h 239"/>
                  <a:gd name="T58" fmla="*/ 93 w 481"/>
                  <a:gd name="T59" fmla="*/ 3 h 239"/>
                  <a:gd name="T60" fmla="*/ 121 w 481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39">
                    <a:moveTo>
                      <a:pt x="121" y="0"/>
                    </a:moveTo>
                    <a:lnTo>
                      <a:pt x="360" y="0"/>
                    </a:lnTo>
                    <a:lnTo>
                      <a:pt x="389" y="3"/>
                    </a:lnTo>
                    <a:lnTo>
                      <a:pt x="414" y="12"/>
                    </a:lnTo>
                    <a:lnTo>
                      <a:pt x="436" y="26"/>
                    </a:lnTo>
                    <a:lnTo>
                      <a:pt x="455" y="44"/>
                    </a:lnTo>
                    <a:lnTo>
                      <a:pt x="468" y="67"/>
                    </a:lnTo>
                    <a:lnTo>
                      <a:pt x="478" y="93"/>
                    </a:lnTo>
                    <a:lnTo>
                      <a:pt x="481" y="120"/>
                    </a:lnTo>
                    <a:lnTo>
                      <a:pt x="478" y="147"/>
                    </a:lnTo>
                    <a:lnTo>
                      <a:pt x="468" y="172"/>
                    </a:lnTo>
                    <a:lnTo>
                      <a:pt x="455" y="195"/>
                    </a:lnTo>
                    <a:lnTo>
                      <a:pt x="436" y="213"/>
                    </a:lnTo>
                    <a:lnTo>
                      <a:pt x="414" y="228"/>
                    </a:lnTo>
                    <a:lnTo>
                      <a:pt x="389" y="237"/>
                    </a:lnTo>
                    <a:lnTo>
                      <a:pt x="360" y="239"/>
                    </a:lnTo>
                    <a:lnTo>
                      <a:pt x="121" y="239"/>
                    </a:lnTo>
                    <a:lnTo>
                      <a:pt x="93" y="237"/>
                    </a:lnTo>
                    <a:lnTo>
                      <a:pt x="69" y="228"/>
                    </a:lnTo>
                    <a:lnTo>
                      <a:pt x="46" y="213"/>
                    </a:lnTo>
                    <a:lnTo>
                      <a:pt x="28" y="195"/>
                    </a:lnTo>
                    <a:lnTo>
                      <a:pt x="13" y="172"/>
                    </a:lnTo>
                    <a:lnTo>
                      <a:pt x="4" y="147"/>
                    </a:lnTo>
                    <a:lnTo>
                      <a:pt x="0" y="120"/>
                    </a:lnTo>
                    <a:lnTo>
                      <a:pt x="4" y="93"/>
                    </a:lnTo>
                    <a:lnTo>
                      <a:pt x="13" y="67"/>
                    </a:lnTo>
                    <a:lnTo>
                      <a:pt x="28" y="44"/>
                    </a:lnTo>
                    <a:lnTo>
                      <a:pt x="46" y="26"/>
                    </a:lnTo>
                    <a:lnTo>
                      <a:pt x="69" y="12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" name="Freeform 17"/>
              <p:cNvSpPr>
                <a:spLocks/>
              </p:cNvSpPr>
              <p:nvPr/>
            </p:nvSpPr>
            <p:spPr bwMode="auto">
              <a:xfrm>
                <a:off x="3487" y="2048"/>
                <a:ext cx="481" cy="240"/>
              </a:xfrm>
              <a:custGeom>
                <a:avLst/>
                <a:gdLst>
                  <a:gd name="T0" fmla="*/ 121 w 481"/>
                  <a:gd name="T1" fmla="*/ 0 h 240"/>
                  <a:gd name="T2" fmla="*/ 360 w 481"/>
                  <a:gd name="T3" fmla="*/ 0 h 240"/>
                  <a:gd name="T4" fmla="*/ 389 w 481"/>
                  <a:gd name="T5" fmla="*/ 3 h 240"/>
                  <a:gd name="T6" fmla="*/ 414 w 481"/>
                  <a:gd name="T7" fmla="*/ 13 h 240"/>
                  <a:gd name="T8" fmla="*/ 436 w 481"/>
                  <a:gd name="T9" fmla="*/ 26 h 240"/>
                  <a:gd name="T10" fmla="*/ 455 w 481"/>
                  <a:gd name="T11" fmla="*/ 45 h 240"/>
                  <a:gd name="T12" fmla="*/ 468 w 481"/>
                  <a:gd name="T13" fmla="*/ 67 h 240"/>
                  <a:gd name="T14" fmla="*/ 478 w 481"/>
                  <a:gd name="T15" fmla="*/ 92 h 240"/>
                  <a:gd name="T16" fmla="*/ 481 w 481"/>
                  <a:gd name="T17" fmla="*/ 119 h 240"/>
                  <a:gd name="T18" fmla="*/ 478 w 481"/>
                  <a:gd name="T19" fmla="*/ 148 h 240"/>
                  <a:gd name="T20" fmla="*/ 468 w 481"/>
                  <a:gd name="T21" fmla="*/ 173 h 240"/>
                  <a:gd name="T22" fmla="*/ 455 w 481"/>
                  <a:gd name="T23" fmla="*/ 195 h 240"/>
                  <a:gd name="T24" fmla="*/ 436 w 481"/>
                  <a:gd name="T25" fmla="*/ 214 h 240"/>
                  <a:gd name="T26" fmla="*/ 414 w 481"/>
                  <a:gd name="T27" fmla="*/ 227 h 240"/>
                  <a:gd name="T28" fmla="*/ 389 w 481"/>
                  <a:gd name="T29" fmla="*/ 237 h 240"/>
                  <a:gd name="T30" fmla="*/ 360 w 481"/>
                  <a:gd name="T31" fmla="*/ 240 h 240"/>
                  <a:gd name="T32" fmla="*/ 121 w 481"/>
                  <a:gd name="T33" fmla="*/ 240 h 240"/>
                  <a:gd name="T34" fmla="*/ 93 w 481"/>
                  <a:gd name="T35" fmla="*/ 237 h 240"/>
                  <a:gd name="T36" fmla="*/ 69 w 481"/>
                  <a:gd name="T37" fmla="*/ 227 h 240"/>
                  <a:gd name="T38" fmla="*/ 46 w 481"/>
                  <a:gd name="T39" fmla="*/ 214 h 240"/>
                  <a:gd name="T40" fmla="*/ 28 w 481"/>
                  <a:gd name="T41" fmla="*/ 195 h 240"/>
                  <a:gd name="T42" fmla="*/ 13 w 481"/>
                  <a:gd name="T43" fmla="*/ 173 h 240"/>
                  <a:gd name="T44" fmla="*/ 4 w 481"/>
                  <a:gd name="T45" fmla="*/ 148 h 240"/>
                  <a:gd name="T46" fmla="*/ 0 w 481"/>
                  <a:gd name="T47" fmla="*/ 119 h 240"/>
                  <a:gd name="T48" fmla="*/ 4 w 481"/>
                  <a:gd name="T49" fmla="*/ 92 h 240"/>
                  <a:gd name="T50" fmla="*/ 13 w 481"/>
                  <a:gd name="T51" fmla="*/ 67 h 240"/>
                  <a:gd name="T52" fmla="*/ 28 w 481"/>
                  <a:gd name="T53" fmla="*/ 45 h 240"/>
                  <a:gd name="T54" fmla="*/ 46 w 481"/>
                  <a:gd name="T55" fmla="*/ 26 h 240"/>
                  <a:gd name="T56" fmla="*/ 69 w 481"/>
                  <a:gd name="T57" fmla="*/ 13 h 240"/>
                  <a:gd name="T58" fmla="*/ 93 w 481"/>
                  <a:gd name="T59" fmla="*/ 3 h 240"/>
                  <a:gd name="T60" fmla="*/ 121 w 481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40">
                    <a:moveTo>
                      <a:pt x="121" y="0"/>
                    </a:moveTo>
                    <a:lnTo>
                      <a:pt x="360" y="0"/>
                    </a:lnTo>
                    <a:lnTo>
                      <a:pt x="389" y="3"/>
                    </a:lnTo>
                    <a:lnTo>
                      <a:pt x="414" y="13"/>
                    </a:lnTo>
                    <a:lnTo>
                      <a:pt x="436" y="26"/>
                    </a:lnTo>
                    <a:lnTo>
                      <a:pt x="455" y="45"/>
                    </a:lnTo>
                    <a:lnTo>
                      <a:pt x="468" y="67"/>
                    </a:lnTo>
                    <a:lnTo>
                      <a:pt x="478" y="92"/>
                    </a:lnTo>
                    <a:lnTo>
                      <a:pt x="481" y="119"/>
                    </a:lnTo>
                    <a:lnTo>
                      <a:pt x="478" y="148"/>
                    </a:lnTo>
                    <a:lnTo>
                      <a:pt x="468" y="173"/>
                    </a:lnTo>
                    <a:lnTo>
                      <a:pt x="455" y="195"/>
                    </a:lnTo>
                    <a:lnTo>
                      <a:pt x="436" y="214"/>
                    </a:lnTo>
                    <a:lnTo>
                      <a:pt x="414" y="227"/>
                    </a:lnTo>
                    <a:lnTo>
                      <a:pt x="389" y="237"/>
                    </a:lnTo>
                    <a:lnTo>
                      <a:pt x="360" y="240"/>
                    </a:lnTo>
                    <a:lnTo>
                      <a:pt x="121" y="240"/>
                    </a:lnTo>
                    <a:lnTo>
                      <a:pt x="93" y="237"/>
                    </a:lnTo>
                    <a:lnTo>
                      <a:pt x="69" y="227"/>
                    </a:lnTo>
                    <a:lnTo>
                      <a:pt x="46" y="214"/>
                    </a:lnTo>
                    <a:lnTo>
                      <a:pt x="28" y="195"/>
                    </a:lnTo>
                    <a:lnTo>
                      <a:pt x="13" y="173"/>
                    </a:lnTo>
                    <a:lnTo>
                      <a:pt x="4" y="148"/>
                    </a:lnTo>
                    <a:lnTo>
                      <a:pt x="0" y="119"/>
                    </a:lnTo>
                    <a:lnTo>
                      <a:pt x="4" y="92"/>
                    </a:lnTo>
                    <a:lnTo>
                      <a:pt x="13" y="67"/>
                    </a:lnTo>
                    <a:lnTo>
                      <a:pt x="28" y="45"/>
                    </a:lnTo>
                    <a:lnTo>
                      <a:pt x="46" y="26"/>
                    </a:lnTo>
                    <a:lnTo>
                      <a:pt x="69" y="13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" name="Freeform 18"/>
              <p:cNvSpPr>
                <a:spLocks/>
              </p:cNvSpPr>
              <p:nvPr/>
            </p:nvSpPr>
            <p:spPr bwMode="auto">
              <a:xfrm>
                <a:off x="2520" y="3008"/>
                <a:ext cx="479" cy="241"/>
              </a:xfrm>
              <a:custGeom>
                <a:avLst/>
                <a:gdLst>
                  <a:gd name="T0" fmla="*/ 119 w 479"/>
                  <a:gd name="T1" fmla="*/ 0 h 241"/>
                  <a:gd name="T2" fmla="*/ 360 w 479"/>
                  <a:gd name="T3" fmla="*/ 0 h 241"/>
                  <a:gd name="T4" fmla="*/ 387 w 479"/>
                  <a:gd name="T5" fmla="*/ 4 h 241"/>
                  <a:gd name="T6" fmla="*/ 412 w 479"/>
                  <a:gd name="T7" fmla="*/ 13 h 241"/>
                  <a:gd name="T8" fmla="*/ 435 w 479"/>
                  <a:gd name="T9" fmla="*/ 26 h 241"/>
                  <a:gd name="T10" fmla="*/ 453 w 479"/>
                  <a:gd name="T11" fmla="*/ 45 h 241"/>
                  <a:gd name="T12" fmla="*/ 467 w 479"/>
                  <a:gd name="T13" fmla="*/ 67 h 241"/>
                  <a:gd name="T14" fmla="*/ 477 w 479"/>
                  <a:gd name="T15" fmla="*/ 93 h 241"/>
                  <a:gd name="T16" fmla="*/ 479 w 479"/>
                  <a:gd name="T17" fmla="*/ 121 h 241"/>
                  <a:gd name="T18" fmla="*/ 477 w 479"/>
                  <a:gd name="T19" fmla="*/ 148 h 241"/>
                  <a:gd name="T20" fmla="*/ 467 w 479"/>
                  <a:gd name="T21" fmla="*/ 173 h 241"/>
                  <a:gd name="T22" fmla="*/ 453 w 479"/>
                  <a:gd name="T23" fmla="*/ 195 h 241"/>
                  <a:gd name="T24" fmla="*/ 435 w 479"/>
                  <a:gd name="T25" fmla="*/ 214 h 241"/>
                  <a:gd name="T26" fmla="*/ 412 w 479"/>
                  <a:gd name="T27" fmla="*/ 229 h 241"/>
                  <a:gd name="T28" fmla="*/ 387 w 479"/>
                  <a:gd name="T29" fmla="*/ 237 h 241"/>
                  <a:gd name="T30" fmla="*/ 360 w 479"/>
                  <a:gd name="T31" fmla="*/ 241 h 241"/>
                  <a:gd name="T32" fmla="*/ 119 w 479"/>
                  <a:gd name="T33" fmla="*/ 241 h 241"/>
                  <a:gd name="T34" fmla="*/ 92 w 479"/>
                  <a:gd name="T35" fmla="*/ 237 h 241"/>
                  <a:gd name="T36" fmla="*/ 67 w 479"/>
                  <a:gd name="T37" fmla="*/ 229 h 241"/>
                  <a:gd name="T38" fmla="*/ 45 w 479"/>
                  <a:gd name="T39" fmla="*/ 214 h 241"/>
                  <a:gd name="T40" fmla="*/ 26 w 479"/>
                  <a:gd name="T41" fmla="*/ 195 h 241"/>
                  <a:gd name="T42" fmla="*/ 11 w 479"/>
                  <a:gd name="T43" fmla="*/ 173 h 241"/>
                  <a:gd name="T44" fmla="*/ 2 w 479"/>
                  <a:gd name="T45" fmla="*/ 148 h 241"/>
                  <a:gd name="T46" fmla="*/ 0 w 479"/>
                  <a:gd name="T47" fmla="*/ 121 h 241"/>
                  <a:gd name="T48" fmla="*/ 2 w 479"/>
                  <a:gd name="T49" fmla="*/ 93 h 241"/>
                  <a:gd name="T50" fmla="*/ 11 w 479"/>
                  <a:gd name="T51" fmla="*/ 67 h 241"/>
                  <a:gd name="T52" fmla="*/ 26 w 479"/>
                  <a:gd name="T53" fmla="*/ 45 h 241"/>
                  <a:gd name="T54" fmla="*/ 45 w 479"/>
                  <a:gd name="T55" fmla="*/ 26 h 241"/>
                  <a:gd name="T56" fmla="*/ 67 w 479"/>
                  <a:gd name="T57" fmla="*/ 13 h 241"/>
                  <a:gd name="T58" fmla="*/ 92 w 479"/>
                  <a:gd name="T59" fmla="*/ 4 h 241"/>
                  <a:gd name="T60" fmla="*/ 119 w 479"/>
                  <a:gd name="T6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1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4"/>
                    </a:lnTo>
                    <a:lnTo>
                      <a:pt x="412" y="13"/>
                    </a:lnTo>
                    <a:lnTo>
                      <a:pt x="435" y="26"/>
                    </a:lnTo>
                    <a:lnTo>
                      <a:pt x="453" y="45"/>
                    </a:lnTo>
                    <a:lnTo>
                      <a:pt x="467" y="67"/>
                    </a:lnTo>
                    <a:lnTo>
                      <a:pt x="477" y="93"/>
                    </a:lnTo>
                    <a:lnTo>
                      <a:pt x="479" y="121"/>
                    </a:lnTo>
                    <a:lnTo>
                      <a:pt x="477" y="148"/>
                    </a:lnTo>
                    <a:lnTo>
                      <a:pt x="467" y="173"/>
                    </a:lnTo>
                    <a:lnTo>
                      <a:pt x="453" y="195"/>
                    </a:lnTo>
                    <a:lnTo>
                      <a:pt x="435" y="214"/>
                    </a:lnTo>
                    <a:lnTo>
                      <a:pt x="412" y="229"/>
                    </a:lnTo>
                    <a:lnTo>
                      <a:pt x="387" y="237"/>
                    </a:lnTo>
                    <a:lnTo>
                      <a:pt x="360" y="241"/>
                    </a:lnTo>
                    <a:lnTo>
                      <a:pt x="119" y="241"/>
                    </a:lnTo>
                    <a:lnTo>
                      <a:pt x="92" y="237"/>
                    </a:lnTo>
                    <a:lnTo>
                      <a:pt x="67" y="229"/>
                    </a:lnTo>
                    <a:lnTo>
                      <a:pt x="45" y="214"/>
                    </a:lnTo>
                    <a:lnTo>
                      <a:pt x="26" y="195"/>
                    </a:lnTo>
                    <a:lnTo>
                      <a:pt x="11" y="173"/>
                    </a:lnTo>
                    <a:lnTo>
                      <a:pt x="2" y="148"/>
                    </a:lnTo>
                    <a:lnTo>
                      <a:pt x="0" y="121"/>
                    </a:lnTo>
                    <a:lnTo>
                      <a:pt x="2" y="93"/>
                    </a:lnTo>
                    <a:lnTo>
                      <a:pt x="11" y="67"/>
                    </a:lnTo>
                    <a:lnTo>
                      <a:pt x="26" y="45"/>
                    </a:lnTo>
                    <a:lnTo>
                      <a:pt x="45" y="26"/>
                    </a:lnTo>
                    <a:lnTo>
                      <a:pt x="67" y="13"/>
                    </a:lnTo>
                    <a:lnTo>
                      <a:pt x="92" y="4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" name="Freeform 19"/>
              <p:cNvSpPr>
                <a:spLocks/>
              </p:cNvSpPr>
              <p:nvPr/>
            </p:nvSpPr>
            <p:spPr bwMode="auto">
              <a:xfrm>
                <a:off x="4448" y="1568"/>
                <a:ext cx="481" cy="239"/>
              </a:xfrm>
              <a:custGeom>
                <a:avLst/>
                <a:gdLst>
                  <a:gd name="T0" fmla="*/ 121 w 481"/>
                  <a:gd name="T1" fmla="*/ 0 h 239"/>
                  <a:gd name="T2" fmla="*/ 361 w 481"/>
                  <a:gd name="T3" fmla="*/ 0 h 239"/>
                  <a:gd name="T4" fmla="*/ 388 w 481"/>
                  <a:gd name="T5" fmla="*/ 3 h 239"/>
                  <a:gd name="T6" fmla="*/ 413 w 481"/>
                  <a:gd name="T7" fmla="*/ 12 h 239"/>
                  <a:gd name="T8" fmla="*/ 435 w 481"/>
                  <a:gd name="T9" fmla="*/ 26 h 239"/>
                  <a:gd name="T10" fmla="*/ 454 w 481"/>
                  <a:gd name="T11" fmla="*/ 44 h 239"/>
                  <a:gd name="T12" fmla="*/ 469 w 481"/>
                  <a:gd name="T13" fmla="*/ 67 h 239"/>
                  <a:gd name="T14" fmla="*/ 477 w 481"/>
                  <a:gd name="T15" fmla="*/ 93 h 239"/>
                  <a:gd name="T16" fmla="*/ 481 w 481"/>
                  <a:gd name="T17" fmla="*/ 120 h 239"/>
                  <a:gd name="T18" fmla="*/ 477 w 481"/>
                  <a:gd name="T19" fmla="*/ 147 h 239"/>
                  <a:gd name="T20" fmla="*/ 469 w 481"/>
                  <a:gd name="T21" fmla="*/ 172 h 239"/>
                  <a:gd name="T22" fmla="*/ 454 w 481"/>
                  <a:gd name="T23" fmla="*/ 195 h 239"/>
                  <a:gd name="T24" fmla="*/ 435 w 481"/>
                  <a:gd name="T25" fmla="*/ 213 h 239"/>
                  <a:gd name="T26" fmla="*/ 413 w 481"/>
                  <a:gd name="T27" fmla="*/ 228 h 239"/>
                  <a:gd name="T28" fmla="*/ 388 w 481"/>
                  <a:gd name="T29" fmla="*/ 237 h 239"/>
                  <a:gd name="T30" fmla="*/ 361 w 481"/>
                  <a:gd name="T31" fmla="*/ 239 h 239"/>
                  <a:gd name="T32" fmla="*/ 121 w 481"/>
                  <a:gd name="T33" fmla="*/ 239 h 239"/>
                  <a:gd name="T34" fmla="*/ 92 w 481"/>
                  <a:gd name="T35" fmla="*/ 237 h 239"/>
                  <a:gd name="T36" fmla="*/ 68 w 481"/>
                  <a:gd name="T37" fmla="*/ 228 h 239"/>
                  <a:gd name="T38" fmla="*/ 45 w 481"/>
                  <a:gd name="T39" fmla="*/ 213 h 239"/>
                  <a:gd name="T40" fmla="*/ 27 w 481"/>
                  <a:gd name="T41" fmla="*/ 195 h 239"/>
                  <a:gd name="T42" fmla="*/ 13 w 481"/>
                  <a:gd name="T43" fmla="*/ 172 h 239"/>
                  <a:gd name="T44" fmla="*/ 3 w 481"/>
                  <a:gd name="T45" fmla="*/ 147 h 239"/>
                  <a:gd name="T46" fmla="*/ 0 w 481"/>
                  <a:gd name="T47" fmla="*/ 120 h 239"/>
                  <a:gd name="T48" fmla="*/ 3 w 481"/>
                  <a:gd name="T49" fmla="*/ 93 h 239"/>
                  <a:gd name="T50" fmla="*/ 13 w 481"/>
                  <a:gd name="T51" fmla="*/ 67 h 239"/>
                  <a:gd name="T52" fmla="*/ 27 w 481"/>
                  <a:gd name="T53" fmla="*/ 44 h 239"/>
                  <a:gd name="T54" fmla="*/ 45 w 481"/>
                  <a:gd name="T55" fmla="*/ 26 h 239"/>
                  <a:gd name="T56" fmla="*/ 68 w 481"/>
                  <a:gd name="T57" fmla="*/ 12 h 239"/>
                  <a:gd name="T58" fmla="*/ 92 w 481"/>
                  <a:gd name="T59" fmla="*/ 3 h 239"/>
                  <a:gd name="T60" fmla="*/ 121 w 481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39">
                    <a:moveTo>
                      <a:pt x="121" y="0"/>
                    </a:moveTo>
                    <a:lnTo>
                      <a:pt x="361" y="0"/>
                    </a:lnTo>
                    <a:lnTo>
                      <a:pt x="388" y="3"/>
                    </a:lnTo>
                    <a:lnTo>
                      <a:pt x="413" y="12"/>
                    </a:lnTo>
                    <a:lnTo>
                      <a:pt x="435" y="26"/>
                    </a:lnTo>
                    <a:lnTo>
                      <a:pt x="454" y="44"/>
                    </a:lnTo>
                    <a:lnTo>
                      <a:pt x="469" y="67"/>
                    </a:lnTo>
                    <a:lnTo>
                      <a:pt x="477" y="93"/>
                    </a:lnTo>
                    <a:lnTo>
                      <a:pt x="481" y="120"/>
                    </a:lnTo>
                    <a:lnTo>
                      <a:pt x="477" y="147"/>
                    </a:lnTo>
                    <a:lnTo>
                      <a:pt x="469" y="172"/>
                    </a:lnTo>
                    <a:lnTo>
                      <a:pt x="454" y="195"/>
                    </a:lnTo>
                    <a:lnTo>
                      <a:pt x="435" y="213"/>
                    </a:lnTo>
                    <a:lnTo>
                      <a:pt x="413" y="228"/>
                    </a:lnTo>
                    <a:lnTo>
                      <a:pt x="388" y="237"/>
                    </a:lnTo>
                    <a:lnTo>
                      <a:pt x="361" y="239"/>
                    </a:lnTo>
                    <a:lnTo>
                      <a:pt x="121" y="239"/>
                    </a:lnTo>
                    <a:lnTo>
                      <a:pt x="92" y="237"/>
                    </a:lnTo>
                    <a:lnTo>
                      <a:pt x="68" y="228"/>
                    </a:lnTo>
                    <a:lnTo>
                      <a:pt x="45" y="213"/>
                    </a:lnTo>
                    <a:lnTo>
                      <a:pt x="27" y="195"/>
                    </a:lnTo>
                    <a:lnTo>
                      <a:pt x="13" y="172"/>
                    </a:lnTo>
                    <a:lnTo>
                      <a:pt x="3" y="147"/>
                    </a:lnTo>
                    <a:lnTo>
                      <a:pt x="0" y="120"/>
                    </a:lnTo>
                    <a:lnTo>
                      <a:pt x="3" y="93"/>
                    </a:lnTo>
                    <a:lnTo>
                      <a:pt x="13" y="67"/>
                    </a:lnTo>
                    <a:lnTo>
                      <a:pt x="27" y="44"/>
                    </a:lnTo>
                    <a:lnTo>
                      <a:pt x="45" y="26"/>
                    </a:lnTo>
                    <a:lnTo>
                      <a:pt x="68" y="12"/>
                    </a:lnTo>
                    <a:lnTo>
                      <a:pt x="92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6827" name="Freeform 24"/>
            <p:cNvSpPr>
              <a:spLocks/>
            </p:cNvSpPr>
            <p:nvPr/>
          </p:nvSpPr>
          <p:spPr bwMode="auto">
            <a:xfrm>
              <a:off x="8766175" y="4595813"/>
              <a:ext cx="401638" cy="369887"/>
            </a:xfrm>
            <a:custGeom>
              <a:avLst/>
              <a:gdLst>
                <a:gd name="T0" fmla="*/ 2147483646 w 3282"/>
                <a:gd name="T1" fmla="*/ 2147483646 h 3012"/>
                <a:gd name="T2" fmla="*/ 2147483646 w 3282"/>
                <a:gd name="T3" fmla="*/ 2147483646 h 3012"/>
                <a:gd name="T4" fmla="*/ 2147483646 w 3282"/>
                <a:gd name="T5" fmla="*/ 2147483646 h 3012"/>
                <a:gd name="T6" fmla="*/ 2147483646 w 3282"/>
                <a:gd name="T7" fmla="*/ 2147483646 h 3012"/>
                <a:gd name="T8" fmla="*/ 2147483646 w 3282"/>
                <a:gd name="T9" fmla="*/ 2147483646 h 3012"/>
                <a:gd name="T10" fmla="*/ 2147483646 w 3282"/>
                <a:gd name="T11" fmla="*/ 2147483646 h 3012"/>
                <a:gd name="T12" fmla="*/ 2147483646 w 3282"/>
                <a:gd name="T13" fmla="*/ 2147483646 h 3012"/>
                <a:gd name="T14" fmla="*/ 2147483646 w 3282"/>
                <a:gd name="T15" fmla="*/ 2147483646 h 3012"/>
                <a:gd name="T16" fmla="*/ 2147483646 w 3282"/>
                <a:gd name="T17" fmla="*/ 2147483646 h 3012"/>
                <a:gd name="T18" fmla="*/ 2147483646 w 3282"/>
                <a:gd name="T19" fmla="*/ 2147483646 h 3012"/>
                <a:gd name="T20" fmla="*/ 2147483646 w 3282"/>
                <a:gd name="T21" fmla="*/ 2147483646 h 3012"/>
                <a:gd name="T22" fmla="*/ 2147483646 w 3282"/>
                <a:gd name="T23" fmla="*/ 2147483646 h 3012"/>
                <a:gd name="T24" fmla="*/ 2147483646 w 3282"/>
                <a:gd name="T25" fmla="*/ 2147483646 h 3012"/>
                <a:gd name="T26" fmla="*/ 2147483646 w 3282"/>
                <a:gd name="T27" fmla="*/ 2147483646 h 3012"/>
                <a:gd name="T28" fmla="*/ 2147483646 w 3282"/>
                <a:gd name="T29" fmla="*/ 2147483646 h 3012"/>
                <a:gd name="T30" fmla="*/ 2147483646 w 3282"/>
                <a:gd name="T31" fmla="*/ 2147483646 h 3012"/>
                <a:gd name="T32" fmla="*/ 2147483646 w 3282"/>
                <a:gd name="T33" fmla="*/ 2147483646 h 3012"/>
                <a:gd name="T34" fmla="*/ 2147483646 w 3282"/>
                <a:gd name="T35" fmla="*/ 2147483646 h 3012"/>
                <a:gd name="T36" fmla="*/ 2147483646 w 3282"/>
                <a:gd name="T37" fmla="*/ 2147483646 h 3012"/>
                <a:gd name="T38" fmla="*/ 2147483646 w 3282"/>
                <a:gd name="T39" fmla="*/ 2147483646 h 3012"/>
                <a:gd name="T40" fmla="*/ 2147483646 w 3282"/>
                <a:gd name="T41" fmla="*/ 2147483646 h 3012"/>
                <a:gd name="T42" fmla="*/ 2147483646 w 3282"/>
                <a:gd name="T43" fmla="*/ 2147483646 h 3012"/>
                <a:gd name="T44" fmla="*/ 2147483646 w 3282"/>
                <a:gd name="T45" fmla="*/ 2147483646 h 3012"/>
                <a:gd name="T46" fmla="*/ 2147483646 w 3282"/>
                <a:gd name="T47" fmla="*/ 2147483646 h 3012"/>
                <a:gd name="T48" fmla="*/ 2147483646 w 3282"/>
                <a:gd name="T49" fmla="*/ 2147483646 h 3012"/>
                <a:gd name="T50" fmla="*/ 2147483646 w 3282"/>
                <a:gd name="T51" fmla="*/ 2147483646 h 3012"/>
                <a:gd name="T52" fmla="*/ 2147483646 w 3282"/>
                <a:gd name="T53" fmla="*/ 2147483646 h 3012"/>
                <a:gd name="T54" fmla="*/ 2147483646 w 3282"/>
                <a:gd name="T55" fmla="*/ 2147483646 h 3012"/>
                <a:gd name="T56" fmla="*/ 2147483646 w 3282"/>
                <a:gd name="T57" fmla="*/ 2147483646 h 3012"/>
                <a:gd name="T58" fmla="*/ 2147483646 w 3282"/>
                <a:gd name="T59" fmla="*/ 2147483646 h 3012"/>
                <a:gd name="T60" fmla="*/ 2147483646 w 3282"/>
                <a:gd name="T61" fmla="*/ 2147483646 h 3012"/>
                <a:gd name="T62" fmla="*/ 2147483646 w 3282"/>
                <a:gd name="T63" fmla="*/ 2147483646 h 3012"/>
                <a:gd name="T64" fmla="*/ 2147483646 w 3282"/>
                <a:gd name="T65" fmla="*/ 2147483646 h 3012"/>
                <a:gd name="T66" fmla="*/ 2147483646 w 3282"/>
                <a:gd name="T67" fmla="*/ 2147483646 h 3012"/>
                <a:gd name="T68" fmla="*/ 2147483646 w 3282"/>
                <a:gd name="T69" fmla="*/ 2147483646 h 3012"/>
                <a:gd name="T70" fmla="*/ 2147483646 w 3282"/>
                <a:gd name="T71" fmla="*/ 2147483646 h 3012"/>
                <a:gd name="T72" fmla="*/ 2147483646 w 3282"/>
                <a:gd name="T73" fmla="*/ 2147483646 h 3012"/>
                <a:gd name="T74" fmla="*/ 2147483646 w 3282"/>
                <a:gd name="T75" fmla="*/ 2147483646 h 3012"/>
                <a:gd name="T76" fmla="*/ 2147483646 w 3282"/>
                <a:gd name="T77" fmla="*/ 2147483646 h 3012"/>
                <a:gd name="T78" fmla="*/ 0 w 3282"/>
                <a:gd name="T79" fmla="*/ 2147483646 h 3012"/>
                <a:gd name="T80" fmla="*/ 2147483646 w 3282"/>
                <a:gd name="T81" fmla="*/ 2147483646 h 3012"/>
                <a:gd name="T82" fmla="*/ 2147483646 w 3282"/>
                <a:gd name="T83" fmla="*/ 2147483646 h 3012"/>
                <a:gd name="T84" fmla="*/ 2147483646 w 3282"/>
                <a:gd name="T85" fmla="*/ 2147483646 h 3012"/>
                <a:gd name="T86" fmla="*/ 2147483646 w 3282"/>
                <a:gd name="T87" fmla="*/ 2147483646 h 3012"/>
                <a:gd name="T88" fmla="*/ 2147483646 w 3282"/>
                <a:gd name="T89" fmla="*/ 2147483646 h 3012"/>
                <a:gd name="T90" fmla="*/ 2147483646 w 3282"/>
                <a:gd name="T91" fmla="*/ 2147483646 h 3012"/>
                <a:gd name="T92" fmla="*/ 2147483646 w 3282"/>
                <a:gd name="T93" fmla="*/ 2147483646 h 3012"/>
                <a:gd name="T94" fmla="*/ 2147483646 w 3282"/>
                <a:gd name="T95" fmla="*/ 2147483646 h 3012"/>
                <a:gd name="T96" fmla="*/ 2147483646 w 3282"/>
                <a:gd name="T97" fmla="*/ 2147483646 h 3012"/>
                <a:gd name="T98" fmla="*/ 2147483646 w 3282"/>
                <a:gd name="T99" fmla="*/ 2147483646 h 3012"/>
                <a:gd name="T100" fmla="*/ 2147483646 w 3282"/>
                <a:gd name="T101" fmla="*/ 2147483646 h 3012"/>
                <a:gd name="T102" fmla="*/ 2147483646 w 3282"/>
                <a:gd name="T103" fmla="*/ 2147483646 h 3012"/>
                <a:gd name="T104" fmla="*/ 2147483646 w 3282"/>
                <a:gd name="T105" fmla="*/ 2147483646 h 3012"/>
                <a:gd name="T106" fmla="*/ 2147483646 w 3282"/>
                <a:gd name="T107" fmla="*/ 2147483646 h 3012"/>
                <a:gd name="T108" fmla="*/ 2147483646 w 3282"/>
                <a:gd name="T109" fmla="*/ 2147483646 h 301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282"/>
                <a:gd name="T166" fmla="*/ 0 h 3012"/>
                <a:gd name="T167" fmla="*/ 3282 w 3282"/>
                <a:gd name="T168" fmla="*/ 3012 h 301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282" h="3012">
                  <a:moveTo>
                    <a:pt x="1642" y="0"/>
                  </a:moveTo>
                  <a:lnTo>
                    <a:pt x="1692" y="3"/>
                  </a:lnTo>
                  <a:lnTo>
                    <a:pt x="1741" y="11"/>
                  </a:lnTo>
                  <a:lnTo>
                    <a:pt x="1787" y="26"/>
                  </a:lnTo>
                  <a:lnTo>
                    <a:pt x="1832" y="44"/>
                  </a:lnTo>
                  <a:lnTo>
                    <a:pt x="1873" y="67"/>
                  </a:lnTo>
                  <a:lnTo>
                    <a:pt x="1911" y="95"/>
                  </a:lnTo>
                  <a:lnTo>
                    <a:pt x="1946" y="127"/>
                  </a:lnTo>
                  <a:lnTo>
                    <a:pt x="1978" y="161"/>
                  </a:lnTo>
                  <a:lnTo>
                    <a:pt x="2005" y="200"/>
                  </a:lnTo>
                  <a:lnTo>
                    <a:pt x="2029" y="242"/>
                  </a:lnTo>
                  <a:lnTo>
                    <a:pt x="2047" y="286"/>
                  </a:lnTo>
                  <a:lnTo>
                    <a:pt x="2061" y="332"/>
                  </a:lnTo>
                  <a:lnTo>
                    <a:pt x="2070" y="381"/>
                  </a:lnTo>
                  <a:lnTo>
                    <a:pt x="2073" y="431"/>
                  </a:lnTo>
                  <a:lnTo>
                    <a:pt x="2070" y="478"/>
                  </a:lnTo>
                  <a:lnTo>
                    <a:pt x="2062" y="523"/>
                  </a:lnTo>
                  <a:lnTo>
                    <a:pt x="2050" y="567"/>
                  </a:lnTo>
                  <a:lnTo>
                    <a:pt x="2034" y="608"/>
                  </a:lnTo>
                  <a:lnTo>
                    <a:pt x="2013" y="648"/>
                  </a:lnTo>
                  <a:lnTo>
                    <a:pt x="1989" y="685"/>
                  </a:lnTo>
                  <a:lnTo>
                    <a:pt x="1961" y="720"/>
                  </a:lnTo>
                  <a:lnTo>
                    <a:pt x="2023" y="720"/>
                  </a:lnTo>
                  <a:lnTo>
                    <a:pt x="2056" y="723"/>
                  </a:lnTo>
                  <a:lnTo>
                    <a:pt x="2087" y="731"/>
                  </a:lnTo>
                  <a:lnTo>
                    <a:pt x="2117" y="744"/>
                  </a:lnTo>
                  <a:lnTo>
                    <a:pt x="2142" y="763"/>
                  </a:lnTo>
                  <a:lnTo>
                    <a:pt x="2164" y="785"/>
                  </a:lnTo>
                  <a:lnTo>
                    <a:pt x="2183" y="810"/>
                  </a:lnTo>
                  <a:lnTo>
                    <a:pt x="2196" y="840"/>
                  </a:lnTo>
                  <a:lnTo>
                    <a:pt x="2205" y="871"/>
                  </a:lnTo>
                  <a:lnTo>
                    <a:pt x="2208" y="904"/>
                  </a:lnTo>
                  <a:lnTo>
                    <a:pt x="2208" y="1249"/>
                  </a:lnTo>
                  <a:lnTo>
                    <a:pt x="2229" y="1233"/>
                  </a:lnTo>
                  <a:lnTo>
                    <a:pt x="2252" y="1220"/>
                  </a:lnTo>
                  <a:lnTo>
                    <a:pt x="2277" y="1210"/>
                  </a:lnTo>
                  <a:lnTo>
                    <a:pt x="2304" y="1203"/>
                  </a:lnTo>
                  <a:lnTo>
                    <a:pt x="2332" y="1201"/>
                  </a:lnTo>
                  <a:lnTo>
                    <a:pt x="2397" y="1201"/>
                  </a:lnTo>
                  <a:lnTo>
                    <a:pt x="2368" y="1167"/>
                  </a:lnTo>
                  <a:lnTo>
                    <a:pt x="2345" y="1130"/>
                  </a:lnTo>
                  <a:lnTo>
                    <a:pt x="2324" y="1090"/>
                  </a:lnTo>
                  <a:lnTo>
                    <a:pt x="2307" y="1048"/>
                  </a:lnTo>
                  <a:lnTo>
                    <a:pt x="2295" y="1005"/>
                  </a:lnTo>
                  <a:lnTo>
                    <a:pt x="2288" y="960"/>
                  </a:lnTo>
                  <a:lnTo>
                    <a:pt x="2286" y="913"/>
                  </a:lnTo>
                  <a:lnTo>
                    <a:pt x="2288" y="863"/>
                  </a:lnTo>
                  <a:lnTo>
                    <a:pt x="2297" y="814"/>
                  </a:lnTo>
                  <a:lnTo>
                    <a:pt x="2310" y="768"/>
                  </a:lnTo>
                  <a:lnTo>
                    <a:pt x="2330" y="723"/>
                  </a:lnTo>
                  <a:lnTo>
                    <a:pt x="2352" y="682"/>
                  </a:lnTo>
                  <a:lnTo>
                    <a:pt x="2380" y="643"/>
                  </a:lnTo>
                  <a:lnTo>
                    <a:pt x="2411" y="608"/>
                  </a:lnTo>
                  <a:lnTo>
                    <a:pt x="2447" y="577"/>
                  </a:lnTo>
                  <a:lnTo>
                    <a:pt x="2485" y="549"/>
                  </a:lnTo>
                  <a:lnTo>
                    <a:pt x="2527" y="526"/>
                  </a:lnTo>
                  <a:lnTo>
                    <a:pt x="2570" y="507"/>
                  </a:lnTo>
                  <a:lnTo>
                    <a:pt x="2617" y="493"/>
                  </a:lnTo>
                  <a:lnTo>
                    <a:pt x="2665" y="485"/>
                  </a:lnTo>
                  <a:lnTo>
                    <a:pt x="2716" y="482"/>
                  </a:lnTo>
                  <a:lnTo>
                    <a:pt x="2766" y="485"/>
                  </a:lnTo>
                  <a:lnTo>
                    <a:pt x="2814" y="493"/>
                  </a:lnTo>
                  <a:lnTo>
                    <a:pt x="2861" y="507"/>
                  </a:lnTo>
                  <a:lnTo>
                    <a:pt x="2905" y="526"/>
                  </a:lnTo>
                  <a:lnTo>
                    <a:pt x="2947" y="549"/>
                  </a:lnTo>
                  <a:lnTo>
                    <a:pt x="2985" y="577"/>
                  </a:lnTo>
                  <a:lnTo>
                    <a:pt x="3020" y="608"/>
                  </a:lnTo>
                  <a:lnTo>
                    <a:pt x="3052" y="643"/>
                  </a:lnTo>
                  <a:lnTo>
                    <a:pt x="3079" y="682"/>
                  </a:lnTo>
                  <a:lnTo>
                    <a:pt x="3102" y="723"/>
                  </a:lnTo>
                  <a:lnTo>
                    <a:pt x="3121" y="768"/>
                  </a:lnTo>
                  <a:lnTo>
                    <a:pt x="3134" y="814"/>
                  </a:lnTo>
                  <a:lnTo>
                    <a:pt x="3143" y="863"/>
                  </a:lnTo>
                  <a:lnTo>
                    <a:pt x="3146" y="913"/>
                  </a:lnTo>
                  <a:lnTo>
                    <a:pt x="3144" y="960"/>
                  </a:lnTo>
                  <a:lnTo>
                    <a:pt x="3135" y="1005"/>
                  </a:lnTo>
                  <a:lnTo>
                    <a:pt x="3124" y="1048"/>
                  </a:lnTo>
                  <a:lnTo>
                    <a:pt x="3108" y="1090"/>
                  </a:lnTo>
                  <a:lnTo>
                    <a:pt x="3087" y="1130"/>
                  </a:lnTo>
                  <a:lnTo>
                    <a:pt x="3062" y="1167"/>
                  </a:lnTo>
                  <a:lnTo>
                    <a:pt x="3035" y="1201"/>
                  </a:lnTo>
                  <a:lnTo>
                    <a:pt x="3096" y="1201"/>
                  </a:lnTo>
                  <a:lnTo>
                    <a:pt x="3129" y="1203"/>
                  </a:lnTo>
                  <a:lnTo>
                    <a:pt x="3161" y="1213"/>
                  </a:lnTo>
                  <a:lnTo>
                    <a:pt x="3191" y="1226"/>
                  </a:lnTo>
                  <a:lnTo>
                    <a:pt x="3216" y="1244"/>
                  </a:lnTo>
                  <a:lnTo>
                    <a:pt x="3239" y="1267"/>
                  </a:lnTo>
                  <a:lnTo>
                    <a:pt x="3257" y="1292"/>
                  </a:lnTo>
                  <a:lnTo>
                    <a:pt x="3270" y="1322"/>
                  </a:lnTo>
                  <a:lnTo>
                    <a:pt x="3279" y="1352"/>
                  </a:lnTo>
                  <a:lnTo>
                    <a:pt x="3282" y="1386"/>
                  </a:lnTo>
                  <a:lnTo>
                    <a:pt x="3282" y="1911"/>
                  </a:lnTo>
                  <a:lnTo>
                    <a:pt x="3279" y="1942"/>
                  </a:lnTo>
                  <a:lnTo>
                    <a:pt x="3271" y="1973"/>
                  </a:lnTo>
                  <a:lnTo>
                    <a:pt x="3259" y="2001"/>
                  </a:lnTo>
                  <a:lnTo>
                    <a:pt x="3242" y="2025"/>
                  </a:lnTo>
                  <a:lnTo>
                    <a:pt x="3221" y="2048"/>
                  </a:lnTo>
                  <a:lnTo>
                    <a:pt x="3197" y="2066"/>
                  </a:lnTo>
                  <a:lnTo>
                    <a:pt x="3170" y="2080"/>
                  </a:lnTo>
                  <a:lnTo>
                    <a:pt x="3141" y="2089"/>
                  </a:lnTo>
                  <a:lnTo>
                    <a:pt x="3110" y="2095"/>
                  </a:lnTo>
                  <a:lnTo>
                    <a:pt x="3110" y="2790"/>
                  </a:lnTo>
                  <a:lnTo>
                    <a:pt x="3107" y="2825"/>
                  </a:lnTo>
                  <a:lnTo>
                    <a:pt x="3099" y="2860"/>
                  </a:lnTo>
                  <a:lnTo>
                    <a:pt x="3084" y="2892"/>
                  </a:lnTo>
                  <a:lnTo>
                    <a:pt x="3067" y="2921"/>
                  </a:lnTo>
                  <a:lnTo>
                    <a:pt x="3045" y="2947"/>
                  </a:lnTo>
                  <a:lnTo>
                    <a:pt x="3019" y="2969"/>
                  </a:lnTo>
                  <a:lnTo>
                    <a:pt x="2990" y="2988"/>
                  </a:lnTo>
                  <a:lnTo>
                    <a:pt x="2958" y="3001"/>
                  </a:lnTo>
                  <a:lnTo>
                    <a:pt x="2923" y="3009"/>
                  </a:lnTo>
                  <a:lnTo>
                    <a:pt x="2888" y="3012"/>
                  </a:lnTo>
                  <a:lnTo>
                    <a:pt x="2853" y="3009"/>
                  </a:lnTo>
                  <a:lnTo>
                    <a:pt x="2821" y="3002"/>
                  </a:lnTo>
                  <a:lnTo>
                    <a:pt x="2791" y="2990"/>
                  </a:lnTo>
                  <a:lnTo>
                    <a:pt x="2762" y="2973"/>
                  </a:lnTo>
                  <a:lnTo>
                    <a:pt x="2737" y="2953"/>
                  </a:lnTo>
                  <a:lnTo>
                    <a:pt x="2715" y="2930"/>
                  </a:lnTo>
                  <a:lnTo>
                    <a:pt x="2693" y="2953"/>
                  </a:lnTo>
                  <a:lnTo>
                    <a:pt x="2667" y="2973"/>
                  </a:lnTo>
                  <a:lnTo>
                    <a:pt x="2639" y="2990"/>
                  </a:lnTo>
                  <a:lnTo>
                    <a:pt x="2608" y="3002"/>
                  </a:lnTo>
                  <a:lnTo>
                    <a:pt x="2577" y="3009"/>
                  </a:lnTo>
                  <a:lnTo>
                    <a:pt x="2542" y="3012"/>
                  </a:lnTo>
                  <a:lnTo>
                    <a:pt x="2506" y="3009"/>
                  </a:lnTo>
                  <a:lnTo>
                    <a:pt x="2471" y="3001"/>
                  </a:lnTo>
                  <a:lnTo>
                    <a:pt x="2440" y="2988"/>
                  </a:lnTo>
                  <a:lnTo>
                    <a:pt x="2410" y="2969"/>
                  </a:lnTo>
                  <a:lnTo>
                    <a:pt x="2385" y="2947"/>
                  </a:lnTo>
                  <a:lnTo>
                    <a:pt x="2362" y="2921"/>
                  </a:lnTo>
                  <a:lnTo>
                    <a:pt x="2345" y="2892"/>
                  </a:lnTo>
                  <a:lnTo>
                    <a:pt x="2331" y="2860"/>
                  </a:lnTo>
                  <a:lnTo>
                    <a:pt x="2323" y="2825"/>
                  </a:lnTo>
                  <a:lnTo>
                    <a:pt x="2319" y="2790"/>
                  </a:lnTo>
                  <a:lnTo>
                    <a:pt x="2319" y="2095"/>
                  </a:lnTo>
                  <a:lnTo>
                    <a:pt x="2289" y="2089"/>
                  </a:lnTo>
                  <a:lnTo>
                    <a:pt x="2259" y="2080"/>
                  </a:lnTo>
                  <a:lnTo>
                    <a:pt x="2232" y="2066"/>
                  </a:lnTo>
                  <a:lnTo>
                    <a:pt x="2208" y="2048"/>
                  </a:lnTo>
                  <a:lnTo>
                    <a:pt x="2188" y="2025"/>
                  </a:lnTo>
                  <a:lnTo>
                    <a:pt x="2171" y="2001"/>
                  </a:lnTo>
                  <a:lnTo>
                    <a:pt x="2158" y="1973"/>
                  </a:lnTo>
                  <a:lnTo>
                    <a:pt x="2150" y="1942"/>
                  </a:lnTo>
                  <a:lnTo>
                    <a:pt x="2147" y="1911"/>
                  </a:lnTo>
                  <a:lnTo>
                    <a:pt x="2147" y="1565"/>
                  </a:lnTo>
                  <a:lnTo>
                    <a:pt x="2124" y="1584"/>
                  </a:lnTo>
                  <a:lnTo>
                    <a:pt x="2096" y="1598"/>
                  </a:lnTo>
                  <a:lnTo>
                    <a:pt x="2068" y="1608"/>
                  </a:lnTo>
                  <a:lnTo>
                    <a:pt x="2036" y="1613"/>
                  </a:lnTo>
                  <a:lnTo>
                    <a:pt x="2036" y="2308"/>
                  </a:lnTo>
                  <a:lnTo>
                    <a:pt x="2033" y="2344"/>
                  </a:lnTo>
                  <a:lnTo>
                    <a:pt x="2025" y="2378"/>
                  </a:lnTo>
                  <a:lnTo>
                    <a:pt x="2011" y="2410"/>
                  </a:lnTo>
                  <a:lnTo>
                    <a:pt x="1993" y="2440"/>
                  </a:lnTo>
                  <a:lnTo>
                    <a:pt x="1971" y="2465"/>
                  </a:lnTo>
                  <a:lnTo>
                    <a:pt x="1945" y="2488"/>
                  </a:lnTo>
                  <a:lnTo>
                    <a:pt x="1916" y="2505"/>
                  </a:lnTo>
                  <a:lnTo>
                    <a:pt x="1884" y="2519"/>
                  </a:lnTo>
                  <a:lnTo>
                    <a:pt x="1850" y="2527"/>
                  </a:lnTo>
                  <a:lnTo>
                    <a:pt x="1814" y="2530"/>
                  </a:lnTo>
                  <a:lnTo>
                    <a:pt x="1780" y="2527"/>
                  </a:lnTo>
                  <a:lnTo>
                    <a:pt x="1747" y="2520"/>
                  </a:lnTo>
                  <a:lnTo>
                    <a:pt x="1717" y="2508"/>
                  </a:lnTo>
                  <a:lnTo>
                    <a:pt x="1688" y="2492"/>
                  </a:lnTo>
                  <a:lnTo>
                    <a:pt x="1663" y="2471"/>
                  </a:lnTo>
                  <a:lnTo>
                    <a:pt x="1641" y="2448"/>
                  </a:lnTo>
                  <a:lnTo>
                    <a:pt x="1619" y="2471"/>
                  </a:lnTo>
                  <a:lnTo>
                    <a:pt x="1593" y="2492"/>
                  </a:lnTo>
                  <a:lnTo>
                    <a:pt x="1566" y="2508"/>
                  </a:lnTo>
                  <a:lnTo>
                    <a:pt x="1535" y="2520"/>
                  </a:lnTo>
                  <a:lnTo>
                    <a:pt x="1502" y="2527"/>
                  </a:lnTo>
                  <a:lnTo>
                    <a:pt x="1468" y="2530"/>
                  </a:lnTo>
                  <a:lnTo>
                    <a:pt x="1432" y="2527"/>
                  </a:lnTo>
                  <a:lnTo>
                    <a:pt x="1398" y="2519"/>
                  </a:lnTo>
                  <a:lnTo>
                    <a:pt x="1366" y="2506"/>
                  </a:lnTo>
                  <a:lnTo>
                    <a:pt x="1337" y="2488"/>
                  </a:lnTo>
                  <a:lnTo>
                    <a:pt x="1311" y="2465"/>
                  </a:lnTo>
                  <a:lnTo>
                    <a:pt x="1289" y="2440"/>
                  </a:lnTo>
                  <a:lnTo>
                    <a:pt x="1271" y="2410"/>
                  </a:lnTo>
                  <a:lnTo>
                    <a:pt x="1258" y="2378"/>
                  </a:lnTo>
                  <a:lnTo>
                    <a:pt x="1248" y="2344"/>
                  </a:lnTo>
                  <a:lnTo>
                    <a:pt x="1246" y="2308"/>
                  </a:lnTo>
                  <a:lnTo>
                    <a:pt x="1246" y="1613"/>
                  </a:lnTo>
                  <a:lnTo>
                    <a:pt x="1215" y="1608"/>
                  </a:lnTo>
                  <a:lnTo>
                    <a:pt x="1185" y="1598"/>
                  </a:lnTo>
                  <a:lnTo>
                    <a:pt x="1159" y="1584"/>
                  </a:lnTo>
                  <a:lnTo>
                    <a:pt x="1134" y="1565"/>
                  </a:lnTo>
                  <a:lnTo>
                    <a:pt x="1134" y="1911"/>
                  </a:lnTo>
                  <a:lnTo>
                    <a:pt x="1132" y="1942"/>
                  </a:lnTo>
                  <a:lnTo>
                    <a:pt x="1124" y="1973"/>
                  </a:lnTo>
                  <a:lnTo>
                    <a:pt x="1112" y="2001"/>
                  </a:lnTo>
                  <a:lnTo>
                    <a:pt x="1094" y="2025"/>
                  </a:lnTo>
                  <a:lnTo>
                    <a:pt x="1074" y="2048"/>
                  </a:lnTo>
                  <a:lnTo>
                    <a:pt x="1050" y="2066"/>
                  </a:lnTo>
                  <a:lnTo>
                    <a:pt x="1023" y="2080"/>
                  </a:lnTo>
                  <a:lnTo>
                    <a:pt x="993" y="2089"/>
                  </a:lnTo>
                  <a:lnTo>
                    <a:pt x="962" y="2095"/>
                  </a:lnTo>
                  <a:lnTo>
                    <a:pt x="962" y="2790"/>
                  </a:lnTo>
                  <a:lnTo>
                    <a:pt x="960" y="2825"/>
                  </a:lnTo>
                  <a:lnTo>
                    <a:pt x="951" y="2860"/>
                  </a:lnTo>
                  <a:lnTo>
                    <a:pt x="937" y="2892"/>
                  </a:lnTo>
                  <a:lnTo>
                    <a:pt x="919" y="2921"/>
                  </a:lnTo>
                  <a:lnTo>
                    <a:pt x="898" y="2947"/>
                  </a:lnTo>
                  <a:lnTo>
                    <a:pt x="871" y="2969"/>
                  </a:lnTo>
                  <a:lnTo>
                    <a:pt x="843" y="2987"/>
                  </a:lnTo>
                  <a:lnTo>
                    <a:pt x="810" y="3001"/>
                  </a:lnTo>
                  <a:lnTo>
                    <a:pt x="776" y="3009"/>
                  </a:lnTo>
                  <a:lnTo>
                    <a:pt x="741" y="3012"/>
                  </a:lnTo>
                  <a:lnTo>
                    <a:pt x="706" y="3009"/>
                  </a:lnTo>
                  <a:lnTo>
                    <a:pt x="673" y="3002"/>
                  </a:lnTo>
                  <a:lnTo>
                    <a:pt x="643" y="2990"/>
                  </a:lnTo>
                  <a:lnTo>
                    <a:pt x="615" y="2973"/>
                  </a:lnTo>
                  <a:lnTo>
                    <a:pt x="590" y="2953"/>
                  </a:lnTo>
                  <a:lnTo>
                    <a:pt x="567" y="2930"/>
                  </a:lnTo>
                  <a:lnTo>
                    <a:pt x="545" y="2953"/>
                  </a:lnTo>
                  <a:lnTo>
                    <a:pt x="520" y="2973"/>
                  </a:lnTo>
                  <a:lnTo>
                    <a:pt x="492" y="2990"/>
                  </a:lnTo>
                  <a:lnTo>
                    <a:pt x="461" y="3002"/>
                  </a:lnTo>
                  <a:lnTo>
                    <a:pt x="428" y="3009"/>
                  </a:lnTo>
                  <a:lnTo>
                    <a:pt x="395" y="3012"/>
                  </a:lnTo>
                  <a:lnTo>
                    <a:pt x="358" y="3009"/>
                  </a:lnTo>
                  <a:lnTo>
                    <a:pt x="324" y="3001"/>
                  </a:lnTo>
                  <a:lnTo>
                    <a:pt x="293" y="2987"/>
                  </a:lnTo>
                  <a:lnTo>
                    <a:pt x="263" y="2969"/>
                  </a:lnTo>
                  <a:lnTo>
                    <a:pt x="238" y="2947"/>
                  </a:lnTo>
                  <a:lnTo>
                    <a:pt x="215" y="2921"/>
                  </a:lnTo>
                  <a:lnTo>
                    <a:pt x="197" y="2892"/>
                  </a:lnTo>
                  <a:lnTo>
                    <a:pt x="184" y="2860"/>
                  </a:lnTo>
                  <a:lnTo>
                    <a:pt x="175" y="2825"/>
                  </a:lnTo>
                  <a:lnTo>
                    <a:pt x="172" y="2790"/>
                  </a:lnTo>
                  <a:lnTo>
                    <a:pt x="172" y="2095"/>
                  </a:lnTo>
                  <a:lnTo>
                    <a:pt x="141" y="2089"/>
                  </a:lnTo>
                  <a:lnTo>
                    <a:pt x="112" y="2080"/>
                  </a:lnTo>
                  <a:lnTo>
                    <a:pt x="85" y="2066"/>
                  </a:lnTo>
                  <a:lnTo>
                    <a:pt x="61" y="2048"/>
                  </a:lnTo>
                  <a:lnTo>
                    <a:pt x="41" y="2025"/>
                  </a:lnTo>
                  <a:lnTo>
                    <a:pt x="23" y="2001"/>
                  </a:lnTo>
                  <a:lnTo>
                    <a:pt x="10" y="1973"/>
                  </a:lnTo>
                  <a:lnTo>
                    <a:pt x="3" y="1942"/>
                  </a:lnTo>
                  <a:lnTo>
                    <a:pt x="0" y="1911"/>
                  </a:lnTo>
                  <a:lnTo>
                    <a:pt x="0" y="1386"/>
                  </a:lnTo>
                  <a:lnTo>
                    <a:pt x="3" y="1352"/>
                  </a:lnTo>
                  <a:lnTo>
                    <a:pt x="11" y="1322"/>
                  </a:lnTo>
                  <a:lnTo>
                    <a:pt x="26" y="1292"/>
                  </a:lnTo>
                  <a:lnTo>
                    <a:pt x="44" y="1267"/>
                  </a:lnTo>
                  <a:lnTo>
                    <a:pt x="66" y="1244"/>
                  </a:lnTo>
                  <a:lnTo>
                    <a:pt x="92" y="1226"/>
                  </a:lnTo>
                  <a:lnTo>
                    <a:pt x="120" y="1213"/>
                  </a:lnTo>
                  <a:lnTo>
                    <a:pt x="152" y="1203"/>
                  </a:lnTo>
                  <a:lnTo>
                    <a:pt x="186" y="1201"/>
                  </a:lnTo>
                  <a:lnTo>
                    <a:pt x="250" y="1201"/>
                  </a:lnTo>
                  <a:lnTo>
                    <a:pt x="221" y="1167"/>
                  </a:lnTo>
                  <a:lnTo>
                    <a:pt x="198" y="1130"/>
                  </a:lnTo>
                  <a:lnTo>
                    <a:pt x="176" y="1090"/>
                  </a:lnTo>
                  <a:lnTo>
                    <a:pt x="160" y="1048"/>
                  </a:lnTo>
                  <a:lnTo>
                    <a:pt x="148" y="1005"/>
                  </a:lnTo>
                  <a:lnTo>
                    <a:pt x="141" y="960"/>
                  </a:lnTo>
                  <a:lnTo>
                    <a:pt x="139" y="913"/>
                  </a:lnTo>
                  <a:lnTo>
                    <a:pt x="141" y="863"/>
                  </a:lnTo>
                  <a:lnTo>
                    <a:pt x="150" y="814"/>
                  </a:lnTo>
                  <a:lnTo>
                    <a:pt x="163" y="768"/>
                  </a:lnTo>
                  <a:lnTo>
                    <a:pt x="183" y="723"/>
                  </a:lnTo>
                  <a:lnTo>
                    <a:pt x="205" y="682"/>
                  </a:lnTo>
                  <a:lnTo>
                    <a:pt x="233" y="643"/>
                  </a:lnTo>
                  <a:lnTo>
                    <a:pt x="264" y="608"/>
                  </a:lnTo>
                  <a:lnTo>
                    <a:pt x="300" y="577"/>
                  </a:lnTo>
                  <a:lnTo>
                    <a:pt x="338" y="549"/>
                  </a:lnTo>
                  <a:lnTo>
                    <a:pt x="379" y="526"/>
                  </a:lnTo>
                  <a:lnTo>
                    <a:pt x="423" y="507"/>
                  </a:lnTo>
                  <a:lnTo>
                    <a:pt x="470" y="493"/>
                  </a:lnTo>
                  <a:lnTo>
                    <a:pt x="518" y="485"/>
                  </a:lnTo>
                  <a:lnTo>
                    <a:pt x="569" y="482"/>
                  </a:lnTo>
                  <a:lnTo>
                    <a:pt x="619" y="485"/>
                  </a:lnTo>
                  <a:lnTo>
                    <a:pt x="667" y="493"/>
                  </a:lnTo>
                  <a:lnTo>
                    <a:pt x="714" y="507"/>
                  </a:lnTo>
                  <a:lnTo>
                    <a:pt x="758" y="526"/>
                  </a:lnTo>
                  <a:lnTo>
                    <a:pt x="800" y="549"/>
                  </a:lnTo>
                  <a:lnTo>
                    <a:pt x="837" y="577"/>
                  </a:lnTo>
                  <a:lnTo>
                    <a:pt x="873" y="608"/>
                  </a:lnTo>
                  <a:lnTo>
                    <a:pt x="905" y="643"/>
                  </a:lnTo>
                  <a:lnTo>
                    <a:pt x="932" y="682"/>
                  </a:lnTo>
                  <a:lnTo>
                    <a:pt x="955" y="723"/>
                  </a:lnTo>
                  <a:lnTo>
                    <a:pt x="974" y="768"/>
                  </a:lnTo>
                  <a:lnTo>
                    <a:pt x="987" y="814"/>
                  </a:lnTo>
                  <a:lnTo>
                    <a:pt x="996" y="863"/>
                  </a:lnTo>
                  <a:lnTo>
                    <a:pt x="999" y="913"/>
                  </a:lnTo>
                  <a:lnTo>
                    <a:pt x="997" y="960"/>
                  </a:lnTo>
                  <a:lnTo>
                    <a:pt x="988" y="1005"/>
                  </a:lnTo>
                  <a:lnTo>
                    <a:pt x="977" y="1048"/>
                  </a:lnTo>
                  <a:lnTo>
                    <a:pt x="960" y="1090"/>
                  </a:lnTo>
                  <a:lnTo>
                    <a:pt x="939" y="1130"/>
                  </a:lnTo>
                  <a:lnTo>
                    <a:pt x="915" y="1167"/>
                  </a:lnTo>
                  <a:lnTo>
                    <a:pt x="887" y="1201"/>
                  </a:lnTo>
                  <a:lnTo>
                    <a:pt x="950" y="1201"/>
                  </a:lnTo>
                  <a:lnTo>
                    <a:pt x="977" y="1203"/>
                  </a:lnTo>
                  <a:lnTo>
                    <a:pt x="1005" y="1210"/>
                  </a:lnTo>
                  <a:lnTo>
                    <a:pt x="1029" y="1220"/>
                  </a:lnTo>
                  <a:lnTo>
                    <a:pt x="1053" y="1233"/>
                  </a:lnTo>
                  <a:lnTo>
                    <a:pt x="1074" y="1249"/>
                  </a:lnTo>
                  <a:lnTo>
                    <a:pt x="1074" y="904"/>
                  </a:lnTo>
                  <a:lnTo>
                    <a:pt x="1077" y="871"/>
                  </a:lnTo>
                  <a:lnTo>
                    <a:pt x="1085" y="840"/>
                  </a:lnTo>
                  <a:lnTo>
                    <a:pt x="1099" y="810"/>
                  </a:lnTo>
                  <a:lnTo>
                    <a:pt x="1117" y="785"/>
                  </a:lnTo>
                  <a:lnTo>
                    <a:pt x="1139" y="763"/>
                  </a:lnTo>
                  <a:lnTo>
                    <a:pt x="1165" y="744"/>
                  </a:lnTo>
                  <a:lnTo>
                    <a:pt x="1194" y="731"/>
                  </a:lnTo>
                  <a:lnTo>
                    <a:pt x="1225" y="723"/>
                  </a:lnTo>
                  <a:lnTo>
                    <a:pt x="1259" y="720"/>
                  </a:lnTo>
                  <a:lnTo>
                    <a:pt x="1324" y="720"/>
                  </a:lnTo>
                  <a:lnTo>
                    <a:pt x="1295" y="685"/>
                  </a:lnTo>
                  <a:lnTo>
                    <a:pt x="1271" y="648"/>
                  </a:lnTo>
                  <a:lnTo>
                    <a:pt x="1251" y="608"/>
                  </a:lnTo>
                  <a:lnTo>
                    <a:pt x="1234" y="567"/>
                  </a:lnTo>
                  <a:lnTo>
                    <a:pt x="1222" y="523"/>
                  </a:lnTo>
                  <a:lnTo>
                    <a:pt x="1215" y="478"/>
                  </a:lnTo>
                  <a:lnTo>
                    <a:pt x="1212" y="431"/>
                  </a:lnTo>
                  <a:lnTo>
                    <a:pt x="1215" y="381"/>
                  </a:lnTo>
                  <a:lnTo>
                    <a:pt x="1223" y="332"/>
                  </a:lnTo>
                  <a:lnTo>
                    <a:pt x="1237" y="286"/>
                  </a:lnTo>
                  <a:lnTo>
                    <a:pt x="1256" y="242"/>
                  </a:lnTo>
                  <a:lnTo>
                    <a:pt x="1279" y="200"/>
                  </a:lnTo>
                  <a:lnTo>
                    <a:pt x="1307" y="161"/>
                  </a:lnTo>
                  <a:lnTo>
                    <a:pt x="1338" y="127"/>
                  </a:lnTo>
                  <a:lnTo>
                    <a:pt x="1373" y="95"/>
                  </a:lnTo>
                  <a:lnTo>
                    <a:pt x="1412" y="67"/>
                  </a:lnTo>
                  <a:lnTo>
                    <a:pt x="1454" y="44"/>
                  </a:lnTo>
                  <a:lnTo>
                    <a:pt x="1497" y="26"/>
                  </a:lnTo>
                  <a:lnTo>
                    <a:pt x="1543" y="11"/>
                  </a:lnTo>
                  <a:lnTo>
                    <a:pt x="1592" y="3"/>
                  </a:lnTo>
                  <a:lnTo>
                    <a:pt x="1642" y="0"/>
                  </a:ln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"/>
            </a:p>
          </p:txBody>
        </p:sp>
        <p:sp>
          <p:nvSpPr>
            <p:cNvPr id="76828" name="TextBox 105"/>
            <p:cNvSpPr txBox="1">
              <a:spLocks noChangeArrowheads="1"/>
            </p:cNvSpPr>
            <p:nvPr/>
          </p:nvSpPr>
          <p:spPr bwMode="auto">
            <a:xfrm>
              <a:off x="6537325" y="5046663"/>
              <a:ext cx="920750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Виконано робіт</a:t>
              </a:r>
            </a:p>
          </p:txBody>
        </p:sp>
        <p:sp>
          <p:nvSpPr>
            <p:cNvPr id="76829" name="TextBox 106"/>
            <p:cNvSpPr txBox="1">
              <a:spLocks noChangeArrowheads="1"/>
            </p:cNvSpPr>
            <p:nvPr/>
          </p:nvSpPr>
          <p:spPr bwMode="auto">
            <a:xfrm>
              <a:off x="7377112" y="5106567"/>
              <a:ext cx="984249" cy="309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3177,6</a:t>
              </a:r>
              <a:endParaRPr lang="uk-UA" altLang="uk-UA" sz="11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100" dirty="0" err="1">
                  <a:latin typeface="Calibri" panose="020F0502020204030204" pitchFamily="34" charset="0"/>
                </a:rPr>
                <a:t>тис.грн</a:t>
              </a:r>
              <a:endParaRPr lang="uk-UA" altLang="uk-UA" sz="1100" dirty="0">
                <a:latin typeface="Calibri" panose="020F0502020204030204" pitchFamily="34" charset="0"/>
              </a:endParaRPr>
            </a:p>
          </p:txBody>
        </p:sp>
        <p:cxnSp>
          <p:nvCxnSpPr>
            <p:cNvPr id="111" name="Straight Connector 8">
              <a:extLst/>
            </p:cNvPr>
            <p:cNvCxnSpPr/>
            <p:nvPr/>
          </p:nvCxnSpPr>
          <p:spPr>
            <a:xfrm>
              <a:off x="6635750" y="5884863"/>
              <a:ext cx="17653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831" name="Прямокутник 111"/>
            <p:cNvSpPr>
              <a:spLocks noChangeArrowheads="1"/>
            </p:cNvSpPr>
            <p:nvPr/>
          </p:nvSpPr>
          <p:spPr bwMode="auto">
            <a:xfrm>
              <a:off x="9115315" y="4990751"/>
              <a:ext cx="1373187" cy="220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0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28 </a:t>
              </a:r>
              <a:r>
                <a:rPr lang="uk-UA" altLang="uk-UA" sz="1200" dirty="0" err="1" smtClean="0"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ліжкомісць</a:t>
              </a:r>
              <a:endParaRPr lang="uk-UA" altLang="uk-UA" sz="1200" dirty="0"/>
            </a:p>
          </p:txBody>
        </p:sp>
      </p:grpSp>
      <p:sp>
        <p:nvSpPr>
          <p:cNvPr id="46" name="Google Shape;79;p1"/>
          <p:cNvSpPr txBox="1">
            <a:spLocks noChangeArrowheads="1"/>
          </p:cNvSpPr>
          <p:nvPr/>
        </p:nvSpPr>
        <p:spPr bwMode="auto">
          <a:xfrm>
            <a:off x="6900145" y="179924"/>
            <a:ext cx="2819400" cy="338138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smtClean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Національна програма </a:t>
            </a:r>
          </a:p>
        </p:txBody>
      </p:sp>
      <p:sp>
        <p:nvSpPr>
          <p:cNvPr id="47" name="Google Shape;79;p1"/>
          <p:cNvSpPr txBox="1">
            <a:spLocks noChangeArrowheads="1"/>
          </p:cNvSpPr>
          <p:nvPr/>
        </p:nvSpPr>
        <p:spPr bwMode="auto">
          <a:xfrm>
            <a:off x="9194734" y="179925"/>
            <a:ext cx="2390775" cy="338137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b="1" dirty="0" smtClean="0">
                <a:solidFill>
                  <a:srgbClr val="008D6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Велике будівництво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6995" y="4665588"/>
            <a:ext cx="3104498" cy="19296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569" y="4248151"/>
            <a:ext cx="2481769" cy="2347095"/>
          </a:xfrm>
          <a:prstGeom prst="rect">
            <a:avLst/>
          </a:prstGeom>
        </p:spPr>
      </p:pic>
      <p:grpSp>
        <p:nvGrpSpPr>
          <p:cNvPr id="76805" name="Группа 39"/>
          <p:cNvGrpSpPr>
            <a:grpSpLocks/>
          </p:cNvGrpSpPr>
          <p:nvPr/>
        </p:nvGrpSpPr>
        <p:grpSpPr bwMode="auto">
          <a:xfrm flipH="1">
            <a:off x="2922864" y="4202906"/>
            <a:ext cx="3251200" cy="512763"/>
            <a:chOff x="5432694" y="-1050877"/>
            <a:chExt cx="3251869" cy="512721"/>
          </a:xfrm>
        </p:grpSpPr>
        <p:sp>
          <p:nvSpPr>
            <p:cNvPr id="13" name="Прямоугольник 40"/>
            <p:cNvSpPr/>
            <p:nvPr/>
          </p:nvSpPr>
          <p:spPr>
            <a:xfrm>
              <a:off x="5677219" y="-1050877"/>
              <a:ext cx="3007344" cy="512721"/>
            </a:xfrm>
            <a:prstGeom prst="rect">
              <a:avLst/>
            </a:prstGeom>
            <a:solidFill>
              <a:srgbClr val="53BA9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14" name="Трапеция 41"/>
            <p:cNvSpPr/>
            <p:nvPr/>
          </p:nvSpPr>
          <p:spPr>
            <a:xfrm rot="16200000" flipH="1">
              <a:off x="5300183" y="-915192"/>
              <a:ext cx="509546" cy="244525"/>
            </a:xfrm>
            <a:prstGeom prst="trapezoid">
              <a:avLst>
                <a:gd name="adj" fmla="val 43160"/>
              </a:avLst>
            </a:prstGeom>
            <a:solidFill>
              <a:srgbClr val="53BA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</p:grpSp>
      <p:sp>
        <p:nvSpPr>
          <p:cNvPr id="76806" name="Прямоугольник 42"/>
          <p:cNvSpPr>
            <a:spLocks noChangeArrowheads="1"/>
          </p:cNvSpPr>
          <p:nvPr/>
        </p:nvSpPr>
        <p:spPr bwMode="auto">
          <a:xfrm>
            <a:off x="3173689" y="4274344"/>
            <a:ext cx="205299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FFFFFF"/>
                </a:solidFill>
              </a:rPr>
              <a:t>Станом на </a:t>
            </a:r>
            <a:r>
              <a:rPr lang="uk-UA" altLang="uk-UA" b="1" dirty="0" smtClean="0">
                <a:solidFill>
                  <a:srgbClr val="FFFFFF"/>
                </a:solidFill>
              </a:rPr>
              <a:t>01.01.2021</a:t>
            </a:r>
            <a:endParaRPr lang="ru-RU" altLang="uk-UA" b="1" dirty="0">
              <a:solidFill>
                <a:srgbClr val="FFFFFF"/>
              </a:solidFill>
            </a:endParaRPr>
          </a:p>
        </p:txBody>
      </p:sp>
      <p:grpSp>
        <p:nvGrpSpPr>
          <p:cNvPr id="52" name="Группа 30"/>
          <p:cNvGrpSpPr>
            <a:grpSpLocks/>
          </p:cNvGrpSpPr>
          <p:nvPr/>
        </p:nvGrpSpPr>
        <p:grpSpPr bwMode="auto">
          <a:xfrm>
            <a:off x="133350" y="1952625"/>
            <a:ext cx="1425575" cy="512763"/>
            <a:chOff x="5432694" y="-1050877"/>
            <a:chExt cx="1425726" cy="512721"/>
          </a:xfrm>
        </p:grpSpPr>
        <p:sp>
          <p:nvSpPr>
            <p:cNvPr id="53" name="Прямоугольник 31"/>
            <p:cNvSpPr/>
            <p:nvPr/>
          </p:nvSpPr>
          <p:spPr>
            <a:xfrm>
              <a:off x="5677195" y="-1050877"/>
              <a:ext cx="1181225" cy="512721"/>
            </a:xfrm>
            <a:prstGeom prst="rect">
              <a:avLst/>
            </a:prstGeom>
            <a:solidFill>
              <a:srgbClr val="227AA5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54" name="Трапеция 32"/>
            <p:cNvSpPr/>
            <p:nvPr/>
          </p:nvSpPr>
          <p:spPr>
            <a:xfrm rot="16200000" flipH="1">
              <a:off x="5300172" y="-915180"/>
              <a:ext cx="509546" cy="244501"/>
            </a:xfrm>
            <a:prstGeom prst="trapezoid">
              <a:avLst>
                <a:gd name="adj" fmla="val 43160"/>
              </a:avLst>
            </a:prstGeom>
            <a:solidFill>
              <a:srgbClr val="227A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</p:grpSp>
      <p:sp>
        <p:nvSpPr>
          <p:cNvPr id="55" name="Прямоугольник 38"/>
          <p:cNvSpPr>
            <a:spLocks noChangeArrowheads="1"/>
          </p:cNvSpPr>
          <p:nvPr/>
        </p:nvSpPr>
        <p:spPr bwMode="auto">
          <a:xfrm>
            <a:off x="661988" y="2024063"/>
            <a:ext cx="501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>
                <a:solidFill>
                  <a:srgbClr val="FFFFFF"/>
                </a:solidFill>
              </a:rPr>
              <a:t>ДО</a:t>
            </a:r>
            <a:endParaRPr lang="" altLang="uk-UA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26" y="4163360"/>
            <a:ext cx="2930257" cy="22952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995" y="4142624"/>
            <a:ext cx="2578425" cy="2315977"/>
          </a:xfrm>
          <a:prstGeom prst="rect">
            <a:avLst/>
          </a:prstGeom>
        </p:spPr>
      </p:pic>
      <p:sp>
        <p:nvSpPr>
          <p:cNvPr id="4" name="Google Shape;79;p1"/>
          <p:cNvSpPr txBox="1">
            <a:spLocks noChangeArrowheads="1"/>
          </p:cNvSpPr>
          <p:nvPr/>
        </p:nvSpPr>
        <p:spPr bwMode="auto">
          <a:xfrm>
            <a:off x="6900145" y="179924"/>
            <a:ext cx="2819400" cy="338138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smtClean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Національна програма </a:t>
            </a:r>
          </a:p>
        </p:txBody>
      </p:sp>
      <p:sp>
        <p:nvSpPr>
          <p:cNvPr id="5" name="Google Shape;79;p1"/>
          <p:cNvSpPr txBox="1">
            <a:spLocks noChangeArrowheads="1"/>
          </p:cNvSpPr>
          <p:nvPr/>
        </p:nvSpPr>
        <p:spPr bwMode="auto">
          <a:xfrm>
            <a:off x="9194734" y="179925"/>
            <a:ext cx="2390775" cy="338137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b="1" dirty="0" smtClean="0">
                <a:solidFill>
                  <a:srgbClr val="008D6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Велике будівництво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489509" y="952223"/>
            <a:ext cx="60420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/>
          <a:p>
            <a:pPr algn="r" eaLnBrk="1" fontAlgn="t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>
                <a:latin typeface="Calibri" panose="020F0502020204030204" pitchFamily="34" charset="0"/>
              </a:rPr>
              <a:t>Добудова головного корпусу клінічної лікарні швидкої медичної допомоги по вул. Київській, 68, м Вінниця - будівництво</a:t>
            </a:r>
          </a:p>
        </p:txBody>
      </p:sp>
      <p:grpSp>
        <p:nvGrpSpPr>
          <p:cNvPr id="45" name="Группа 44"/>
          <p:cNvGrpSpPr/>
          <p:nvPr/>
        </p:nvGrpSpPr>
        <p:grpSpPr>
          <a:xfrm>
            <a:off x="6681083" y="4484490"/>
            <a:ext cx="4904426" cy="2065731"/>
            <a:chOff x="6212837" y="4554144"/>
            <a:chExt cx="4904426" cy="2065731"/>
          </a:xfrm>
        </p:grpSpPr>
        <p:sp>
          <p:nvSpPr>
            <p:cNvPr id="8" name="TextBox 23"/>
            <p:cNvSpPr txBox="1">
              <a:spLocks noChangeArrowheads="1"/>
            </p:cNvSpPr>
            <p:nvPr/>
          </p:nvSpPr>
          <p:spPr bwMode="auto">
            <a:xfrm>
              <a:off x="6591300" y="4603750"/>
              <a:ext cx="9096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 dirty="0">
                  <a:solidFill>
                    <a:srgbClr val="5B9BD5"/>
                  </a:solidFill>
                  <a:latin typeface="Calibri" panose="020F0502020204030204" pitchFamily="34" charset="0"/>
                </a:rPr>
                <a:t>ВАРТІСТЬ</a:t>
              </a:r>
            </a:p>
          </p:txBody>
        </p:sp>
        <p:sp>
          <p:nvSpPr>
            <p:cNvPr id="9" name="TextBox 24"/>
            <p:cNvSpPr txBox="1">
              <a:spLocks noChangeArrowheads="1"/>
            </p:cNvSpPr>
            <p:nvPr/>
          </p:nvSpPr>
          <p:spPr bwMode="auto">
            <a:xfrm>
              <a:off x="6467475" y="5467350"/>
              <a:ext cx="1033463" cy="37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Залишкова вартість</a:t>
              </a:r>
            </a:p>
          </p:txBody>
        </p:sp>
        <p:sp>
          <p:nvSpPr>
            <p:cNvPr id="10" name="TextBox 25"/>
            <p:cNvSpPr txBox="1">
              <a:spLocks noChangeArrowheads="1"/>
            </p:cNvSpPr>
            <p:nvPr/>
          </p:nvSpPr>
          <p:spPr bwMode="auto">
            <a:xfrm>
              <a:off x="9107488" y="4603750"/>
              <a:ext cx="119856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>
                  <a:solidFill>
                    <a:srgbClr val="5B9BD5"/>
                  </a:solidFill>
                  <a:latin typeface="Calibri" panose="020F0502020204030204" pitchFamily="34" charset="0"/>
                </a:rPr>
                <a:t>ПОТУЖНІСТЬ</a:t>
              </a:r>
            </a:p>
          </p:txBody>
        </p:sp>
        <p:sp>
          <p:nvSpPr>
            <p:cNvPr id="11" name="TextBox 26"/>
            <p:cNvSpPr txBox="1">
              <a:spLocks noChangeArrowheads="1"/>
            </p:cNvSpPr>
            <p:nvPr/>
          </p:nvSpPr>
          <p:spPr bwMode="auto">
            <a:xfrm>
              <a:off x="9107488" y="5413578"/>
              <a:ext cx="2009775" cy="26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 dirty="0">
                  <a:solidFill>
                    <a:srgbClr val="5B9BD5"/>
                  </a:solidFill>
                  <a:latin typeface="Calibri" panose="020F0502020204030204" pitchFamily="34" charset="0"/>
                </a:rPr>
                <a:t>ПЕРІОД РЕАЛІЗАЦІЇ</a:t>
              </a:r>
            </a:p>
          </p:txBody>
        </p:sp>
        <p:sp>
          <p:nvSpPr>
            <p:cNvPr id="12" name="TextBox 27"/>
            <p:cNvSpPr txBox="1">
              <a:spLocks noChangeArrowheads="1"/>
            </p:cNvSpPr>
            <p:nvPr/>
          </p:nvSpPr>
          <p:spPr bwMode="auto">
            <a:xfrm>
              <a:off x="9107488" y="5672341"/>
              <a:ext cx="72072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Початок</a:t>
              </a:r>
            </a:p>
          </p:txBody>
        </p:sp>
        <p:sp>
          <p:nvSpPr>
            <p:cNvPr id="13" name="TextBox 28"/>
            <p:cNvSpPr txBox="1">
              <a:spLocks noChangeArrowheads="1"/>
            </p:cNvSpPr>
            <p:nvPr/>
          </p:nvSpPr>
          <p:spPr bwMode="auto">
            <a:xfrm>
              <a:off x="9107488" y="5913641"/>
              <a:ext cx="987425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Завершення</a:t>
              </a:r>
            </a:p>
          </p:txBody>
        </p:sp>
        <p:sp>
          <p:nvSpPr>
            <p:cNvPr id="14" name="TextBox 29"/>
            <p:cNvSpPr txBox="1">
              <a:spLocks noChangeArrowheads="1"/>
            </p:cNvSpPr>
            <p:nvPr/>
          </p:nvSpPr>
          <p:spPr bwMode="auto">
            <a:xfrm>
              <a:off x="6889750" y="5937250"/>
              <a:ext cx="61118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>
                  <a:solidFill>
                    <a:srgbClr val="A6A6A6"/>
                  </a:solidFill>
                  <a:latin typeface="Calibri" panose="020F0502020204030204" pitchFamily="34" charset="0"/>
                </a:rPr>
                <a:t>ДФРР</a:t>
              </a:r>
            </a:p>
          </p:txBody>
        </p:sp>
        <p:sp>
          <p:nvSpPr>
            <p:cNvPr id="15" name="TextBox 30"/>
            <p:cNvSpPr txBox="1">
              <a:spLocks noChangeArrowheads="1"/>
            </p:cNvSpPr>
            <p:nvPr/>
          </p:nvSpPr>
          <p:spPr bwMode="auto">
            <a:xfrm>
              <a:off x="6670675" y="6240463"/>
              <a:ext cx="830263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A6A6A6"/>
                  </a:solidFill>
                  <a:latin typeface="Calibri" panose="020F0502020204030204" pitchFamily="34" charset="0"/>
                </a:rPr>
                <a:t>Місцеві бюджети</a:t>
              </a:r>
            </a:p>
          </p:txBody>
        </p:sp>
        <p:sp>
          <p:nvSpPr>
            <p:cNvPr id="16" name="TextBox 31"/>
            <p:cNvSpPr txBox="1">
              <a:spLocks noChangeArrowheads="1"/>
            </p:cNvSpPr>
            <p:nvPr/>
          </p:nvSpPr>
          <p:spPr bwMode="auto">
            <a:xfrm>
              <a:off x="7377113" y="4618038"/>
              <a:ext cx="1061509" cy="37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800" dirty="0" smtClean="0">
                  <a:latin typeface="Calibri" panose="020F0502020204030204" pitchFamily="34" charset="0"/>
                </a:rPr>
                <a:t>270497,5</a:t>
              </a:r>
              <a:endParaRPr lang="uk-UA" altLang="uk-UA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err="1">
                  <a:latin typeface="Calibri" panose="020F0502020204030204" pitchFamily="34" charset="0"/>
                </a:rPr>
                <a:t>тис.грн</a:t>
              </a:r>
              <a:endParaRPr lang="uk-UA" altLang="uk-UA" dirty="0">
                <a:latin typeface="Calibri" panose="020F0502020204030204" pitchFamily="34" charset="0"/>
              </a:endParaRPr>
            </a:p>
          </p:txBody>
        </p:sp>
        <p:sp>
          <p:nvSpPr>
            <p:cNvPr id="17" name="TextBox 32"/>
            <p:cNvSpPr txBox="1">
              <a:spLocks noChangeArrowheads="1"/>
            </p:cNvSpPr>
            <p:nvPr/>
          </p:nvSpPr>
          <p:spPr bwMode="auto">
            <a:xfrm>
              <a:off x="7377113" y="5499100"/>
              <a:ext cx="777777" cy="37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67836,1</a:t>
              </a:r>
              <a:endParaRPr lang="uk-UA" altLang="uk-UA" sz="12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100" dirty="0" err="1">
                  <a:latin typeface="Calibri" panose="020F0502020204030204" pitchFamily="34" charset="0"/>
                </a:rPr>
                <a:t>тис.грн</a:t>
              </a:r>
              <a:endParaRPr lang="uk-UA" altLang="uk-UA" sz="1200" dirty="0">
                <a:latin typeface="Calibri" panose="020F0502020204030204" pitchFamily="34" charset="0"/>
              </a:endParaRPr>
            </a:p>
          </p:txBody>
        </p:sp>
        <p:sp>
          <p:nvSpPr>
            <p:cNvPr id="18" name="TextBox 33"/>
            <p:cNvSpPr txBox="1">
              <a:spLocks noChangeArrowheads="1"/>
            </p:cNvSpPr>
            <p:nvPr/>
          </p:nvSpPr>
          <p:spPr bwMode="auto">
            <a:xfrm>
              <a:off x="7377113" y="5981700"/>
              <a:ext cx="985837" cy="297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1000,0</a:t>
              </a:r>
              <a:endParaRPr lang="uk-UA" altLang="uk-UA" sz="11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100" dirty="0" err="1">
                  <a:latin typeface="Calibri" panose="020F0502020204030204" pitchFamily="34" charset="0"/>
                </a:rPr>
                <a:t>тис.грн</a:t>
              </a:r>
              <a:endParaRPr lang="uk-UA" altLang="uk-UA" sz="1100" dirty="0">
                <a:latin typeface="Calibri" panose="020F0502020204030204" pitchFamily="34" charset="0"/>
              </a:endParaRPr>
            </a:p>
          </p:txBody>
        </p:sp>
        <p:sp>
          <p:nvSpPr>
            <p:cNvPr id="19" name="TextBox 34"/>
            <p:cNvSpPr txBox="1">
              <a:spLocks noChangeArrowheads="1"/>
            </p:cNvSpPr>
            <p:nvPr/>
          </p:nvSpPr>
          <p:spPr bwMode="auto">
            <a:xfrm>
              <a:off x="7377113" y="6311900"/>
              <a:ext cx="944562" cy="296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66836,1</a:t>
              </a:r>
              <a:endParaRPr lang="uk-UA" altLang="uk-UA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8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100" dirty="0" err="1">
                  <a:latin typeface="Calibri" panose="020F0502020204030204" pitchFamily="34" charset="0"/>
                </a:rPr>
                <a:t>тис.грн</a:t>
              </a:r>
              <a:endParaRPr lang="uk-UA" altLang="uk-UA" sz="1100" dirty="0">
                <a:latin typeface="Calibri" panose="020F0502020204030204" pitchFamily="34" charset="0"/>
              </a:endParaRPr>
            </a:p>
          </p:txBody>
        </p:sp>
        <p:sp>
          <p:nvSpPr>
            <p:cNvPr id="20" name="TextBox 35"/>
            <p:cNvSpPr txBox="1">
              <a:spLocks noChangeArrowheads="1"/>
            </p:cNvSpPr>
            <p:nvPr/>
          </p:nvSpPr>
          <p:spPr bwMode="auto">
            <a:xfrm>
              <a:off x="9950450" y="5688216"/>
              <a:ext cx="684803" cy="233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2018 </a:t>
              </a:r>
              <a:r>
                <a:rPr lang="uk-UA" altLang="uk-UA" dirty="0">
                  <a:latin typeface="Calibri" panose="020F0502020204030204" pitchFamily="34" charset="0"/>
                </a:rPr>
                <a:t>р</a:t>
              </a:r>
              <a:endParaRPr lang="uk-UA" altLang="uk-UA" sz="1100" dirty="0">
                <a:latin typeface="Calibri" panose="020F0502020204030204" pitchFamily="34" charset="0"/>
              </a:endParaRPr>
            </a:p>
          </p:txBody>
        </p:sp>
        <p:sp>
          <p:nvSpPr>
            <p:cNvPr id="21" name="TextBox 36"/>
            <p:cNvSpPr txBox="1">
              <a:spLocks noChangeArrowheads="1"/>
            </p:cNvSpPr>
            <p:nvPr/>
          </p:nvSpPr>
          <p:spPr bwMode="auto">
            <a:xfrm>
              <a:off x="9950450" y="5929516"/>
              <a:ext cx="685800" cy="233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>
                  <a:solidFill>
                    <a:srgbClr val="C00000"/>
                  </a:solidFill>
                  <a:latin typeface="Calibri" panose="020F0502020204030204" pitchFamily="34" charset="0"/>
                </a:rPr>
                <a:t>2021 р</a:t>
              </a:r>
              <a:endParaRPr lang="uk-UA" altLang="uk-UA" sz="110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22" name="Straight Connector 8">
              <a:extLst/>
            </p:cNvPr>
            <p:cNvCxnSpPr/>
            <p:nvPr/>
          </p:nvCxnSpPr>
          <p:spPr>
            <a:xfrm>
              <a:off x="6635750" y="4986338"/>
              <a:ext cx="17653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8">
              <a:extLst/>
            </p:cNvPr>
            <p:cNvCxnSpPr/>
            <p:nvPr/>
          </p:nvCxnSpPr>
          <p:spPr>
            <a:xfrm>
              <a:off x="9150350" y="4940300"/>
              <a:ext cx="18367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8">
              <a:extLst/>
            </p:cNvPr>
            <p:cNvCxnSpPr/>
            <p:nvPr/>
          </p:nvCxnSpPr>
          <p:spPr>
            <a:xfrm>
              <a:off x="9150350" y="5654878"/>
              <a:ext cx="16652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199"/>
            <p:cNvGrpSpPr>
              <a:grpSpLocks noChangeAspect="1"/>
            </p:cNvGrpSpPr>
            <p:nvPr/>
          </p:nvGrpSpPr>
          <p:grpSpPr bwMode="auto">
            <a:xfrm>
              <a:off x="6212837" y="4554144"/>
              <a:ext cx="423481" cy="432539"/>
              <a:chOff x="-1048" y="230"/>
              <a:chExt cx="374" cy="382"/>
            </a:xfrm>
            <a:solidFill>
              <a:srgbClr val="5B9BD5"/>
            </a:solidFill>
          </p:grpSpPr>
          <p:sp>
            <p:nvSpPr>
              <p:cNvPr id="41" name="Freeform 201"/>
              <p:cNvSpPr>
                <a:spLocks noEditPoints="1"/>
              </p:cNvSpPr>
              <p:nvPr/>
            </p:nvSpPr>
            <p:spPr bwMode="auto">
              <a:xfrm>
                <a:off x="-1048" y="351"/>
                <a:ext cx="374" cy="261"/>
              </a:xfrm>
              <a:custGeom>
                <a:avLst/>
                <a:gdLst>
                  <a:gd name="T0" fmla="*/ 3088 w 3362"/>
                  <a:gd name="T1" fmla="*/ 2101 h 2350"/>
                  <a:gd name="T2" fmla="*/ 2703 w 3362"/>
                  <a:gd name="T3" fmla="*/ 2119 h 2350"/>
                  <a:gd name="T4" fmla="*/ 2492 w 3362"/>
                  <a:gd name="T5" fmla="*/ 2216 h 2350"/>
                  <a:gd name="T6" fmla="*/ 3143 w 3362"/>
                  <a:gd name="T7" fmla="*/ 2203 h 2350"/>
                  <a:gd name="T8" fmla="*/ 3199 w 3362"/>
                  <a:gd name="T9" fmla="*/ 1850 h 2350"/>
                  <a:gd name="T10" fmla="*/ 2928 w 3362"/>
                  <a:gd name="T11" fmla="*/ 1887 h 2350"/>
                  <a:gd name="T12" fmla="*/ 2551 w 3362"/>
                  <a:gd name="T13" fmla="*/ 1885 h 2350"/>
                  <a:gd name="T14" fmla="*/ 2673 w 3362"/>
                  <a:gd name="T15" fmla="*/ 2003 h 2350"/>
                  <a:gd name="T16" fmla="*/ 3031 w 3362"/>
                  <a:gd name="T17" fmla="*/ 1991 h 2350"/>
                  <a:gd name="T18" fmla="*/ 3196 w 3362"/>
                  <a:gd name="T19" fmla="*/ 1960 h 2350"/>
                  <a:gd name="T20" fmla="*/ 3238 w 3362"/>
                  <a:gd name="T21" fmla="*/ 1607 h 2350"/>
                  <a:gd name="T22" fmla="*/ 3026 w 3362"/>
                  <a:gd name="T23" fmla="*/ 1651 h 2350"/>
                  <a:gd name="T24" fmla="*/ 2563 w 3362"/>
                  <a:gd name="T25" fmla="*/ 1653 h 2350"/>
                  <a:gd name="T26" fmla="*/ 2709 w 3362"/>
                  <a:gd name="T27" fmla="*/ 1775 h 2350"/>
                  <a:gd name="T28" fmla="*/ 3031 w 3362"/>
                  <a:gd name="T29" fmla="*/ 1763 h 2350"/>
                  <a:gd name="T30" fmla="*/ 3176 w 3362"/>
                  <a:gd name="T31" fmla="*/ 1737 h 2350"/>
                  <a:gd name="T32" fmla="*/ 2072 w 3362"/>
                  <a:gd name="T33" fmla="*/ 1548 h 2350"/>
                  <a:gd name="T34" fmla="*/ 1919 w 3362"/>
                  <a:gd name="T35" fmla="*/ 1591 h 2350"/>
                  <a:gd name="T36" fmla="*/ 1757 w 3362"/>
                  <a:gd name="T37" fmla="*/ 1785 h 2350"/>
                  <a:gd name="T38" fmla="*/ 1747 w 3362"/>
                  <a:gd name="T39" fmla="*/ 1955 h 2350"/>
                  <a:gd name="T40" fmla="*/ 1954 w 3362"/>
                  <a:gd name="T41" fmla="*/ 2208 h 2350"/>
                  <a:gd name="T42" fmla="*/ 2388 w 3362"/>
                  <a:gd name="T43" fmla="*/ 2065 h 2350"/>
                  <a:gd name="T44" fmla="*/ 2309 w 3362"/>
                  <a:gd name="T45" fmla="*/ 1626 h 2350"/>
                  <a:gd name="T46" fmla="*/ 2078 w 3362"/>
                  <a:gd name="T47" fmla="*/ 1548 h 2350"/>
                  <a:gd name="T48" fmla="*/ 3088 w 3362"/>
                  <a:gd name="T49" fmla="*/ 1414 h 2350"/>
                  <a:gd name="T50" fmla="*/ 2623 w 3362"/>
                  <a:gd name="T51" fmla="*/ 1428 h 2350"/>
                  <a:gd name="T52" fmla="*/ 2517 w 3362"/>
                  <a:gd name="T53" fmla="*/ 1531 h 2350"/>
                  <a:gd name="T54" fmla="*/ 2960 w 3362"/>
                  <a:gd name="T55" fmla="*/ 1540 h 2350"/>
                  <a:gd name="T56" fmla="*/ 3153 w 3362"/>
                  <a:gd name="T57" fmla="*/ 1513 h 2350"/>
                  <a:gd name="T58" fmla="*/ 3246 w 3362"/>
                  <a:gd name="T59" fmla="*/ 1482 h 2350"/>
                  <a:gd name="T60" fmla="*/ 3143 w 3362"/>
                  <a:gd name="T61" fmla="*/ 1174 h 2350"/>
                  <a:gd name="T62" fmla="*/ 2829 w 3362"/>
                  <a:gd name="T63" fmla="*/ 1203 h 2350"/>
                  <a:gd name="T64" fmla="*/ 2357 w 3362"/>
                  <a:gd name="T65" fmla="*/ 1269 h 2350"/>
                  <a:gd name="T66" fmla="*/ 2875 w 3362"/>
                  <a:gd name="T67" fmla="*/ 1316 h 2350"/>
                  <a:gd name="T68" fmla="*/ 3096 w 3362"/>
                  <a:gd name="T69" fmla="*/ 1295 h 2350"/>
                  <a:gd name="T70" fmla="*/ 3213 w 3362"/>
                  <a:gd name="T71" fmla="*/ 1268 h 2350"/>
                  <a:gd name="T72" fmla="*/ 2514 w 3362"/>
                  <a:gd name="T73" fmla="*/ 952 h 2350"/>
                  <a:gd name="T74" fmla="*/ 2377 w 3362"/>
                  <a:gd name="T75" fmla="*/ 1046 h 2350"/>
                  <a:gd name="T76" fmla="*/ 2550 w 3362"/>
                  <a:gd name="T77" fmla="*/ 1077 h 2350"/>
                  <a:gd name="T78" fmla="*/ 2783 w 3362"/>
                  <a:gd name="T79" fmla="*/ 1088 h 2350"/>
                  <a:gd name="T80" fmla="*/ 3015 w 3362"/>
                  <a:gd name="T81" fmla="*/ 1077 h 2350"/>
                  <a:gd name="T82" fmla="*/ 3203 w 3362"/>
                  <a:gd name="T83" fmla="*/ 1041 h 2350"/>
                  <a:gd name="T84" fmla="*/ 3052 w 3362"/>
                  <a:gd name="T85" fmla="*/ 952 h 2350"/>
                  <a:gd name="T86" fmla="*/ 936 w 3362"/>
                  <a:gd name="T87" fmla="*/ 480 h 2350"/>
                  <a:gd name="T88" fmla="*/ 457 w 3362"/>
                  <a:gd name="T89" fmla="*/ 1020 h 2350"/>
                  <a:gd name="T90" fmla="*/ 501 w 3362"/>
                  <a:gd name="T91" fmla="*/ 1306 h 2350"/>
                  <a:gd name="T92" fmla="*/ 697 w 3362"/>
                  <a:gd name="T93" fmla="*/ 837 h 2350"/>
                  <a:gd name="T94" fmla="*/ 1219 w 3362"/>
                  <a:gd name="T95" fmla="*/ 516 h 2350"/>
                  <a:gd name="T96" fmla="*/ 1157 w 3362"/>
                  <a:gd name="T97" fmla="*/ 0 h 2350"/>
                  <a:gd name="T98" fmla="*/ 2387 w 3362"/>
                  <a:gd name="T99" fmla="*/ 444 h 2350"/>
                  <a:gd name="T100" fmla="*/ 2954 w 3362"/>
                  <a:gd name="T101" fmla="*/ 815 h 2350"/>
                  <a:gd name="T102" fmla="*/ 3358 w 3362"/>
                  <a:gd name="T103" fmla="*/ 1014 h 2350"/>
                  <a:gd name="T104" fmla="*/ 3303 w 3362"/>
                  <a:gd name="T105" fmla="*/ 2265 h 2350"/>
                  <a:gd name="T106" fmla="*/ 2856 w 3362"/>
                  <a:gd name="T107" fmla="*/ 2349 h 2350"/>
                  <a:gd name="T108" fmla="*/ 2228 w 3362"/>
                  <a:gd name="T109" fmla="*/ 2327 h 2350"/>
                  <a:gd name="T110" fmla="*/ 1739 w 3362"/>
                  <a:gd name="T111" fmla="*/ 2192 h 2350"/>
                  <a:gd name="T112" fmla="*/ 192 w 3362"/>
                  <a:gd name="T113" fmla="*/ 1908 h 2350"/>
                  <a:gd name="T114" fmla="*/ 14 w 3362"/>
                  <a:gd name="T115" fmla="*/ 1115 h 2350"/>
                  <a:gd name="T116" fmla="*/ 440 w 3362"/>
                  <a:gd name="T117" fmla="*/ 400 h 2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2" h="2350">
                    <a:moveTo>
                      <a:pt x="3246" y="2064"/>
                    </a:moveTo>
                    <a:lnTo>
                      <a:pt x="3244" y="2064"/>
                    </a:lnTo>
                    <a:lnTo>
                      <a:pt x="3238" y="2066"/>
                    </a:lnTo>
                    <a:lnTo>
                      <a:pt x="3232" y="2068"/>
                    </a:lnTo>
                    <a:lnTo>
                      <a:pt x="3206" y="2076"/>
                    </a:lnTo>
                    <a:lnTo>
                      <a:pt x="3199" y="2079"/>
                    </a:lnTo>
                    <a:lnTo>
                      <a:pt x="3190" y="2081"/>
                    </a:lnTo>
                    <a:lnTo>
                      <a:pt x="3162" y="2088"/>
                    </a:lnTo>
                    <a:lnTo>
                      <a:pt x="3143" y="2091"/>
                    </a:lnTo>
                    <a:lnTo>
                      <a:pt x="3112" y="2098"/>
                    </a:lnTo>
                    <a:lnTo>
                      <a:pt x="3088" y="2101"/>
                    </a:lnTo>
                    <a:lnTo>
                      <a:pt x="3052" y="2106"/>
                    </a:lnTo>
                    <a:lnTo>
                      <a:pt x="3026" y="2109"/>
                    </a:lnTo>
                    <a:lnTo>
                      <a:pt x="3004" y="2111"/>
                    </a:lnTo>
                    <a:lnTo>
                      <a:pt x="2983" y="2113"/>
                    </a:lnTo>
                    <a:lnTo>
                      <a:pt x="2954" y="2115"/>
                    </a:lnTo>
                    <a:lnTo>
                      <a:pt x="2928" y="2117"/>
                    </a:lnTo>
                    <a:lnTo>
                      <a:pt x="2900" y="2118"/>
                    </a:lnTo>
                    <a:lnTo>
                      <a:pt x="2873" y="2119"/>
                    </a:lnTo>
                    <a:lnTo>
                      <a:pt x="2829" y="2120"/>
                    </a:lnTo>
                    <a:lnTo>
                      <a:pt x="2783" y="2120"/>
                    </a:lnTo>
                    <a:lnTo>
                      <a:pt x="2703" y="2119"/>
                    </a:lnTo>
                    <a:lnTo>
                      <a:pt x="2679" y="2118"/>
                    </a:lnTo>
                    <a:lnTo>
                      <a:pt x="2626" y="2115"/>
                    </a:lnTo>
                    <a:lnTo>
                      <a:pt x="2599" y="2113"/>
                    </a:lnTo>
                    <a:lnTo>
                      <a:pt x="2552" y="2109"/>
                    </a:lnTo>
                    <a:lnTo>
                      <a:pt x="2526" y="2106"/>
                    </a:lnTo>
                    <a:lnTo>
                      <a:pt x="2517" y="2105"/>
                    </a:lnTo>
                    <a:lnTo>
                      <a:pt x="2510" y="2104"/>
                    </a:lnTo>
                    <a:lnTo>
                      <a:pt x="2491" y="2140"/>
                    </a:lnTo>
                    <a:lnTo>
                      <a:pt x="2469" y="2175"/>
                    </a:lnTo>
                    <a:lnTo>
                      <a:pt x="2443" y="2207"/>
                    </a:lnTo>
                    <a:lnTo>
                      <a:pt x="2492" y="2216"/>
                    </a:lnTo>
                    <a:lnTo>
                      <a:pt x="2543" y="2222"/>
                    </a:lnTo>
                    <a:lnTo>
                      <a:pt x="2599" y="2227"/>
                    </a:lnTo>
                    <a:lnTo>
                      <a:pt x="2658" y="2232"/>
                    </a:lnTo>
                    <a:lnTo>
                      <a:pt x="2719" y="2234"/>
                    </a:lnTo>
                    <a:lnTo>
                      <a:pt x="2783" y="2235"/>
                    </a:lnTo>
                    <a:lnTo>
                      <a:pt x="2859" y="2234"/>
                    </a:lnTo>
                    <a:lnTo>
                      <a:pt x="2929" y="2231"/>
                    </a:lnTo>
                    <a:lnTo>
                      <a:pt x="2992" y="2225"/>
                    </a:lnTo>
                    <a:lnTo>
                      <a:pt x="3049" y="2219"/>
                    </a:lnTo>
                    <a:lnTo>
                      <a:pt x="3099" y="2211"/>
                    </a:lnTo>
                    <a:lnTo>
                      <a:pt x="3143" y="2203"/>
                    </a:lnTo>
                    <a:lnTo>
                      <a:pt x="3179" y="2194"/>
                    </a:lnTo>
                    <a:lnTo>
                      <a:pt x="3209" y="2186"/>
                    </a:lnTo>
                    <a:lnTo>
                      <a:pt x="3231" y="2177"/>
                    </a:lnTo>
                    <a:lnTo>
                      <a:pt x="3246" y="2170"/>
                    </a:lnTo>
                    <a:lnTo>
                      <a:pt x="3246" y="2064"/>
                    </a:lnTo>
                    <a:close/>
                    <a:moveTo>
                      <a:pt x="3246" y="1834"/>
                    </a:moveTo>
                    <a:lnTo>
                      <a:pt x="3244" y="1835"/>
                    </a:lnTo>
                    <a:lnTo>
                      <a:pt x="3238" y="1837"/>
                    </a:lnTo>
                    <a:lnTo>
                      <a:pt x="3232" y="1839"/>
                    </a:lnTo>
                    <a:lnTo>
                      <a:pt x="3206" y="1847"/>
                    </a:lnTo>
                    <a:lnTo>
                      <a:pt x="3199" y="1850"/>
                    </a:lnTo>
                    <a:lnTo>
                      <a:pt x="3190" y="1852"/>
                    </a:lnTo>
                    <a:lnTo>
                      <a:pt x="3162" y="1858"/>
                    </a:lnTo>
                    <a:lnTo>
                      <a:pt x="3143" y="1863"/>
                    </a:lnTo>
                    <a:lnTo>
                      <a:pt x="3112" y="1868"/>
                    </a:lnTo>
                    <a:lnTo>
                      <a:pt x="3088" y="1872"/>
                    </a:lnTo>
                    <a:lnTo>
                      <a:pt x="3052" y="1876"/>
                    </a:lnTo>
                    <a:lnTo>
                      <a:pt x="3026" y="1880"/>
                    </a:lnTo>
                    <a:lnTo>
                      <a:pt x="3004" y="1882"/>
                    </a:lnTo>
                    <a:lnTo>
                      <a:pt x="2983" y="1884"/>
                    </a:lnTo>
                    <a:lnTo>
                      <a:pt x="2954" y="1886"/>
                    </a:lnTo>
                    <a:lnTo>
                      <a:pt x="2928" y="1887"/>
                    </a:lnTo>
                    <a:lnTo>
                      <a:pt x="2900" y="1888"/>
                    </a:lnTo>
                    <a:lnTo>
                      <a:pt x="2873" y="1889"/>
                    </a:lnTo>
                    <a:lnTo>
                      <a:pt x="2829" y="1890"/>
                    </a:lnTo>
                    <a:lnTo>
                      <a:pt x="2783" y="1891"/>
                    </a:lnTo>
                    <a:lnTo>
                      <a:pt x="2752" y="1890"/>
                    </a:lnTo>
                    <a:lnTo>
                      <a:pt x="2725" y="1890"/>
                    </a:lnTo>
                    <a:lnTo>
                      <a:pt x="2700" y="1888"/>
                    </a:lnTo>
                    <a:lnTo>
                      <a:pt x="2649" y="1887"/>
                    </a:lnTo>
                    <a:lnTo>
                      <a:pt x="2599" y="1884"/>
                    </a:lnTo>
                    <a:lnTo>
                      <a:pt x="2551" y="1880"/>
                    </a:lnTo>
                    <a:lnTo>
                      <a:pt x="2551" y="1885"/>
                    </a:lnTo>
                    <a:lnTo>
                      <a:pt x="2552" y="1891"/>
                    </a:lnTo>
                    <a:lnTo>
                      <a:pt x="2551" y="1896"/>
                    </a:lnTo>
                    <a:lnTo>
                      <a:pt x="2551" y="1901"/>
                    </a:lnTo>
                    <a:lnTo>
                      <a:pt x="2551" y="1907"/>
                    </a:lnTo>
                    <a:lnTo>
                      <a:pt x="2552" y="1914"/>
                    </a:lnTo>
                    <a:lnTo>
                      <a:pt x="2550" y="1953"/>
                    </a:lnTo>
                    <a:lnTo>
                      <a:pt x="2544" y="1992"/>
                    </a:lnTo>
                    <a:lnTo>
                      <a:pt x="2547" y="1993"/>
                    </a:lnTo>
                    <a:lnTo>
                      <a:pt x="2597" y="1998"/>
                    </a:lnTo>
                    <a:lnTo>
                      <a:pt x="2649" y="2001"/>
                    </a:lnTo>
                    <a:lnTo>
                      <a:pt x="2673" y="2003"/>
                    </a:lnTo>
                    <a:lnTo>
                      <a:pt x="2727" y="2004"/>
                    </a:lnTo>
                    <a:lnTo>
                      <a:pt x="2783" y="2005"/>
                    </a:lnTo>
                    <a:lnTo>
                      <a:pt x="2829" y="2005"/>
                    </a:lnTo>
                    <a:lnTo>
                      <a:pt x="2872" y="2004"/>
                    </a:lnTo>
                    <a:lnTo>
                      <a:pt x="2879" y="2003"/>
                    </a:lnTo>
                    <a:lnTo>
                      <a:pt x="2918" y="2002"/>
                    </a:lnTo>
                    <a:lnTo>
                      <a:pt x="2956" y="1999"/>
                    </a:lnTo>
                    <a:lnTo>
                      <a:pt x="2960" y="1999"/>
                    </a:lnTo>
                    <a:lnTo>
                      <a:pt x="2965" y="1999"/>
                    </a:lnTo>
                    <a:lnTo>
                      <a:pt x="2999" y="1996"/>
                    </a:lnTo>
                    <a:lnTo>
                      <a:pt x="3031" y="1991"/>
                    </a:lnTo>
                    <a:lnTo>
                      <a:pt x="3039" y="1991"/>
                    </a:lnTo>
                    <a:lnTo>
                      <a:pt x="3068" y="1987"/>
                    </a:lnTo>
                    <a:lnTo>
                      <a:pt x="3096" y="1983"/>
                    </a:lnTo>
                    <a:lnTo>
                      <a:pt x="3103" y="1982"/>
                    </a:lnTo>
                    <a:lnTo>
                      <a:pt x="3128" y="1976"/>
                    </a:lnTo>
                    <a:lnTo>
                      <a:pt x="3149" y="1972"/>
                    </a:lnTo>
                    <a:lnTo>
                      <a:pt x="3153" y="1971"/>
                    </a:lnTo>
                    <a:lnTo>
                      <a:pt x="3156" y="1971"/>
                    </a:lnTo>
                    <a:lnTo>
                      <a:pt x="3176" y="1966"/>
                    </a:lnTo>
                    <a:lnTo>
                      <a:pt x="3193" y="1962"/>
                    </a:lnTo>
                    <a:lnTo>
                      <a:pt x="3196" y="1960"/>
                    </a:lnTo>
                    <a:lnTo>
                      <a:pt x="3197" y="1960"/>
                    </a:lnTo>
                    <a:lnTo>
                      <a:pt x="3213" y="1955"/>
                    </a:lnTo>
                    <a:lnTo>
                      <a:pt x="3226" y="1950"/>
                    </a:lnTo>
                    <a:lnTo>
                      <a:pt x="3227" y="1950"/>
                    </a:lnTo>
                    <a:lnTo>
                      <a:pt x="3227" y="1950"/>
                    </a:lnTo>
                    <a:lnTo>
                      <a:pt x="3238" y="1944"/>
                    </a:lnTo>
                    <a:lnTo>
                      <a:pt x="3246" y="1940"/>
                    </a:lnTo>
                    <a:lnTo>
                      <a:pt x="3246" y="1834"/>
                    </a:lnTo>
                    <a:close/>
                    <a:moveTo>
                      <a:pt x="3246" y="1605"/>
                    </a:moveTo>
                    <a:lnTo>
                      <a:pt x="3244" y="1606"/>
                    </a:lnTo>
                    <a:lnTo>
                      <a:pt x="3238" y="1607"/>
                    </a:lnTo>
                    <a:lnTo>
                      <a:pt x="3232" y="1609"/>
                    </a:lnTo>
                    <a:lnTo>
                      <a:pt x="3206" y="1618"/>
                    </a:lnTo>
                    <a:lnTo>
                      <a:pt x="3199" y="1620"/>
                    </a:lnTo>
                    <a:lnTo>
                      <a:pt x="3190" y="1622"/>
                    </a:lnTo>
                    <a:lnTo>
                      <a:pt x="3177" y="1625"/>
                    </a:lnTo>
                    <a:lnTo>
                      <a:pt x="3162" y="1629"/>
                    </a:lnTo>
                    <a:lnTo>
                      <a:pt x="3143" y="1633"/>
                    </a:lnTo>
                    <a:lnTo>
                      <a:pt x="3112" y="1639"/>
                    </a:lnTo>
                    <a:lnTo>
                      <a:pt x="3088" y="1642"/>
                    </a:lnTo>
                    <a:lnTo>
                      <a:pt x="3052" y="1648"/>
                    </a:lnTo>
                    <a:lnTo>
                      <a:pt x="3026" y="1651"/>
                    </a:lnTo>
                    <a:lnTo>
                      <a:pt x="2983" y="1654"/>
                    </a:lnTo>
                    <a:lnTo>
                      <a:pt x="2954" y="1656"/>
                    </a:lnTo>
                    <a:lnTo>
                      <a:pt x="2928" y="1658"/>
                    </a:lnTo>
                    <a:lnTo>
                      <a:pt x="2900" y="1659"/>
                    </a:lnTo>
                    <a:lnTo>
                      <a:pt x="2873" y="1661"/>
                    </a:lnTo>
                    <a:lnTo>
                      <a:pt x="2829" y="1662"/>
                    </a:lnTo>
                    <a:lnTo>
                      <a:pt x="2783" y="1662"/>
                    </a:lnTo>
                    <a:lnTo>
                      <a:pt x="2722" y="1661"/>
                    </a:lnTo>
                    <a:lnTo>
                      <a:pt x="2664" y="1659"/>
                    </a:lnTo>
                    <a:lnTo>
                      <a:pt x="2611" y="1656"/>
                    </a:lnTo>
                    <a:lnTo>
                      <a:pt x="2563" y="1653"/>
                    </a:lnTo>
                    <a:lnTo>
                      <a:pt x="2517" y="1648"/>
                    </a:lnTo>
                    <a:lnTo>
                      <a:pt x="2477" y="1642"/>
                    </a:lnTo>
                    <a:lnTo>
                      <a:pt x="2499" y="1680"/>
                    </a:lnTo>
                    <a:lnTo>
                      <a:pt x="2517" y="1720"/>
                    </a:lnTo>
                    <a:lnTo>
                      <a:pt x="2532" y="1762"/>
                    </a:lnTo>
                    <a:lnTo>
                      <a:pt x="2543" y="1764"/>
                    </a:lnTo>
                    <a:lnTo>
                      <a:pt x="2569" y="1766"/>
                    </a:lnTo>
                    <a:lnTo>
                      <a:pt x="2612" y="1770"/>
                    </a:lnTo>
                    <a:lnTo>
                      <a:pt x="2638" y="1772"/>
                    </a:lnTo>
                    <a:lnTo>
                      <a:pt x="2686" y="1774"/>
                    </a:lnTo>
                    <a:lnTo>
                      <a:pt x="2709" y="1775"/>
                    </a:lnTo>
                    <a:lnTo>
                      <a:pt x="2783" y="1776"/>
                    </a:lnTo>
                    <a:lnTo>
                      <a:pt x="2829" y="1775"/>
                    </a:lnTo>
                    <a:lnTo>
                      <a:pt x="2872" y="1774"/>
                    </a:lnTo>
                    <a:lnTo>
                      <a:pt x="2875" y="1774"/>
                    </a:lnTo>
                    <a:lnTo>
                      <a:pt x="2879" y="1774"/>
                    </a:lnTo>
                    <a:lnTo>
                      <a:pt x="2918" y="1772"/>
                    </a:lnTo>
                    <a:lnTo>
                      <a:pt x="2956" y="1770"/>
                    </a:lnTo>
                    <a:lnTo>
                      <a:pt x="2960" y="1769"/>
                    </a:lnTo>
                    <a:lnTo>
                      <a:pt x="2965" y="1769"/>
                    </a:lnTo>
                    <a:lnTo>
                      <a:pt x="2999" y="1766"/>
                    </a:lnTo>
                    <a:lnTo>
                      <a:pt x="3031" y="1763"/>
                    </a:lnTo>
                    <a:lnTo>
                      <a:pt x="3034" y="1762"/>
                    </a:lnTo>
                    <a:lnTo>
                      <a:pt x="3039" y="1762"/>
                    </a:lnTo>
                    <a:lnTo>
                      <a:pt x="3068" y="1757"/>
                    </a:lnTo>
                    <a:lnTo>
                      <a:pt x="3096" y="1753"/>
                    </a:lnTo>
                    <a:lnTo>
                      <a:pt x="3099" y="1753"/>
                    </a:lnTo>
                    <a:lnTo>
                      <a:pt x="3103" y="1752"/>
                    </a:lnTo>
                    <a:lnTo>
                      <a:pt x="3128" y="1748"/>
                    </a:lnTo>
                    <a:lnTo>
                      <a:pt x="3149" y="1742"/>
                    </a:lnTo>
                    <a:lnTo>
                      <a:pt x="3153" y="1742"/>
                    </a:lnTo>
                    <a:lnTo>
                      <a:pt x="3156" y="1741"/>
                    </a:lnTo>
                    <a:lnTo>
                      <a:pt x="3176" y="1737"/>
                    </a:lnTo>
                    <a:lnTo>
                      <a:pt x="3193" y="1732"/>
                    </a:lnTo>
                    <a:lnTo>
                      <a:pt x="3196" y="1732"/>
                    </a:lnTo>
                    <a:lnTo>
                      <a:pt x="3197" y="1731"/>
                    </a:lnTo>
                    <a:lnTo>
                      <a:pt x="3213" y="1725"/>
                    </a:lnTo>
                    <a:lnTo>
                      <a:pt x="3226" y="1721"/>
                    </a:lnTo>
                    <a:lnTo>
                      <a:pt x="3227" y="1720"/>
                    </a:lnTo>
                    <a:lnTo>
                      <a:pt x="3238" y="1716"/>
                    </a:lnTo>
                    <a:lnTo>
                      <a:pt x="3246" y="1710"/>
                    </a:lnTo>
                    <a:lnTo>
                      <a:pt x="3246" y="1605"/>
                    </a:lnTo>
                    <a:close/>
                    <a:moveTo>
                      <a:pt x="2078" y="1548"/>
                    </a:moveTo>
                    <a:lnTo>
                      <a:pt x="2072" y="1548"/>
                    </a:lnTo>
                    <a:lnTo>
                      <a:pt x="2067" y="1548"/>
                    </a:lnTo>
                    <a:lnTo>
                      <a:pt x="2042" y="1550"/>
                    </a:lnTo>
                    <a:lnTo>
                      <a:pt x="2016" y="1554"/>
                    </a:lnTo>
                    <a:lnTo>
                      <a:pt x="2014" y="1555"/>
                    </a:lnTo>
                    <a:lnTo>
                      <a:pt x="2012" y="1555"/>
                    </a:lnTo>
                    <a:lnTo>
                      <a:pt x="1992" y="1561"/>
                    </a:lnTo>
                    <a:lnTo>
                      <a:pt x="1972" y="1567"/>
                    </a:lnTo>
                    <a:lnTo>
                      <a:pt x="1966" y="1569"/>
                    </a:lnTo>
                    <a:lnTo>
                      <a:pt x="1962" y="1571"/>
                    </a:lnTo>
                    <a:lnTo>
                      <a:pt x="1939" y="1581"/>
                    </a:lnTo>
                    <a:lnTo>
                      <a:pt x="1919" y="1591"/>
                    </a:lnTo>
                    <a:lnTo>
                      <a:pt x="1919" y="1591"/>
                    </a:lnTo>
                    <a:lnTo>
                      <a:pt x="1883" y="1614"/>
                    </a:lnTo>
                    <a:lnTo>
                      <a:pt x="1852" y="1639"/>
                    </a:lnTo>
                    <a:lnTo>
                      <a:pt x="1823" y="1669"/>
                    </a:lnTo>
                    <a:lnTo>
                      <a:pt x="1798" y="1702"/>
                    </a:lnTo>
                    <a:lnTo>
                      <a:pt x="1778" y="1737"/>
                    </a:lnTo>
                    <a:lnTo>
                      <a:pt x="1777" y="1739"/>
                    </a:lnTo>
                    <a:lnTo>
                      <a:pt x="1776" y="1741"/>
                    </a:lnTo>
                    <a:lnTo>
                      <a:pt x="1766" y="1762"/>
                    </a:lnTo>
                    <a:lnTo>
                      <a:pt x="1759" y="1783"/>
                    </a:lnTo>
                    <a:lnTo>
                      <a:pt x="1757" y="1785"/>
                    </a:lnTo>
                    <a:lnTo>
                      <a:pt x="1756" y="1787"/>
                    </a:lnTo>
                    <a:lnTo>
                      <a:pt x="1751" y="1809"/>
                    </a:lnTo>
                    <a:lnTo>
                      <a:pt x="1746" y="1832"/>
                    </a:lnTo>
                    <a:lnTo>
                      <a:pt x="1745" y="1842"/>
                    </a:lnTo>
                    <a:lnTo>
                      <a:pt x="1741" y="1869"/>
                    </a:lnTo>
                    <a:lnTo>
                      <a:pt x="1740" y="1896"/>
                    </a:lnTo>
                    <a:lnTo>
                      <a:pt x="1741" y="1899"/>
                    </a:lnTo>
                    <a:lnTo>
                      <a:pt x="1741" y="1902"/>
                    </a:lnTo>
                    <a:lnTo>
                      <a:pt x="1742" y="1927"/>
                    </a:lnTo>
                    <a:lnTo>
                      <a:pt x="1747" y="1953"/>
                    </a:lnTo>
                    <a:lnTo>
                      <a:pt x="1747" y="1955"/>
                    </a:lnTo>
                    <a:lnTo>
                      <a:pt x="1747" y="1957"/>
                    </a:lnTo>
                    <a:lnTo>
                      <a:pt x="1754" y="1984"/>
                    </a:lnTo>
                    <a:lnTo>
                      <a:pt x="1763" y="2010"/>
                    </a:lnTo>
                    <a:lnTo>
                      <a:pt x="1764" y="2015"/>
                    </a:lnTo>
                    <a:lnTo>
                      <a:pt x="1776" y="2041"/>
                    </a:lnTo>
                    <a:lnTo>
                      <a:pt x="1790" y="2067"/>
                    </a:lnTo>
                    <a:lnTo>
                      <a:pt x="1814" y="2103"/>
                    </a:lnTo>
                    <a:lnTo>
                      <a:pt x="1844" y="2135"/>
                    </a:lnTo>
                    <a:lnTo>
                      <a:pt x="1878" y="2164"/>
                    </a:lnTo>
                    <a:lnTo>
                      <a:pt x="1914" y="2188"/>
                    </a:lnTo>
                    <a:lnTo>
                      <a:pt x="1954" y="2208"/>
                    </a:lnTo>
                    <a:lnTo>
                      <a:pt x="1996" y="2222"/>
                    </a:lnTo>
                    <a:lnTo>
                      <a:pt x="2041" y="2232"/>
                    </a:lnTo>
                    <a:lnTo>
                      <a:pt x="2088" y="2235"/>
                    </a:lnTo>
                    <a:lnTo>
                      <a:pt x="2135" y="2232"/>
                    </a:lnTo>
                    <a:lnTo>
                      <a:pt x="2181" y="2222"/>
                    </a:lnTo>
                    <a:lnTo>
                      <a:pt x="2223" y="2207"/>
                    </a:lnTo>
                    <a:lnTo>
                      <a:pt x="2264" y="2188"/>
                    </a:lnTo>
                    <a:lnTo>
                      <a:pt x="2300" y="2163"/>
                    </a:lnTo>
                    <a:lnTo>
                      <a:pt x="2334" y="2134"/>
                    </a:lnTo>
                    <a:lnTo>
                      <a:pt x="2364" y="2101"/>
                    </a:lnTo>
                    <a:lnTo>
                      <a:pt x="2388" y="2065"/>
                    </a:lnTo>
                    <a:lnTo>
                      <a:pt x="2409" y="2024"/>
                    </a:lnTo>
                    <a:lnTo>
                      <a:pt x="2423" y="1982"/>
                    </a:lnTo>
                    <a:lnTo>
                      <a:pt x="2432" y="1937"/>
                    </a:lnTo>
                    <a:lnTo>
                      <a:pt x="2436" y="1891"/>
                    </a:lnTo>
                    <a:lnTo>
                      <a:pt x="2432" y="1846"/>
                    </a:lnTo>
                    <a:lnTo>
                      <a:pt x="2424" y="1803"/>
                    </a:lnTo>
                    <a:lnTo>
                      <a:pt x="2410" y="1762"/>
                    </a:lnTo>
                    <a:lnTo>
                      <a:pt x="2392" y="1723"/>
                    </a:lnTo>
                    <a:lnTo>
                      <a:pt x="2368" y="1687"/>
                    </a:lnTo>
                    <a:lnTo>
                      <a:pt x="2340" y="1655"/>
                    </a:lnTo>
                    <a:lnTo>
                      <a:pt x="2309" y="1626"/>
                    </a:lnTo>
                    <a:lnTo>
                      <a:pt x="2274" y="1601"/>
                    </a:lnTo>
                    <a:lnTo>
                      <a:pt x="2237" y="1581"/>
                    </a:lnTo>
                    <a:lnTo>
                      <a:pt x="2211" y="1569"/>
                    </a:lnTo>
                    <a:lnTo>
                      <a:pt x="2184" y="1561"/>
                    </a:lnTo>
                    <a:lnTo>
                      <a:pt x="2184" y="1561"/>
                    </a:lnTo>
                    <a:lnTo>
                      <a:pt x="2183" y="1561"/>
                    </a:lnTo>
                    <a:lnTo>
                      <a:pt x="2157" y="1554"/>
                    </a:lnTo>
                    <a:lnTo>
                      <a:pt x="2133" y="1550"/>
                    </a:lnTo>
                    <a:lnTo>
                      <a:pt x="2127" y="1550"/>
                    </a:lnTo>
                    <a:lnTo>
                      <a:pt x="2102" y="1548"/>
                    </a:lnTo>
                    <a:lnTo>
                      <a:pt x="2078" y="1548"/>
                    </a:lnTo>
                    <a:close/>
                    <a:moveTo>
                      <a:pt x="3246" y="1375"/>
                    </a:moveTo>
                    <a:lnTo>
                      <a:pt x="3244" y="1377"/>
                    </a:lnTo>
                    <a:lnTo>
                      <a:pt x="3238" y="1379"/>
                    </a:lnTo>
                    <a:lnTo>
                      <a:pt x="3232" y="1381"/>
                    </a:lnTo>
                    <a:lnTo>
                      <a:pt x="3206" y="1388"/>
                    </a:lnTo>
                    <a:lnTo>
                      <a:pt x="3199" y="1390"/>
                    </a:lnTo>
                    <a:lnTo>
                      <a:pt x="3190" y="1394"/>
                    </a:lnTo>
                    <a:lnTo>
                      <a:pt x="3162" y="1400"/>
                    </a:lnTo>
                    <a:lnTo>
                      <a:pt x="3143" y="1404"/>
                    </a:lnTo>
                    <a:lnTo>
                      <a:pt x="3112" y="1409"/>
                    </a:lnTo>
                    <a:lnTo>
                      <a:pt x="3088" y="1414"/>
                    </a:lnTo>
                    <a:lnTo>
                      <a:pt x="3052" y="1418"/>
                    </a:lnTo>
                    <a:lnTo>
                      <a:pt x="3026" y="1421"/>
                    </a:lnTo>
                    <a:lnTo>
                      <a:pt x="2983" y="1425"/>
                    </a:lnTo>
                    <a:lnTo>
                      <a:pt x="2954" y="1428"/>
                    </a:lnTo>
                    <a:lnTo>
                      <a:pt x="2928" y="1429"/>
                    </a:lnTo>
                    <a:lnTo>
                      <a:pt x="2900" y="1430"/>
                    </a:lnTo>
                    <a:lnTo>
                      <a:pt x="2873" y="1431"/>
                    </a:lnTo>
                    <a:lnTo>
                      <a:pt x="2829" y="1432"/>
                    </a:lnTo>
                    <a:lnTo>
                      <a:pt x="2783" y="1432"/>
                    </a:lnTo>
                    <a:lnTo>
                      <a:pt x="2701" y="1431"/>
                    </a:lnTo>
                    <a:lnTo>
                      <a:pt x="2623" y="1428"/>
                    </a:lnTo>
                    <a:lnTo>
                      <a:pt x="2547" y="1421"/>
                    </a:lnTo>
                    <a:lnTo>
                      <a:pt x="2472" y="1416"/>
                    </a:lnTo>
                    <a:lnTo>
                      <a:pt x="2396" y="1409"/>
                    </a:lnTo>
                    <a:lnTo>
                      <a:pt x="2320" y="1404"/>
                    </a:lnTo>
                    <a:lnTo>
                      <a:pt x="2320" y="1482"/>
                    </a:lnTo>
                    <a:lnTo>
                      <a:pt x="2335" y="1489"/>
                    </a:lnTo>
                    <a:lnTo>
                      <a:pt x="2357" y="1498"/>
                    </a:lnTo>
                    <a:lnTo>
                      <a:pt x="2386" y="1506"/>
                    </a:lnTo>
                    <a:lnTo>
                      <a:pt x="2423" y="1515"/>
                    </a:lnTo>
                    <a:lnTo>
                      <a:pt x="2467" y="1523"/>
                    </a:lnTo>
                    <a:lnTo>
                      <a:pt x="2517" y="1531"/>
                    </a:lnTo>
                    <a:lnTo>
                      <a:pt x="2574" y="1537"/>
                    </a:lnTo>
                    <a:lnTo>
                      <a:pt x="2638" y="1542"/>
                    </a:lnTo>
                    <a:lnTo>
                      <a:pt x="2707" y="1546"/>
                    </a:lnTo>
                    <a:lnTo>
                      <a:pt x="2783" y="1547"/>
                    </a:lnTo>
                    <a:lnTo>
                      <a:pt x="2829" y="1547"/>
                    </a:lnTo>
                    <a:lnTo>
                      <a:pt x="2872" y="1546"/>
                    </a:lnTo>
                    <a:lnTo>
                      <a:pt x="2875" y="1545"/>
                    </a:lnTo>
                    <a:lnTo>
                      <a:pt x="2879" y="1545"/>
                    </a:lnTo>
                    <a:lnTo>
                      <a:pt x="2918" y="1544"/>
                    </a:lnTo>
                    <a:lnTo>
                      <a:pt x="2956" y="1540"/>
                    </a:lnTo>
                    <a:lnTo>
                      <a:pt x="2960" y="1540"/>
                    </a:lnTo>
                    <a:lnTo>
                      <a:pt x="2965" y="1540"/>
                    </a:lnTo>
                    <a:lnTo>
                      <a:pt x="2999" y="1537"/>
                    </a:lnTo>
                    <a:lnTo>
                      <a:pt x="3031" y="1533"/>
                    </a:lnTo>
                    <a:lnTo>
                      <a:pt x="3034" y="1533"/>
                    </a:lnTo>
                    <a:lnTo>
                      <a:pt x="3039" y="1532"/>
                    </a:lnTo>
                    <a:lnTo>
                      <a:pt x="3068" y="1529"/>
                    </a:lnTo>
                    <a:lnTo>
                      <a:pt x="3096" y="1524"/>
                    </a:lnTo>
                    <a:lnTo>
                      <a:pt x="3103" y="1523"/>
                    </a:lnTo>
                    <a:lnTo>
                      <a:pt x="3128" y="1518"/>
                    </a:lnTo>
                    <a:lnTo>
                      <a:pt x="3149" y="1514"/>
                    </a:lnTo>
                    <a:lnTo>
                      <a:pt x="3153" y="1513"/>
                    </a:lnTo>
                    <a:lnTo>
                      <a:pt x="3156" y="1513"/>
                    </a:lnTo>
                    <a:lnTo>
                      <a:pt x="3176" y="1507"/>
                    </a:lnTo>
                    <a:lnTo>
                      <a:pt x="3193" y="1502"/>
                    </a:lnTo>
                    <a:lnTo>
                      <a:pt x="3196" y="1502"/>
                    </a:lnTo>
                    <a:lnTo>
                      <a:pt x="3197" y="1502"/>
                    </a:lnTo>
                    <a:lnTo>
                      <a:pt x="3213" y="1497"/>
                    </a:lnTo>
                    <a:lnTo>
                      <a:pt x="3226" y="1491"/>
                    </a:lnTo>
                    <a:lnTo>
                      <a:pt x="3227" y="1491"/>
                    </a:lnTo>
                    <a:lnTo>
                      <a:pt x="3227" y="1491"/>
                    </a:lnTo>
                    <a:lnTo>
                      <a:pt x="3238" y="1486"/>
                    </a:lnTo>
                    <a:lnTo>
                      <a:pt x="3246" y="1482"/>
                    </a:lnTo>
                    <a:lnTo>
                      <a:pt x="3246" y="1375"/>
                    </a:lnTo>
                    <a:close/>
                    <a:moveTo>
                      <a:pt x="3246" y="1147"/>
                    </a:moveTo>
                    <a:lnTo>
                      <a:pt x="3245" y="1147"/>
                    </a:lnTo>
                    <a:lnTo>
                      <a:pt x="3244" y="1148"/>
                    </a:lnTo>
                    <a:lnTo>
                      <a:pt x="3238" y="1150"/>
                    </a:lnTo>
                    <a:lnTo>
                      <a:pt x="3231" y="1152"/>
                    </a:lnTo>
                    <a:lnTo>
                      <a:pt x="3207" y="1160"/>
                    </a:lnTo>
                    <a:lnTo>
                      <a:pt x="3199" y="1162"/>
                    </a:lnTo>
                    <a:lnTo>
                      <a:pt x="3190" y="1164"/>
                    </a:lnTo>
                    <a:lnTo>
                      <a:pt x="3163" y="1170"/>
                    </a:lnTo>
                    <a:lnTo>
                      <a:pt x="3143" y="1174"/>
                    </a:lnTo>
                    <a:lnTo>
                      <a:pt x="3112" y="1181"/>
                    </a:lnTo>
                    <a:lnTo>
                      <a:pt x="3088" y="1184"/>
                    </a:lnTo>
                    <a:lnTo>
                      <a:pt x="3053" y="1189"/>
                    </a:lnTo>
                    <a:lnTo>
                      <a:pt x="3026" y="1193"/>
                    </a:lnTo>
                    <a:lnTo>
                      <a:pt x="2983" y="1196"/>
                    </a:lnTo>
                    <a:lnTo>
                      <a:pt x="2954" y="1198"/>
                    </a:lnTo>
                    <a:lnTo>
                      <a:pt x="2928" y="1200"/>
                    </a:lnTo>
                    <a:lnTo>
                      <a:pt x="2900" y="1201"/>
                    </a:lnTo>
                    <a:lnTo>
                      <a:pt x="2887" y="1201"/>
                    </a:lnTo>
                    <a:lnTo>
                      <a:pt x="2873" y="1202"/>
                    </a:lnTo>
                    <a:lnTo>
                      <a:pt x="2829" y="1203"/>
                    </a:lnTo>
                    <a:lnTo>
                      <a:pt x="2783" y="1203"/>
                    </a:lnTo>
                    <a:lnTo>
                      <a:pt x="2721" y="1203"/>
                    </a:lnTo>
                    <a:lnTo>
                      <a:pt x="2662" y="1201"/>
                    </a:lnTo>
                    <a:lnTo>
                      <a:pt x="2610" y="1198"/>
                    </a:lnTo>
                    <a:lnTo>
                      <a:pt x="2560" y="1194"/>
                    </a:lnTo>
                    <a:lnTo>
                      <a:pt x="2515" y="1189"/>
                    </a:lnTo>
                    <a:lnTo>
                      <a:pt x="2417" y="1182"/>
                    </a:lnTo>
                    <a:lnTo>
                      <a:pt x="2320" y="1174"/>
                    </a:lnTo>
                    <a:lnTo>
                      <a:pt x="2320" y="1253"/>
                    </a:lnTo>
                    <a:lnTo>
                      <a:pt x="2335" y="1261"/>
                    </a:lnTo>
                    <a:lnTo>
                      <a:pt x="2357" y="1269"/>
                    </a:lnTo>
                    <a:lnTo>
                      <a:pt x="2386" y="1278"/>
                    </a:lnTo>
                    <a:lnTo>
                      <a:pt x="2423" y="1286"/>
                    </a:lnTo>
                    <a:lnTo>
                      <a:pt x="2467" y="1295"/>
                    </a:lnTo>
                    <a:lnTo>
                      <a:pt x="2516" y="1302"/>
                    </a:lnTo>
                    <a:lnTo>
                      <a:pt x="2573" y="1308"/>
                    </a:lnTo>
                    <a:lnTo>
                      <a:pt x="2637" y="1314"/>
                    </a:lnTo>
                    <a:lnTo>
                      <a:pt x="2707" y="1317"/>
                    </a:lnTo>
                    <a:lnTo>
                      <a:pt x="2783" y="1318"/>
                    </a:lnTo>
                    <a:lnTo>
                      <a:pt x="2829" y="1317"/>
                    </a:lnTo>
                    <a:lnTo>
                      <a:pt x="2872" y="1316"/>
                    </a:lnTo>
                    <a:lnTo>
                      <a:pt x="2875" y="1316"/>
                    </a:lnTo>
                    <a:lnTo>
                      <a:pt x="2879" y="1316"/>
                    </a:lnTo>
                    <a:lnTo>
                      <a:pt x="2918" y="1314"/>
                    </a:lnTo>
                    <a:lnTo>
                      <a:pt x="2956" y="1312"/>
                    </a:lnTo>
                    <a:lnTo>
                      <a:pt x="2960" y="1312"/>
                    </a:lnTo>
                    <a:lnTo>
                      <a:pt x="2965" y="1311"/>
                    </a:lnTo>
                    <a:lnTo>
                      <a:pt x="2998" y="1307"/>
                    </a:lnTo>
                    <a:lnTo>
                      <a:pt x="3031" y="1304"/>
                    </a:lnTo>
                    <a:lnTo>
                      <a:pt x="3034" y="1303"/>
                    </a:lnTo>
                    <a:lnTo>
                      <a:pt x="3039" y="1303"/>
                    </a:lnTo>
                    <a:lnTo>
                      <a:pt x="3068" y="1299"/>
                    </a:lnTo>
                    <a:lnTo>
                      <a:pt x="3096" y="1295"/>
                    </a:lnTo>
                    <a:lnTo>
                      <a:pt x="3099" y="1295"/>
                    </a:lnTo>
                    <a:lnTo>
                      <a:pt x="3103" y="1294"/>
                    </a:lnTo>
                    <a:lnTo>
                      <a:pt x="3128" y="1289"/>
                    </a:lnTo>
                    <a:lnTo>
                      <a:pt x="3149" y="1285"/>
                    </a:lnTo>
                    <a:lnTo>
                      <a:pt x="3153" y="1284"/>
                    </a:lnTo>
                    <a:lnTo>
                      <a:pt x="3156" y="1283"/>
                    </a:lnTo>
                    <a:lnTo>
                      <a:pt x="3175" y="1279"/>
                    </a:lnTo>
                    <a:lnTo>
                      <a:pt x="3193" y="1273"/>
                    </a:lnTo>
                    <a:lnTo>
                      <a:pt x="3196" y="1273"/>
                    </a:lnTo>
                    <a:lnTo>
                      <a:pt x="3197" y="1272"/>
                    </a:lnTo>
                    <a:lnTo>
                      <a:pt x="3213" y="1268"/>
                    </a:lnTo>
                    <a:lnTo>
                      <a:pt x="3226" y="1263"/>
                    </a:lnTo>
                    <a:lnTo>
                      <a:pt x="3227" y="1262"/>
                    </a:lnTo>
                    <a:lnTo>
                      <a:pt x="3238" y="1257"/>
                    </a:lnTo>
                    <a:lnTo>
                      <a:pt x="3246" y="1253"/>
                    </a:lnTo>
                    <a:lnTo>
                      <a:pt x="3246" y="1147"/>
                    </a:lnTo>
                    <a:close/>
                    <a:moveTo>
                      <a:pt x="2783" y="917"/>
                    </a:moveTo>
                    <a:lnTo>
                      <a:pt x="2722" y="918"/>
                    </a:lnTo>
                    <a:lnTo>
                      <a:pt x="2665" y="923"/>
                    </a:lnTo>
                    <a:lnTo>
                      <a:pt x="2611" y="931"/>
                    </a:lnTo>
                    <a:lnTo>
                      <a:pt x="2560" y="941"/>
                    </a:lnTo>
                    <a:lnTo>
                      <a:pt x="2514" y="952"/>
                    </a:lnTo>
                    <a:lnTo>
                      <a:pt x="2472" y="965"/>
                    </a:lnTo>
                    <a:lnTo>
                      <a:pt x="2436" y="979"/>
                    </a:lnTo>
                    <a:lnTo>
                      <a:pt x="2402" y="993"/>
                    </a:lnTo>
                    <a:lnTo>
                      <a:pt x="2374" y="1006"/>
                    </a:lnTo>
                    <a:lnTo>
                      <a:pt x="2352" y="1019"/>
                    </a:lnTo>
                    <a:lnTo>
                      <a:pt x="2335" y="1031"/>
                    </a:lnTo>
                    <a:lnTo>
                      <a:pt x="2337" y="1032"/>
                    </a:lnTo>
                    <a:lnTo>
                      <a:pt x="2348" y="1036"/>
                    </a:lnTo>
                    <a:lnTo>
                      <a:pt x="2359" y="1040"/>
                    </a:lnTo>
                    <a:lnTo>
                      <a:pt x="2363" y="1041"/>
                    </a:lnTo>
                    <a:lnTo>
                      <a:pt x="2377" y="1046"/>
                    </a:lnTo>
                    <a:lnTo>
                      <a:pt x="2393" y="1050"/>
                    </a:lnTo>
                    <a:lnTo>
                      <a:pt x="2396" y="1051"/>
                    </a:lnTo>
                    <a:lnTo>
                      <a:pt x="2414" y="1055"/>
                    </a:lnTo>
                    <a:lnTo>
                      <a:pt x="2435" y="1060"/>
                    </a:lnTo>
                    <a:lnTo>
                      <a:pt x="2442" y="1061"/>
                    </a:lnTo>
                    <a:lnTo>
                      <a:pt x="2465" y="1065"/>
                    </a:lnTo>
                    <a:lnTo>
                      <a:pt x="2488" y="1068"/>
                    </a:lnTo>
                    <a:lnTo>
                      <a:pt x="2492" y="1069"/>
                    </a:lnTo>
                    <a:lnTo>
                      <a:pt x="2496" y="1069"/>
                    </a:lnTo>
                    <a:lnTo>
                      <a:pt x="2522" y="1073"/>
                    </a:lnTo>
                    <a:lnTo>
                      <a:pt x="2550" y="1077"/>
                    </a:lnTo>
                    <a:lnTo>
                      <a:pt x="2551" y="1077"/>
                    </a:lnTo>
                    <a:lnTo>
                      <a:pt x="2553" y="1077"/>
                    </a:lnTo>
                    <a:lnTo>
                      <a:pt x="2583" y="1080"/>
                    </a:lnTo>
                    <a:lnTo>
                      <a:pt x="2614" y="1083"/>
                    </a:lnTo>
                    <a:lnTo>
                      <a:pt x="2619" y="1083"/>
                    </a:lnTo>
                    <a:lnTo>
                      <a:pt x="2626" y="1083"/>
                    </a:lnTo>
                    <a:lnTo>
                      <a:pt x="2658" y="1085"/>
                    </a:lnTo>
                    <a:lnTo>
                      <a:pt x="2693" y="1087"/>
                    </a:lnTo>
                    <a:lnTo>
                      <a:pt x="2705" y="1087"/>
                    </a:lnTo>
                    <a:lnTo>
                      <a:pt x="2743" y="1088"/>
                    </a:lnTo>
                    <a:lnTo>
                      <a:pt x="2783" y="1088"/>
                    </a:lnTo>
                    <a:lnTo>
                      <a:pt x="2823" y="1088"/>
                    </a:lnTo>
                    <a:lnTo>
                      <a:pt x="2860" y="1087"/>
                    </a:lnTo>
                    <a:lnTo>
                      <a:pt x="2867" y="1087"/>
                    </a:lnTo>
                    <a:lnTo>
                      <a:pt x="2873" y="1087"/>
                    </a:lnTo>
                    <a:lnTo>
                      <a:pt x="2908" y="1085"/>
                    </a:lnTo>
                    <a:lnTo>
                      <a:pt x="2940" y="1083"/>
                    </a:lnTo>
                    <a:lnTo>
                      <a:pt x="2946" y="1083"/>
                    </a:lnTo>
                    <a:lnTo>
                      <a:pt x="2952" y="1083"/>
                    </a:lnTo>
                    <a:lnTo>
                      <a:pt x="2984" y="1080"/>
                    </a:lnTo>
                    <a:lnTo>
                      <a:pt x="3013" y="1077"/>
                    </a:lnTo>
                    <a:lnTo>
                      <a:pt x="3015" y="1077"/>
                    </a:lnTo>
                    <a:lnTo>
                      <a:pt x="3017" y="1077"/>
                    </a:lnTo>
                    <a:lnTo>
                      <a:pt x="3070" y="1069"/>
                    </a:lnTo>
                    <a:lnTo>
                      <a:pt x="3074" y="1069"/>
                    </a:lnTo>
                    <a:lnTo>
                      <a:pt x="3077" y="1068"/>
                    </a:lnTo>
                    <a:lnTo>
                      <a:pt x="3124" y="1061"/>
                    </a:lnTo>
                    <a:lnTo>
                      <a:pt x="3127" y="1060"/>
                    </a:lnTo>
                    <a:lnTo>
                      <a:pt x="3131" y="1060"/>
                    </a:lnTo>
                    <a:lnTo>
                      <a:pt x="3152" y="1055"/>
                    </a:lnTo>
                    <a:lnTo>
                      <a:pt x="3170" y="1051"/>
                    </a:lnTo>
                    <a:lnTo>
                      <a:pt x="3173" y="1050"/>
                    </a:lnTo>
                    <a:lnTo>
                      <a:pt x="3203" y="1041"/>
                    </a:lnTo>
                    <a:lnTo>
                      <a:pt x="3205" y="1040"/>
                    </a:lnTo>
                    <a:lnTo>
                      <a:pt x="3206" y="1040"/>
                    </a:lnTo>
                    <a:lnTo>
                      <a:pt x="3218" y="1036"/>
                    </a:lnTo>
                    <a:lnTo>
                      <a:pt x="3229" y="1032"/>
                    </a:lnTo>
                    <a:lnTo>
                      <a:pt x="3231" y="1031"/>
                    </a:lnTo>
                    <a:lnTo>
                      <a:pt x="3214" y="1019"/>
                    </a:lnTo>
                    <a:lnTo>
                      <a:pt x="3191" y="1006"/>
                    </a:lnTo>
                    <a:lnTo>
                      <a:pt x="3163" y="993"/>
                    </a:lnTo>
                    <a:lnTo>
                      <a:pt x="3131" y="979"/>
                    </a:lnTo>
                    <a:lnTo>
                      <a:pt x="3094" y="965"/>
                    </a:lnTo>
                    <a:lnTo>
                      <a:pt x="3052" y="952"/>
                    </a:lnTo>
                    <a:lnTo>
                      <a:pt x="3005" y="941"/>
                    </a:lnTo>
                    <a:lnTo>
                      <a:pt x="2955" y="931"/>
                    </a:lnTo>
                    <a:lnTo>
                      <a:pt x="2901" y="923"/>
                    </a:lnTo>
                    <a:lnTo>
                      <a:pt x="2844" y="918"/>
                    </a:lnTo>
                    <a:lnTo>
                      <a:pt x="2783" y="917"/>
                    </a:lnTo>
                    <a:close/>
                    <a:moveTo>
                      <a:pt x="1219" y="401"/>
                    </a:moveTo>
                    <a:lnTo>
                      <a:pt x="1163" y="404"/>
                    </a:lnTo>
                    <a:lnTo>
                      <a:pt x="1106" y="414"/>
                    </a:lnTo>
                    <a:lnTo>
                      <a:pt x="1049" y="431"/>
                    </a:lnTo>
                    <a:lnTo>
                      <a:pt x="992" y="452"/>
                    </a:lnTo>
                    <a:lnTo>
                      <a:pt x="936" y="480"/>
                    </a:lnTo>
                    <a:lnTo>
                      <a:pt x="880" y="512"/>
                    </a:lnTo>
                    <a:lnTo>
                      <a:pt x="827" y="549"/>
                    </a:lnTo>
                    <a:lnTo>
                      <a:pt x="774" y="590"/>
                    </a:lnTo>
                    <a:lnTo>
                      <a:pt x="722" y="635"/>
                    </a:lnTo>
                    <a:lnTo>
                      <a:pt x="675" y="683"/>
                    </a:lnTo>
                    <a:lnTo>
                      <a:pt x="629" y="734"/>
                    </a:lnTo>
                    <a:lnTo>
                      <a:pt x="587" y="788"/>
                    </a:lnTo>
                    <a:lnTo>
                      <a:pt x="548" y="844"/>
                    </a:lnTo>
                    <a:lnTo>
                      <a:pt x="514" y="901"/>
                    </a:lnTo>
                    <a:lnTo>
                      <a:pt x="483" y="961"/>
                    </a:lnTo>
                    <a:lnTo>
                      <a:pt x="457" y="1020"/>
                    </a:lnTo>
                    <a:lnTo>
                      <a:pt x="436" y="1081"/>
                    </a:lnTo>
                    <a:lnTo>
                      <a:pt x="421" y="1140"/>
                    </a:lnTo>
                    <a:lnTo>
                      <a:pt x="412" y="1201"/>
                    </a:lnTo>
                    <a:lnTo>
                      <a:pt x="408" y="1261"/>
                    </a:lnTo>
                    <a:lnTo>
                      <a:pt x="412" y="1279"/>
                    </a:lnTo>
                    <a:lnTo>
                      <a:pt x="419" y="1295"/>
                    </a:lnTo>
                    <a:lnTo>
                      <a:pt x="432" y="1306"/>
                    </a:lnTo>
                    <a:lnTo>
                      <a:pt x="448" y="1315"/>
                    </a:lnTo>
                    <a:lnTo>
                      <a:pt x="466" y="1318"/>
                    </a:lnTo>
                    <a:lnTo>
                      <a:pt x="485" y="1315"/>
                    </a:lnTo>
                    <a:lnTo>
                      <a:pt x="501" y="1306"/>
                    </a:lnTo>
                    <a:lnTo>
                      <a:pt x="513" y="1295"/>
                    </a:lnTo>
                    <a:lnTo>
                      <a:pt x="521" y="1279"/>
                    </a:lnTo>
                    <a:lnTo>
                      <a:pt x="525" y="1261"/>
                    </a:lnTo>
                    <a:lnTo>
                      <a:pt x="528" y="1208"/>
                    </a:lnTo>
                    <a:lnTo>
                      <a:pt x="536" y="1155"/>
                    </a:lnTo>
                    <a:lnTo>
                      <a:pt x="551" y="1101"/>
                    </a:lnTo>
                    <a:lnTo>
                      <a:pt x="572" y="1047"/>
                    </a:lnTo>
                    <a:lnTo>
                      <a:pt x="597" y="993"/>
                    </a:lnTo>
                    <a:lnTo>
                      <a:pt x="626" y="939"/>
                    </a:lnTo>
                    <a:lnTo>
                      <a:pt x="659" y="887"/>
                    </a:lnTo>
                    <a:lnTo>
                      <a:pt x="697" y="837"/>
                    </a:lnTo>
                    <a:lnTo>
                      <a:pt x="736" y="788"/>
                    </a:lnTo>
                    <a:lnTo>
                      <a:pt x="779" y="743"/>
                    </a:lnTo>
                    <a:lnTo>
                      <a:pt x="824" y="700"/>
                    </a:lnTo>
                    <a:lnTo>
                      <a:pt x="872" y="661"/>
                    </a:lnTo>
                    <a:lnTo>
                      <a:pt x="920" y="625"/>
                    </a:lnTo>
                    <a:lnTo>
                      <a:pt x="970" y="593"/>
                    </a:lnTo>
                    <a:lnTo>
                      <a:pt x="1020" y="566"/>
                    </a:lnTo>
                    <a:lnTo>
                      <a:pt x="1071" y="545"/>
                    </a:lnTo>
                    <a:lnTo>
                      <a:pt x="1121" y="529"/>
                    </a:lnTo>
                    <a:lnTo>
                      <a:pt x="1171" y="519"/>
                    </a:lnTo>
                    <a:lnTo>
                      <a:pt x="1219" y="516"/>
                    </a:lnTo>
                    <a:lnTo>
                      <a:pt x="1237" y="513"/>
                    </a:lnTo>
                    <a:lnTo>
                      <a:pt x="1253" y="504"/>
                    </a:lnTo>
                    <a:lnTo>
                      <a:pt x="1266" y="492"/>
                    </a:lnTo>
                    <a:lnTo>
                      <a:pt x="1274" y="477"/>
                    </a:lnTo>
                    <a:lnTo>
                      <a:pt x="1277" y="459"/>
                    </a:lnTo>
                    <a:lnTo>
                      <a:pt x="1274" y="441"/>
                    </a:lnTo>
                    <a:lnTo>
                      <a:pt x="1266" y="425"/>
                    </a:lnTo>
                    <a:lnTo>
                      <a:pt x="1253" y="412"/>
                    </a:lnTo>
                    <a:lnTo>
                      <a:pt x="1237" y="404"/>
                    </a:lnTo>
                    <a:lnTo>
                      <a:pt x="1219" y="401"/>
                    </a:lnTo>
                    <a:close/>
                    <a:moveTo>
                      <a:pt x="1157" y="0"/>
                    </a:moveTo>
                    <a:lnTo>
                      <a:pt x="1607" y="0"/>
                    </a:lnTo>
                    <a:lnTo>
                      <a:pt x="1653" y="2"/>
                    </a:lnTo>
                    <a:lnTo>
                      <a:pt x="1697" y="11"/>
                    </a:lnTo>
                    <a:lnTo>
                      <a:pt x="1740" y="23"/>
                    </a:lnTo>
                    <a:lnTo>
                      <a:pt x="1780" y="37"/>
                    </a:lnTo>
                    <a:lnTo>
                      <a:pt x="1818" y="55"/>
                    </a:lnTo>
                    <a:lnTo>
                      <a:pt x="1852" y="75"/>
                    </a:lnTo>
                    <a:lnTo>
                      <a:pt x="1883" y="95"/>
                    </a:lnTo>
                    <a:lnTo>
                      <a:pt x="1910" y="115"/>
                    </a:lnTo>
                    <a:lnTo>
                      <a:pt x="2327" y="395"/>
                    </a:lnTo>
                    <a:lnTo>
                      <a:pt x="2387" y="444"/>
                    </a:lnTo>
                    <a:lnTo>
                      <a:pt x="2444" y="497"/>
                    </a:lnTo>
                    <a:lnTo>
                      <a:pt x="2497" y="553"/>
                    </a:lnTo>
                    <a:lnTo>
                      <a:pt x="2546" y="613"/>
                    </a:lnTo>
                    <a:lnTo>
                      <a:pt x="2590" y="675"/>
                    </a:lnTo>
                    <a:lnTo>
                      <a:pt x="2631" y="740"/>
                    </a:lnTo>
                    <a:lnTo>
                      <a:pt x="2667" y="809"/>
                    </a:lnTo>
                    <a:lnTo>
                      <a:pt x="2725" y="803"/>
                    </a:lnTo>
                    <a:lnTo>
                      <a:pt x="2783" y="802"/>
                    </a:lnTo>
                    <a:lnTo>
                      <a:pt x="2840" y="803"/>
                    </a:lnTo>
                    <a:lnTo>
                      <a:pt x="2897" y="809"/>
                    </a:lnTo>
                    <a:lnTo>
                      <a:pt x="2954" y="815"/>
                    </a:lnTo>
                    <a:lnTo>
                      <a:pt x="3008" y="826"/>
                    </a:lnTo>
                    <a:lnTo>
                      <a:pt x="3060" y="837"/>
                    </a:lnTo>
                    <a:lnTo>
                      <a:pt x="3111" y="851"/>
                    </a:lnTo>
                    <a:lnTo>
                      <a:pt x="3158" y="867"/>
                    </a:lnTo>
                    <a:lnTo>
                      <a:pt x="3201" y="885"/>
                    </a:lnTo>
                    <a:lnTo>
                      <a:pt x="3241" y="904"/>
                    </a:lnTo>
                    <a:lnTo>
                      <a:pt x="3275" y="924"/>
                    </a:lnTo>
                    <a:lnTo>
                      <a:pt x="3305" y="946"/>
                    </a:lnTo>
                    <a:lnTo>
                      <a:pt x="3329" y="968"/>
                    </a:lnTo>
                    <a:lnTo>
                      <a:pt x="3347" y="990"/>
                    </a:lnTo>
                    <a:lnTo>
                      <a:pt x="3358" y="1014"/>
                    </a:lnTo>
                    <a:lnTo>
                      <a:pt x="3362" y="1037"/>
                    </a:lnTo>
                    <a:lnTo>
                      <a:pt x="3362" y="2183"/>
                    </a:lnTo>
                    <a:lnTo>
                      <a:pt x="3361" y="2189"/>
                    </a:lnTo>
                    <a:lnTo>
                      <a:pt x="3360" y="2197"/>
                    </a:lnTo>
                    <a:lnTo>
                      <a:pt x="3358" y="2204"/>
                    </a:lnTo>
                    <a:lnTo>
                      <a:pt x="3355" y="2214"/>
                    </a:lnTo>
                    <a:lnTo>
                      <a:pt x="3348" y="2223"/>
                    </a:lnTo>
                    <a:lnTo>
                      <a:pt x="3341" y="2233"/>
                    </a:lnTo>
                    <a:lnTo>
                      <a:pt x="3331" y="2243"/>
                    </a:lnTo>
                    <a:lnTo>
                      <a:pt x="3318" y="2254"/>
                    </a:lnTo>
                    <a:lnTo>
                      <a:pt x="3303" y="2265"/>
                    </a:lnTo>
                    <a:lnTo>
                      <a:pt x="3285" y="2275"/>
                    </a:lnTo>
                    <a:lnTo>
                      <a:pt x="3262" y="2286"/>
                    </a:lnTo>
                    <a:lnTo>
                      <a:pt x="3236" y="2297"/>
                    </a:lnTo>
                    <a:lnTo>
                      <a:pt x="3206" y="2306"/>
                    </a:lnTo>
                    <a:lnTo>
                      <a:pt x="3172" y="2315"/>
                    </a:lnTo>
                    <a:lnTo>
                      <a:pt x="3132" y="2323"/>
                    </a:lnTo>
                    <a:lnTo>
                      <a:pt x="3088" y="2331"/>
                    </a:lnTo>
                    <a:lnTo>
                      <a:pt x="3039" y="2337"/>
                    </a:lnTo>
                    <a:lnTo>
                      <a:pt x="2984" y="2342"/>
                    </a:lnTo>
                    <a:lnTo>
                      <a:pt x="2924" y="2347"/>
                    </a:lnTo>
                    <a:lnTo>
                      <a:pt x="2856" y="2349"/>
                    </a:lnTo>
                    <a:lnTo>
                      <a:pt x="2783" y="2350"/>
                    </a:lnTo>
                    <a:lnTo>
                      <a:pt x="2711" y="2349"/>
                    </a:lnTo>
                    <a:lnTo>
                      <a:pt x="2642" y="2345"/>
                    </a:lnTo>
                    <a:lnTo>
                      <a:pt x="2575" y="2340"/>
                    </a:lnTo>
                    <a:lnTo>
                      <a:pt x="2513" y="2334"/>
                    </a:lnTo>
                    <a:lnTo>
                      <a:pt x="2454" y="2325"/>
                    </a:lnTo>
                    <a:lnTo>
                      <a:pt x="2401" y="2316"/>
                    </a:lnTo>
                    <a:lnTo>
                      <a:pt x="2354" y="2304"/>
                    </a:lnTo>
                    <a:lnTo>
                      <a:pt x="2313" y="2291"/>
                    </a:lnTo>
                    <a:lnTo>
                      <a:pt x="2271" y="2311"/>
                    </a:lnTo>
                    <a:lnTo>
                      <a:pt x="2228" y="2327"/>
                    </a:lnTo>
                    <a:lnTo>
                      <a:pt x="2183" y="2340"/>
                    </a:lnTo>
                    <a:lnTo>
                      <a:pt x="2136" y="2347"/>
                    </a:lnTo>
                    <a:lnTo>
                      <a:pt x="2087" y="2350"/>
                    </a:lnTo>
                    <a:lnTo>
                      <a:pt x="2037" y="2347"/>
                    </a:lnTo>
                    <a:lnTo>
                      <a:pt x="1986" y="2338"/>
                    </a:lnTo>
                    <a:lnTo>
                      <a:pt x="1939" y="2325"/>
                    </a:lnTo>
                    <a:lnTo>
                      <a:pt x="1893" y="2307"/>
                    </a:lnTo>
                    <a:lnTo>
                      <a:pt x="1850" y="2284"/>
                    </a:lnTo>
                    <a:lnTo>
                      <a:pt x="1810" y="2257"/>
                    </a:lnTo>
                    <a:lnTo>
                      <a:pt x="1772" y="2226"/>
                    </a:lnTo>
                    <a:lnTo>
                      <a:pt x="1739" y="2192"/>
                    </a:lnTo>
                    <a:lnTo>
                      <a:pt x="1709" y="2154"/>
                    </a:lnTo>
                    <a:lnTo>
                      <a:pt x="600" y="2154"/>
                    </a:lnTo>
                    <a:lnTo>
                      <a:pt x="552" y="2153"/>
                    </a:lnTo>
                    <a:lnTo>
                      <a:pt x="503" y="2146"/>
                    </a:lnTo>
                    <a:lnTo>
                      <a:pt x="456" y="2132"/>
                    </a:lnTo>
                    <a:lnTo>
                      <a:pt x="408" y="2111"/>
                    </a:lnTo>
                    <a:lnTo>
                      <a:pt x="362" y="2084"/>
                    </a:lnTo>
                    <a:lnTo>
                      <a:pt x="317" y="2050"/>
                    </a:lnTo>
                    <a:lnTo>
                      <a:pt x="274" y="2008"/>
                    </a:lnTo>
                    <a:lnTo>
                      <a:pt x="232" y="1962"/>
                    </a:lnTo>
                    <a:lnTo>
                      <a:pt x="192" y="1908"/>
                    </a:lnTo>
                    <a:lnTo>
                      <a:pt x="154" y="1850"/>
                    </a:lnTo>
                    <a:lnTo>
                      <a:pt x="118" y="1785"/>
                    </a:lnTo>
                    <a:lnTo>
                      <a:pt x="85" y="1714"/>
                    </a:lnTo>
                    <a:lnTo>
                      <a:pt x="57" y="1640"/>
                    </a:lnTo>
                    <a:lnTo>
                      <a:pt x="34" y="1567"/>
                    </a:lnTo>
                    <a:lnTo>
                      <a:pt x="18" y="1492"/>
                    </a:lnTo>
                    <a:lnTo>
                      <a:pt x="6" y="1417"/>
                    </a:lnTo>
                    <a:lnTo>
                      <a:pt x="0" y="1341"/>
                    </a:lnTo>
                    <a:lnTo>
                      <a:pt x="0" y="1265"/>
                    </a:lnTo>
                    <a:lnTo>
                      <a:pt x="4" y="1189"/>
                    </a:lnTo>
                    <a:lnTo>
                      <a:pt x="14" y="1115"/>
                    </a:lnTo>
                    <a:lnTo>
                      <a:pt x="28" y="1040"/>
                    </a:lnTo>
                    <a:lnTo>
                      <a:pt x="48" y="967"/>
                    </a:lnTo>
                    <a:lnTo>
                      <a:pt x="72" y="896"/>
                    </a:lnTo>
                    <a:lnTo>
                      <a:pt x="102" y="826"/>
                    </a:lnTo>
                    <a:lnTo>
                      <a:pt x="137" y="756"/>
                    </a:lnTo>
                    <a:lnTo>
                      <a:pt x="175" y="690"/>
                    </a:lnTo>
                    <a:lnTo>
                      <a:pt x="219" y="627"/>
                    </a:lnTo>
                    <a:lnTo>
                      <a:pt x="268" y="565"/>
                    </a:lnTo>
                    <a:lnTo>
                      <a:pt x="320" y="506"/>
                    </a:lnTo>
                    <a:lnTo>
                      <a:pt x="377" y="451"/>
                    </a:lnTo>
                    <a:lnTo>
                      <a:pt x="440" y="400"/>
                    </a:lnTo>
                    <a:lnTo>
                      <a:pt x="849" y="104"/>
                    </a:lnTo>
                    <a:lnTo>
                      <a:pt x="888" y="78"/>
                    </a:lnTo>
                    <a:lnTo>
                      <a:pt x="929" y="54"/>
                    </a:lnTo>
                    <a:lnTo>
                      <a:pt x="972" y="35"/>
                    </a:lnTo>
                    <a:lnTo>
                      <a:pt x="1016" y="20"/>
                    </a:lnTo>
                    <a:lnTo>
                      <a:pt x="1062" y="9"/>
                    </a:lnTo>
                    <a:lnTo>
                      <a:pt x="1109" y="2"/>
                    </a:lnTo>
                    <a:lnTo>
                      <a:pt x="11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Arial"/>
                  <a:ea typeface="Arial"/>
                  <a:sym typeface="Arial"/>
                </a:endParaRPr>
              </a:p>
            </p:txBody>
          </p:sp>
          <p:sp>
            <p:nvSpPr>
              <p:cNvPr id="42" name="Freeform 202"/>
              <p:cNvSpPr>
                <a:spLocks/>
              </p:cNvSpPr>
              <p:nvPr/>
            </p:nvSpPr>
            <p:spPr bwMode="auto">
              <a:xfrm>
                <a:off x="-938" y="313"/>
                <a:ext cx="128" cy="39"/>
              </a:xfrm>
              <a:custGeom>
                <a:avLst/>
                <a:gdLst>
                  <a:gd name="T0" fmla="*/ 752 w 1154"/>
                  <a:gd name="T1" fmla="*/ 0 h 354"/>
                  <a:gd name="T2" fmla="*/ 787 w 1154"/>
                  <a:gd name="T3" fmla="*/ 11 h 354"/>
                  <a:gd name="T4" fmla="*/ 807 w 1154"/>
                  <a:gd name="T5" fmla="*/ 39 h 354"/>
                  <a:gd name="T6" fmla="*/ 810 w 1154"/>
                  <a:gd name="T7" fmla="*/ 190 h 354"/>
                  <a:gd name="T8" fmla="*/ 860 w 1154"/>
                  <a:gd name="T9" fmla="*/ 223 h 354"/>
                  <a:gd name="T10" fmla="*/ 918 w 1154"/>
                  <a:gd name="T11" fmla="*/ 237 h 354"/>
                  <a:gd name="T12" fmla="*/ 977 w 1154"/>
                  <a:gd name="T13" fmla="*/ 231 h 354"/>
                  <a:gd name="T14" fmla="*/ 1032 w 1154"/>
                  <a:gd name="T15" fmla="*/ 208 h 354"/>
                  <a:gd name="T16" fmla="*/ 1067 w 1154"/>
                  <a:gd name="T17" fmla="*/ 179 h 354"/>
                  <a:gd name="T18" fmla="*/ 1096 w 1154"/>
                  <a:gd name="T19" fmla="*/ 172 h 354"/>
                  <a:gd name="T20" fmla="*/ 1124 w 1154"/>
                  <a:gd name="T21" fmla="*/ 179 h 354"/>
                  <a:gd name="T22" fmla="*/ 1147 w 1154"/>
                  <a:gd name="T23" fmla="*/ 201 h 354"/>
                  <a:gd name="T24" fmla="*/ 1154 w 1154"/>
                  <a:gd name="T25" fmla="*/ 229 h 354"/>
                  <a:gd name="T26" fmla="*/ 1147 w 1154"/>
                  <a:gd name="T27" fmla="*/ 258 h 354"/>
                  <a:gd name="T28" fmla="*/ 1108 w 1154"/>
                  <a:gd name="T29" fmla="*/ 295 h 354"/>
                  <a:gd name="T30" fmla="*/ 1044 w 1154"/>
                  <a:gd name="T31" fmla="*/ 332 h 354"/>
                  <a:gd name="T32" fmla="*/ 970 w 1154"/>
                  <a:gd name="T33" fmla="*/ 352 h 354"/>
                  <a:gd name="T34" fmla="*/ 892 w 1154"/>
                  <a:gd name="T35" fmla="*/ 351 h 354"/>
                  <a:gd name="T36" fmla="*/ 816 w 1154"/>
                  <a:gd name="T37" fmla="*/ 328 h 354"/>
                  <a:gd name="T38" fmla="*/ 748 w 1154"/>
                  <a:gd name="T39" fmla="*/ 287 h 354"/>
                  <a:gd name="T40" fmla="*/ 40 w 1154"/>
                  <a:gd name="T41" fmla="*/ 284 h 354"/>
                  <a:gd name="T42" fmla="*/ 11 w 1154"/>
                  <a:gd name="T43" fmla="*/ 263 h 354"/>
                  <a:gd name="T44" fmla="*/ 0 w 1154"/>
                  <a:gd name="T45" fmla="*/ 229 h 354"/>
                  <a:gd name="T46" fmla="*/ 11 w 1154"/>
                  <a:gd name="T47" fmla="*/ 195 h 354"/>
                  <a:gd name="T48" fmla="*/ 40 w 1154"/>
                  <a:gd name="T49" fmla="*/ 175 h 354"/>
                  <a:gd name="T50" fmla="*/ 694 w 1154"/>
                  <a:gd name="T51" fmla="*/ 172 h 354"/>
                  <a:gd name="T52" fmla="*/ 58 w 1154"/>
                  <a:gd name="T53" fmla="*/ 114 h 354"/>
                  <a:gd name="T54" fmla="*/ 23 w 1154"/>
                  <a:gd name="T55" fmla="*/ 104 h 354"/>
                  <a:gd name="T56" fmla="*/ 3 w 1154"/>
                  <a:gd name="T57" fmla="*/ 75 h 354"/>
                  <a:gd name="T58" fmla="*/ 3 w 1154"/>
                  <a:gd name="T59" fmla="*/ 39 h 354"/>
                  <a:gd name="T60" fmla="*/ 23 w 1154"/>
                  <a:gd name="T61" fmla="*/ 11 h 354"/>
                  <a:gd name="T62" fmla="*/ 58 w 1154"/>
                  <a:gd name="T63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4" h="354">
                    <a:moveTo>
                      <a:pt x="58" y="0"/>
                    </a:moveTo>
                    <a:lnTo>
                      <a:pt x="752" y="0"/>
                    </a:lnTo>
                    <a:lnTo>
                      <a:pt x="771" y="3"/>
                    </a:lnTo>
                    <a:lnTo>
                      <a:pt x="787" y="11"/>
                    </a:lnTo>
                    <a:lnTo>
                      <a:pt x="800" y="24"/>
                    </a:lnTo>
                    <a:lnTo>
                      <a:pt x="807" y="39"/>
                    </a:lnTo>
                    <a:lnTo>
                      <a:pt x="810" y="57"/>
                    </a:lnTo>
                    <a:lnTo>
                      <a:pt x="810" y="190"/>
                    </a:lnTo>
                    <a:lnTo>
                      <a:pt x="834" y="208"/>
                    </a:lnTo>
                    <a:lnTo>
                      <a:pt x="860" y="223"/>
                    </a:lnTo>
                    <a:lnTo>
                      <a:pt x="889" y="232"/>
                    </a:lnTo>
                    <a:lnTo>
                      <a:pt x="918" y="237"/>
                    </a:lnTo>
                    <a:lnTo>
                      <a:pt x="948" y="237"/>
                    </a:lnTo>
                    <a:lnTo>
                      <a:pt x="977" y="231"/>
                    </a:lnTo>
                    <a:lnTo>
                      <a:pt x="1006" y="222"/>
                    </a:lnTo>
                    <a:lnTo>
                      <a:pt x="1032" y="208"/>
                    </a:lnTo>
                    <a:lnTo>
                      <a:pt x="1055" y="189"/>
                    </a:lnTo>
                    <a:lnTo>
                      <a:pt x="1067" y="179"/>
                    </a:lnTo>
                    <a:lnTo>
                      <a:pt x="1081" y="174"/>
                    </a:lnTo>
                    <a:lnTo>
                      <a:pt x="1096" y="172"/>
                    </a:lnTo>
                    <a:lnTo>
                      <a:pt x="1110" y="174"/>
                    </a:lnTo>
                    <a:lnTo>
                      <a:pt x="1124" y="179"/>
                    </a:lnTo>
                    <a:lnTo>
                      <a:pt x="1137" y="189"/>
                    </a:lnTo>
                    <a:lnTo>
                      <a:pt x="1147" y="201"/>
                    </a:lnTo>
                    <a:lnTo>
                      <a:pt x="1152" y="214"/>
                    </a:lnTo>
                    <a:lnTo>
                      <a:pt x="1154" y="229"/>
                    </a:lnTo>
                    <a:lnTo>
                      <a:pt x="1152" y="244"/>
                    </a:lnTo>
                    <a:lnTo>
                      <a:pt x="1147" y="258"/>
                    </a:lnTo>
                    <a:lnTo>
                      <a:pt x="1137" y="270"/>
                    </a:lnTo>
                    <a:lnTo>
                      <a:pt x="1108" y="295"/>
                    </a:lnTo>
                    <a:lnTo>
                      <a:pt x="1077" y="315"/>
                    </a:lnTo>
                    <a:lnTo>
                      <a:pt x="1044" y="332"/>
                    </a:lnTo>
                    <a:lnTo>
                      <a:pt x="1008" y="344"/>
                    </a:lnTo>
                    <a:lnTo>
                      <a:pt x="970" y="352"/>
                    </a:lnTo>
                    <a:lnTo>
                      <a:pt x="932" y="354"/>
                    </a:lnTo>
                    <a:lnTo>
                      <a:pt x="892" y="351"/>
                    </a:lnTo>
                    <a:lnTo>
                      <a:pt x="853" y="342"/>
                    </a:lnTo>
                    <a:lnTo>
                      <a:pt x="816" y="328"/>
                    </a:lnTo>
                    <a:lnTo>
                      <a:pt x="780" y="310"/>
                    </a:lnTo>
                    <a:lnTo>
                      <a:pt x="748" y="287"/>
                    </a:lnTo>
                    <a:lnTo>
                      <a:pt x="58" y="287"/>
                    </a:lnTo>
                    <a:lnTo>
                      <a:pt x="40" y="284"/>
                    </a:lnTo>
                    <a:lnTo>
                      <a:pt x="23" y="275"/>
                    </a:lnTo>
                    <a:lnTo>
                      <a:pt x="11" y="263"/>
                    </a:lnTo>
                    <a:lnTo>
                      <a:pt x="3" y="247"/>
                    </a:lnTo>
                    <a:lnTo>
                      <a:pt x="0" y="229"/>
                    </a:lnTo>
                    <a:lnTo>
                      <a:pt x="3" y="211"/>
                    </a:lnTo>
                    <a:lnTo>
                      <a:pt x="11" y="195"/>
                    </a:lnTo>
                    <a:lnTo>
                      <a:pt x="23" y="182"/>
                    </a:lnTo>
                    <a:lnTo>
                      <a:pt x="40" y="175"/>
                    </a:lnTo>
                    <a:lnTo>
                      <a:pt x="58" y="172"/>
                    </a:lnTo>
                    <a:lnTo>
                      <a:pt x="694" y="172"/>
                    </a:lnTo>
                    <a:lnTo>
                      <a:pt x="694" y="114"/>
                    </a:lnTo>
                    <a:lnTo>
                      <a:pt x="58" y="114"/>
                    </a:lnTo>
                    <a:lnTo>
                      <a:pt x="40" y="112"/>
                    </a:lnTo>
                    <a:lnTo>
                      <a:pt x="23" y="104"/>
                    </a:lnTo>
                    <a:lnTo>
                      <a:pt x="11" y="91"/>
                    </a:lnTo>
                    <a:lnTo>
                      <a:pt x="3" y="75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4"/>
                    </a:lnTo>
                    <a:lnTo>
                      <a:pt x="23" y="11"/>
                    </a:lnTo>
                    <a:lnTo>
                      <a:pt x="40" y="3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Arial"/>
                  <a:ea typeface="Arial"/>
                  <a:sym typeface="Arial"/>
                </a:endParaRPr>
              </a:p>
            </p:txBody>
          </p:sp>
          <p:sp>
            <p:nvSpPr>
              <p:cNvPr id="43" name="Freeform 203"/>
              <p:cNvSpPr>
                <a:spLocks/>
              </p:cNvSpPr>
              <p:nvPr/>
            </p:nvSpPr>
            <p:spPr bwMode="auto">
              <a:xfrm>
                <a:off x="-964" y="230"/>
                <a:ext cx="132" cy="76"/>
              </a:xfrm>
              <a:custGeom>
                <a:avLst/>
                <a:gdLst>
                  <a:gd name="T0" fmla="*/ 333 w 1191"/>
                  <a:gd name="T1" fmla="*/ 1 h 687"/>
                  <a:gd name="T2" fmla="*/ 431 w 1191"/>
                  <a:gd name="T3" fmla="*/ 19 h 687"/>
                  <a:gd name="T4" fmla="*/ 519 w 1191"/>
                  <a:gd name="T5" fmla="*/ 60 h 687"/>
                  <a:gd name="T6" fmla="*/ 574 w 1191"/>
                  <a:gd name="T7" fmla="*/ 96 h 687"/>
                  <a:gd name="T8" fmla="*/ 603 w 1191"/>
                  <a:gd name="T9" fmla="*/ 99 h 687"/>
                  <a:gd name="T10" fmla="*/ 631 w 1191"/>
                  <a:gd name="T11" fmla="*/ 87 h 687"/>
                  <a:gd name="T12" fmla="*/ 714 w 1191"/>
                  <a:gd name="T13" fmla="*/ 36 h 687"/>
                  <a:gd name="T14" fmla="*/ 808 w 1191"/>
                  <a:gd name="T15" fmla="*/ 7 h 687"/>
                  <a:gd name="T16" fmla="*/ 910 w 1191"/>
                  <a:gd name="T17" fmla="*/ 0 h 687"/>
                  <a:gd name="T18" fmla="*/ 1019 w 1191"/>
                  <a:gd name="T19" fmla="*/ 16 h 687"/>
                  <a:gd name="T20" fmla="*/ 1104 w 1191"/>
                  <a:gd name="T21" fmla="*/ 44 h 687"/>
                  <a:gd name="T22" fmla="*/ 1150 w 1191"/>
                  <a:gd name="T23" fmla="*/ 80 h 687"/>
                  <a:gd name="T24" fmla="*/ 1180 w 1191"/>
                  <a:gd name="T25" fmla="*/ 129 h 687"/>
                  <a:gd name="T26" fmla="*/ 1191 w 1191"/>
                  <a:gd name="T27" fmla="*/ 187 h 687"/>
                  <a:gd name="T28" fmla="*/ 1181 w 1191"/>
                  <a:gd name="T29" fmla="*/ 246 h 687"/>
                  <a:gd name="T30" fmla="*/ 1151 w 1191"/>
                  <a:gd name="T31" fmla="*/ 298 h 687"/>
                  <a:gd name="T32" fmla="*/ 1112 w 1191"/>
                  <a:gd name="T33" fmla="*/ 336 h 687"/>
                  <a:gd name="T34" fmla="*/ 1078 w 1191"/>
                  <a:gd name="T35" fmla="*/ 383 h 687"/>
                  <a:gd name="T36" fmla="*/ 1043 w 1191"/>
                  <a:gd name="T37" fmla="*/ 440 h 687"/>
                  <a:gd name="T38" fmla="*/ 1013 w 1191"/>
                  <a:gd name="T39" fmla="*/ 500 h 687"/>
                  <a:gd name="T40" fmla="*/ 990 w 1191"/>
                  <a:gd name="T41" fmla="*/ 553 h 687"/>
                  <a:gd name="T42" fmla="*/ 969 w 1191"/>
                  <a:gd name="T43" fmla="*/ 602 h 687"/>
                  <a:gd name="T44" fmla="*/ 932 w 1191"/>
                  <a:gd name="T45" fmla="*/ 648 h 687"/>
                  <a:gd name="T46" fmla="*/ 881 w 1191"/>
                  <a:gd name="T47" fmla="*/ 678 h 687"/>
                  <a:gd name="T48" fmla="*/ 823 w 1191"/>
                  <a:gd name="T49" fmla="*/ 687 h 687"/>
                  <a:gd name="T50" fmla="*/ 363 w 1191"/>
                  <a:gd name="T51" fmla="*/ 685 h 687"/>
                  <a:gd name="T52" fmla="*/ 308 w 1191"/>
                  <a:gd name="T53" fmla="*/ 665 h 687"/>
                  <a:gd name="T54" fmla="*/ 264 w 1191"/>
                  <a:gd name="T55" fmla="*/ 626 h 687"/>
                  <a:gd name="T56" fmla="*/ 235 w 1191"/>
                  <a:gd name="T57" fmla="*/ 574 h 687"/>
                  <a:gd name="T58" fmla="*/ 220 w 1191"/>
                  <a:gd name="T59" fmla="*/ 542 h 687"/>
                  <a:gd name="T60" fmla="*/ 196 w 1191"/>
                  <a:gd name="T61" fmla="*/ 499 h 687"/>
                  <a:gd name="T62" fmla="*/ 165 w 1191"/>
                  <a:gd name="T63" fmla="*/ 449 h 687"/>
                  <a:gd name="T64" fmla="*/ 130 w 1191"/>
                  <a:gd name="T65" fmla="*/ 399 h 687"/>
                  <a:gd name="T66" fmla="*/ 94 w 1191"/>
                  <a:gd name="T67" fmla="*/ 353 h 687"/>
                  <a:gd name="T68" fmla="*/ 61 w 1191"/>
                  <a:gd name="T69" fmla="*/ 320 h 687"/>
                  <a:gd name="T70" fmla="*/ 22 w 1191"/>
                  <a:gd name="T71" fmla="*/ 273 h 687"/>
                  <a:gd name="T72" fmla="*/ 2 w 1191"/>
                  <a:gd name="T73" fmla="*/ 217 h 687"/>
                  <a:gd name="T74" fmla="*/ 2 w 1191"/>
                  <a:gd name="T75" fmla="*/ 157 h 687"/>
                  <a:gd name="T76" fmla="*/ 23 w 1191"/>
                  <a:gd name="T77" fmla="*/ 103 h 687"/>
                  <a:gd name="T78" fmla="*/ 62 w 1191"/>
                  <a:gd name="T79" fmla="*/ 60 h 687"/>
                  <a:gd name="T80" fmla="*/ 114 w 1191"/>
                  <a:gd name="T81" fmla="*/ 32 h 687"/>
                  <a:gd name="T82" fmla="*/ 226 w 1191"/>
                  <a:gd name="T83" fmla="*/ 5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91" h="687">
                    <a:moveTo>
                      <a:pt x="280" y="0"/>
                    </a:moveTo>
                    <a:lnTo>
                      <a:pt x="333" y="1"/>
                    </a:lnTo>
                    <a:lnTo>
                      <a:pt x="382" y="7"/>
                    </a:lnTo>
                    <a:lnTo>
                      <a:pt x="431" y="19"/>
                    </a:lnTo>
                    <a:lnTo>
                      <a:pt x="476" y="36"/>
                    </a:lnTo>
                    <a:lnTo>
                      <a:pt x="519" y="60"/>
                    </a:lnTo>
                    <a:lnTo>
                      <a:pt x="560" y="87"/>
                    </a:lnTo>
                    <a:lnTo>
                      <a:pt x="574" y="96"/>
                    </a:lnTo>
                    <a:lnTo>
                      <a:pt x="588" y="99"/>
                    </a:lnTo>
                    <a:lnTo>
                      <a:pt x="603" y="99"/>
                    </a:lnTo>
                    <a:lnTo>
                      <a:pt x="617" y="96"/>
                    </a:lnTo>
                    <a:lnTo>
                      <a:pt x="631" y="87"/>
                    </a:lnTo>
                    <a:lnTo>
                      <a:pt x="671" y="60"/>
                    </a:lnTo>
                    <a:lnTo>
                      <a:pt x="714" y="36"/>
                    </a:lnTo>
                    <a:lnTo>
                      <a:pt x="760" y="19"/>
                    </a:lnTo>
                    <a:lnTo>
                      <a:pt x="808" y="7"/>
                    </a:lnTo>
                    <a:lnTo>
                      <a:pt x="857" y="1"/>
                    </a:lnTo>
                    <a:lnTo>
                      <a:pt x="910" y="0"/>
                    </a:lnTo>
                    <a:lnTo>
                      <a:pt x="964" y="5"/>
                    </a:lnTo>
                    <a:lnTo>
                      <a:pt x="1019" y="16"/>
                    </a:lnTo>
                    <a:lnTo>
                      <a:pt x="1077" y="32"/>
                    </a:lnTo>
                    <a:lnTo>
                      <a:pt x="1104" y="44"/>
                    </a:lnTo>
                    <a:lnTo>
                      <a:pt x="1128" y="60"/>
                    </a:lnTo>
                    <a:lnTo>
                      <a:pt x="1150" y="80"/>
                    </a:lnTo>
                    <a:lnTo>
                      <a:pt x="1167" y="103"/>
                    </a:lnTo>
                    <a:lnTo>
                      <a:pt x="1180" y="129"/>
                    </a:lnTo>
                    <a:lnTo>
                      <a:pt x="1187" y="157"/>
                    </a:lnTo>
                    <a:lnTo>
                      <a:pt x="1191" y="187"/>
                    </a:lnTo>
                    <a:lnTo>
                      <a:pt x="1188" y="217"/>
                    </a:lnTo>
                    <a:lnTo>
                      <a:pt x="1181" y="246"/>
                    </a:lnTo>
                    <a:lnTo>
                      <a:pt x="1168" y="273"/>
                    </a:lnTo>
                    <a:lnTo>
                      <a:pt x="1151" y="298"/>
                    </a:lnTo>
                    <a:lnTo>
                      <a:pt x="1129" y="320"/>
                    </a:lnTo>
                    <a:lnTo>
                      <a:pt x="1112" y="336"/>
                    </a:lnTo>
                    <a:lnTo>
                      <a:pt x="1095" y="357"/>
                    </a:lnTo>
                    <a:lnTo>
                      <a:pt x="1078" y="383"/>
                    </a:lnTo>
                    <a:lnTo>
                      <a:pt x="1059" y="411"/>
                    </a:lnTo>
                    <a:lnTo>
                      <a:pt x="1043" y="440"/>
                    </a:lnTo>
                    <a:lnTo>
                      <a:pt x="1027" y="470"/>
                    </a:lnTo>
                    <a:lnTo>
                      <a:pt x="1013" y="500"/>
                    </a:lnTo>
                    <a:lnTo>
                      <a:pt x="1000" y="528"/>
                    </a:lnTo>
                    <a:lnTo>
                      <a:pt x="990" y="553"/>
                    </a:lnTo>
                    <a:lnTo>
                      <a:pt x="981" y="574"/>
                    </a:lnTo>
                    <a:lnTo>
                      <a:pt x="969" y="602"/>
                    </a:lnTo>
                    <a:lnTo>
                      <a:pt x="952" y="626"/>
                    </a:lnTo>
                    <a:lnTo>
                      <a:pt x="932" y="648"/>
                    </a:lnTo>
                    <a:lnTo>
                      <a:pt x="908" y="665"/>
                    </a:lnTo>
                    <a:lnTo>
                      <a:pt x="881" y="678"/>
                    </a:lnTo>
                    <a:lnTo>
                      <a:pt x="853" y="685"/>
                    </a:lnTo>
                    <a:lnTo>
                      <a:pt x="823" y="687"/>
                    </a:lnTo>
                    <a:lnTo>
                      <a:pt x="393" y="687"/>
                    </a:lnTo>
                    <a:lnTo>
                      <a:pt x="363" y="685"/>
                    </a:lnTo>
                    <a:lnTo>
                      <a:pt x="335" y="678"/>
                    </a:lnTo>
                    <a:lnTo>
                      <a:pt x="308" y="665"/>
                    </a:lnTo>
                    <a:lnTo>
                      <a:pt x="284" y="648"/>
                    </a:lnTo>
                    <a:lnTo>
                      <a:pt x="264" y="626"/>
                    </a:lnTo>
                    <a:lnTo>
                      <a:pt x="247" y="602"/>
                    </a:lnTo>
                    <a:lnTo>
                      <a:pt x="235" y="574"/>
                    </a:lnTo>
                    <a:lnTo>
                      <a:pt x="229" y="561"/>
                    </a:lnTo>
                    <a:lnTo>
                      <a:pt x="220" y="542"/>
                    </a:lnTo>
                    <a:lnTo>
                      <a:pt x="209" y="522"/>
                    </a:lnTo>
                    <a:lnTo>
                      <a:pt x="196" y="499"/>
                    </a:lnTo>
                    <a:lnTo>
                      <a:pt x="181" y="474"/>
                    </a:lnTo>
                    <a:lnTo>
                      <a:pt x="165" y="449"/>
                    </a:lnTo>
                    <a:lnTo>
                      <a:pt x="148" y="423"/>
                    </a:lnTo>
                    <a:lnTo>
                      <a:pt x="130" y="399"/>
                    </a:lnTo>
                    <a:lnTo>
                      <a:pt x="113" y="375"/>
                    </a:lnTo>
                    <a:lnTo>
                      <a:pt x="94" y="353"/>
                    </a:lnTo>
                    <a:lnTo>
                      <a:pt x="77" y="335"/>
                    </a:lnTo>
                    <a:lnTo>
                      <a:pt x="61" y="320"/>
                    </a:lnTo>
                    <a:lnTo>
                      <a:pt x="39" y="298"/>
                    </a:lnTo>
                    <a:lnTo>
                      <a:pt x="22" y="273"/>
                    </a:lnTo>
                    <a:lnTo>
                      <a:pt x="9" y="246"/>
                    </a:lnTo>
                    <a:lnTo>
                      <a:pt x="2" y="217"/>
                    </a:lnTo>
                    <a:lnTo>
                      <a:pt x="0" y="187"/>
                    </a:lnTo>
                    <a:lnTo>
                      <a:pt x="2" y="157"/>
                    </a:lnTo>
                    <a:lnTo>
                      <a:pt x="10" y="129"/>
                    </a:lnTo>
                    <a:lnTo>
                      <a:pt x="23" y="103"/>
                    </a:lnTo>
                    <a:lnTo>
                      <a:pt x="40" y="80"/>
                    </a:lnTo>
                    <a:lnTo>
                      <a:pt x="62" y="60"/>
                    </a:lnTo>
                    <a:lnTo>
                      <a:pt x="87" y="44"/>
                    </a:lnTo>
                    <a:lnTo>
                      <a:pt x="114" y="32"/>
                    </a:lnTo>
                    <a:lnTo>
                      <a:pt x="171" y="16"/>
                    </a:lnTo>
                    <a:lnTo>
                      <a:pt x="226" y="5"/>
                    </a:lnTo>
                    <a:lnTo>
                      <a:pt x="2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 sz="1200" kern="0">
                  <a:solidFill>
                    <a:srgbClr val="5B9BD5"/>
                  </a:solidFill>
                  <a:latin typeface="Arial"/>
                  <a:ea typeface="Arial"/>
                  <a:sym typeface="Arial"/>
                </a:endParaRPr>
              </a:p>
            </p:txBody>
          </p:sp>
        </p:grpSp>
        <p:grpSp>
          <p:nvGrpSpPr>
            <p:cNvPr id="26" name="Group 9"/>
            <p:cNvGrpSpPr>
              <a:grpSpLocks noChangeAspect="1"/>
            </p:cNvGrpSpPr>
            <p:nvPr/>
          </p:nvGrpSpPr>
          <p:grpSpPr bwMode="auto">
            <a:xfrm>
              <a:off x="8763918" y="5405865"/>
              <a:ext cx="398127" cy="398127"/>
              <a:chOff x="1791" y="111"/>
              <a:chExt cx="4098" cy="4098"/>
            </a:xfrm>
            <a:solidFill>
              <a:srgbClr val="5B9BD5"/>
            </a:solidFill>
          </p:grpSpPr>
          <p:sp>
            <p:nvSpPr>
              <p:cNvPr id="32" name="Freeform 11"/>
              <p:cNvSpPr>
                <a:spLocks noEditPoints="1"/>
              </p:cNvSpPr>
              <p:nvPr/>
            </p:nvSpPr>
            <p:spPr bwMode="auto">
              <a:xfrm>
                <a:off x="1791" y="111"/>
                <a:ext cx="4098" cy="4098"/>
              </a:xfrm>
              <a:custGeom>
                <a:avLst/>
                <a:gdLst>
                  <a:gd name="T0" fmla="*/ 2639 w 4098"/>
                  <a:gd name="T1" fmla="*/ 2268 h 4098"/>
                  <a:gd name="T2" fmla="*/ 2305 w 4098"/>
                  <a:gd name="T3" fmla="*/ 2572 h 4098"/>
                  <a:gd name="T4" fmla="*/ 2177 w 4098"/>
                  <a:gd name="T5" fmla="*/ 3018 h 4098"/>
                  <a:gd name="T6" fmla="*/ 2305 w 4098"/>
                  <a:gd name="T7" fmla="*/ 3463 h 4098"/>
                  <a:gd name="T8" fmla="*/ 2639 w 4098"/>
                  <a:gd name="T9" fmla="*/ 3768 h 4098"/>
                  <a:gd name="T10" fmla="*/ 3098 w 4098"/>
                  <a:gd name="T11" fmla="*/ 3855 h 4098"/>
                  <a:gd name="T12" fmla="*/ 3526 w 4098"/>
                  <a:gd name="T13" fmla="*/ 3687 h 4098"/>
                  <a:gd name="T14" fmla="*/ 3799 w 4098"/>
                  <a:gd name="T15" fmla="*/ 3327 h 4098"/>
                  <a:gd name="T16" fmla="*/ 3842 w 4098"/>
                  <a:gd name="T17" fmla="*/ 2857 h 4098"/>
                  <a:gd name="T18" fmla="*/ 3637 w 4098"/>
                  <a:gd name="T19" fmla="*/ 2451 h 4098"/>
                  <a:gd name="T20" fmla="*/ 3254 w 4098"/>
                  <a:gd name="T21" fmla="*/ 2210 h 4098"/>
                  <a:gd name="T22" fmla="*/ 1999 w 4098"/>
                  <a:gd name="T23" fmla="*/ 3378 h 4098"/>
                  <a:gd name="T24" fmla="*/ 1765 w 4098"/>
                  <a:gd name="T25" fmla="*/ 3126 h 4098"/>
                  <a:gd name="T26" fmla="*/ 1700 w 4098"/>
                  <a:gd name="T27" fmla="*/ 2990 h 4098"/>
                  <a:gd name="T28" fmla="*/ 1817 w 4098"/>
                  <a:gd name="T29" fmla="*/ 2897 h 4098"/>
                  <a:gd name="T30" fmla="*/ 1789 w 4098"/>
                  <a:gd name="T31" fmla="*/ 2654 h 4098"/>
                  <a:gd name="T32" fmla="*/ 1696 w 4098"/>
                  <a:gd name="T33" fmla="*/ 2537 h 4098"/>
                  <a:gd name="T34" fmla="*/ 1789 w 4098"/>
                  <a:gd name="T35" fmla="*/ 2420 h 4098"/>
                  <a:gd name="T36" fmla="*/ 2209 w 4098"/>
                  <a:gd name="T37" fmla="*/ 2301 h 4098"/>
                  <a:gd name="T38" fmla="*/ 2605 w 4098"/>
                  <a:gd name="T39" fmla="*/ 2019 h 4098"/>
                  <a:gd name="T40" fmla="*/ 3100 w 4098"/>
                  <a:gd name="T41" fmla="*/ 1940 h 4098"/>
                  <a:gd name="T42" fmla="*/ 3552 w 4098"/>
                  <a:gd name="T43" fmla="*/ 2079 h 4098"/>
                  <a:gd name="T44" fmla="*/ 3617 w 4098"/>
                  <a:gd name="T45" fmla="*/ 969 h 4098"/>
                  <a:gd name="T46" fmla="*/ 3103 w 4098"/>
                  <a:gd name="T47" fmla="*/ 683 h 4098"/>
                  <a:gd name="T48" fmla="*/ 2957 w 4098"/>
                  <a:gd name="T49" fmla="*/ 717 h 4098"/>
                  <a:gd name="T50" fmla="*/ 2890 w 4098"/>
                  <a:gd name="T51" fmla="*/ 488 h 4098"/>
                  <a:gd name="T52" fmla="*/ 2364 w 4098"/>
                  <a:gd name="T53" fmla="*/ 702 h 4098"/>
                  <a:gd name="T54" fmla="*/ 2214 w 4098"/>
                  <a:gd name="T55" fmla="*/ 702 h 4098"/>
                  <a:gd name="T56" fmla="*/ 1689 w 4098"/>
                  <a:gd name="T57" fmla="*/ 488 h 4098"/>
                  <a:gd name="T58" fmla="*/ 1622 w 4098"/>
                  <a:gd name="T59" fmla="*/ 717 h 4098"/>
                  <a:gd name="T60" fmla="*/ 1475 w 4098"/>
                  <a:gd name="T61" fmla="*/ 683 h 4098"/>
                  <a:gd name="T62" fmla="*/ 969 w 4098"/>
                  <a:gd name="T63" fmla="*/ 608 h 4098"/>
                  <a:gd name="T64" fmla="*/ 875 w 4098"/>
                  <a:gd name="T65" fmla="*/ 725 h 4098"/>
                  <a:gd name="T66" fmla="*/ 740 w 4098"/>
                  <a:gd name="T67" fmla="*/ 661 h 4098"/>
                  <a:gd name="T68" fmla="*/ 875 w 4098"/>
                  <a:gd name="T69" fmla="*/ 4 h 4098"/>
                  <a:gd name="T70" fmla="*/ 969 w 4098"/>
                  <a:gd name="T71" fmla="*/ 120 h 4098"/>
                  <a:gd name="T72" fmla="*/ 1475 w 4098"/>
                  <a:gd name="T73" fmla="*/ 45 h 4098"/>
                  <a:gd name="T74" fmla="*/ 1622 w 4098"/>
                  <a:gd name="T75" fmla="*/ 12 h 4098"/>
                  <a:gd name="T76" fmla="*/ 1689 w 4098"/>
                  <a:gd name="T77" fmla="*/ 248 h 4098"/>
                  <a:gd name="T78" fmla="*/ 2214 w 4098"/>
                  <a:gd name="T79" fmla="*/ 26 h 4098"/>
                  <a:gd name="T80" fmla="*/ 2364 w 4098"/>
                  <a:gd name="T81" fmla="*/ 26 h 4098"/>
                  <a:gd name="T82" fmla="*/ 2890 w 4098"/>
                  <a:gd name="T83" fmla="*/ 248 h 4098"/>
                  <a:gd name="T84" fmla="*/ 2957 w 4098"/>
                  <a:gd name="T85" fmla="*/ 12 h 4098"/>
                  <a:gd name="T86" fmla="*/ 3103 w 4098"/>
                  <a:gd name="T87" fmla="*/ 45 h 4098"/>
                  <a:gd name="T88" fmla="*/ 3765 w 4098"/>
                  <a:gd name="T89" fmla="*/ 251 h 4098"/>
                  <a:gd name="T90" fmla="*/ 3858 w 4098"/>
                  <a:gd name="T91" fmla="*/ 368 h 4098"/>
                  <a:gd name="T92" fmla="*/ 4047 w 4098"/>
                  <a:gd name="T93" fmla="*/ 2690 h 4098"/>
                  <a:gd name="T94" fmla="*/ 4082 w 4098"/>
                  <a:gd name="T95" fmla="*/ 3201 h 4098"/>
                  <a:gd name="T96" fmla="*/ 3868 w 4098"/>
                  <a:gd name="T97" fmla="*/ 3683 h 4098"/>
                  <a:gd name="T98" fmla="*/ 3458 w 4098"/>
                  <a:gd name="T99" fmla="*/ 4004 h 4098"/>
                  <a:gd name="T100" fmla="*/ 2924 w 4098"/>
                  <a:gd name="T101" fmla="*/ 4094 h 4098"/>
                  <a:gd name="T102" fmla="*/ 2427 w 4098"/>
                  <a:gd name="T103" fmla="*/ 3922 h 4098"/>
                  <a:gd name="T104" fmla="*/ 120 w 4098"/>
                  <a:gd name="T105" fmla="*/ 3617 h 4098"/>
                  <a:gd name="T106" fmla="*/ 4 w 4098"/>
                  <a:gd name="T107" fmla="*/ 3526 h 4098"/>
                  <a:gd name="T108" fmla="*/ 45 w 4098"/>
                  <a:gd name="T109" fmla="*/ 274 h 4098"/>
                  <a:gd name="T110" fmla="*/ 731 w 4098"/>
                  <a:gd name="T111" fmla="*/ 93 h 4098"/>
                  <a:gd name="T112" fmla="*/ 848 w 4098"/>
                  <a:gd name="T113" fmla="*/ 0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098" h="4098">
                    <a:moveTo>
                      <a:pt x="3018" y="2177"/>
                    </a:moveTo>
                    <a:lnTo>
                      <a:pt x="2937" y="2181"/>
                    </a:lnTo>
                    <a:lnTo>
                      <a:pt x="2857" y="2192"/>
                    </a:lnTo>
                    <a:lnTo>
                      <a:pt x="2782" y="2210"/>
                    </a:lnTo>
                    <a:lnTo>
                      <a:pt x="2708" y="2235"/>
                    </a:lnTo>
                    <a:lnTo>
                      <a:pt x="2639" y="2268"/>
                    </a:lnTo>
                    <a:lnTo>
                      <a:pt x="2572" y="2305"/>
                    </a:lnTo>
                    <a:lnTo>
                      <a:pt x="2510" y="2348"/>
                    </a:lnTo>
                    <a:lnTo>
                      <a:pt x="2451" y="2397"/>
                    </a:lnTo>
                    <a:lnTo>
                      <a:pt x="2397" y="2451"/>
                    </a:lnTo>
                    <a:lnTo>
                      <a:pt x="2348" y="2510"/>
                    </a:lnTo>
                    <a:lnTo>
                      <a:pt x="2305" y="2572"/>
                    </a:lnTo>
                    <a:lnTo>
                      <a:pt x="2268" y="2639"/>
                    </a:lnTo>
                    <a:lnTo>
                      <a:pt x="2235" y="2708"/>
                    </a:lnTo>
                    <a:lnTo>
                      <a:pt x="2210" y="2782"/>
                    </a:lnTo>
                    <a:lnTo>
                      <a:pt x="2192" y="2857"/>
                    </a:lnTo>
                    <a:lnTo>
                      <a:pt x="2181" y="2937"/>
                    </a:lnTo>
                    <a:lnTo>
                      <a:pt x="2177" y="3018"/>
                    </a:lnTo>
                    <a:lnTo>
                      <a:pt x="2181" y="3098"/>
                    </a:lnTo>
                    <a:lnTo>
                      <a:pt x="2192" y="3177"/>
                    </a:lnTo>
                    <a:lnTo>
                      <a:pt x="2210" y="3254"/>
                    </a:lnTo>
                    <a:lnTo>
                      <a:pt x="2235" y="3327"/>
                    </a:lnTo>
                    <a:lnTo>
                      <a:pt x="2268" y="3396"/>
                    </a:lnTo>
                    <a:lnTo>
                      <a:pt x="2305" y="3463"/>
                    </a:lnTo>
                    <a:lnTo>
                      <a:pt x="2348" y="3526"/>
                    </a:lnTo>
                    <a:lnTo>
                      <a:pt x="2397" y="3584"/>
                    </a:lnTo>
                    <a:lnTo>
                      <a:pt x="2451" y="3637"/>
                    </a:lnTo>
                    <a:lnTo>
                      <a:pt x="2510" y="3687"/>
                    </a:lnTo>
                    <a:lnTo>
                      <a:pt x="2572" y="3729"/>
                    </a:lnTo>
                    <a:lnTo>
                      <a:pt x="2639" y="3768"/>
                    </a:lnTo>
                    <a:lnTo>
                      <a:pt x="2708" y="3799"/>
                    </a:lnTo>
                    <a:lnTo>
                      <a:pt x="2782" y="3825"/>
                    </a:lnTo>
                    <a:lnTo>
                      <a:pt x="2857" y="3842"/>
                    </a:lnTo>
                    <a:lnTo>
                      <a:pt x="2937" y="3855"/>
                    </a:lnTo>
                    <a:lnTo>
                      <a:pt x="3018" y="3858"/>
                    </a:lnTo>
                    <a:lnTo>
                      <a:pt x="3098" y="3855"/>
                    </a:lnTo>
                    <a:lnTo>
                      <a:pt x="3177" y="3842"/>
                    </a:lnTo>
                    <a:lnTo>
                      <a:pt x="3254" y="3825"/>
                    </a:lnTo>
                    <a:lnTo>
                      <a:pt x="3327" y="3799"/>
                    </a:lnTo>
                    <a:lnTo>
                      <a:pt x="3396" y="3768"/>
                    </a:lnTo>
                    <a:lnTo>
                      <a:pt x="3463" y="3729"/>
                    </a:lnTo>
                    <a:lnTo>
                      <a:pt x="3526" y="3687"/>
                    </a:lnTo>
                    <a:lnTo>
                      <a:pt x="3584" y="3637"/>
                    </a:lnTo>
                    <a:lnTo>
                      <a:pt x="3637" y="3584"/>
                    </a:lnTo>
                    <a:lnTo>
                      <a:pt x="3687" y="3526"/>
                    </a:lnTo>
                    <a:lnTo>
                      <a:pt x="3729" y="3463"/>
                    </a:lnTo>
                    <a:lnTo>
                      <a:pt x="3768" y="3396"/>
                    </a:lnTo>
                    <a:lnTo>
                      <a:pt x="3799" y="3327"/>
                    </a:lnTo>
                    <a:lnTo>
                      <a:pt x="3825" y="3254"/>
                    </a:lnTo>
                    <a:lnTo>
                      <a:pt x="3842" y="3177"/>
                    </a:lnTo>
                    <a:lnTo>
                      <a:pt x="3855" y="3098"/>
                    </a:lnTo>
                    <a:lnTo>
                      <a:pt x="3858" y="3018"/>
                    </a:lnTo>
                    <a:lnTo>
                      <a:pt x="3855" y="2937"/>
                    </a:lnTo>
                    <a:lnTo>
                      <a:pt x="3842" y="2857"/>
                    </a:lnTo>
                    <a:lnTo>
                      <a:pt x="3825" y="2782"/>
                    </a:lnTo>
                    <a:lnTo>
                      <a:pt x="3799" y="2708"/>
                    </a:lnTo>
                    <a:lnTo>
                      <a:pt x="3768" y="2639"/>
                    </a:lnTo>
                    <a:lnTo>
                      <a:pt x="3729" y="2572"/>
                    </a:lnTo>
                    <a:lnTo>
                      <a:pt x="3687" y="2510"/>
                    </a:lnTo>
                    <a:lnTo>
                      <a:pt x="3637" y="2451"/>
                    </a:lnTo>
                    <a:lnTo>
                      <a:pt x="3584" y="2397"/>
                    </a:lnTo>
                    <a:lnTo>
                      <a:pt x="3526" y="2348"/>
                    </a:lnTo>
                    <a:lnTo>
                      <a:pt x="3463" y="2305"/>
                    </a:lnTo>
                    <a:lnTo>
                      <a:pt x="3396" y="2268"/>
                    </a:lnTo>
                    <a:lnTo>
                      <a:pt x="3327" y="2235"/>
                    </a:lnTo>
                    <a:lnTo>
                      <a:pt x="3254" y="2210"/>
                    </a:lnTo>
                    <a:lnTo>
                      <a:pt x="3177" y="2192"/>
                    </a:lnTo>
                    <a:lnTo>
                      <a:pt x="3098" y="2181"/>
                    </a:lnTo>
                    <a:lnTo>
                      <a:pt x="3018" y="2177"/>
                    </a:lnTo>
                    <a:close/>
                    <a:moveTo>
                      <a:pt x="240" y="1208"/>
                    </a:moveTo>
                    <a:lnTo>
                      <a:pt x="240" y="3378"/>
                    </a:lnTo>
                    <a:lnTo>
                      <a:pt x="1999" y="3378"/>
                    </a:lnTo>
                    <a:lnTo>
                      <a:pt x="1974" y="3300"/>
                    </a:lnTo>
                    <a:lnTo>
                      <a:pt x="1956" y="3220"/>
                    </a:lnTo>
                    <a:lnTo>
                      <a:pt x="1943" y="3138"/>
                    </a:lnTo>
                    <a:lnTo>
                      <a:pt x="1817" y="3138"/>
                    </a:lnTo>
                    <a:lnTo>
                      <a:pt x="1789" y="3134"/>
                    </a:lnTo>
                    <a:lnTo>
                      <a:pt x="1765" y="3126"/>
                    </a:lnTo>
                    <a:lnTo>
                      <a:pt x="1742" y="3111"/>
                    </a:lnTo>
                    <a:lnTo>
                      <a:pt x="1724" y="3092"/>
                    </a:lnTo>
                    <a:lnTo>
                      <a:pt x="1709" y="3070"/>
                    </a:lnTo>
                    <a:lnTo>
                      <a:pt x="1700" y="3045"/>
                    </a:lnTo>
                    <a:lnTo>
                      <a:pt x="1696" y="3018"/>
                    </a:lnTo>
                    <a:lnTo>
                      <a:pt x="1700" y="2990"/>
                    </a:lnTo>
                    <a:lnTo>
                      <a:pt x="1709" y="2964"/>
                    </a:lnTo>
                    <a:lnTo>
                      <a:pt x="1724" y="2942"/>
                    </a:lnTo>
                    <a:lnTo>
                      <a:pt x="1742" y="2923"/>
                    </a:lnTo>
                    <a:lnTo>
                      <a:pt x="1765" y="2910"/>
                    </a:lnTo>
                    <a:lnTo>
                      <a:pt x="1789" y="2901"/>
                    </a:lnTo>
                    <a:lnTo>
                      <a:pt x="1817" y="2897"/>
                    </a:lnTo>
                    <a:lnTo>
                      <a:pt x="1943" y="2897"/>
                    </a:lnTo>
                    <a:lnTo>
                      <a:pt x="1956" y="2815"/>
                    </a:lnTo>
                    <a:lnTo>
                      <a:pt x="1974" y="2734"/>
                    </a:lnTo>
                    <a:lnTo>
                      <a:pt x="1999" y="2657"/>
                    </a:lnTo>
                    <a:lnTo>
                      <a:pt x="1817" y="2657"/>
                    </a:lnTo>
                    <a:lnTo>
                      <a:pt x="1789" y="2654"/>
                    </a:lnTo>
                    <a:lnTo>
                      <a:pt x="1765" y="2645"/>
                    </a:lnTo>
                    <a:lnTo>
                      <a:pt x="1742" y="2631"/>
                    </a:lnTo>
                    <a:lnTo>
                      <a:pt x="1724" y="2613"/>
                    </a:lnTo>
                    <a:lnTo>
                      <a:pt x="1709" y="2590"/>
                    </a:lnTo>
                    <a:lnTo>
                      <a:pt x="1700" y="2564"/>
                    </a:lnTo>
                    <a:lnTo>
                      <a:pt x="1696" y="2537"/>
                    </a:lnTo>
                    <a:lnTo>
                      <a:pt x="1700" y="2510"/>
                    </a:lnTo>
                    <a:lnTo>
                      <a:pt x="1709" y="2485"/>
                    </a:lnTo>
                    <a:lnTo>
                      <a:pt x="1724" y="2463"/>
                    </a:lnTo>
                    <a:lnTo>
                      <a:pt x="1742" y="2444"/>
                    </a:lnTo>
                    <a:lnTo>
                      <a:pt x="1765" y="2429"/>
                    </a:lnTo>
                    <a:lnTo>
                      <a:pt x="1789" y="2420"/>
                    </a:lnTo>
                    <a:lnTo>
                      <a:pt x="1817" y="2417"/>
                    </a:lnTo>
                    <a:lnTo>
                      <a:pt x="2056" y="2417"/>
                    </a:lnTo>
                    <a:lnTo>
                      <a:pt x="2085" y="2420"/>
                    </a:lnTo>
                    <a:lnTo>
                      <a:pt x="2111" y="2430"/>
                    </a:lnTo>
                    <a:lnTo>
                      <a:pt x="2158" y="2363"/>
                    </a:lnTo>
                    <a:lnTo>
                      <a:pt x="2209" y="2301"/>
                    </a:lnTo>
                    <a:lnTo>
                      <a:pt x="2266" y="2241"/>
                    </a:lnTo>
                    <a:lnTo>
                      <a:pt x="2326" y="2188"/>
                    </a:lnTo>
                    <a:lnTo>
                      <a:pt x="2391" y="2137"/>
                    </a:lnTo>
                    <a:lnTo>
                      <a:pt x="2459" y="2092"/>
                    </a:lnTo>
                    <a:lnTo>
                      <a:pt x="2531" y="2053"/>
                    </a:lnTo>
                    <a:lnTo>
                      <a:pt x="2605" y="2019"/>
                    </a:lnTo>
                    <a:lnTo>
                      <a:pt x="2682" y="1989"/>
                    </a:lnTo>
                    <a:lnTo>
                      <a:pt x="2763" y="1967"/>
                    </a:lnTo>
                    <a:lnTo>
                      <a:pt x="2846" y="1951"/>
                    </a:lnTo>
                    <a:lnTo>
                      <a:pt x="2931" y="1941"/>
                    </a:lnTo>
                    <a:lnTo>
                      <a:pt x="3018" y="1937"/>
                    </a:lnTo>
                    <a:lnTo>
                      <a:pt x="3100" y="1940"/>
                    </a:lnTo>
                    <a:lnTo>
                      <a:pt x="3180" y="1950"/>
                    </a:lnTo>
                    <a:lnTo>
                      <a:pt x="3260" y="1965"/>
                    </a:lnTo>
                    <a:lnTo>
                      <a:pt x="3337" y="1984"/>
                    </a:lnTo>
                    <a:lnTo>
                      <a:pt x="3411" y="2011"/>
                    </a:lnTo>
                    <a:lnTo>
                      <a:pt x="3483" y="2043"/>
                    </a:lnTo>
                    <a:lnTo>
                      <a:pt x="3552" y="2079"/>
                    </a:lnTo>
                    <a:lnTo>
                      <a:pt x="3617" y="2120"/>
                    </a:lnTo>
                    <a:lnTo>
                      <a:pt x="3617" y="1208"/>
                    </a:lnTo>
                    <a:lnTo>
                      <a:pt x="240" y="1208"/>
                    </a:lnTo>
                    <a:close/>
                    <a:moveTo>
                      <a:pt x="240" y="488"/>
                    </a:moveTo>
                    <a:lnTo>
                      <a:pt x="240" y="969"/>
                    </a:lnTo>
                    <a:lnTo>
                      <a:pt x="3617" y="969"/>
                    </a:lnTo>
                    <a:lnTo>
                      <a:pt x="3617" y="488"/>
                    </a:lnTo>
                    <a:lnTo>
                      <a:pt x="3129" y="488"/>
                    </a:lnTo>
                    <a:lnTo>
                      <a:pt x="3129" y="608"/>
                    </a:lnTo>
                    <a:lnTo>
                      <a:pt x="3127" y="636"/>
                    </a:lnTo>
                    <a:lnTo>
                      <a:pt x="3117" y="661"/>
                    </a:lnTo>
                    <a:lnTo>
                      <a:pt x="3103" y="683"/>
                    </a:lnTo>
                    <a:lnTo>
                      <a:pt x="3085" y="702"/>
                    </a:lnTo>
                    <a:lnTo>
                      <a:pt x="3062" y="717"/>
                    </a:lnTo>
                    <a:lnTo>
                      <a:pt x="3037" y="725"/>
                    </a:lnTo>
                    <a:lnTo>
                      <a:pt x="3009" y="729"/>
                    </a:lnTo>
                    <a:lnTo>
                      <a:pt x="2982" y="725"/>
                    </a:lnTo>
                    <a:lnTo>
                      <a:pt x="2957" y="717"/>
                    </a:lnTo>
                    <a:lnTo>
                      <a:pt x="2934" y="702"/>
                    </a:lnTo>
                    <a:lnTo>
                      <a:pt x="2916" y="683"/>
                    </a:lnTo>
                    <a:lnTo>
                      <a:pt x="2902" y="661"/>
                    </a:lnTo>
                    <a:lnTo>
                      <a:pt x="2892" y="636"/>
                    </a:lnTo>
                    <a:lnTo>
                      <a:pt x="2890" y="608"/>
                    </a:lnTo>
                    <a:lnTo>
                      <a:pt x="2890" y="488"/>
                    </a:lnTo>
                    <a:lnTo>
                      <a:pt x="2409" y="488"/>
                    </a:lnTo>
                    <a:lnTo>
                      <a:pt x="2409" y="608"/>
                    </a:lnTo>
                    <a:lnTo>
                      <a:pt x="2405" y="636"/>
                    </a:lnTo>
                    <a:lnTo>
                      <a:pt x="2397" y="661"/>
                    </a:lnTo>
                    <a:lnTo>
                      <a:pt x="2383" y="683"/>
                    </a:lnTo>
                    <a:lnTo>
                      <a:pt x="2364" y="702"/>
                    </a:lnTo>
                    <a:lnTo>
                      <a:pt x="2342" y="717"/>
                    </a:lnTo>
                    <a:lnTo>
                      <a:pt x="2317" y="725"/>
                    </a:lnTo>
                    <a:lnTo>
                      <a:pt x="2289" y="729"/>
                    </a:lnTo>
                    <a:lnTo>
                      <a:pt x="2261" y="725"/>
                    </a:lnTo>
                    <a:lnTo>
                      <a:pt x="2237" y="717"/>
                    </a:lnTo>
                    <a:lnTo>
                      <a:pt x="2214" y="702"/>
                    </a:lnTo>
                    <a:lnTo>
                      <a:pt x="2196" y="683"/>
                    </a:lnTo>
                    <a:lnTo>
                      <a:pt x="2182" y="661"/>
                    </a:lnTo>
                    <a:lnTo>
                      <a:pt x="2172" y="636"/>
                    </a:lnTo>
                    <a:lnTo>
                      <a:pt x="2169" y="608"/>
                    </a:lnTo>
                    <a:lnTo>
                      <a:pt x="2169" y="488"/>
                    </a:lnTo>
                    <a:lnTo>
                      <a:pt x="1689" y="488"/>
                    </a:lnTo>
                    <a:lnTo>
                      <a:pt x="1689" y="608"/>
                    </a:lnTo>
                    <a:lnTo>
                      <a:pt x="1685" y="636"/>
                    </a:lnTo>
                    <a:lnTo>
                      <a:pt x="1676" y="661"/>
                    </a:lnTo>
                    <a:lnTo>
                      <a:pt x="1663" y="683"/>
                    </a:lnTo>
                    <a:lnTo>
                      <a:pt x="1644" y="702"/>
                    </a:lnTo>
                    <a:lnTo>
                      <a:pt x="1622" y="717"/>
                    </a:lnTo>
                    <a:lnTo>
                      <a:pt x="1596" y="725"/>
                    </a:lnTo>
                    <a:lnTo>
                      <a:pt x="1568" y="729"/>
                    </a:lnTo>
                    <a:lnTo>
                      <a:pt x="1541" y="725"/>
                    </a:lnTo>
                    <a:lnTo>
                      <a:pt x="1516" y="717"/>
                    </a:lnTo>
                    <a:lnTo>
                      <a:pt x="1494" y="702"/>
                    </a:lnTo>
                    <a:lnTo>
                      <a:pt x="1475" y="683"/>
                    </a:lnTo>
                    <a:lnTo>
                      <a:pt x="1460" y="661"/>
                    </a:lnTo>
                    <a:lnTo>
                      <a:pt x="1452" y="636"/>
                    </a:lnTo>
                    <a:lnTo>
                      <a:pt x="1449" y="608"/>
                    </a:lnTo>
                    <a:lnTo>
                      <a:pt x="1449" y="488"/>
                    </a:lnTo>
                    <a:lnTo>
                      <a:pt x="969" y="488"/>
                    </a:lnTo>
                    <a:lnTo>
                      <a:pt x="969" y="608"/>
                    </a:lnTo>
                    <a:lnTo>
                      <a:pt x="965" y="636"/>
                    </a:lnTo>
                    <a:lnTo>
                      <a:pt x="956" y="661"/>
                    </a:lnTo>
                    <a:lnTo>
                      <a:pt x="943" y="683"/>
                    </a:lnTo>
                    <a:lnTo>
                      <a:pt x="924" y="702"/>
                    </a:lnTo>
                    <a:lnTo>
                      <a:pt x="902" y="717"/>
                    </a:lnTo>
                    <a:lnTo>
                      <a:pt x="875" y="725"/>
                    </a:lnTo>
                    <a:lnTo>
                      <a:pt x="848" y="729"/>
                    </a:lnTo>
                    <a:lnTo>
                      <a:pt x="821" y="725"/>
                    </a:lnTo>
                    <a:lnTo>
                      <a:pt x="796" y="717"/>
                    </a:lnTo>
                    <a:lnTo>
                      <a:pt x="774" y="702"/>
                    </a:lnTo>
                    <a:lnTo>
                      <a:pt x="755" y="683"/>
                    </a:lnTo>
                    <a:lnTo>
                      <a:pt x="740" y="661"/>
                    </a:lnTo>
                    <a:lnTo>
                      <a:pt x="731" y="636"/>
                    </a:lnTo>
                    <a:lnTo>
                      <a:pt x="729" y="608"/>
                    </a:lnTo>
                    <a:lnTo>
                      <a:pt x="729" y="488"/>
                    </a:lnTo>
                    <a:lnTo>
                      <a:pt x="240" y="488"/>
                    </a:lnTo>
                    <a:close/>
                    <a:moveTo>
                      <a:pt x="848" y="0"/>
                    </a:moveTo>
                    <a:lnTo>
                      <a:pt x="875" y="4"/>
                    </a:lnTo>
                    <a:lnTo>
                      <a:pt x="902" y="12"/>
                    </a:lnTo>
                    <a:lnTo>
                      <a:pt x="924" y="26"/>
                    </a:lnTo>
                    <a:lnTo>
                      <a:pt x="943" y="45"/>
                    </a:lnTo>
                    <a:lnTo>
                      <a:pt x="956" y="67"/>
                    </a:lnTo>
                    <a:lnTo>
                      <a:pt x="965" y="93"/>
                    </a:lnTo>
                    <a:lnTo>
                      <a:pt x="969" y="120"/>
                    </a:lnTo>
                    <a:lnTo>
                      <a:pt x="969" y="248"/>
                    </a:lnTo>
                    <a:lnTo>
                      <a:pt x="1449" y="248"/>
                    </a:lnTo>
                    <a:lnTo>
                      <a:pt x="1449" y="120"/>
                    </a:lnTo>
                    <a:lnTo>
                      <a:pt x="1452" y="93"/>
                    </a:lnTo>
                    <a:lnTo>
                      <a:pt x="1460" y="67"/>
                    </a:lnTo>
                    <a:lnTo>
                      <a:pt x="1475" y="45"/>
                    </a:lnTo>
                    <a:lnTo>
                      <a:pt x="1494" y="26"/>
                    </a:lnTo>
                    <a:lnTo>
                      <a:pt x="1516" y="12"/>
                    </a:lnTo>
                    <a:lnTo>
                      <a:pt x="1541" y="4"/>
                    </a:lnTo>
                    <a:lnTo>
                      <a:pt x="1568" y="0"/>
                    </a:lnTo>
                    <a:lnTo>
                      <a:pt x="1596" y="4"/>
                    </a:lnTo>
                    <a:lnTo>
                      <a:pt x="1622" y="12"/>
                    </a:lnTo>
                    <a:lnTo>
                      <a:pt x="1644" y="26"/>
                    </a:lnTo>
                    <a:lnTo>
                      <a:pt x="1663" y="45"/>
                    </a:lnTo>
                    <a:lnTo>
                      <a:pt x="1676" y="67"/>
                    </a:lnTo>
                    <a:lnTo>
                      <a:pt x="1685" y="93"/>
                    </a:lnTo>
                    <a:lnTo>
                      <a:pt x="1689" y="120"/>
                    </a:lnTo>
                    <a:lnTo>
                      <a:pt x="1689" y="248"/>
                    </a:lnTo>
                    <a:lnTo>
                      <a:pt x="2169" y="248"/>
                    </a:lnTo>
                    <a:lnTo>
                      <a:pt x="2169" y="120"/>
                    </a:lnTo>
                    <a:lnTo>
                      <a:pt x="2172" y="93"/>
                    </a:lnTo>
                    <a:lnTo>
                      <a:pt x="2182" y="67"/>
                    </a:lnTo>
                    <a:lnTo>
                      <a:pt x="2196" y="45"/>
                    </a:lnTo>
                    <a:lnTo>
                      <a:pt x="2214" y="26"/>
                    </a:lnTo>
                    <a:lnTo>
                      <a:pt x="2237" y="12"/>
                    </a:lnTo>
                    <a:lnTo>
                      <a:pt x="2261" y="4"/>
                    </a:lnTo>
                    <a:lnTo>
                      <a:pt x="2289" y="0"/>
                    </a:lnTo>
                    <a:lnTo>
                      <a:pt x="2317" y="4"/>
                    </a:lnTo>
                    <a:lnTo>
                      <a:pt x="2342" y="12"/>
                    </a:lnTo>
                    <a:lnTo>
                      <a:pt x="2364" y="26"/>
                    </a:lnTo>
                    <a:lnTo>
                      <a:pt x="2383" y="45"/>
                    </a:lnTo>
                    <a:lnTo>
                      <a:pt x="2397" y="67"/>
                    </a:lnTo>
                    <a:lnTo>
                      <a:pt x="2405" y="93"/>
                    </a:lnTo>
                    <a:lnTo>
                      <a:pt x="2409" y="120"/>
                    </a:lnTo>
                    <a:lnTo>
                      <a:pt x="2409" y="248"/>
                    </a:lnTo>
                    <a:lnTo>
                      <a:pt x="2890" y="248"/>
                    </a:lnTo>
                    <a:lnTo>
                      <a:pt x="2890" y="120"/>
                    </a:lnTo>
                    <a:lnTo>
                      <a:pt x="2892" y="93"/>
                    </a:lnTo>
                    <a:lnTo>
                      <a:pt x="2902" y="67"/>
                    </a:lnTo>
                    <a:lnTo>
                      <a:pt x="2916" y="45"/>
                    </a:lnTo>
                    <a:lnTo>
                      <a:pt x="2934" y="26"/>
                    </a:lnTo>
                    <a:lnTo>
                      <a:pt x="2957" y="12"/>
                    </a:lnTo>
                    <a:lnTo>
                      <a:pt x="2982" y="4"/>
                    </a:lnTo>
                    <a:lnTo>
                      <a:pt x="3009" y="0"/>
                    </a:lnTo>
                    <a:lnTo>
                      <a:pt x="3037" y="4"/>
                    </a:lnTo>
                    <a:lnTo>
                      <a:pt x="3062" y="12"/>
                    </a:lnTo>
                    <a:lnTo>
                      <a:pt x="3085" y="26"/>
                    </a:lnTo>
                    <a:lnTo>
                      <a:pt x="3103" y="45"/>
                    </a:lnTo>
                    <a:lnTo>
                      <a:pt x="3117" y="67"/>
                    </a:lnTo>
                    <a:lnTo>
                      <a:pt x="3127" y="93"/>
                    </a:lnTo>
                    <a:lnTo>
                      <a:pt x="3129" y="120"/>
                    </a:lnTo>
                    <a:lnTo>
                      <a:pt x="3129" y="248"/>
                    </a:lnTo>
                    <a:lnTo>
                      <a:pt x="3738" y="248"/>
                    </a:lnTo>
                    <a:lnTo>
                      <a:pt x="3765" y="251"/>
                    </a:lnTo>
                    <a:lnTo>
                      <a:pt x="3790" y="261"/>
                    </a:lnTo>
                    <a:lnTo>
                      <a:pt x="3812" y="274"/>
                    </a:lnTo>
                    <a:lnTo>
                      <a:pt x="3831" y="293"/>
                    </a:lnTo>
                    <a:lnTo>
                      <a:pt x="3846" y="315"/>
                    </a:lnTo>
                    <a:lnTo>
                      <a:pt x="3855" y="340"/>
                    </a:lnTo>
                    <a:lnTo>
                      <a:pt x="3858" y="368"/>
                    </a:lnTo>
                    <a:lnTo>
                      <a:pt x="3858" y="2340"/>
                    </a:lnTo>
                    <a:lnTo>
                      <a:pt x="3906" y="2403"/>
                    </a:lnTo>
                    <a:lnTo>
                      <a:pt x="3949" y="2470"/>
                    </a:lnTo>
                    <a:lnTo>
                      <a:pt x="3986" y="2541"/>
                    </a:lnTo>
                    <a:lnTo>
                      <a:pt x="4020" y="2614"/>
                    </a:lnTo>
                    <a:lnTo>
                      <a:pt x="4047" y="2690"/>
                    </a:lnTo>
                    <a:lnTo>
                      <a:pt x="4069" y="2769"/>
                    </a:lnTo>
                    <a:lnTo>
                      <a:pt x="4086" y="2850"/>
                    </a:lnTo>
                    <a:lnTo>
                      <a:pt x="4094" y="2933"/>
                    </a:lnTo>
                    <a:lnTo>
                      <a:pt x="4098" y="3018"/>
                    </a:lnTo>
                    <a:lnTo>
                      <a:pt x="4094" y="3111"/>
                    </a:lnTo>
                    <a:lnTo>
                      <a:pt x="4082" y="3201"/>
                    </a:lnTo>
                    <a:lnTo>
                      <a:pt x="4063" y="3290"/>
                    </a:lnTo>
                    <a:lnTo>
                      <a:pt x="4037" y="3375"/>
                    </a:lnTo>
                    <a:lnTo>
                      <a:pt x="4004" y="3458"/>
                    </a:lnTo>
                    <a:lnTo>
                      <a:pt x="3965" y="3537"/>
                    </a:lnTo>
                    <a:lnTo>
                      <a:pt x="3919" y="3612"/>
                    </a:lnTo>
                    <a:lnTo>
                      <a:pt x="3868" y="3683"/>
                    </a:lnTo>
                    <a:lnTo>
                      <a:pt x="3811" y="3749"/>
                    </a:lnTo>
                    <a:lnTo>
                      <a:pt x="3749" y="3811"/>
                    </a:lnTo>
                    <a:lnTo>
                      <a:pt x="3683" y="3868"/>
                    </a:lnTo>
                    <a:lnTo>
                      <a:pt x="3612" y="3919"/>
                    </a:lnTo>
                    <a:lnTo>
                      <a:pt x="3537" y="3965"/>
                    </a:lnTo>
                    <a:lnTo>
                      <a:pt x="3458" y="4004"/>
                    </a:lnTo>
                    <a:lnTo>
                      <a:pt x="3375" y="4037"/>
                    </a:lnTo>
                    <a:lnTo>
                      <a:pt x="3290" y="4063"/>
                    </a:lnTo>
                    <a:lnTo>
                      <a:pt x="3201" y="4082"/>
                    </a:lnTo>
                    <a:lnTo>
                      <a:pt x="3111" y="4094"/>
                    </a:lnTo>
                    <a:lnTo>
                      <a:pt x="3018" y="4098"/>
                    </a:lnTo>
                    <a:lnTo>
                      <a:pt x="2924" y="4094"/>
                    </a:lnTo>
                    <a:lnTo>
                      <a:pt x="2835" y="4083"/>
                    </a:lnTo>
                    <a:lnTo>
                      <a:pt x="2747" y="4063"/>
                    </a:lnTo>
                    <a:lnTo>
                      <a:pt x="2661" y="4038"/>
                    </a:lnTo>
                    <a:lnTo>
                      <a:pt x="2579" y="4005"/>
                    </a:lnTo>
                    <a:lnTo>
                      <a:pt x="2501" y="3966"/>
                    </a:lnTo>
                    <a:lnTo>
                      <a:pt x="2427" y="3922"/>
                    </a:lnTo>
                    <a:lnTo>
                      <a:pt x="2356" y="3871"/>
                    </a:lnTo>
                    <a:lnTo>
                      <a:pt x="2289" y="3815"/>
                    </a:lnTo>
                    <a:lnTo>
                      <a:pt x="2228" y="3754"/>
                    </a:lnTo>
                    <a:lnTo>
                      <a:pt x="2171" y="3688"/>
                    </a:lnTo>
                    <a:lnTo>
                      <a:pt x="2120" y="3617"/>
                    </a:lnTo>
                    <a:lnTo>
                      <a:pt x="120" y="3617"/>
                    </a:lnTo>
                    <a:lnTo>
                      <a:pt x="93" y="3615"/>
                    </a:lnTo>
                    <a:lnTo>
                      <a:pt x="67" y="3605"/>
                    </a:lnTo>
                    <a:lnTo>
                      <a:pt x="45" y="3591"/>
                    </a:lnTo>
                    <a:lnTo>
                      <a:pt x="26" y="3573"/>
                    </a:lnTo>
                    <a:lnTo>
                      <a:pt x="12" y="3550"/>
                    </a:lnTo>
                    <a:lnTo>
                      <a:pt x="4" y="3526"/>
                    </a:lnTo>
                    <a:lnTo>
                      <a:pt x="0" y="3498"/>
                    </a:lnTo>
                    <a:lnTo>
                      <a:pt x="0" y="368"/>
                    </a:lnTo>
                    <a:lnTo>
                      <a:pt x="4" y="340"/>
                    </a:lnTo>
                    <a:lnTo>
                      <a:pt x="12" y="315"/>
                    </a:lnTo>
                    <a:lnTo>
                      <a:pt x="26" y="293"/>
                    </a:lnTo>
                    <a:lnTo>
                      <a:pt x="45" y="274"/>
                    </a:lnTo>
                    <a:lnTo>
                      <a:pt x="67" y="261"/>
                    </a:lnTo>
                    <a:lnTo>
                      <a:pt x="93" y="251"/>
                    </a:lnTo>
                    <a:lnTo>
                      <a:pt x="120" y="248"/>
                    </a:lnTo>
                    <a:lnTo>
                      <a:pt x="729" y="248"/>
                    </a:lnTo>
                    <a:lnTo>
                      <a:pt x="729" y="120"/>
                    </a:lnTo>
                    <a:lnTo>
                      <a:pt x="731" y="93"/>
                    </a:lnTo>
                    <a:lnTo>
                      <a:pt x="740" y="67"/>
                    </a:lnTo>
                    <a:lnTo>
                      <a:pt x="755" y="45"/>
                    </a:lnTo>
                    <a:lnTo>
                      <a:pt x="774" y="26"/>
                    </a:lnTo>
                    <a:lnTo>
                      <a:pt x="796" y="12"/>
                    </a:lnTo>
                    <a:lnTo>
                      <a:pt x="821" y="4"/>
                    </a:lnTo>
                    <a:lnTo>
                      <a:pt x="8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/>
            </p:nvSpPr>
            <p:spPr bwMode="auto">
              <a:xfrm>
                <a:off x="4688" y="2528"/>
                <a:ext cx="720" cy="721"/>
              </a:xfrm>
              <a:custGeom>
                <a:avLst/>
                <a:gdLst>
                  <a:gd name="T0" fmla="*/ 121 w 720"/>
                  <a:gd name="T1" fmla="*/ 0 h 721"/>
                  <a:gd name="T2" fmla="*/ 148 w 720"/>
                  <a:gd name="T3" fmla="*/ 3 h 721"/>
                  <a:gd name="T4" fmla="*/ 173 w 720"/>
                  <a:gd name="T5" fmla="*/ 12 h 721"/>
                  <a:gd name="T6" fmla="*/ 195 w 720"/>
                  <a:gd name="T7" fmla="*/ 27 h 721"/>
                  <a:gd name="T8" fmla="*/ 214 w 720"/>
                  <a:gd name="T9" fmla="*/ 46 h 721"/>
                  <a:gd name="T10" fmla="*/ 229 w 720"/>
                  <a:gd name="T11" fmla="*/ 68 h 721"/>
                  <a:gd name="T12" fmla="*/ 237 w 720"/>
                  <a:gd name="T13" fmla="*/ 93 h 721"/>
                  <a:gd name="T14" fmla="*/ 241 w 720"/>
                  <a:gd name="T15" fmla="*/ 120 h 721"/>
                  <a:gd name="T16" fmla="*/ 241 w 720"/>
                  <a:gd name="T17" fmla="*/ 480 h 721"/>
                  <a:gd name="T18" fmla="*/ 601 w 720"/>
                  <a:gd name="T19" fmla="*/ 480 h 721"/>
                  <a:gd name="T20" fmla="*/ 629 w 720"/>
                  <a:gd name="T21" fmla="*/ 484 h 721"/>
                  <a:gd name="T22" fmla="*/ 653 w 720"/>
                  <a:gd name="T23" fmla="*/ 493 h 721"/>
                  <a:gd name="T24" fmla="*/ 676 w 720"/>
                  <a:gd name="T25" fmla="*/ 506 h 721"/>
                  <a:gd name="T26" fmla="*/ 694 w 720"/>
                  <a:gd name="T27" fmla="*/ 525 h 721"/>
                  <a:gd name="T28" fmla="*/ 708 w 720"/>
                  <a:gd name="T29" fmla="*/ 547 h 721"/>
                  <a:gd name="T30" fmla="*/ 718 w 720"/>
                  <a:gd name="T31" fmla="*/ 573 h 721"/>
                  <a:gd name="T32" fmla="*/ 720 w 720"/>
                  <a:gd name="T33" fmla="*/ 601 h 721"/>
                  <a:gd name="T34" fmla="*/ 718 w 720"/>
                  <a:gd name="T35" fmla="*/ 628 h 721"/>
                  <a:gd name="T36" fmla="*/ 708 w 720"/>
                  <a:gd name="T37" fmla="*/ 653 h 721"/>
                  <a:gd name="T38" fmla="*/ 694 w 720"/>
                  <a:gd name="T39" fmla="*/ 675 h 721"/>
                  <a:gd name="T40" fmla="*/ 676 w 720"/>
                  <a:gd name="T41" fmla="*/ 694 h 721"/>
                  <a:gd name="T42" fmla="*/ 653 w 720"/>
                  <a:gd name="T43" fmla="*/ 709 h 721"/>
                  <a:gd name="T44" fmla="*/ 629 w 720"/>
                  <a:gd name="T45" fmla="*/ 717 h 721"/>
                  <a:gd name="T46" fmla="*/ 601 w 720"/>
                  <a:gd name="T47" fmla="*/ 721 h 721"/>
                  <a:gd name="T48" fmla="*/ 121 w 720"/>
                  <a:gd name="T49" fmla="*/ 721 h 721"/>
                  <a:gd name="T50" fmla="*/ 93 w 720"/>
                  <a:gd name="T51" fmla="*/ 717 h 721"/>
                  <a:gd name="T52" fmla="*/ 67 w 720"/>
                  <a:gd name="T53" fmla="*/ 709 h 721"/>
                  <a:gd name="T54" fmla="*/ 45 w 720"/>
                  <a:gd name="T55" fmla="*/ 694 h 721"/>
                  <a:gd name="T56" fmla="*/ 26 w 720"/>
                  <a:gd name="T57" fmla="*/ 675 h 721"/>
                  <a:gd name="T58" fmla="*/ 13 w 720"/>
                  <a:gd name="T59" fmla="*/ 653 h 721"/>
                  <a:gd name="T60" fmla="*/ 4 w 720"/>
                  <a:gd name="T61" fmla="*/ 628 h 721"/>
                  <a:gd name="T62" fmla="*/ 0 w 720"/>
                  <a:gd name="T63" fmla="*/ 601 h 721"/>
                  <a:gd name="T64" fmla="*/ 0 w 720"/>
                  <a:gd name="T65" fmla="*/ 120 h 721"/>
                  <a:gd name="T66" fmla="*/ 4 w 720"/>
                  <a:gd name="T67" fmla="*/ 93 h 721"/>
                  <a:gd name="T68" fmla="*/ 13 w 720"/>
                  <a:gd name="T69" fmla="*/ 68 h 721"/>
                  <a:gd name="T70" fmla="*/ 26 w 720"/>
                  <a:gd name="T71" fmla="*/ 46 h 721"/>
                  <a:gd name="T72" fmla="*/ 45 w 720"/>
                  <a:gd name="T73" fmla="*/ 27 h 721"/>
                  <a:gd name="T74" fmla="*/ 67 w 720"/>
                  <a:gd name="T75" fmla="*/ 12 h 721"/>
                  <a:gd name="T76" fmla="*/ 93 w 720"/>
                  <a:gd name="T77" fmla="*/ 3 h 721"/>
                  <a:gd name="T78" fmla="*/ 121 w 720"/>
                  <a:gd name="T79" fmla="*/ 0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20" h="721">
                    <a:moveTo>
                      <a:pt x="121" y="0"/>
                    </a:moveTo>
                    <a:lnTo>
                      <a:pt x="148" y="3"/>
                    </a:lnTo>
                    <a:lnTo>
                      <a:pt x="173" y="12"/>
                    </a:lnTo>
                    <a:lnTo>
                      <a:pt x="195" y="27"/>
                    </a:lnTo>
                    <a:lnTo>
                      <a:pt x="214" y="46"/>
                    </a:lnTo>
                    <a:lnTo>
                      <a:pt x="229" y="68"/>
                    </a:lnTo>
                    <a:lnTo>
                      <a:pt x="237" y="93"/>
                    </a:lnTo>
                    <a:lnTo>
                      <a:pt x="241" y="120"/>
                    </a:lnTo>
                    <a:lnTo>
                      <a:pt x="241" y="480"/>
                    </a:lnTo>
                    <a:lnTo>
                      <a:pt x="601" y="480"/>
                    </a:lnTo>
                    <a:lnTo>
                      <a:pt x="629" y="484"/>
                    </a:lnTo>
                    <a:lnTo>
                      <a:pt x="653" y="493"/>
                    </a:lnTo>
                    <a:lnTo>
                      <a:pt x="676" y="506"/>
                    </a:lnTo>
                    <a:lnTo>
                      <a:pt x="694" y="525"/>
                    </a:lnTo>
                    <a:lnTo>
                      <a:pt x="708" y="547"/>
                    </a:lnTo>
                    <a:lnTo>
                      <a:pt x="718" y="573"/>
                    </a:lnTo>
                    <a:lnTo>
                      <a:pt x="720" y="601"/>
                    </a:lnTo>
                    <a:lnTo>
                      <a:pt x="718" y="628"/>
                    </a:lnTo>
                    <a:lnTo>
                      <a:pt x="708" y="653"/>
                    </a:lnTo>
                    <a:lnTo>
                      <a:pt x="694" y="675"/>
                    </a:lnTo>
                    <a:lnTo>
                      <a:pt x="676" y="694"/>
                    </a:lnTo>
                    <a:lnTo>
                      <a:pt x="653" y="709"/>
                    </a:lnTo>
                    <a:lnTo>
                      <a:pt x="629" y="717"/>
                    </a:lnTo>
                    <a:lnTo>
                      <a:pt x="601" y="721"/>
                    </a:lnTo>
                    <a:lnTo>
                      <a:pt x="121" y="721"/>
                    </a:lnTo>
                    <a:lnTo>
                      <a:pt x="93" y="717"/>
                    </a:lnTo>
                    <a:lnTo>
                      <a:pt x="67" y="709"/>
                    </a:lnTo>
                    <a:lnTo>
                      <a:pt x="45" y="694"/>
                    </a:lnTo>
                    <a:lnTo>
                      <a:pt x="26" y="675"/>
                    </a:lnTo>
                    <a:lnTo>
                      <a:pt x="13" y="653"/>
                    </a:lnTo>
                    <a:lnTo>
                      <a:pt x="4" y="628"/>
                    </a:lnTo>
                    <a:lnTo>
                      <a:pt x="0" y="601"/>
                    </a:lnTo>
                    <a:lnTo>
                      <a:pt x="0" y="120"/>
                    </a:lnTo>
                    <a:lnTo>
                      <a:pt x="4" y="93"/>
                    </a:lnTo>
                    <a:lnTo>
                      <a:pt x="13" y="68"/>
                    </a:lnTo>
                    <a:lnTo>
                      <a:pt x="26" y="46"/>
                    </a:lnTo>
                    <a:lnTo>
                      <a:pt x="45" y="27"/>
                    </a:lnTo>
                    <a:lnTo>
                      <a:pt x="67" y="12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/>
            </p:nvSpPr>
            <p:spPr bwMode="auto">
              <a:xfrm>
                <a:off x="2520" y="1568"/>
                <a:ext cx="479" cy="239"/>
              </a:xfrm>
              <a:custGeom>
                <a:avLst/>
                <a:gdLst>
                  <a:gd name="T0" fmla="*/ 119 w 479"/>
                  <a:gd name="T1" fmla="*/ 0 h 239"/>
                  <a:gd name="T2" fmla="*/ 360 w 479"/>
                  <a:gd name="T3" fmla="*/ 0 h 239"/>
                  <a:gd name="T4" fmla="*/ 387 w 479"/>
                  <a:gd name="T5" fmla="*/ 3 h 239"/>
                  <a:gd name="T6" fmla="*/ 412 w 479"/>
                  <a:gd name="T7" fmla="*/ 12 h 239"/>
                  <a:gd name="T8" fmla="*/ 435 w 479"/>
                  <a:gd name="T9" fmla="*/ 26 h 239"/>
                  <a:gd name="T10" fmla="*/ 453 w 479"/>
                  <a:gd name="T11" fmla="*/ 44 h 239"/>
                  <a:gd name="T12" fmla="*/ 467 w 479"/>
                  <a:gd name="T13" fmla="*/ 67 h 239"/>
                  <a:gd name="T14" fmla="*/ 477 w 479"/>
                  <a:gd name="T15" fmla="*/ 93 h 239"/>
                  <a:gd name="T16" fmla="*/ 479 w 479"/>
                  <a:gd name="T17" fmla="*/ 120 h 239"/>
                  <a:gd name="T18" fmla="*/ 477 w 479"/>
                  <a:gd name="T19" fmla="*/ 147 h 239"/>
                  <a:gd name="T20" fmla="*/ 467 w 479"/>
                  <a:gd name="T21" fmla="*/ 172 h 239"/>
                  <a:gd name="T22" fmla="*/ 453 w 479"/>
                  <a:gd name="T23" fmla="*/ 195 h 239"/>
                  <a:gd name="T24" fmla="*/ 435 w 479"/>
                  <a:gd name="T25" fmla="*/ 213 h 239"/>
                  <a:gd name="T26" fmla="*/ 412 w 479"/>
                  <a:gd name="T27" fmla="*/ 228 h 239"/>
                  <a:gd name="T28" fmla="*/ 387 w 479"/>
                  <a:gd name="T29" fmla="*/ 237 h 239"/>
                  <a:gd name="T30" fmla="*/ 360 w 479"/>
                  <a:gd name="T31" fmla="*/ 239 h 239"/>
                  <a:gd name="T32" fmla="*/ 119 w 479"/>
                  <a:gd name="T33" fmla="*/ 239 h 239"/>
                  <a:gd name="T34" fmla="*/ 92 w 479"/>
                  <a:gd name="T35" fmla="*/ 237 h 239"/>
                  <a:gd name="T36" fmla="*/ 67 w 479"/>
                  <a:gd name="T37" fmla="*/ 228 h 239"/>
                  <a:gd name="T38" fmla="*/ 45 w 479"/>
                  <a:gd name="T39" fmla="*/ 213 h 239"/>
                  <a:gd name="T40" fmla="*/ 26 w 479"/>
                  <a:gd name="T41" fmla="*/ 195 h 239"/>
                  <a:gd name="T42" fmla="*/ 11 w 479"/>
                  <a:gd name="T43" fmla="*/ 172 h 239"/>
                  <a:gd name="T44" fmla="*/ 2 w 479"/>
                  <a:gd name="T45" fmla="*/ 147 h 239"/>
                  <a:gd name="T46" fmla="*/ 0 w 479"/>
                  <a:gd name="T47" fmla="*/ 120 h 239"/>
                  <a:gd name="T48" fmla="*/ 2 w 479"/>
                  <a:gd name="T49" fmla="*/ 93 h 239"/>
                  <a:gd name="T50" fmla="*/ 11 w 479"/>
                  <a:gd name="T51" fmla="*/ 67 h 239"/>
                  <a:gd name="T52" fmla="*/ 26 w 479"/>
                  <a:gd name="T53" fmla="*/ 44 h 239"/>
                  <a:gd name="T54" fmla="*/ 45 w 479"/>
                  <a:gd name="T55" fmla="*/ 26 h 239"/>
                  <a:gd name="T56" fmla="*/ 67 w 479"/>
                  <a:gd name="T57" fmla="*/ 12 h 239"/>
                  <a:gd name="T58" fmla="*/ 92 w 479"/>
                  <a:gd name="T59" fmla="*/ 3 h 239"/>
                  <a:gd name="T60" fmla="*/ 119 w 479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39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2"/>
                    </a:lnTo>
                    <a:lnTo>
                      <a:pt x="435" y="26"/>
                    </a:lnTo>
                    <a:lnTo>
                      <a:pt x="453" y="44"/>
                    </a:lnTo>
                    <a:lnTo>
                      <a:pt x="467" y="67"/>
                    </a:lnTo>
                    <a:lnTo>
                      <a:pt x="477" y="93"/>
                    </a:lnTo>
                    <a:lnTo>
                      <a:pt x="479" y="120"/>
                    </a:lnTo>
                    <a:lnTo>
                      <a:pt x="477" y="147"/>
                    </a:lnTo>
                    <a:lnTo>
                      <a:pt x="467" y="172"/>
                    </a:lnTo>
                    <a:lnTo>
                      <a:pt x="453" y="195"/>
                    </a:lnTo>
                    <a:lnTo>
                      <a:pt x="435" y="213"/>
                    </a:lnTo>
                    <a:lnTo>
                      <a:pt x="412" y="228"/>
                    </a:lnTo>
                    <a:lnTo>
                      <a:pt x="387" y="237"/>
                    </a:lnTo>
                    <a:lnTo>
                      <a:pt x="360" y="239"/>
                    </a:lnTo>
                    <a:lnTo>
                      <a:pt x="119" y="239"/>
                    </a:lnTo>
                    <a:lnTo>
                      <a:pt x="92" y="237"/>
                    </a:lnTo>
                    <a:lnTo>
                      <a:pt x="67" y="228"/>
                    </a:lnTo>
                    <a:lnTo>
                      <a:pt x="45" y="213"/>
                    </a:lnTo>
                    <a:lnTo>
                      <a:pt x="26" y="195"/>
                    </a:lnTo>
                    <a:lnTo>
                      <a:pt x="11" y="172"/>
                    </a:lnTo>
                    <a:lnTo>
                      <a:pt x="2" y="147"/>
                    </a:lnTo>
                    <a:lnTo>
                      <a:pt x="0" y="120"/>
                    </a:lnTo>
                    <a:lnTo>
                      <a:pt x="2" y="93"/>
                    </a:lnTo>
                    <a:lnTo>
                      <a:pt x="11" y="67"/>
                    </a:lnTo>
                    <a:lnTo>
                      <a:pt x="26" y="44"/>
                    </a:lnTo>
                    <a:lnTo>
                      <a:pt x="45" y="26"/>
                    </a:lnTo>
                    <a:lnTo>
                      <a:pt x="67" y="12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/>
            </p:nvSpPr>
            <p:spPr bwMode="auto">
              <a:xfrm>
                <a:off x="2520" y="2048"/>
                <a:ext cx="479" cy="240"/>
              </a:xfrm>
              <a:custGeom>
                <a:avLst/>
                <a:gdLst>
                  <a:gd name="T0" fmla="*/ 119 w 479"/>
                  <a:gd name="T1" fmla="*/ 0 h 240"/>
                  <a:gd name="T2" fmla="*/ 360 w 479"/>
                  <a:gd name="T3" fmla="*/ 0 h 240"/>
                  <a:gd name="T4" fmla="*/ 387 w 479"/>
                  <a:gd name="T5" fmla="*/ 3 h 240"/>
                  <a:gd name="T6" fmla="*/ 412 w 479"/>
                  <a:gd name="T7" fmla="*/ 13 h 240"/>
                  <a:gd name="T8" fmla="*/ 435 w 479"/>
                  <a:gd name="T9" fmla="*/ 26 h 240"/>
                  <a:gd name="T10" fmla="*/ 453 w 479"/>
                  <a:gd name="T11" fmla="*/ 45 h 240"/>
                  <a:gd name="T12" fmla="*/ 467 w 479"/>
                  <a:gd name="T13" fmla="*/ 67 h 240"/>
                  <a:gd name="T14" fmla="*/ 477 w 479"/>
                  <a:gd name="T15" fmla="*/ 92 h 240"/>
                  <a:gd name="T16" fmla="*/ 479 w 479"/>
                  <a:gd name="T17" fmla="*/ 119 h 240"/>
                  <a:gd name="T18" fmla="*/ 477 w 479"/>
                  <a:gd name="T19" fmla="*/ 148 h 240"/>
                  <a:gd name="T20" fmla="*/ 467 w 479"/>
                  <a:gd name="T21" fmla="*/ 173 h 240"/>
                  <a:gd name="T22" fmla="*/ 453 w 479"/>
                  <a:gd name="T23" fmla="*/ 195 h 240"/>
                  <a:gd name="T24" fmla="*/ 435 w 479"/>
                  <a:gd name="T25" fmla="*/ 214 h 240"/>
                  <a:gd name="T26" fmla="*/ 412 w 479"/>
                  <a:gd name="T27" fmla="*/ 227 h 240"/>
                  <a:gd name="T28" fmla="*/ 387 w 479"/>
                  <a:gd name="T29" fmla="*/ 237 h 240"/>
                  <a:gd name="T30" fmla="*/ 360 w 479"/>
                  <a:gd name="T31" fmla="*/ 240 h 240"/>
                  <a:gd name="T32" fmla="*/ 119 w 479"/>
                  <a:gd name="T33" fmla="*/ 240 h 240"/>
                  <a:gd name="T34" fmla="*/ 92 w 479"/>
                  <a:gd name="T35" fmla="*/ 237 h 240"/>
                  <a:gd name="T36" fmla="*/ 67 w 479"/>
                  <a:gd name="T37" fmla="*/ 227 h 240"/>
                  <a:gd name="T38" fmla="*/ 45 w 479"/>
                  <a:gd name="T39" fmla="*/ 214 h 240"/>
                  <a:gd name="T40" fmla="*/ 26 w 479"/>
                  <a:gd name="T41" fmla="*/ 195 h 240"/>
                  <a:gd name="T42" fmla="*/ 11 w 479"/>
                  <a:gd name="T43" fmla="*/ 173 h 240"/>
                  <a:gd name="T44" fmla="*/ 2 w 479"/>
                  <a:gd name="T45" fmla="*/ 148 h 240"/>
                  <a:gd name="T46" fmla="*/ 0 w 479"/>
                  <a:gd name="T47" fmla="*/ 119 h 240"/>
                  <a:gd name="T48" fmla="*/ 2 w 479"/>
                  <a:gd name="T49" fmla="*/ 92 h 240"/>
                  <a:gd name="T50" fmla="*/ 11 w 479"/>
                  <a:gd name="T51" fmla="*/ 67 h 240"/>
                  <a:gd name="T52" fmla="*/ 26 w 479"/>
                  <a:gd name="T53" fmla="*/ 45 h 240"/>
                  <a:gd name="T54" fmla="*/ 45 w 479"/>
                  <a:gd name="T55" fmla="*/ 26 h 240"/>
                  <a:gd name="T56" fmla="*/ 67 w 479"/>
                  <a:gd name="T57" fmla="*/ 13 h 240"/>
                  <a:gd name="T58" fmla="*/ 92 w 479"/>
                  <a:gd name="T59" fmla="*/ 3 h 240"/>
                  <a:gd name="T60" fmla="*/ 119 w 479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0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3"/>
                    </a:lnTo>
                    <a:lnTo>
                      <a:pt x="435" y="26"/>
                    </a:lnTo>
                    <a:lnTo>
                      <a:pt x="453" y="45"/>
                    </a:lnTo>
                    <a:lnTo>
                      <a:pt x="467" y="67"/>
                    </a:lnTo>
                    <a:lnTo>
                      <a:pt x="477" y="92"/>
                    </a:lnTo>
                    <a:lnTo>
                      <a:pt x="479" y="119"/>
                    </a:lnTo>
                    <a:lnTo>
                      <a:pt x="477" y="148"/>
                    </a:lnTo>
                    <a:lnTo>
                      <a:pt x="467" y="173"/>
                    </a:lnTo>
                    <a:lnTo>
                      <a:pt x="453" y="195"/>
                    </a:lnTo>
                    <a:lnTo>
                      <a:pt x="435" y="214"/>
                    </a:lnTo>
                    <a:lnTo>
                      <a:pt x="412" y="227"/>
                    </a:lnTo>
                    <a:lnTo>
                      <a:pt x="387" y="237"/>
                    </a:lnTo>
                    <a:lnTo>
                      <a:pt x="360" y="240"/>
                    </a:lnTo>
                    <a:lnTo>
                      <a:pt x="119" y="240"/>
                    </a:lnTo>
                    <a:lnTo>
                      <a:pt x="92" y="237"/>
                    </a:lnTo>
                    <a:lnTo>
                      <a:pt x="67" y="227"/>
                    </a:lnTo>
                    <a:lnTo>
                      <a:pt x="45" y="214"/>
                    </a:lnTo>
                    <a:lnTo>
                      <a:pt x="26" y="195"/>
                    </a:lnTo>
                    <a:lnTo>
                      <a:pt x="11" y="173"/>
                    </a:lnTo>
                    <a:lnTo>
                      <a:pt x="2" y="148"/>
                    </a:lnTo>
                    <a:lnTo>
                      <a:pt x="0" y="119"/>
                    </a:lnTo>
                    <a:lnTo>
                      <a:pt x="2" y="92"/>
                    </a:lnTo>
                    <a:lnTo>
                      <a:pt x="11" y="67"/>
                    </a:lnTo>
                    <a:lnTo>
                      <a:pt x="26" y="45"/>
                    </a:lnTo>
                    <a:lnTo>
                      <a:pt x="45" y="26"/>
                    </a:lnTo>
                    <a:lnTo>
                      <a:pt x="67" y="13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/>
            </p:nvSpPr>
            <p:spPr bwMode="auto">
              <a:xfrm>
                <a:off x="2520" y="2528"/>
                <a:ext cx="479" cy="240"/>
              </a:xfrm>
              <a:custGeom>
                <a:avLst/>
                <a:gdLst>
                  <a:gd name="T0" fmla="*/ 119 w 479"/>
                  <a:gd name="T1" fmla="*/ 0 h 240"/>
                  <a:gd name="T2" fmla="*/ 360 w 479"/>
                  <a:gd name="T3" fmla="*/ 0 h 240"/>
                  <a:gd name="T4" fmla="*/ 387 w 479"/>
                  <a:gd name="T5" fmla="*/ 3 h 240"/>
                  <a:gd name="T6" fmla="*/ 412 w 479"/>
                  <a:gd name="T7" fmla="*/ 12 h 240"/>
                  <a:gd name="T8" fmla="*/ 435 w 479"/>
                  <a:gd name="T9" fmla="*/ 27 h 240"/>
                  <a:gd name="T10" fmla="*/ 453 w 479"/>
                  <a:gd name="T11" fmla="*/ 46 h 240"/>
                  <a:gd name="T12" fmla="*/ 467 w 479"/>
                  <a:gd name="T13" fmla="*/ 68 h 240"/>
                  <a:gd name="T14" fmla="*/ 477 w 479"/>
                  <a:gd name="T15" fmla="*/ 93 h 240"/>
                  <a:gd name="T16" fmla="*/ 479 w 479"/>
                  <a:gd name="T17" fmla="*/ 120 h 240"/>
                  <a:gd name="T18" fmla="*/ 477 w 479"/>
                  <a:gd name="T19" fmla="*/ 147 h 240"/>
                  <a:gd name="T20" fmla="*/ 467 w 479"/>
                  <a:gd name="T21" fmla="*/ 173 h 240"/>
                  <a:gd name="T22" fmla="*/ 453 w 479"/>
                  <a:gd name="T23" fmla="*/ 196 h 240"/>
                  <a:gd name="T24" fmla="*/ 435 w 479"/>
                  <a:gd name="T25" fmla="*/ 214 h 240"/>
                  <a:gd name="T26" fmla="*/ 412 w 479"/>
                  <a:gd name="T27" fmla="*/ 228 h 240"/>
                  <a:gd name="T28" fmla="*/ 387 w 479"/>
                  <a:gd name="T29" fmla="*/ 237 h 240"/>
                  <a:gd name="T30" fmla="*/ 360 w 479"/>
                  <a:gd name="T31" fmla="*/ 240 h 240"/>
                  <a:gd name="T32" fmla="*/ 119 w 479"/>
                  <a:gd name="T33" fmla="*/ 240 h 240"/>
                  <a:gd name="T34" fmla="*/ 92 w 479"/>
                  <a:gd name="T35" fmla="*/ 237 h 240"/>
                  <a:gd name="T36" fmla="*/ 67 w 479"/>
                  <a:gd name="T37" fmla="*/ 228 h 240"/>
                  <a:gd name="T38" fmla="*/ 45 w 479"/>
                  <a:gd name="T39" fmla="*/ 214 h 240"/>
                  <a:gd name="T40" fmla="*/ 26 w 479"/>
                  <a:gd name="T41" fmla="*/ 196 h 240"/>
                  <a:gd name="T42" fmla="*/ 11 w 479"/>
                  <a:gd name="T43" fmla="*/ 173 h 240"/>
                  <a:gd name="T44" fmla="*/ 2 w 479"/>
                  <a:gd name="T45" fmla="*/ 147 h 240"/>
                  <a:gd name="T46" fmla="*/ 0 w 479"/>
                  <a:gd name="T47" fmla="*/ 120 h 240"/>
                  <a:gd name="T48" fmla="*/ 2 w 479"/>
                  <a:gd name="T49" fmla="*/ 93 h 240"/>
                  <a:gd name="T50" fmla="*/ 11 w 479"/>
                  <a:gd name="T51" fmla="*/ 68 h 240"/>
                  <a:gd name="T52" fmla="*/ 26 w 479"/>
                  <a:gd name="T53" fmla="*/ 46 h 240"/>
                  <a:gd name="T54" fmla="*/ 45 w 479"/>
                  <a:gd name="T55" fmla="*/ 27 h 240"/>
                  <a:gd name="T56" fmla="*/ 67 w 479"/>
                  <a:gd name="T57" fmla="*/ 12 h 240"/>
                  <a:gd name="T58" fmla="*/ 92 w 479"/>
                  <a:gd name="T59" fmla="*/ 3 h 240"/>
                  <a:gd name="T60" fmla="*/ 119 w 479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0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3"/>
                    </a:lnTo>
                    <a:lnTo>
                      <a:pt x="412" y="12"/>
                    </a:lnTo>
                    <a:lnTo>
                      <a:pt x="435" y="27"/>
                    </a:lnTo>
                    <a:lnTo>
                      <a:pt x="453" y="46"/>
                    </a:lnTo>
                    <a:lnTo>
                      <a:pt x="467" y="68"/>
                    </a:lnTo>
                    <a:lnTo>
                      <a:pt x="477" y="93"/>
                    </a:lnTo>
                    <a:lnTo>
                      <a:pt x="479" y="120"/>
                    </a:lnTo>
                    <a:lnTo>
                      <a:pt x="477" y="147"/>
                    </a:lnTo>
                    <a:lnTo>
                      <a:pt x="467" y="173"/>
                    </a:lnTo>
                    <a:lnTo>
                      <a:pt x="453" y="196"/>
                    </a:lnTo>
                    <a:lnTo>
                      <a:pt x="435" y="214"/>
                    </a:lnTo>
                    <a:lnTo>
                      <a:pt x="412" y="228"/>
                    </a:lnTo>
                    <a:lnTo>
                      <a:pt x="387" y="237"/>
                    </a:lnTo>
                    <a:lnTo>
                      <a:pt x="360" y="240"/>
                    </a:lnTo>
                    <a:lnTo>
                      <a:pt x="119" y="240"/>
                    </a:lnTo>
                    <a:lnTo>
                      <a:pt x="92" y="237"/>
                    </a:lnTo>
                    <a:lnTo>
                      <a:pt x="67" y="228"/>
                    </a:lnTo>
                    <a:lnTo>
                      <a:pt x="45" y="214"/>
                    </a:lnTo>
                    <a:lnTo>
                      <a:pt x="26" y="196"/>
                    </a:lnTo>
                    <a:lnTo>
                      <a:pt x="11" y="173"/>
                    </a:lnTo>
                    <a:lnTo>
                      <a:pt x="2" y="147"/>
                    </a:lnTo>
                    <a:lnTo>
                      <a:pt x="0" y="120"/>
                    </a:lnTo>
                    <a:lnTo>
                      <a:pt x="2" y="93"/>
                    </a:lnTo>
                    <a:lnTo>
                      <a:pt x="11" y="68"/>
                    </a:lnTo>
                    <a:lnTo>
                      <a:pt x="26" y="46"/>
                    </a:lnTo>
                    <a:lnTo>
                      <a:pt x="45" y="27"/>
                    </a:lnTo>
                    <a:lnTo>
                      <a:pt x="67" y="12"/>
                    </a:lnTo>
                    <a:lnTo>
                      <a:pt x="92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/>
            </p:nvSpPr>
            <p:spPr bwMode="auto">
              <a:xfrm>
                <a:off x="3487" y="1568"/>
                <a:ext cx="481" cy="239"/>
              </a:xfrm>
              <a:custGeom>
                <a:avLst/>
                <a:gdLst>
                  <a:gd name="T0" fmla="*/ 121 w 481"/>
                  <a:gd name="T1" fmla="*/ 0 h 239"/>
                  <a:gd name="T2" fmla="*/ 360 w 481"/>
                  <a:gd name="T3" fmla="*/ 0 h 239"/>
                  <a:gd name="T4" fmla="*/ 389 w 481"/>
                  <a:gd name="T5" fmla="*/ 3 h 239"/>
                  <a:gd name="T6" fmla="*/ 414 w 481"/>
                  <a:gd name="T7" fmla="*/ 12 h 239"/>
                  <a:gd name="T8" fmla="*/ 436 w 481"/>
                  <a:gd name="T9" fmla="*/ 26 h 239"/>
                  <a:gd name="T10" fmla="*/ 455 w 481"/>
                  <a:gd name="T11" fmla="*/ 44 h 239"/>
                  <a:gd name="T12" fmla="*/ 468 w 481"/>
                  <a:gd name="T13" fmla="*/ 67 h 239"/>
                  <a:gd name="T14" fmla="*/ 478 w 481"/>
                  <a:gd name="T15" fmla="*/ 93 h 239"/>
                  <a:gd name="T16" fmla="*/ 481 w 481"/>
                  <a:gd name="T17" fmla="*/ 120 h 239"/>
                  <a:gd name="T18" fmla="*/ 478 w 481"/>
                  <a:gd name="T19" fmla="*/ 147 h 239"/>
                  <a:gd name="T20" fmla="*/ 468 w 481"/>
                  <a:gd name="T21" fmla="*/ 172 h 239"/>
                  <a:gd name="T22" fmla="*/ 455 w 481"/>
                  <a:gd name="T23" fmla="*/ 195 h 239"/>
                  <a:gd name="T24" fmla="*/ 436 w 481"/>
                  <a:gd name="T25" fmla="*/ 213 h 239"/>
                  <a:gd name="T26" fmla="*/ 414 w 481"/>
                  <a:gd name="T27" fmla="*/ 228 h 239"/>
                  <a:gd name="T28" fmla="*/ 389 w 481"/>
                  <a:gd name="T29" fmla="*/ 237 h 239"/>
                  <a:gd name="T30" fmla="*/ 360 w 481"/>
                  <a:gd name="T31" fmla="*/ 239 h 239"/>
                  <a:gd name="T32" fmla="*/ 121 w 481"/>
                  <a:gd name="T33" fmla="*/ 239 h 239"/>
                  <a:gd name="T34" fmla="*/ 93 w 481"/>
                  <a:gd name="T35" fmla="*/ 237 h 239"/>
                  <a:gd name="T36" fmla="*/ 69 w 481"/>
                  <a:gd name="T37" fmla="*/ 228 h 239"/>
                  <a:gd name="T38" fmla="*/ 46 w 481"/>
                  <a:gd name="T39" fmla="*/ 213 h 239"/>
                  <a:gd name="T40" fmla="*/ 28 w 481"/>
                  <a:gd name="T41" fmla="*/ 195 h 239"/>
                  <a:gd name="T42" fmla="*/ 13 w 481"/>
                  <a:gd name="T43" fmla="*/ 172 h 239"/>
                  <a:gd name="T44" fmla="*/ 4 w 481"/>
                  <a:gd name="T45" fmla="*/ 147 h 239"/>
                  <a:gd name="T46" fmla="*/ 0 w 481"/>
                  <a:gd name="T47" fmla="*/ 120 h 239"/>
                  <a:gd name="T48" fmla="*/ 4 w 481"/>
                  <a:gd name="T49" fmla="*/ 93 h 239"/>
                  <a:gd name="T50" fmla="*/ 13 w 481"/>
                  <a:gd name="T51" fmla="*/ 67 h 239"/>
                  <a:gd name="T52" fmla="*/ 28 w 481"/>
                  <a:gd name="T53" fmla="*/ 44 h 239"/>
                  <a:gd name="T54" fmla="*/ 46 w 481"/>
                  <a:gd name="T55" fmla="*/ 26 h 239"/>
                  <a:gd name="T56" fmla="*/ 69 w 481"/>
                  <a:gd name="T57" fmla="*/ 12 h 239"/>
                  <a:gd name="T58" fmla="*/ 93 w 481"/>
                  <a:gd name="T59" fmla="*/ 3 h 239"/>
                  <a:gd name="T60" fmla="*/ 121 w 481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39">
                    <a:moveTo>
                      <a:pt x="121" y="0"/>
                    </a:moveTo>
                    <a:lnTo>
                      <a:pt x="360" y="0"/>
                    </a:lnTo>
                    <a:lnTo>
                      <a:pt x="389" y="3"/>
                    </a:lnTo>
                    <a:lnTo>
                      <a:pt x="414" y="12"/>
                    </a:lnTo>
                    <a:lnTo>
                      <a:pt x="436" y="26"/>
                    </a:lnTo>
                    <a:lnTo>
                      <a:pt x="455" y="44"/>
                    </a:lnTo>
                    <a:lnTo>
                      <a:pt x="468" y="67"/>
                    </a:lnTo>
                    <a:lnTo>
                      <a:pt x="478" y="93"/>
                    </a:lnTo>
                    <a:lnTo>
                      <a:pt x="481" y="120"/>
                    </a:lnTo>
                    <a:lnTo>
                      <a:pt x="478" y="147"/>
                    </a:lnTo>
                    <a:lnTo>
                      <a:pt x="468" y="172"/>
                    </a:lnTo>
                    <a:lnTo>
                      <a:pt x="455" y="195"/>
                    </a:lnTo>
                    <a:lnTo>
                      <a:pt x="436" y="213"/>
                    </a:lnTo>
                    <a:lnTo>
                      <a:pt x="414" y="228"/>
                    </a:lnTo>
                    <a:lnTo>
                      <a:pt x="389" y="237"/>
                    </a:lnTo>
                    <a:lnTo>
                      <a:pt x="360" y="239"/>
                    </a:lnTo>
                    <a:lnTo>
                      <a:pt x="121" y="239"/>
                    </a:lnTo>
                    <a:lnTo>
                      <a:pt x="93" y="237"/>
                    </a:lnTo>
                    <a:lnTo>
                      <a:pt x="69" y="228"/>
                    </a:lnTo>
                    <a:lnTo>
                      <a:pt x="46" y="213"/>
                    </a:lnTo>
                    <a:lnTo>
                      <a:pt x="28" y="195"/>
                    </a:lnTo>
                    <a:lnTo>
                      <a:pt x="13" y="172"/>
                    </a:lnTo>
                    <a:lnTo>
                      <a:pt x="4" y="147"/>
                    </a:lnTo>
                    <a:lnTo>
                      <a:pt x="0" y="120"/>
                    </a:lnTo>
                    <a:lnTo>
                      <a:pt x="4" y="93"/>
                    </a:lnTo>
                    <a:lnTo>
                      <a:pt x="13" y="67"/>
                    </a:lnTo>
                    <a:lnTo>
                      <a:pt x="28" y="44"/>
                    </a:lnTo>
                    <a:lnTo>
                      <a:pt x="46" y="26"/>
                    </a:lnTo>
                    <a:lnTo>
                      <a:pt x="69" y="12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/>
            </p:nvSpPr>
            <p:spPr bwMode="auto">
              <a:xfrm>
                <a:off x="3487" y="2048"/>
                <a:ext cx="481" cy="240"/>
              </a:xfrm>
              <a:custGeom>
                <a:avLst/>
                <a:gdLst>
                  <a:gd name="T0" fmla="*/ 121 w 481"/>
                  <a:gd name="T1" fmla="*/ 0 h 240"/>
                  <a:gd name="T2" fmla="*/ 360 w 481"/>
                  <a:gd name="T3" fmla="*/ 0 h 240"/>
                  <a:gd name="T4" fmla="*/ 389 w 481"/>
                  <a:gd name="T5" fmla="*/ 3 h 240"/>
                  <a:gd name="T6" fmla="*/ 414 w 481"/>
                  <a:gd name="T7" fmla="*/ 13 h 240"/>
                  <a:gd name="T8" fmla="*/ 436 w 481"/>
                  <a:gd name="T9" fmla="*/ 26 h 240"/>
                  <a:gd name="T10" fmla="*/ 455 w 481"/>
                  <a:gd name="T11" fmla="*/ 45 h 240"/>
                  <a:gd name="T12" fmla="*/ 468 w 481"/>
                  <a:gd name="T13" fmla="*/ 67 h 240"/>
                  <a:gd name="T14" fmla="*/ 478 w 481"/>
                  <a:gd name="T15" fmla="*/ 92 h 240"/>
                  <a:gd name="T16" fmla="*/ 481 w 481"/>
                  <a:gd name="T17" fmla="*/ 119 h 240"/>
                  <a:gd name="T18" fmla="*/ 478 w 481"/>
                  <a:gd name="T19" fmla="*/ 148 h 240"/>
                  <a:gd name="T20" fmla="*/ 468 w 481"/>
                  <a:gd name="T21" fmla="*/ 173 h 240"/>
                  <a:gd name="T22" fmla="*/ 455 w 481"/>
                  <a:gd name="T23" fmla="*/ 195 h 240"/>
                  <a:gd name="T24" fmla="*/ 436 w 481"/>
                  <a:gd name="T25" fmla="*/ 214 h 240"/>
                  <a:gd name="T26" fmla="*/ 414 w 481"/>
                  <a:gd name="T27" fmla="*/ 227 h 240"/>
                  <a:gd name="T28" fmla="*/ 389 w 481"/>
                  <a:gd name="T29" fmla="*/ 237 h 240"/>
                  <a:gd name="T30" fmla="*/ 360 w 481"/>
                  <a:gd name="T31" fmla="*/ 240 h 240"/>
                  <a:gd name="T32" fmla="*/ 121 w 481"/>
                  <a:gd name="T33" fmla="*/ 240 h 240"/>
                  <a:gd name="T34" fmla="*/ 93 w 481"/>
                  <a:gd name="T35" fmla="*/ 237 h 240"/>
                  <a:gd name="T36" fmla="*/ 69 w 481"/>
                  <a:gd name="T37" fmla="*/ 227 h 240"/>
                  <a:gd name="T38" fmla="*/ 46 w 481"/>
                  <a:gd name="T39" fmla="*/ 214 h 240"/>
                  <a:gd name="T40" fmla="*/ 28 w 481"/>
                  <a:gd name="T41" fmla="*/ 195 h 240"/>
                  <a:gd name="T42" fmla="*/ 13 w 481"/>
                  <a:gd name="T43" fmla="*/ 173 h 240"/>
                  <a:gd name="T44" fmla="*/ 4 w 481"/>
                  <a:gd name="T45" fmla="*/ 148 h 240"/>
                  <a:gd name="T46" fmla="*/ 0 w 481"/>
                  <a:gd name="T47" fmla="*/ 119 h 240"/>
                  <a:gd name="T48" fmla="*/ 4 w 481"/>
                  <a:gd name="T49" fmla="*/ 92 h 240"/>
                  <a:gd name="T50" fmla="*/ 13 w 481"/>
                  <a:gd name="T51" fmla="*/ 67 h 240"/>
                  <a:gd name="T52" fmla="*/ 28 w 481"/>
                  <a:gd name="T53" fmla="*/ 45 h 240"/>
                  <a:gd name="T54" fmla="*/ 46 w 481"/>
                  <a:gd name="T55" fmla="*/ 26 h 240"/>
                  <a:gd name="T56" fmla="*/ 69 w 481"/>
                  <a:gd name="T57" fmla="*/ 13 h 240"/>
                  <a:gd name="T58" fmla="*/ 93 w 481"/>
                  <a:gd name="T59" fmla="*/ 3 h 240"/>
                  <a:gd name="T60" fmla="*/ 121 w 481"/>
                  <a:gd name="T6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40">
                    <a:moveTo>
                      <a:pt x="121" y="0"/>
                    </a:moveTo>
                    <a:lnTo>
                      <a:pt x="360" y="0"/>
                    </a:lnTo>
                    <a:lnTo>
                      <a:pt x="389" y="3"/>
                    </a:lnTo>
                    <a:lnTo>
                      <a:pt x="414" y="13"/>
                    </a:lnTo>
                    <a:lnTo>
                      <a:pt x="436" y="26"/>
                    </a:lnTo>
                    <a:lnTo>
                      <a:pt x="455" y="45"/>
                    </a:lnTo>
                    <a:lnTo>
                      <a:pt x="468" y="67"/>
                    </a:lnTo>
                    <a:lnTo>
                      <a:pt x="478" y="92"/>
                    </a:lnTo>
                    <a:lnTo>
                      <a:pt x="481" y="119"/>
                    </a:lnTo>
                    <a:lnTo>
                      <a:pt x="478" y="148"/>
                    </a:lnTo>
                    <a:lnTo>
                      <a:pt x="468" y="173"/>
                    </a:lnTo>
                    <a:lnTo>
                      <a:pt x="455" y="195"/>
                    </a:lnTo>
                    <a:lnTo>
                      <a:pt x="436" y="214"/>
                    </a:lnTo>
                    <a:lnTo>
                      <a:pt x="414" y="227"/>
                    </a:lnTo>
                    <a:lnTo>
                      <a:pt x="389" y="237"/>
                    </a:lnTo>
                    <a:lnTo>
                      <a:pt x="360" y="240"/>
                    </a:lnTo>
                    <a:lnTo>
                      <a:pt x="121" y="240"/>
                    </a:lnTo>
                    <a:lnTo>
                      <a:pt x="93" y="237"/>
                    </a:lnTo>
                    <a:lnTo>
                      <a:pt x="69" y="227"/>
                    </a:lnTo>
                    <a:lnTo>
                      <a:pt x="46" y="214"/>
                    </a:lnTo>
                    <a:lnTo>
                      <a:pt x="28" y="195"/>
                    </a:lnTo>
                    <a:lnTo>
                      <a:pt x="13" y="173"/>
                    </a:lnTo>
                    <a:lnTo>
                      <a:pt x="4" y="148"/>
                    </a:lnTo>
                    <a:lnTo>
                      <a:pt x="0" y="119"/>
                    </a:lnTo>
                    <a:lnTo>
                      <a:pt x="4" y="92"/>
                    </a:lnTo>
                    <a:lnTo>
                      <a:pt x="13" y="67"/>
                    </a:lnTo>
                    <a:lnTo>
                      <a:pt x="28" y="45"/>
                    </a:lnTo>
                    <a:lnTo>
                      <a:pt x="46" y="26"/>
                    </a:lnTo>
                    <a:lnTo>
                      <a:pt x="69" y="13"/>
                    </a:lnTo>
                    <a:lnTo>
                      <a:pt x="93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/>
            </p:nvSpPr>
            <p:spPr bwMode="auto">
              <a:xfrm>
                <a:off x="2520" y="3008"/>
                <a:ext cx="479" cy="241"/>
              </a:xfrm>
              <a:custGeom>
                <a:avLst/>
                <a:gdLst>
                  <a:gd name="T0" fmla="*/ 119 w 479"/>
                  <a:gd name="T1" fmla="*/ 0 h 241"/>
                  <a:gd name="T2" fmla="*/ 360 w 479"/>
                  <a:gd name="T3" fmla="*/ 0 h 241"/>
                  <a:gd name="T4" fmla="*/ 387 w 479"/>
                  <a:gd name="T5" fmla="*/ 4 h 241"/>
                  <a:gd name="T6" fmla="*/ 412 w 479"/>
                  <a:gd name="T7" fmla="*/ 13 h 241"/>
                  <a:gd name="T8" fmla="*/ 435 w 479"/>
                  <a:gd name="T9" fmla="*/ 26 h 241"/>
                  <a:gd name="T10" fmla="*/ 453 w 479"/>
                  <a:gd name="T11" fmla="*/ 45 h 241"/>
                  <a:gd name="T12" fmla="*/ 467 w 479"/>
                  <a:gd name="T13" fmla="*/ 67 h 241"/>
                  <a:gd name="T14" fmla="*/ 477 w 479"/>
                  <a:gd name="T15" fmla="*/ 93 h 241"/>
                  <a:gd name="T16" fmla="*/ 479 w 479"/>
                  <a:gd name="T17" fmla="*/ 121 h 241"/>
                  <a:gd name="T18" fmla="*/ 477 w 479"/>
                  <a:gd name="T19" fmla="*/ 148 h 241"/>
                  <a:gd name="T20" fmla="*/ 467 w 479"/>
                  <a:gd name="T21" fmla="*/ 173 h 241"/>
                  <a:gd name="T22" fmla="*/ 453 w 479"/>
                  <a:gd name="T23" fmla="*/ 195 h 241"/>
                  <a:gd name="T24" fmla="*/ 435 w 479"/>
                  <a:gd name="T25" fmla="*/ 214 h 241"/>
                  <a:gd name="T26" fmla="*/ 412 w 479"/>
                  <a:gd name="T27" fmla="*/ 229 h 241"/>
                  <a:gd name="T28" fmla="*/ 387 w 479"/>
                  <a:gd name="T29" fmla="*/ 237 h 241"/>
                  <a:gd name="T30" fmla="*/ 360 w 479"/>
                  <a:gd name="T31" fmla="*/ 241 h 241"/>
                  <a:gd name="T32" fmla="*/ 119 w 479"/>
                  <a:gd name="T33" fmla="*/ 241 h 241"/>
                  <a:gd name="T34" fmla="*/ 92 w 479"/>
                  <a:gd name="T35" fmla="*/ 237 h 241"/>
                  <a:gd name="T36" fmla="*/ 67 w 479"/>
                  <a:gd name="T37" fmla="*/ 229 h 241"/>
                  <a:gd name="T38" fmla="*/ 45 w 479"/>
                  <a:gd name="T39" fmla="*/ 214 h 241"/>
                  <a:gd name="T40" fmla="*/ 26 w 479"/>
                  <a:gd name="T41" fmla="*/ 195 h 241"/>
                  <a:gd name="T42" fmla="*/ 11 w 479"/>
                  <a:gd name="T43" fmla="*/ 173 h 241"/>
                  <a:gd name="T44" fmla="*/ 2 w 479"/>
                  <a:gd name="T45" fmla="*/ 148 h 241"/>
                  <a:gd name="T46" fmla="*/ 0 w 479"/>
                  <a:gd name="T47" fmla="*/ 121 h 241"/>
                  <a:gd name="T48" fmla="*/ 2 w 479"/>
                  <a:gd name="T49" fmla="*/ 93 h 241"/>
                  <a:gd name="T50" fmla="*/ 11 w 479"/>
                  <a:gd name="T51" fmla="*/ 67 h 241"/>
                  <a:gd name="T52" fmla="*/ 26 w 479"/>
                  <a:gd name="T53" fmla="*/ 45 h 241"/>
                  <a:gd name="T54" fmla="*/ 45 w 479"/>
                  <a:gd name="T55" fmla="*/ 26 h 241"/>
                  <a:gd name="T56" fmla="*/ 67 w 479"/>
                  <a:gd name="T57" fmla="*/ 13 h 241"/>
                  <a:gd name="T58" fmla="*/ 92 w 479"/>
                  <a:gd name="T59" fmla="*/ 4 h 241"/>
                  <a:gd name="T60" fmla="*/ 119 w 479"/>
                  <a:gd name="T6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9" h="241">
                    <a:moveTo>
                      <a:pt x="119" y="0"/>
                    </a:moveTo>
                    <a:lnTo>
                      <a:pt x="360" y="0"/>
                    </a:lnTo>
                    <a:lnTo>
                      <a:pt x="387" y="4"/>
                    </a:lnTo>
                    <a:lnTo>
                      <a:pt x="412" y="13"/>
                    </a:lnTo>
                    <a:lnTo>
                      <a:pt x="435" y="26"/>
                    </a:lnTo>
                    <a:lnTo>
                      <a:pt x="453" y="45"/>
                    </a:lnTo>
                    <a:lnTo>
                      <a:pt x="467" y="67"/>
                    </a:lnTo>
                    <a:lnTo>
                      <a:pt x="477" y="93"/>
                    </a:lnTo>
                    <a:lnTo>
                      <a:pt x="479" y="121"/>
                    </a:lnTo>
                    <a:lnTo>
                      <a:pt x="477" y="148"/>
                    </a:lnTo>
                    <a:lnTo>
                      <a:pt x="467" y="173"/>
                    </a:lnTo>
                    <a:lnTo>
                      <a:pt x="453" y="195"/>
                    </a:lnTo>
                    <a:lnTo>
                      <a:pt x="435" y="214"/>
                    </a:lnTo>
                    <a:lnTo>
                      <a:pt x="412" y="229"/>
                    </a:lnTo>
                    <a:lnTo>
                      <a:pt x="387" y="237"/>
                    </a:lnTo>
                    <a:lnTo>
                      <a:pt x="360" y="241"/>
                    </a:lnTo>
                    <a:lnTo>
                      <a:pt x="119" y="241"/>
                    </a:lnTo>
                    <a:lnTo>
                      <a:pt x="92" y="237"/>
                    </a:lnTo>
                    <a:lnTo>
                      <a:pt x="67" y="229"/>
                    </a:lnTo>
                    <a:lnTo>
                      <a:pt x="45" y="214"/>
                    </a:lnTo>
                    <a:lnTo>
                      <a:pt x="26" y="195"/>
                    </a:lnTo>
                    <a:lnTo>
                      <a:pt x="11" y="173"/>
                    </a:lnTo>
                    <a:lnTo>
                      <a:pt x="2" y="148"/>
                    </a:lnTo>
                    <a:lnTo>
                      <a:pt x="0" y="121"/>
                    </a:lnTo>
                    <a:lnTo>
                      <a:pt x="2" y="93"/>
                    </a:lnTo>
                    <a:lnTo>
                      <a:pt x="11" y="67"/>
                    </a:lnTo>
                    <a:lnTo>
                      <a:pt x="26" y="45"/>
                    </a:lnTo>
                    <a:lnTo>
                      <a:pt x="45" y="26"/>
                    </a:lnTo>
                    <a:lnTo>
                      <a:pt x="67" y="13"/>
                    </a:lnTo>
                    <a:lnTo>
                      <a:pt x="92" y="4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/>
            </p:nvSpPr>
            <p:spPr bwMode="auto">
              <a:xfrm>
                <a:off x="4448" y="1568"/>
                <a:ext cx="481" cy="239"/>
              </a:xfrm>
              <a:custGeom>
                <a:avLst/>
                <a:gdLst>
                  <a:gd name="T0" fmla="*/ 121 w 481"/>
                  <a:gd name="T1" fmla="*/ 0 h 239"/>
                  <a:gd name="T2" fmla="*/ 361 w 481"/>
                  <a:gd name="T3" fmla="*/ 0 h 239"/>
                  <a:gd name="T4" fmla="*/ 388 w 481"/>
                  <a:gd name="T5" fmla="*/ 3 h 239"/>
                  <a:gd name="T6" fmla="*/ 413 w 481"/>
                  <a:gd name="T7" fmla="*/ 12 h 239"/>
                  <a:gd name="T8" fmla="*/ 435 w 481"/>
                  <a:gd name="T9" fmla="*/ 26 h 239"/>
                  <a:gd name="T10" fmla="*/ 454 w 481"/>
                  <a:gd name="T11" fmla="*/ 44 h 239"/>
                  <a:gd name="T12" fmla="*/ 469 w 481"/>
                  <a:gd name="T13" fmla="*/ 67 h 239"/>
                  <a:gd name="T14" fmla="*/ 477 w 481"/>
                  <a:gd name="T15" fmla="*/ 93 h 239"/>
                  <a:gd name="T16" fmla="*/ 481 w 481"/>
                  <a:gd name="T17" fmla="*/ 120 h 239"/>
                  <a:gd name="T18" fmla="*/ 477 w 481"/>
                  <a:gd name="T19" fmla="*/ 147 h 239"/>
                  <a:gd name="T20" fmla="*/ 469 w 481"/>
                  <a:gd name="T21" fmla="*/ 172 h 239"/>
                  <a:gd name="T22" fmla="*/ 454 w 481"/>
                  <a:gd name="T23" fmla="*/ 195 h 239"/>
                  <a:gd name="T24" fmla="*/ 435 w 481"/>
                  <a:gd name="T25" fmla="*/ 213 h 239"/>
                  <a:gd name="T26" fmla="*/ 413 w 481"/>
                  <a:gd name="T27" fmla="*/ 228 h 239"/>
                  <a:gd name="T28" fmla="*/ 388 w 481"/>
                  <a:gd name="T29" fmla="*/ 237 h 239"/>
                  <a:gd name="T30" fmla="*/ 361 w 481"/>
                  <a:gd name="T31" fmla="*/ 239 h 239"/>
                  <a:gd name="T32" fmla="*/ 121 w 481"/>
                  <a:gd name="T33" fmla="*/ 239 h 239"/>
                  <a:gd name="T34" fmla="*/ 92 w 481"/>
                  <a:gd name="T35" fmla="*/ 237 h 239"/>
                  <a:gd name="T36" fmla="*/ 68 w 481"/>
                  <a:gd name="T37" fmla="*/ 228 h 239"/>
                  <a:gd name="T38" fmla="*/ 45 w 481"/>
                  <a:gd name="T39" fmla="*/ 213 h 239"/>
                  <a:gd name="T40" fmla="*/ 27 w 481"/>
                  <a:gd name="T41" fmla="*/ 195 h 239"/>
                  <a:gd name="T42" fmla="*/ 13 w 481"/>
                  <a:gd name="T43" fmla="*/ 172 h 239"/>
                  <a:gd name="T44" fmla="*/ 3 w 481"/>
                  <a:gd name="T45" fmla="*/ 147 h 239"/>
                  <a:gd name="T46" fmla="*/ 0 w 481"/>
                  <a:gd name="T47" fmla="*/ 120 h 239"/>
                  <a:gd name="T48" fmla="*/ 3 w 481"/>
                  <a:gd name="T49" fmla="*/ 93 h 239"/>
                  <a:gd name="T50" fmla="*/ 13 w 481"/>
                  <a:gd name="T51" fmla="*/ 67 h 239"/>
                  <a:gd name="T52" fmla="*/ 27 w 481"/>
                  <a:gd name="T53" fmla="*/ 44 h 239"/>
                  <a:gd name="T54" fmla="*/ 45 w 481"/>
                  <a:gd name="T55" fmla="*/ 26 h 239"/>
                  <a:gd name="T56" fmla="*/ 68 w 481"/>
                  <a:gd name="T57" fmla="*/ 12 h 239"/>
                  <a:gd name="T58" fmla="*/ 92 w 481"/>
                  <a:gd name="T59" fmla="*/ 3 h 239"/>
                  <a:gd name="T60" fmla="*/ 121 w 481"/>
                  <a:gd name="T6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1" h="239">
                    <a:moveTo>
                      <a:pt x="121" y="0"/>
                    </a:moveTo>
                    <a:lnTo>
                      <a:pt x="361" y="0"/>
                    </a:lnTo>
                    <a:lnTo>
                      <a:pt x="388" y="3"/>
                    </a:lnTo>
                    <a:lnTo>
                      <a:pt x="413" y="12"/>
                    </a:lnTo>
                    <a:lnTo>
                      <a:pt x="435" y="26"/>
                    </a:lnTo>
                    <a:lnTo>
                      <a:pt x="454" y="44"/>
                    </a:lnTo>
                    <a:lnTo>
                      <a:pt x="469" y="67"/>
                    </a:lnTo>
                    <a:lnTo>
                      <a:pt x="477" y="93"/>
                    </a:lnTo>
                    <a:lnTo>
                      <a:pt x="481" y="120"/>
                    </a:lnTo>
                    <a:lnTo>
                      <a:pt x="477" y="147"/>
                    </a:lnTo>
                    <a:lnTo>
                      <a:pt x="469" y="172"/>
                    </a:lnTo>
                    <a:lnTo>
                      <a:pt x="454" y="195"/>
                    </a:lnTo>
                    <a:lnTo>
                      <a:pt x="435" y="213"/>
                    </a:lnTo>
                    <a:lnTo>
                      <a:pt x="413" y="228"/>
                    </a:lnTo>
                    <a:lnTo>
                      <a:pt x="388" y="237"/>
                    </a:lnTo>
                    <a:lnTo>
                      <a:pt x="361" y="239"/>
                    </a:lnTo>
                    <a:lnTo>
                      <a:pt x="121" y="239"/>
                    </a:lnTo>
                    <a:lnTo>
                      <a:pt x="92" y="237"/>
                    </a:lnTo>
                    <a:lnTo>
                      <a:pt x="68" y="228"/>
                    </a:lnTo>
                    <a:lnTo>
                      <a:pt x="45" y="213"/>
                    </a:lnTo>
                    <a:lnTo>
                      <a:pt x="27" y="195"/>
                    </a:lnTo>
                    <a:lnTo>
                      <a:pt x="13" y="172"/>
                    </a:lnTo>
                    <a:lnTo>
                      <a:pt x="3" y="147"/>
                    </a:lnTo>
                    <a:lnTo>
                      <a:pt x="0" y="120"/>
                    </a:lnTo>
                    <a:lnTo>
                      <a:pt x="3" y="93"/>
                    </a:lnTo>
                    <a:lnTo>
                      <a:pt x="13" y="67"/>
                    </a:lnTo>
                    <a:lnTo>
                      <a:pt x="27" y="44"/>
                    </a:lnTo>
                    <a:lnTo>
                      <a:pt x="45" y="26"/>
                    </a:lnTo>
                    <a:lnTo>
                      <a:pt x="68" y="12"/>
                    </a:lnTo>
                    <a:lnTo>
                      <a:pt x="92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srgbClr val="5B9BD5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8766175" y="4595813"/>
              <a:ext cx="401638" cy="369887"/>
            </a:xfrm>
            <a:custGeom>
              <a:avLst/>
              <a:gdLst>
                <a:gd name="T0" fmla="*/ 2147483646 w 3282"/>
                <a:gd name="T1" fmla="*/ 2147483646 h 3012"/>
                <a:gd name="T2" fmla="*/ 2147483646 w 3282"/>
                <a:gd name="T3" fmla="*/ 2147483646 h 3012"/>
                <a:gd name="T4" fmla="*/ 2147483646 w 3282"/>
                <a:gd name="T5" fmla="*/ 2147483646 h 3012"/>
                <a:gd name="T6" fmla="*/ 2147483646 w 3282"/>
                <a:gd name="T7" fmla="*/ 2147483646 h 3012"/>
                <a:gd name="T8" fmla="*/ 2147483646 w 3282"/>
                <a:gd name="T9" fmla="*/ 2147483646 h 3012"/>
                <a:gd name="T10" fmla="*/ 2147483646 w 3282"/>
                <a:gd name="T11" fmla="*/ 2147483646 h 3012"/>
                <a:gd name="T12" fmla="*/ 2147483646 w 3282"/>
                <a:gd name="T13" fmla="*/ 2147483646 h 3012"/>
                <a:gd name="T14" fmla="*/ 2147483646 w 3282"/>
                <a:gd name="T15" fmla="*/ 2147483646 h 3012"/>
                <a:gd name="T16" fmla="*/ 2147483646 w 3282"/>
                <a:gd name="T17" fmla="*/ 2147483646 h 3012"/>
                <a:gd name="T18" fmla="*/ 2147483646 w 3282"/>
                <a:gd name="T19" fmla="*/ 2147483646 h 3012"/>
                <a:gd name="T20" fmla="*/ 2147483646 w 3282"/>
                <a:gd name="T21" fmla="*/ 2147483646 h 3012"/>
                <a:gd name="T22" fmla="*/ 2147483646 w 3282"/>
                <a:gd name="T23" fmla="*/ 2147483646 h 3012"/>
                <a:gd name="T24" fmla="*/ 2147483646 w 3282"/>
                <a:gd name="T25" fmla="*/ 2147483646 h 3012"/>
                <a:gd name="T26" fmla="*/ 2147483646 w 3282"/>
                <a:gd name="T27" fmla="*/ 2147483646 h 3012"/>
                <a:gd name="T28" fmla="*/ 2147483646 w 3282"/>
                <a:gd name="T29" fmla="*/ 2147483646 h 3012"/>
                <a:gd name="T30" fmla="*/ 2147483646 w 3282"/>
                <a:gd name="T31" fmla="*/ 2147483646 h 3012"/>
                <a:gd name="T32" fmla="*/ 2147483646 w 3282"/>
                <a:gd name="T33" fmla="*/ 2147483646 h 3012"/>
                <a:gd name="T34" fmla="*/ 2147483646 w 3282"/>
                <a:gd name="T35" fmla="*/ 2147483646 h 3012"/>
                <a:gd name="T36" fmla="*/ 2147483646 w 3282"/>
                <a:gd name="T37" fmla="*/ 2147483646 h 3012"/>
                <a:gd name="T38" fmla="*/ 2147483646 w 3282"/>
                <a:gd name="T39" fmla="*/ 2147483646 h 3012"/>
                <a:gd name="T40" fmla="*/ 2147483646 w 3282"/>
                <a:gd name="T41" fmla="*/ 2147483646 h 3012"/>
                <a:gd name="T42" fmla="*/ 2147483646 w 3282"/>
                <a:gd name="T43" fmla="*/ 2147483646 h 3012"/>
                <a:gd name="T44" fmla="*/ 2147483646 w 3282"/>
                <a:gd name="T45" fmla="*/ 2147483646 h 3012"/>
                <a:gd name="T46" fmla="*/ 2147483646 w 3282"/>
                <a:gd name="T47" fmla="*/ 2147483646 h 3012"/>
                <a:gd name="T48" fmla="*/ 2147483646 w 3282"/>
                <a:gd name="T49" fmla="*/ 2147483646 h 3012"/>
                <a:gd name="T50" fmla="*/ 2147483646 w 3282"/>
                <a:gd name="T51" fmla="*/ 2147483646 h 3012"/>
                <a:gd name="T52" fmla="*/ 2147483646 w 3282"/>
                <a:gd name="T53" fmla="*/ 2147483646 h 3012"/>
                <a:gd name="T54" fmla="*/ 2147483646 w 3282"/>
                <a:gd name="T55" fmla="*/ 2147483646 h 3012"/>
                <a:gd name="T56" fmla="*/ 2147483646 w 3282"/>
                <a:gd name="T57" fmla="*/ 2147483646 h 3012"/>
                <a:gd name="T58" fmla="*/ 2147483646 w 3282"/>
                <a:gd name="T59" fmla="*/ 2147483646 h 3012"/>
                <a:gd name="T60" fmla="*/ 2147483646 w 3282"/>
                <a:gd name="T61" fmla="*/ 2147483646 h 3012"/>
                <a:gd name="T62" fmla="*/ 2147483646 w 3282"/>
                <a:gd name="T63" fmla="*/ 2147483646 h 3012"/>
                <a:gd name="T64" fmla="*/ 2147483646 w 3282"/>
                <a:gd name="T65" fmla="*/ 2147483646 h 3012"/>
                <a:gd name="T66" fmla="*/ 2147483646 w 3282"/>
                <a:gd name="T67" fmla="*/ 2147483646 h 3012"/>
                <a:gd name="T68" fmla="*/ 2147483646 w 3282"/>
                <a:gd name="T69" fmla="*/ 2147483646 h 3012"/>
                <a:gd name="T70" fmla="*/ 2147483646 w 3282"/>
                <a:gd name="T71" fmla="*/ 2147483646 h 3012"/>
                <a:gd name="T72" fmla="*/ 2147483646 w 3282"/>
                <a:gd name="T73" fmla="*/ 2147483646 h 3012"/>
                <a:gd name="T74" fmla="*/ 2147483646 w 3282"/>
                <a:gd name="T75" fmla="*/ 2147483646 h 3012"/>
                <a:gd name="T76" fmla="*/ 2147483646 w 3282"/>
                <a:gd name="T77" fmla="*/ 2147483646 h 3012"/>
                <a:gd name="T78" fmla="*/ 0 w 3282"/>
                <a:gd name="T79" fmla="*/ 2147483646 h 3012"/>
                <a:gd name="T80" fmla="*/ 2147483646 w 3282"/>
                <a:gd name="T81" fmla="*/ 2147483646 h 3012"/>
                <a:gd name="T82" fmla="*/ 2147483646 w 3282"/>
                <a:gd name="T83" fmla="*/ 2147483646 h 3012"/>
                <a:gd name="T84" fmla="*/ 2147483646 w 3282"/>
                <a:gd name="T85" fmla="*/ 2147483646 h 3012"/>
                <a:gd name="T86" fmla="*/ 2147483646 w 3282"/>
                <a:gd name="T87" fmla="*/ 2147483646 h 3012"/>
                <a:gd name="T88" fmla="*/ 2147483646 w 3282"/>
                <a:gd name="T89" fmla="*/ 2147483646 h 3012"/>
                <a:gd name="T90" fmla="*/ 2147483646 w 3282"/>
                <a:gd name="T91" fmla="*/ 2147483646 h 3012"/>
                <a:gd name="T92" fmla="*/ 2147483646 w 3282"/>
                <a:gd name="T93" fmla="*/ 2147483646 h 3012"/>
                <a:gd name="T94" fmla="*/ 2147483646 w 3282"/>
                <a:gd name="T95" fmla="*/ 2147483646 h 3012"/>
                <a:gd name="T96" fmla="*/ 2147483646 w 3282"/>
                <a:gd name="T97" fmla="*/ 2147483646 h 3012"/>
                <a:gd name="T98" fmla="*/ 2147483646 w 3282"/>
                <a:gd name="T99" fmla="*/ 2147483646 h 3012"/>
                <a:gd name="T100" fmla="*/ 2147483646 w 3282"/>
                <a:gd name="T101" fmla="*/ 2147483646 h 3012"/>
                <a:gd name="T102" fmla="*/ 2147483646 w 3282"/>
                <a:gd name="T103" fmla="*/ 2147483646 h 3012"/>
                <a:gd name="T104" fmla="*/ 2147483646 w 3282"/>
                <a:gd name="T105" fmla="*/ 2147483646 h 3012"/>
                <a:gd name="T106" fmla="*/ 2147483646 w 3282"/>
                <a:gd name="T107" fmla="*/ 2147483646 h 3012"/>
                <a:gd name="T108" fmla="*/ 2147483646 w 3282"/>
                <a:gd name="T109" fmla="*/ 2147483646 h 301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282"/>
                <a:gd name="T166" fmla="*/ 0 h 3012"/>
                <a:gd name="T167" fmla="*/ 3282 w 3282"/>
                <a:gd name="T168" fmla="*/ 3012 h 301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282" h="3012">
                  <a:moveTo>
                    <a:pt x="1642" y="0"/>
                  </a:moveTo>
                  <a:lnTo>
                    <a:pt x="1692" y="3"/>
                  </a:lnTo>
                  <a:lnTo>
                    <a:pt x="1741" y="11"/>
                  </a:lnTo>
                  <a:lnTo>
                    <a:pt x="1787" y="26"/>
                  </a:lnTo>
                  <a:lnTo>
                    <a:pt x="1832" y="44"/>
                  </a:lnTo>
                  <a:lnTo>
                    <a:pt x="1873" y="67"/>
                  </a:lnTo>
                  <a:lnTo>
                    <a:pt x="1911" y="95"/>
                  </a:lnTo>
                  <a:lnTo>
                    <a:pt x="1946" y="127"/>
                  </a:lnTo>
                  <a:lnTo>
                    <a:pt x="1978" y="161"/>
                  </a:lnTo>
                  <a:lnTo>
                    <a:pt x="2005" y="200"/>
                  </a:lnTo>
                  <a:lnTo>
                    <a:pt x="2029" y="242"/>
                  </a:lnTo>
                  <a:lnTo>
                    <a:pt x="2047" y="286"/>
                  </a:lnTo>
                  <a:lnTo>
                    <a:pt x="2061" y="332"/>
                  </a:lnTo>
                  <a:lnTo>
                    <a:pt x="2070" y="381"/>
                  </a:lnTo>
                  <a:lnTo>
                    <a:pt x="2073" y="431"/>
                  </a:lnTo>
                  <a:lnTo>
                    <a:pt x="2070" y="478"/>
                  </a:lnTo>
                  <a:lnTo>
                    <a:pt x="2062" y="523"/>
                  </a:lnTo>
                  <a:lnTo>
                    <a:pt x="2050" y="567"/>
                  </a:lnTo>
                  <a:lnTo>
                    <a:pt x="2034" y="608"/>
                  </a:lnTo>
                  <a:lnTo>
                    <a:pt x="2013" y="648"/>
                  </a:lnTo>
                  <a:lnTo>
                    <a:pt x="1989" y="685"/>
                  </a:lnTo>
                  <a:lnTo>
                    <a:pt x="1961" y="720"/>
                  </a:lnTo>
                  <a:lnTo>
                    <a:pt x="2023" y="720"/>
                  </a:lnTo>
                  <a:lnTo>
                    <a:pt x="2056" y="723"/>
                  </a:lnTo>
                  <a:lnTo>
                    <a:pt x="2087" y="731"/>
                  </a:lnTo>
                  <a:lnTo>
                    <a:pt x="2117" y="744"/>
                  </a:lnTo>
                  <a:lnTo>
                    <a:pt x="2142" y="763"/>
                  </a:lnTo>
                  <a:lnTo>
                    <a:pt x="2164" y="785"/>
                  </a:lnTo>
                  <a:lnTo>
                    <a:pt x="2183" y="810"/>
                  </a:lnTo>
                  <a:lnTo>
                    <a:pt x="2196" y="840"/>
                  </a:lnTo>
                  <a:lnTo>
                    <a:pt x="2205" y="871"/>
                  </a:lnTo>
                  <a:lnTo>
                    <a:pt x="2208" y="904"/>
                  </a:lnTo>
                  <a:lnTo>
                    <a:pt x="2208" y="1249"/>
                  </a:lnTo>
                  <a:lnTo>
                    <a:pt x="2229" y="1233"/>
                  </a:lnTo>
                  <a:lnTo>
                    <a:pt x="2252" y="1220"/>
                  </a:lnTo>
                  <a:lnTo>
                    <a:pt x="2277" y="1210"/>
                  </a:lnTo>
                  <a:lnTo>
                    <a:pt x="2304" y="1203"/>
                  </a:lnTo>
                  <a:lnTo>
                    <a:pt x="2332" y="1201"/>
                  </a:lnTo>
                  <a:lnTo>
                    <a:pt x="2397" y="1201"/>
                  </a:lnTo>
                  <a:lnTo>
                    <a:pt x="2368" y="1167"/>
                  </a:lnTo>
                  <a:lnTo>
                    <a:pt x="2345" y="1130"/>
                  </a:lnTo>
                  <a:lnTo>
                    <a:pt x="2324" y="1090"/>
                  </a:lnTo>
                  <a:lnTo>
                    <a:pt x="2307" y="1048"/>
                  </a:lnTo>
                  <a:lnTo>
                    <a:pt x="2295" y="1005"/>
                  </a:lnTo>
                  <a:lnTo>
                    <a:pt x="2288" y="960"/>
                  </a:lnTo>
                  <a:lnTo>
                    <a:pt x="2286" y="913"/>
                  </a:lnTo>
                  <a:lnTo>
                    <a:pt x="2288" y="863"/>
                  </a:lnTo>
                  <a:lnTo>
                    <a:pt x="2297" y="814"/>
                  </a:lnTo>
                  <a:lnTo>
                    <a:pt x="2310" y="768"/>
                  </a:lnTo>
                  <a:lnTo>
                    <a:pt x="2330" y="723"/>
                  </a:lnTo>
                  <a:lnTo>
                    <a:pt x="2352" y="682"/>
                  </a:lnTo>
                  <a:lnTo>
                    <a:pt x="2380" y="643"/>
                  </a:lnTo>
                  <a:lnTo>
                    <a:pt x="2411" y="608"/>
                  </a:lnTo>
                  <a:lnTo>
                    <a:pt x="2447" y="577"/>
                  </a:lnTo>
                  <a:lnTo>
                    <a:pt x="2485" y="549"/>
                  </a:lnTo>
                  <a:lnTo>
                    <a:pt x="2527" y="526"/>
                  </a:lnTo>
                  <a:lnTo>
                    <a:pt x="2570" y="507"/>
                  </a:lnTo>
                  <a:lnTo>
                    <a:pt x="2617" y="493"/>
                  </a:lnTo>
                  <a:lnTo>
                    <a:pt x="2665" y="485"/>
                  </a:lnTo>
                  <a:lnTo>
                    <a:pt x="2716" y="482"/>
                  </a:lnTo>
                  <a:lnTo>
                    <a:pt x="2766" y="485"/>
                  </a:lnTo>
                  <a:lnTo>
                    <a:pt x="2814" y="493"/>
                  </a:lnTo>
                  <a:lnTo>
                    <a:pt x="2861" y="507"/>
                  </a:lnTo>
                  <a:lnTo>
                    <a:pt x="2905" y="526"/>
                  </a:lnTo>
                  <a:lnTo>
                    <a:pt x="2947" y="549"/>
                  </a:lnTo>
                  <a:lnTo>
                    <a:pt x="2985" y="577"/>
                  </a:lnTo>
                  <a:lnTo>
                    <a:pt x="3020" y="608"/>
                  </a:lnTo>
                  <a:lnTo>
                    <a:pt x="3052" y="643"/>
                  </a:lnTo>
                  <a:lnTo>
                    <a:pt x="3079" y="682"/>
                  </a:lnTo>
                  <a:lnTo>
                    <a:pt x="3102" y="723"/>
                  </a:lnTo>
                  <a:lnTo>
                    <a:pt x="3121" y="768"/>
                  </a:lnTo>
                  <a:lnTo>
                    <a:pt x="3134" y="814"/>
                  </a:lnTo>
                  <a:lnTo>
                    <a:pt x="3143" y="863"/>
                  </a:lnTo>
                  <a:lnTo>
                    <a:pt x="3146" y="913"/>
                  </a:lnTo>
                  <a:lnTo>
                    <a:pt x="3144" y="960"/>
                  </a:lnTo>
                  <a:lnTo>
                    <a:pt x="3135" y="1005"/>
                  </a:lnTo>
                  <a:lnTo>
                    <a:pt x="3124" y="1048"/>
                  </a:lnTo>
                  <a:lnTo>
                    <a:pt x="3108" y="1090"/>
                  </a:lnTo>
                  <a:lnTo>
                    <a:pt x="3087" y="1130"/>
                  </a:lnTo>
                  <a:lnTo>
                    <a:pt x="3062" y="1167"/>
                  </a:lnTo>
                  <a:lnTo>
                    <a:pt x="3035" y="1201"/>
                  </a:lnTo>
                  <a:lnTo>
                    <a:pt x="3096" y="1201"/>
                  </a:lnTo>
                  <a:lnTo>
                    <a:pt x="3129" y="1203"/>
                  </a:lnTo>
                  <a:lnTo>
                    <a:pt x="3161" y="1213"/>
                  </a:lnTo>
                  <a:lnTo>
                    <a:pt x="3191" y="1226"/>
                  </a:lnTo>
                  <a:lnTo>
                    <a:pt x="3216" y="1244"/>
                  </a:lnTo>
                  <a:lnTo>
                    <a:pt x="3239" y="1267"/>
                  </a:lnTo>
                  <a:lnTo>
                    <a:pt x="3257" y="1292"/>
                  </a:lnTo>
                  <a:lnTo>
                    <a:pt x="3270" y="1322"/>
                  </a:lnTo>
                  <a:lnTo>
                    <a:pt x="3279" y="1352"/>
                  </a:lnTo>
                  <a:lnTo>
                    <a:pt x="3282" y="1386"/>
                  </a:lnTo>
                  <a:lnTo>
                    <a:pt x="3282" y="1911"/>
                  </a:lnTo>
                  <a:lnTo>
                    <a:pt x="3279" y="1942"/>
                  </a:lnTo>
                  <a:lnTo>
                    <a:pt x="3271" y="1973"/>
                  </a:lnTo>
                  <a:lnTo>
                    <a:pt x="3259" y="2001"/>
                  </a:lnTo>
                  <a:lnTo>
                    <a:pt x="3242" y="2025"/>
                  </a:lnTo>
                  <a:lnTo>
                    <a:pt x="3221" y="2048"/>
                  </a:lnTo>
                  <a:lnTo>
                    <a:pt x="3197" y="2066"/>
                  </a:lnTo>
                  <a:lnTo>
                    <a:pt x="3170" y="2080"/>
                  </a:lnTo>
                  <a:lnTo>
                    <a:pt x="3141" y="2089"/>
                  </a:lnTo>
                  <a:lnTo>
                    <a:pt x="3110" y="2095"/>
                  </a:lnTo>
                  <a:lnTo>
                    <a:pt x="3110" y="2790"/>
                  </a:lnTo>
                  <a:lnTo>
                    <a:pt x="3107" y="2825"/>
                  </a:lnTo>
                  <a:lnTo>
                    <a:pt x="3099" y="2860"/>
                  </a:lnTo>
                  <a:lnTo>
                    <a:pt x="3084" y="2892"/>
                  </a:lnTo>
                  <a:lnTo>
                    <a:pt x="3067" y="2921"/>
                  </a:lnTo>
                  <a:lnTo>
                    <a:pt x="3045" y="2947"/>
                  </a:lnTo>
                  <a:lnTo>
                    <a:pt x="3019" y="2969"/>
                  </a:lnTo>
                  <a:lnTo>
                    <a:pt x="2990" y="2988"/>
                  </a:lnTo>
                  <a:lnTo>
                    <a:pt x="2958" y="3001"/>
                  </a:lnTo>
                  <a:lnTo>
                    <a:pt x="2923" y="3009"/>
                  </a:lnTo>
                  <a:lnTo>
                    <a:pt x="2888" y="3012"/>
                  </a:lnTo>
                  <a:lnTo>
                    <a:pt x="2853" y="3009"/>
                  </a:lnTo>
                  <a:lnTo>
                    <a:pt x="2821" y="3002"/>
                  </a:lnTo>
                  <a:lnTo>
                    <a:pt x="2791" y="2990"/>
                  </a:lnTo>
                  <a:lnTo>
                    <a:pt x="2762" y="2973"/>
                  </a:lnTo>
                  <a:lnTo>
                    <a:pt x="2737" y="2953"/>
                  </a:lnTo>
                  <a:lnTo>
                    <a:pt x="2715" y="2930"/>
                  </a:lnTo>
                  <a:lnTo>
                    <a:pt x="2693" y="2953"/>
                  </a:lnTo>
                  <a:lnTo>
                    <a:pt x="2667" y="2973"/>
                  </a:lnTo>
                  <a:lnTo>
                    <a:pt x="2639" y="2990"/>
                  </a:lnTo>
                  <a:lnTo>
                    <a:pt x="2608" y="3002"/>
                  </a:lnTo>
                  <a:lnTo>
                    <a:pt x="2577" y="3009"/>
                  </a:lnTo>
                  <a:lnTo>
                    <a:pt x="2542" y="3012"/>
                  </a:lnTo>
                  <a:lnTo>
                    <a:pt x="2506" y="3009"/>
                  </a:lnTo>
                  <a:lnTo>
                    <a:pt x="2471" y="3001"/>
                  </a:lnTo>
                  <a:lnTo>
                    <a:pt x="2440" y="2988"/>
                  </a:lnTo>
                  <a:lnTo>
                    <a:pt x="2410" y="2969"/>
                  </a:lnTo>
                  <a:lnTo>
                    <a:pt x="2385" y="2947"/>
                  </a:lnTo>
                  <a:lnTo>
                    <a:pt x="2362" y="2921"/>
                  </a:lnTo>
                  <a:lnTo>
                    <a:pt x="2345" y="2892"/>
                  </a:lnTo>
                  <a:lnTo>
                    <a:pt x="2331" y="2860"/>
                  </a:lnTo>
                  <a:lnTo>
                    <a:pt x="2323" y="2825"/>
                  </a:lnTo>
                  <a:lnTo>
                    <a:pt x="2319" y="2790"/>
                  </a:lnTo>
                  <a:lnTo>
                    <a:pt x="2319" y="2095"/>
                  </a:lnTo>
                  <a:lnTo>
                    <a:pt x="2289" y="2089"/>
                  </a:lnTo>
                  <a:lnTo>
                    <a:pt x="2259" y="2080"/>
                  </a:lnTo>
                  <a:lnTo>
                    <a:pt x="2232" y="2066"/>
                  </a:lnTo>
                  <a:lnTo>
                    <a:pt x="2208" y="2048"/>
                  </a:lnTo>
                  <a:lnTo>
                    <a:pt x="2188" y="2025"/>
                  </a:lnTo>
                  <a:lnTo>
                    <a:pt x="2171" y="2001"/>
                  </a:lnTo>
                  <a:lnTo>
                    <a:pt x="2158" y="1973"/>
                  </a:lnTo>
                  <a:lnTo>
                    <a:pt x="2150" y="1942"/>
                  </a:lnTo>
                  <a:lnTo>
                    <a:pt x="2147" y="1911"/>
                  </a:lnTo>
                  <a:lnTo>
                    <a:pt x="2147" y="1565"/>
                  </a:lnTo>
                  <a:lnTo>
                    <a:pt x="2124" y="1584"/>
                  </a:lnTo>
                  <a:lnTo>
                    <a:pt x="2096" y="1598"/>
                  </a:lnTo>
                  <a:lnTo>
                    <a:pt x="2068" y="1608"/>
                  </a:lnTo>
                  <a:lnTo>
                    <a:pt x="2036" y="1613"/>
                  </a:lnTo>
                  <a:lnTo>
                    <a:pt x="2036" y="2308"/>
                  </a:lnTo>
                  <a:lnTo>
                    <a:pt x="2033" y="2344"/>
                  </a:lnTo>
                  <a:lnTo>
                    <a:pt x="2025" y="2378"/>
                  </a:lnTo>
                  <a:lnTo>
                    <a:pt x="2011" y="2410"/>
                  </a:lnTo>
                  <a:lnTo>
                    <a:pt x="1993" y="2440"/>
                  </a:lnTo>
                  <a:lnTo>
                    <a:pt x="1971" y="2465"/>
                  </a:lnTo>
                  <a:lnTo>
                    <a:pt x="1945" y="2488"/>
                  </a:lnTo>
                  <a:lnTo>
                    <a:pt x="1916" y="2505"/>
                  </a:lnTo>
                  <a:lnTo>
                    <a:pt x="1884" y="2519"/>
                  </a:lnTo>
                  <a:lnTo>
                    <a:pt x="1850" y="2527"/>
                  </a:lnTo>
                  <a:lnTo>
                    <a:pt x="1814" y="2530"/>
                  </a:lnTo>
                  <a:lnTo>
                    <a:pt x="1780" y="2527"/>
                  </a:lnTo>
                  <a:lnTo>
                    <a:pt x="1747" y="2520"/>
                  </a:lnTo>
                  <a:lnTo>
                    <a:pt x="1717" y="2508"/>
                  </a:lnTo>
                  <a:lnTo>
                    <a:pt x="1688" y="2492"/>
                  </a:lnTo>
                  <a:lnTo>
                    <a:pt x="1663" y="2471"/>
                  </a:lnTo>
                  <a:lnTo>
                    <a:pt x="1641" y="2448"/>
                  </a:lnTo>
                  <a:lnTo>
                    <a:pt x="1619" y="2471"/>
                  </a:lnTo>
                  <a:lnTo>
                    <a:pt x="1593" y="2492"/>
                  </a:lnTo>
                  <a:lnTo>
                    <a:pt x="1566" y="2508"/>
                  </a:lnTo>
                  <a:lnTo>
                    <a:pt x="1535" y="2520"/>
                  </a:lnTo>
                  <a:lnTo>
                    <a:pt x="1502" y="2527"/>
                  </a:lnTo>
                  <a:lnTo>
                    <a:pt x="1468" y="2530"/>
                  </a:lnTo>
                  <a:lnTo>
                    <a:pt x="1432" y="2527"/>
                  </a:lnTo>
                  <a:lnTo>
                    <a:pt x="1398" y="2519"/>
                  </a:lnTo>
                  <a:lnTo>
                    <a:pt x="1366" y="2506"/>
                  </a:lnTo>
                  <a:lnTo>
                    <a:pt x="1337" y="2488"/>
                  </a:lnTo>
                  <a:lnTo>
                    <a:pt x="1311" y="2465"/>
                  </a:lnTo>
                  <a:lnTo>
                    <a:pt x="1289" y="2440"/>
                  </a:lnTo>
                  <a:lnTo>
                    <a:pt x="1271" y="2410"/>
                  </a:lnTo>
                  <a:lnTo>
                    <a:pt x="1258" y="2378"/>
                  </a:lnTo>
                  <a:lnTo>
                    <a:pt x="1248" y="2344"/>
                  </a:lnTo>
                  <a:lnTo>
                    <a:pt x="1246" y="2308"/>
                  </a:lnTo>
                  <a:lnTo>
                    <a:pt x="1246" y="1613"/>
                  </a:lnTo>
                  <a:lnTo>
                    <a:pt x="1215" y="1608"/>
                  </a:lnTo>
                  <a:lnTo>
                    <a:pt x="1185" y="1598"/>
                  </a:lnTo>
                  <a:lnTo>
                    <a:pt x="1159" y="1584"/>
                  </a:lnTo>
                  <a:lnTo>
                    <a:pt x="1134" y="1565"/>
                  </a:lnTo>
                  <a:lnTo>
                    <a:pt x="1134" y="1911"/>
                  </a:lnTo>
                  <a:lnTo>
                    <a:pt x="1132" y="1942"/>
                  </a:lnTo>
                  <a:lnTo>
                    <a:pt x="1124" y="1973"/>
                  </a:lnTo>
                  <a:lnTo>
                    <a:pt x="1112" y="2001"/>
                  </a:lnTo>
                  <a:lnTo>
                    <a:pt x="1094" y="2025"/>
                  </a:lnTo>
                  <a:lnTo>
                    <a:pt x="1074" y="2048"/>
                  </a:lnTo>
                  <a:lnTo>
                    <a:pt x="1050" y="2066"/>
                  </a:lnTo>
                  <a:lnTo>
                    <a:pt x="1023" y="2080"/>
                  </a:lnTo>
                  <a:lnTo>
                    <a:pt x="993" y="2089"/>
                  </a:lnTo>
                  <a:lnTo>
                    <a:pt x="962" y="2095"/>
                  </a:lnTo>
                  <a:lnTo>
                    <a:pt x="962" y="2790"/>
                  </a:lnTo>
                  <a:lnTo>
                    <a:pt x="960" y="2825"/>
                  </a:lnTo>
                  <a:lnTo>
                    <a:pt x="951" y="2860"/>
                  </a:lnTo>
                  <a:lnTo>
                    <a:pt x="937" y="2892"/>
                  </a:lnTo>
                  <a:lnTo>
                    <a:pt x="919" y="2921"/>
                  </a:lnTo>
                  <a:lnTo>
                    <a:pt x="898" y="2947"/>
                  </a:lnTo>
                  <a:lnTo>
                    <a:pt x="871" y="2969"/>
                  </a:lnTo>
                  <a:lnTo>
                    <a:pt x="843" y="2987"/>
                  </a:lnTo>
                  <a:lnTo>
                    <a:pt x="810" y="3001"/>
                  </a:lnTo>
                  <a:lnTo>
                    <a:pt x="776" y="3009"/>
                  </a:lnTo>
                  <a:lnTo>
                    <a:pt x="741" y="3012"/>
                  </a:lnTo>
                  <a:lnTo>
                    <a:pt x="706" y="3009"/>
                  </a:lnTo>
                  <a:lnTo>
                    <a:pt x="673" y="3002"/>
                  </a:lnTo>
                  <a:lnTo>
                    <a:pt x="643" y="2990"/>
                  </a:lnTo>
                  <a:lnTo>
                    <a:pt x="615" y="2973"/>
                  </a:lnTo>
                  <a:lnTo>
                    <a:pt x="590" y="2953"/>
                  </a:lnTo>
                  <a:lnTo>
                    <a:pt x="567" y="2930"/>
                  </a:lnTo>
                  <a:lnTo>
                    <a:pt x="545" y="2953"/>
                  </a:lnTo>
                  <a:lnTo>
                    <a:pt x="520" y="2973"/>
                  </a:lnTo>
                  <a:lnTo>
                    <a:pt x="492" y="2990"/>
                  </a:lnTo>
                  <a:lnTo>
                    <a:pt x="461" y="3002"/>
                  </a:lnTo>
                  <a:lnTo>
                    <a:pt x="428" y="3009"/>
                  </a:lnTo>
                  <a:lnTo>
                    <a:pt x="395" y="3012"/>
                  </a:lnTo>
                  <a:lnTo>
                    <a:pt x="358" y="3009"/>
                  </a:lnTo>
                  <a:lnTo>
                    <a:pt x="324" y="3001"/>
                  </a:lnTo>
                  <a:lnTo>
                    <a:pt x="293" y="2987"/>
                  </a:lnTo>
                  <a:lnTo>
                    <a:pt x="263" y="2969"/>
                  </a:lnTo>
                  <a:lnTo>
                    <a:pt x="238" y="2947"/>
                  </a:lnTo>
                  <a:lnTo>
                    <a:pt x="215" y="2921"/>
                  </a:lnTo>
                  <a:lnTo>
                    <a:pt x="197" y="2892"/>
                  </a:lnTo>
                  <a:lnTo>
                    <a:pt x="184" y="2860"/>
                  </a:lnTo>
                  <a:lnTo>
                    <a:pt x="175" y="2825"/>
                  </a:lnTo>
                  <a:lnTo>
                    <a:pt x="172" y="2790"/>
                  </a:lnTo>
                  <a:lnTo>
                    <a:pt x="172" y="2095"/>
                  </a:lnTo>
                  <a:lnTo>
                    <a:pt x="141" y="2089"/>
                  </a:lnTo>
                  <a:lnTo>
                    <a:pt x="112" y="2080"/>
                  </a:lnTo>
                  <a:lnTo>
                    <a:pt x="85" y="2066"/>
                  </a:lnTo>
                  <a:lnTo>
                    <a:pt x="61" y="2048"/>
                  </a:lnTo>
                  <a:lnTo>
                    <a:pt x="41" y="2025"/>
                  </a:lnTo>
                  <a:lnTo>
                    <a:pt x="23" y="2001"/>
                  </a:lnTo>
                  <a:lnTo>
                    <a:pt x="10" y="1973"/>
                  </a:lnTo>
                  <a:lnTo>
                    <a:pt x="3" y="1942"/>
                  </a:lnTo>
                  <a:lnTo>
                    <a:pt x="0" y="1911"/>
                  </a:lnTo>
                  <a:lnTo>
                    <a:pt x="0" y="1386"/>
                  </a:lnTo>
                  <a:lnTo>
                    <a:pt x="3" y="1352"/>
                  </a:lnTo>
                  <a:lnTo>
                    <a:pt x="11" y="1322"/>
                  </a:lnTo>
                  <a:lnTo>
                    <a:pt x="26" y="1292"/>
                  </a:lnTo>
                  <a:lnTo>
                    <a:pt x="44" y="1267"/>
                  </a:lnTo>
                  <a:lnTo>
                    <a:pt x="66" y="1244"/>
                  </a:lnTo>
                  <a:lnTo>
                    <a:pt x="92" y="1226"/>
                  </a:lnTo>
                  <a:lnTo>
                    <a:pt x="120" y="1213"/>
                  </a:lnTo>
                  <a:lnTo>
                    <a:pt x="152" y="1203"/>
                  </a:lnTo>
                  <a:lnTo>
                    <a:pt x="186" y="1201"/>
                  </a:lnTo>
                  <a:lnTo>
                    <a:pt x="250" y="1201"/>
                  </a:lnTo>
                  <a:lnTo>
                    <a:pt x="221" y="1167"/>
                  </a:lnTo>
                  <a:lnTo>
                    <a:pt x="198" y="1130"/>
                  </a:lnTo>
                  <a:lnTo>
                    <a:pt x="176" y="1090"/>
                  </a:lnTo>
                  <a:lnTo>
                    <a:pt x="160" y="1048"/>
                  </a:lnTo>
                  <a:lnTo>
                    <a:pt x="148" y="1005"/>
                  </a:lnTo>
                  <a:lnTo>
                    <a:pt x="141" y="960"/>
                  </a:lnTo>
                  <a:lnTo>
                    <a:pt x="139" y="913"/>
                  </a:lnTo>
                  <a:lnTo>
                    <a:pt x="141" y="863"/>
                  </a:lnTo>
                  <a:lnTo>
                    <a:pt x="150" y="814"/>
                  </a:lnTo>
                  <a:lnTo>
                    <a:pt x="163" y="768"/>
                  </a:lnTo>
                  <a:lnTo>
                    <a:pt x="183" y="723"/>
                  </a:lnTo>
                  <a:lnTo>
                    <a:pt x="205" y="682"/>
                  </a:lnTo>
                  <a:lnTo>
                    <a:pt x="233" y="643"/>
                  </a:lnTo>
                  <a:lnTo>
                    <a:pt x="264" y="608"/>
                  </a:lnTo>
                  <a:lnTo>
                    <a:pt x="300" y="577"/>
                  </a:lnTo>
                  <a:lnTo>
                    <a:pt x="338" y="549"/>
                  </a:lnTo>
                  <a:lnTo>
                    <a:pt x="379" y="526"/>
                  </a:lnTo>
                  <a:lnTo>
                    <a:pt x="423" y="507"/>
                  </a:lnTo>
                  <a:lnTo>
                    <a:pt x="470" y="493"/>
                  </a:lnTo>
                  <a:lnTo>
                    <a:pt x="518" y="485"/>
                  </a:lnTo>
                  <a:lnTo>
                    <a:pt x="569" y="482"/>
                  </a:lnTo>
                  <a:lnTo>
                    <a:pt x="619" y="485"/>
                  </a:lnTo>
                  <a:lnTo>
                    <a:pt x="667" y="493"/>
                  </a:lnTo>
                  <a:lnTo>
                    <a:pt x="714" y="507"/>
                  </a:lnTo>
                  <a:lnTo>
                    <a:pt x="758" y="526"/>
                  </a:lnTo>
                  <a:lnTo>
                    <a:pt x="800" y="549"/>
                  </a:lnTo>
                  <a:lnTo>
                    <a:pt x="837" y="577"/>
                  </a:lnTo>
                  <a:lnTo>
                    <a:pt x="873" y="608"/>
                  </a:lnTo>
                  <a:lnTo>
                    <a:pt x="905" y="643"/>
                  </a:lnTo>
                  <a:lnTo>
                    <a:pt x="932" y="682"/>
                  </a:lnTo>
                  <a:lnTo>
                    <a:pt x="955" y="723"/>
                  </a:lnTo>
                  <a:lnTo>
                    <a:pt x="974" y="768"/>
                  </a:lnTo>
                  <a:lnTo>
                    <a:pt x="987" y="814"/>
                  </a:lnTo>
                  <a:lnTo>
                    <a:pt x="996" y="863"/>
                  </a:lnTo>
                  <a:lnTo>
                    <a:pt x="999" y="913"/>
                  </a:lnTo>
                  <a:lnTo>
                    <a:pt x="997" y="960"/>
                  </a:lnTo>
                  <a:lnTo>
                    <a:pt x="988" y="1005"/>
                  </a:lnTo>
                  <a:lnTo>
                    <a:pt x="977" y="1048"/>
                  </a:lnTo>
                  <a:lnTo>
                    <a:pt x="960" y="1090"/>
                  </a:lnTo>
                  <a:lnTo>
                    <a:pt x="939" y="1130"/>
                  </a:lnTo>
                  <a:lnTo>
                    <a:pt x="915" y="1167"/>
                  </a:lnTo>
                  <a:lnTo>
                    <a:pt x="887" y="1201"/>
                  </a:lnTo>
                  <a:lnTo>
                    <a:pt x="950" y="1201"/>
                  </a:lnTo>
                  <a:lnTo>
                    <a:pt x="977" y="1203"/>
                  </a:lnTo>
                  <a:lnTo>
                    <a:pt x="1005" y="1210"/>
                  </a:lnTo>
                  <a:lnTo>
                    <a:pt x="1029" y="1220"/>
                  </a:lnTo>
                  <a:lnTo>
                    <a:pt x="1053" y="1233"/>
                  </a:lnTo>
                  <a:lnTo>
                    <a:pt x="1074" y="1249"/>
                  </a:lnTo>
                  <a:lnTo>
                    <a:pt x="1074" y="904"/>
                  </a:lnTo>
                  <a:lnTo>
                    <a:pt x="1077" y="871"/>
                  </a:lnTo>
                  <a:lnTo>
                    <a:pt x="1085" y="840"/>
                  </a:lnTo>
                  <a:lnTo>
                    <a:pt x="1099" y="810"/>
                  </a:lnTo>
                  <a:lnTo>
                    <a:pt x="1117" y="785"/>
                  </a:lnTo>
                  <a:lnTo>
                    <a:pt x="1139" y="763"/>
                  </a:lnTo>
                  <a:lnTo>
                    <a:pt x="1165" y="744"/>
                  </a:lnTo>
                  <a:lnTo>
                    <a:pt x="1194" y="731"/>
                  </a:lnTo>
                  <a:lnTo>
                    <a:pt x="1225" y="723"/>
                  </a:lnTo>
                  <a:lnTo>
                    <a:pt x="1259" y="720"/>
                  </a:lnTo>
                  <a:lnTo>
                    <a:pt x="1324" y="720"/>
                  </a:lnTo>
                  <a:lnTo>
                    <a:pt x="1295" y="685"/>
                  </a:lnTo>
                  <a:lnTo>
                    <a:pt x="1271" y="648"/>
                  </a:lnTo>
                  <a:lnTo>
                    <a:pt x="1251" y="608"/>
                  </a:lnTo>
                  <a:lnTo>
                    <a:pt x="1234" y="567"/>
                  </a:lnTo>
                  <a:lnTo>
                    <a:pt x="1222" y="523"/>
                  </a:lnTo>
                  <a:lnTo>
                    <a:pt x="1215" y="478"/>
                  </a:lnTo>
                  <a:lnTo>
                    <a:pt x="1212" y="431"/>
                  </a:lnTo>
                  <a:lnTo>
                    <a:pt x="1215" y="381"/>
                  </a:lnTo>
                  <a:lnTo>
                    <a:pt x="1223" y="332"/>
                  </a:lnTo>
                  <a:lnTo>
                    <a:pt x="1237" y="286"/>
                  </a:lnTo>
                  <a:lnTo>
                    <a:pt x="1256" y="242"/>
                  </a:lnTo>
                  <a:lnTo>
                    <a:pt x="1279" y="200"/>
                  </a:lnTo>
                  <a:lnTo>
                    <a:pt x="1307" y="161"/>
                  </a:lnTo>
                  <a:lnTo>
                    <a:pt x="1338" y="127"/>
                  </a:lnTo>
                  <a:lnTo>
                    <a:pt x="1373" y="95"/>
                  </a:lnTo>
                  <a:lnTo>
                    <a:pt x="1412" y="67"/>
                  </a:lnTo>
                  <a:lnTo>
                    <a:pt x="1454" y="44"/>
                  </a:lnTo>
                  <a:lnTo>
                    <a:pt x="1497" y="26"/>
                  </a:lnTo>
                  <a:lnTo>
                    <a:pt x="1543" y="11"/>
                  </a:lnTo>
                  <a:lnTo>
                    <a:pt x="1592" y="3"/>
                  </a:lnTo>
                  <a:lnTo>
                    <a:pt x="1642" y="0"/>
                  </a:ln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"/>
            </a:p>
          </p:txBody>
        </p:sp>
        <p:sp>
          <p:nvSpPr>
            <p:cNvPr id="28" name="TextBox 43"/>
            <p:cNvSpPr txBox="1">
              <a:spLocks noChangeArrowheads="1"/>
            </p:cNvSpPr>
            <p:nvPr/>
          </p:nvSpPr>
          <p:spPr bwMode="auto">
            <a:xfrm>
              <a:off x="6537325" y="5046663"/>
              <a:ext cx="920750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r"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200">
                  <a:solidFill>
                    <a:srgbClr val="7F7F7F"/>
                  </a:solidFill>
                  <a:latin typeface="Calibri" panose="020F0502020204030204" pitchFamily="34" charset="0"/>
                </a:rPr>
                <a:t>Виконано робіт</a:t>
              </a:r>
            </a:p>
          </p:txBody>
        </p:sp>
        <p:sp>
          <p:nvSpPr>
            <p:cNvPr id="29" name="TextBox 44"/>
            <p:cNvSpPr txBox="1">
              <a:spLocks noChangeArrowheads="1"/>
            </p:cNvSpPr>
            <p:nvPr/>
          </p:nvSpPr>
          <p:spPr bwMode="auto">
            <a:xfrm>
              <a:off x="7377113" y="5072063"/>
              <a:ext cx="1190928" cy="37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</a:rPr>
                <a:t>202661,3</a:t>
              </a:r>
              <a:endParaRPr lang="uk-UA" altLang="uk-UA" sz="1200" dirty="0">
                <a:latin typeface="Calibri" panose="020F0502020204030204" pitchFamily="34" charset="0"/>
              </a:endParaRPr>
            </a:p>
            <a:p>
              <a:pPr eaLnBrk="1" hangingPunct="1">
                <a:lnSpc>
                  <a:spcPts val="11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sz="1100" dirty="0" err="1">
                  <a:latin typeface="Calibri" panose="020F0502020204030204" pitchFamily="34" charset="0"/>
                </a:rPr>
                <a:t>тис.грн</a:t>
              </a:r>
              <a:endParaRPr lang="uk-UA" altLang="uk-UA" sz="1200" dirty="0">
                <a:latin typeface="Calibri" panose="020F0502020204030204" pitchFamily="34" charset="0"/>
              </a:endParaRPr>
            </a:p>
          </p:txBody>
        </p:sp>
        <p:cxnSp>
          <p:nvCxnSpPr>
            <p:cNvPr id="30" name="Straight Connector 8">
              <a:extLst/>
            </p:cNvPr>
            <p:cNvCxnSpPr/>
            <p:nvPr/>
          </p:nvCxnSpPr>
          <p:spPr>
            <a:xfrm>
              <a:off x="6635750" y="5884863"/>
              <a:ext cx="17653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Прямокутник 50"/>
            <p:cNvSpPr>
              <a:spLocks noChangeArrowheads="1"/>
            </p:cNvSpPr>
            <p:nvPr/>
          </p:nvSpPr>
          <p:spPr bwMode="auto">
            <a:xfrm>
              <a:off x="9084054" y="4962276"/>
              <a:ext cx="1819185" cy="235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000"/>
                </a:lnSpc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dirty="0" smtClean="0"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100 </a:t>
              </a:r>
              <a:r>
                <a:rPr lang="uk-UA" altLang="uk-UA" sz="1200" dirty="0" smtClean="0"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звернень/добу</a:t>
              </a:r>
              <a:endParaRPr lang="uk-UA" altLang="uk-UA" sz="1200" dirty="0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339923" y="1536700"/>
            <a:ext cx="5772150" cy="3081338"/>
            <a:chOff x="277813" y="1543050"/>
            <a:chExt cx="5772150" cy="3081338"/>
          </a:xfrm>
        </p:grpSpPr>
        <p:pic>
          <p:nvPicPr>
            <p:cNvPr id="47" name="Рисунок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450" y="1901825"/>
              <a:ext cx="2497138" cy="1871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8" name="Группа 39"/>
            <p:cNvGrpSpPr>
              <a:grpSpLocks/>
            </p:cNvGrpSpPr>
            <p:nvPr/>
          </p:nvGrpSpPr>
          <p:grpSpPr bwMode="auto">
            <a:xfrm flipH="1">
              <a:off x="2797175" y="4111625"/>
              <a:ext cx="3252788" cy="512763"/>
              <a:chOff x="5432694" y="-1050877"/>
              <a:chExt cx="3251869" cy="512721"/>
            </a:xfrm>
          </p:grpSpPr>
          <p:sp>
            <p:nvSpPr>
              <p:cNvPr id="55" name="Прямоугольник 40"/>
              <p:cNvSpPr/>
              <p:nvPr/>
            </p:nvSpPr>
            <p:spPr>
              <a:xfrm>
                <a:off x="5677100" y="-1050877"/>
                <a:ext cx="3007463" cy="512721"/>
              </a:xfrm>
              <a:prstGeom prst="rect">
                <a:avLst/>
              </a:prstGeom>
              <a:solidFill>
                <a:srgbClr val="53BA9C">
                  <a:alpha val="8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prstClr val="white"/>
                  </a:solidFill>
                  <a:sym typeface="Arial"/>
                </a:endParaRPr>
              </a:p>
            </p:txBody>
          </p:sp>
          <p:sp>
            <p:nvSpPr>
              <p:cNvPr id="56" name="Трапеция 41"/>
              <p:cNvSpPr/>
              <p:nvPr/>
            </p:nvSpPr>
            <p:spPr>
              <a:xfrm rot="16200000" flipH="1">
                <a:off x="5300123" y="-915133"/>
                <a:ext cx="509546" cy="244406"/>
              </a:xfrm>
              <a:prstGeom prst="trapezoid">
                <a:avLst>
                  <a:gd name="adj" fmla="val 43160"/>
                </a:avLst>
              </a:prstGeom>
              <a:solidFill>
                <a:srgbClr val="53BA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prstClr val="white"/>
                  </a:solidFill>
                  <a:sym typeface="Arial"/>
                </a:endParaRPr>
              </a:p>
            </p:txBody>
          </p:sp>
        </p:grpSp>
        <p:sp>
          <p:nvSpPr>
            <p:cNvPr id="49" name="Прямоугольник 42"/>
            <p:cNvSpPr>
              <a:spLocks noChangeArrowheads="1"/>
            </p:cNvSpPr>
            <p:nvPr/>
          </p:nvSpPr>
          <p:spPr bwMode="auto">
            <a:xfrm>
              <a:off x="3048000" y="4183063"/>
              <a:ext cx="20529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 dirty="0">
                  <a:solidFill>
                    <a:srgbClr val="FFFFFF"/>
                  </a:solidFill>
                </a:rPr>
                <a:t>Станом на </a:t>
              </a:r>
              <a:r>
                <a:rPr lang="uk-UA" altLang="uk-UA" b="1" dirty="0" smtClean="0">
                  <a:solidFill>
                    <a:srgbClr val="FFFFFF"/>
                  </a:solidFill>
                </a:rPr>
                <a:t>01.01.2021</a:t>
              </a:r>
              <a:endParaRPr lang="ru-RU" altLang="uk-UA" b="1" dirty="0">
                <a:solidFill>
                  <a:srgbClr val="FFFFFF"/>
                </a:solidFill>
              </a:endParaRPr>
            </a:p>
          </p:txBody>
        </p:sp>
        <p:grpSp>
          <p:nvGrpSpPr>
            <p:cNvPr id="50" name="Группа 30"/>
            <p:cNvGrpSpPr>
              <a:grpSpLocks/>
            </p:cNvGrpSpPr>
            <p:nvPr/>
          </p:nvGrpSpPr>
          <p:grpSpPr bwMode="auto">
            <a:xfrm>
              <a:off x="277813" y="1543050"/>
              <a:ext cx="1425575" cy="512763"/>
              <a:chOff x="5432694" y="-1050877"/>
              <a:chExt cx="1425726" cy="512721"/>
            </a:xfrm>
          </p:grpSpPr>
          <p:sp>
            <p:nvSpPr>
              <p:cNvPr id="53" name="Прямоугольник 31"/>
              <p:cNvSpPr/>
              <p:nvPr/>
            </p:nvSpPr>
            <p:spPr>
              <a:xfrm>
                <a:off x="5677195" y="-1050877"/>
                <a:ext cx="1181225" cy="512721"/>
              </a:xfrm>
              <a:prstGeom prst="rect">
                <a:avLst/>
              </a:prstGeom>
              <a:solidFill>
                <a:srgbClr val="227AA5">
                  <a:alpha val="8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prstClr val="white"/>
                  </a:solidFill>
                  <a:sym typeface="Arial"/>
                </a:endParaRPr>
              </a:p>
            </p:txBody>
          </p:sp>
          <p:sp>
            <p:nvSpPr>
              <p:cNvPr id="54" name="Трапеция 32"/>
              <p:cNvSpPr/>
              <p:nvPr/>
            </p:nvSpPr>
            <p:spPr>
              <a:xfrm rot="16200000" flipH="1">
                <a:off x="5300172" y="-915180"/>
                <a:ext cx="509546" cy="244501"/>
              </a:xfrm>
              <a:prstGeom prst="trapezoid">
                <a:avLst>
                  <a:gd name="adj" fmla="val 43160"/>
                </a:avLst>
              </a:prstGeom>
              <a:solidFill>
                <a:srgbClr val="227A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  <a:defRPr/>
                </a:pPr>
                <a:endParaRPr lang="uk-UA" kern="0">
                  <a:solidFill>
                    <a:prstClr val="white"/>
                  </a:solidFill>
                  <a:sym typeface="Arial"/>
                </a:endParaRPr>
              </a:p>
            </p:txBody>
          </p:sp>
        </p:grpSp>
        <p:sp>
          <p:nvSpPr>
            <p:cNvPr id="51" name="Прямоугольник 38"/>
            <p:cNvSpPr>
              <a:spLocks noChangeArrowheads="1"/>
            </p:cNvSpPr>
            <p:nvPr/>
          </p:nvSpPr>
          <p:spPr bwMode="auto">
            <a:xfrm>
              <a:off x="806450" y="1614488"/>
              <a:ext cx="50165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uk-UA" altLang="uk-UA" b="1">
                  <a:solidFill>
                    <a:srgbClr val="FFFFFF"/>
                  </a:solidFill>
                </a:rPr>
                <a:t>ДО</a:t>
              </a:r>
              <a:endParaRPr lang="ru-RU" altLang="uk-UA" b="1">
                <a:solidFill>
                  <a:srgbClr val="FFFFFF"/>
                </a:solidFill>
              </a:endParaRPr>
            </a:p>
          </p:txBody>
        </p:sp>
        <p:pic>
          <p:nvPicPr>
            <p:cNvPr id="52" name="Рисунок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9750" y="1901825"/>
              <a:ext cx="2495550" cy="1871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7" name="Рисунок 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5756" y="1700868"/>
            <a:ext cx="5371042" cy="2255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16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9" name="TextBox 23"/>
          <p:cNvSpPr txBox="1">
            <a:spLocks noChangeArrowheads="1"/>
          </p:cNvSpPr>
          <p:nvPr/>
        </p:nvSpPr>
        <p:spPr bwMode="auto">
          <a:xfrm>
            <a:off x="7214289" y="4270955"/>
            <a:ext cx="9096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>
                <a:solidFill>
                  <a:srgbClr val="5B9BD5"/>
                </a:solidFill>
                <a:latin typeface="Calibri" panose="020F0502020204030204" pitchFamily="34" charset="0"/>
              </a:rPr>
              <a:t>ВАРТІСТЬ</a:t>
            </a:r>
          </a:p>
        </p:txBody>
      </p:sp>
      <p:sp>
        <p:nvSpPr>
          <p:cNvPr id="83980" name="TextBox 24"/>
          <p:cNvSpPr txBox="1">
            <a:spLocks noChangeArrowheads="1"/>
          </p:cNvSpPr>
          <p:nvPr/>
        </p:nvSpPr>
        <p:spPr bwMode="auto">
          <a:xfrm>
            <a:off x="7090464" y="5134555"/>
            <a:ext cx="1033463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Залишкова вартість</a:t>
            </a:r>
          </a:p>
        </p:txBody>
      </p:sp>
      <p:sp>
        <p:nvSpPr>
          <p:cNvPr id="83981" name="TextBox 25"/>
          <p:cNvSpPr txBox="1">
            <a:spLocks noChangeArrowheads="1"/>
          </p:cNvSpPr>
          <p:nvPr/>
        </p:nvSpPr>
        <p:spPr bwMode="auto">
          <a:xfrm>
            <a:off x="9730477" y="4221349"/>
            <a:ext cx="11985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>
                <a:solidFill>
                  <a:srgbClr val="5B9BD5"/>
                </a:solidFill>
                <a:latin typeface="Calibri" panose="020F0502020204030204" pitchFamily="34" charset="0"/>
              </a:rPr>
              <a:t>ПОТУЖНІСТЬ</a:t>
            </a:r>
          </a:p>
        </p:txBody>
      </p:sp>
      <p:sp>
        <p:nvSpPr>
          <p:cNvPr id="83982" name="TextBox 26"/>
          <p:cNvSpPr txBox="1">
            <a:spLocks noChangeArrowheads="1"/>
          </p:cNvSpPr>
          <p:nvPr/>
        </p:nvSpPr>
        <p:spPr bwMode="auto">
          <a:xfrm>
            <a:off x="9750680" y="4952658"/>
            <a:ext cx="2009775" cy="26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3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5B9BD5"/>
                </a:solidFill>
                <a:latin typeface="Calibri" panose="020F0502020204030204" pitchFamily="34" charset="0"/>
              </a:rPr>
              <a:t>ПЕРІОД РЕАЛІЗАЦІЇ</a:t>
            </a:r>
          </a:p>
        </p:txBody>
      </p:sp>
      <p:sp>
        <p:nvSpPr>
          <p:cNvPr id="83983" name="TextBox 27"/>
          <p:cNvSpPr txBox="1">
            <a:spLocks noChangeArrowheads="1"/>
          </p:cNvSpPr>
          <p:nvPr/>
        </p:nvSpPr>
        <p:spPr bwMode="auto">
          <a:xfrm>
            <a:off x="9750680" y="5238004"/>
            <a:ext cx="720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 dirty="0">
                <a:solidFill>
                  <a:srgbClr val="7F7F7F"/>
                </a:solidFill>
                <a:latin typeface="Calibri" panose="020F0502020204030204" pitchFamily="34" charset="0"/>
              </a:rPr>
              <a:t>Початок</a:t>
            </a:r>
          </a:p>
        </p:txBody>
      </p:sp>
      <p:sp>
        <p:nvSpPr>
          <p:cNvPr id="83984" name="TextBox 28"/>
          <p:cNvSpPr txBox="1">
            <a:spLocks noChangeArrowheads="1"/>
          </p:cNvSpPr>
          <p:nvPr/>
        </p:nvSpPr>
        <p:spPr bwMode="auto">
          <a:xfrm>
            <a:off x="9757119" y="5438885"/>
            <a:ext cx="9874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 dirty="0">
                <a:solidFill>
                  <a:srgbClr val="7F7F7F"/>
                </a:solidFill>
                <a:latin typeface="Calibri" panose="020F0502020204030204" pitchFamily="34" charset="0"/>
              </a:rPr>
              <a:t>Завершення</a:t>
            </a:r>
          </a:p>
        </p:txBody>
      </p:sp>
      <p:sp>
        <p:nvSpPr>
          <p:cNvPr id="83985" name="TextBox 29"/>
          <p:cNvSpPr txBox="1">
            <a:spLocks noChangeArrowheads="1"/>
          </p:cNvSpPr>
          <p:nvPr/>
        </p:nvSpPr>
        <p:spPr bwMode="auto">
          <a:xfrm>
            <a:off x="7512739" y="5604455"/>
            <a:ext cx="6111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>
                <a:solidFill>
                  <a:srgbClr val="A6A6A6"/>
                </a:solidFill>
                <a:latin typeface="Calibri" panose="020F0502020204030204" pitchFamily="34" charset="0"/>
              </a:rPr>
              <a:t>ДФРР</a:t>
            </a:r>
          </a:p>
        </p:txBody>
      </p:sp>
      <p:sp>
        <p:nvSpPr>
          <p:cNvPr id="83986" name="TextBox 30"/>
          <p:cNvSpPr txBox="1">
            <a:spLocks noChangeArrowheads="1"/>
          </p:cNvSpPr>
          <p:nvPr/>
        </p:nvSpPr>
        <p:spPr bwMode="auto">
          <a:xfrm>
            <a:off x="7293664" y="5907668"/>
            <a:ext cx="830263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A6A6A6"/>
                </a:solidFill>
                <a:latin typeface="Calibri" panose="020F0502020204030204" pitchFamily="34" charset="0"/>
              </a:rPr>
              <a:t>Місцеві бюджети</a:t>
            </a:r>
          </a:p>
        </p:txBody>
      </p:sp>
      <p:sp>
        <p:nvSpPr>
          <p:cNvPr id="83987" name="TextBox 31"/>
          <p:cNvSpPr txBox="1">
            <a:spLocks noChangeArrowheads="1"/>
          </p:cNvSpPr>
          <p:nvPr/>
        </p:nvSpPr>
        <p:spPr bwMode="auto">
          <a:xfrm>
            <a:off x="8000102" y="4285243"/>
            <a:ext cx="944489" cy="386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800" dirty="0" smtClean="0">
                <a:latin typeface="Calibri" panose="020F0502020204030204" pitchFamily="34" charset="0"/>
              </a:rPr>
              <a:t>73949,7</a:t>
            </a: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err="1" smtClean="0">
                <a:latin typeface="Calibri" panose="020F0502020204030204" pitchFamily="34" charset="0"/>
              </a:rPr>
              <a:t>тис.грн</a:t>
            </a:r>
            <a:endParaRPr lang="uk-UA" altLang="uk-UA" dirty="0">
              <a:latin typeface="Calibri" panose="020F0502020204030204" pitchFamily="34" charset="0"/>
            </a:endParaRPr>
          </a:p>
        </p:txBody>
      </p:sp>
      <p:sp>
        <p:nvSpPr>
          <p:cNvPr id="83988" name="TextBox 32"/>
          <p:cNvSpPr txBox="1">
            <a:spLocks noChangeArrowheads="1"/>
          </p:cNvSpPr>
          <p:nvPr/>
        </p:nvSpPr>
        <p:spPr bwMode="auto">
          <a:xfrm>
            <a:off x="8000102" y="5166305"/>
            <a:ext cx="777777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32782,5</a:t>
            </a:r>
            <a:endParaRPr lang="uk-UA" altLang="uk-UA" sz="1200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latin typeface="Calibri" panose="020F0502020204030204" pitchFamily="34" charset="0"/>
              </a:rPr>
              <a:t>тис.грн</a:t>
            </a:r>
            <a:endParaRPr lang="uk-UA" altLang="uk-UA" sz="1100" dirty="0">
              <a:latin typeface="Calibri" panose="020F0502020204030204" pitchFamily="34" charset="0"/>
            </a:endParaRPr>
          </a:p>
        </p:txBody>
      </p:sp>
      <p:sp>
        <p:nvSpPr>
          <p:cNvPr id="83989" name="TextBox 33"/>
          <p:cNvSpPr txBox="1">
            <a:spLocks noChangeArrowheads="1"/>
          </p:cNvSpPr>
          <p:nvPr/>
        </p:nvSpPr>
        <p:spPr bwMode="auto">
          <a:xfrm>
            <a:off x="8000102" y="5648905"/>
            <a:ext cx="985837" cy="297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12437,0</a:t>
            </a:r>
            <a:endParaRPr lang="uk-UA" altLang="uk-UA" sz="1100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latin typeface="Calibri" panose="020F0502020204030204" pitchFamily="34" charset="0"/>
              </a:rPr>
              <a:t>тис.грн</a:t>
            </a:r>
            <a:endParaRPr lang="uk-UA" altLang="uk-UA" sz="1100" dirty="0">
              <a:latin typeface="Calibri" panose="020F0502020204030204" pitchFamily="34" charset="0"/>
            </a:endParaRPr>
          </a:p>
        </p:txBody>
      </p:sp>
      <p:sp>
        <p:nvSpPr>
          <p:cNvPr id="83990" name="TextBox 34"/>
          <p:cNvSpPr txBox="1">
            <a:spLocks noChangeArrowheads="1"/>
          </p:cNvSpPr>
          <p:nvPr/>
        </p:nvSpPr>
        <p:spPr bwMode="auto">
          <a:xfrm>
            <a:off x="8000101" y="5979105"/>
            <a:ext cx="1023937" cy="297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20345,5</a:t>
            </a:r>
          </a:p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 smtClean="0">
                <a:latin typeface="Calibri" panose="020F0502020204030204" pitchFamily="34" charset="0"/>
              </a:rPr>
              <a:t>тис.грн</a:t>
            </a:r>
            <a:endParaRPr lang="uk-UA" altLang="uk-UA" sz="1100" dirty="0">
              <a:latin typeface="Calibri" panose="020F0502020204030204" pitchFamily="34" charset="0"/>
            </a:endParaRPr>
          </a:p>
        </p:txBody>
      </p:sp>
      <p:sp>
        <p:nvSpPr>
          <p:cNvPr id="83991" name="TextBox 35"/>
          <p:cNvSpPr txBox="1">
            <a:spLocks noChangeArrowheads="1"/>
          </p:cNvSpPr>
          <p:nvPr/>
        </p:nvSpPr>
        <p:spPr bwMode="auto">
          <a:xfrm>
            <a:off x="10606980" y="5284986"/>
            <a:ext cx="684803" cy="23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2020 </a:t>
            </a:r>
            <a:r>
              <a:rPr lang="uk-UA" altLang="uk-UA" dirty="0">
                <a:latin typeface="Calibri" panose="020F0502020204030204" pitchFamily="34" charset="0"/>
              </a:rPr>
              <a:t>р</a:t>
            </a:r>
            <a:endParaRPr lang="uk-UA" altLang="uk-UA" sz="1100" dirty="0">
              <a:latin typeface="Calibri" panose="020F0502020204030204" pitchFamily="34" charset="0"/>
            </a:endParaRPr>
          </a:p>
        </p:txBody>
      </p:sp>
      <p:sp>
        <p:nvSpPr>
          <p:cNvPr id="83992" name="TextBox 36"/>
          <p:cNvSpPr txBox="1">
            <a:spLocks noChangeArrowheads="1"/>
          </p:cNvSpPr>
          <p:nvPr/>
        </p:nvSpPr>
        <p:spPr bwMode="auto">
          <a:xfrm>
            <a:off x="10629353" y="5468917"/>
            <a:ext cx="685800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>
                <a:solidFill>
                  <a:srgbClr val="C00000"/>
                </a:solidFill>
                <a:latin typeface="Calibri" panose="020F0502020204030204" pitchFamily="34" charset="0"/>
              </a:rPr>
              <a:t>2021 р</a:t>
            </a:r>
            <a:endParaRPr lang="uk-UA" altLang="uk-UA" sz="11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38" name="Straight Connector 8">
            <a:extLst/>
          </p:cNvPr>
          <p:cNvCxnSpPr/>
          <p:nvPr/>
        </p:nvCxnSpPr>
        <p:spPr>
          <a:xfrm>
            <a:off x="7258739" y="4653543"/>
            <a:ext cx="1765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8">
            <a:extLst/>
          </p:cNvPr>
          <p:cNvCxnSpPr/>
          <p:nvPr/>
        </p:nvCxnSpPr>
        <p:spPr>
          <a:xfrm>
            <a:off x="9872817" y="4529324"/>
            <a:ext cx="162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8">
            <a:extLst/>
          </p:cNvPr>
          <p:cNvCxnSpPr/>
          <p:nvPr/>
        </p:nvCxnSpPr>
        <p:spPr>
          <a:xfrm>
            <a:off x="9872817" y="5206411"/>
            <a:ext cx="16652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199"/>
          <p:cNvGrpSpPr>
            <a:grpSpLocks noChangeAspect="1"/>
          </p:cNvGrpSpPr>
          <p:nvPr/>
        </p:nvGrpSpPr>
        <p:grpSpPr bwMode="auto">
          <a:xfrm>
            <a:off x="6835826" y="4221349"/>
            <a:ext cx="423481" cy="432539"/>
            <a:chOff x="-1048" y="230"/>
            <a:chExt cx="374" cy="382"/>
          </a:xfrm>
          <a:solidFill>
            <a:srgbClr val="5B9BD5"/>
          </a:solidFill>
        </p:grpSpPr>
        <p:sp>
          <p:nvSpPr>
            <p:cNvPr id="78" name="Freeform 201"/>
            <p:cNvSpPr>
              <a:spLocks noEditPoints="1"/>
            </p:cNvSpPr>
            <p:nvPr/>
          </p:nvSpPr>
          <p:spPr bwMode="auto">
            <a:xfrm>
              <a:off x="-1048" y="351"/>
              <a:ext cx="374" cy="261"/>
            </a:xfrm>
            <a:custGeom>
              <a:avLst/>
              <a:gdLst>
                <a:gd name="T0" fmla="*/ 3088 w 3362"/>
                <a:gd name="T1" fmla="*/ 2101 h 2350"/>
                <a:gd name="T2" fmla="*/ 2703 w 3362"/>
                <a:gd name="T3" fmla="*/ 2119 h 2350"/>
                <a:gd name="T4" fmla="*/ 2492 w 3362"/>
                <a:gd name="T5" fmla="*/ 2216 h 2350"/>
                <a:gd name="T6" fmla="*/ 3143 w 3362"/>
                <a:gd name="T7" fmla="*/ 2203 h 2350"/>
                <a:gd name="T8" fmla="*/ 3199 w 3362"/>
                <a:gd name="T9" fmla="*/ 1850 h 2350"/>
                <a:gd name="T10" fmla="*/ 2928 w 3362"/>
                <a:gd name="T11" fmla="*/ 1887 h 2350"/>
                <a:gd name="T12" fmla="*/ 2551 w 3362"/>
                <a:gd name="T13" fmla="*/ 1885 h 2350"/>
                <a:gd name="T14" fmla="*/ 2673 w 3362"/>
                <a:gd name="T15" fmla="*/ 2003 h 2350"/>
                <a:gd name="T16" fmla="*/ 3031 w 3362"/>
                <a:gd name="T17" fmla="*/ 1991 h 2350"/>
                <a:gd name="T18" fmla="*/ 3196 w 3362"/>
                <a:gd name="T19" fmla="*/ 1960 h 2350"/>
                <a:gd name="T20" fmla="*/ 3238 w 3362"/>
                <a:gd name="T21" fmla="*/ 1607 h 2350"/>
                <a:gd name="T22" fmla="*/ 3026 w 3362"/>
                <a:gd name="T23" fmla="*/ 1651 h 2350"/>
                <a:gd name="T24" fmla="*/ 2563 w 3362"/>
                <a:gd name="T25" fmla="*/ 1653 h 2350"/>
                <a:gd name="T26" fmla="*/ 2709 w 3362"/>
                <a:gd name="T27" fmla="*/ 1775 h 2350"/>
                <a:gd name="T28" fmla="*/ 3031 w 3362"/>
                <a:gd name="T29" fmla="*/ 1763 h 2350"/>
                <a:gd name="T30" fmla="*/ 3176 w 3362"/>
                <a:gd name="T31" fmla="*/ 1737 h 2350"/>
                <a:gd name="T32" fmla="*/ 2072 w 3362"/>
                <a:gd name="T33" fmla="*/ 1548 h 2350"/>
                <a:gd name="T34" fmla="*/ 1919 w 3362"/>
                <a:gd name="T35" fmla="*/ 1591 h 2350"/>
                <a:gd name="T36" fmla="*/ 1757 w 3362"/>
                <a:gd name="T37" fmla="*/ 1785 h 2350"/>
                <a:gd name="T38" fmla="*/ 1747 w 3362"/>
                <a:gd name="T39" fmla="*/ 1955 h 2350"/>
                <a:gd name="T40" fmla="*/ 1954 w 3362"/>
                <a:gd name="T41" fmla="*/ 2208 h 2350"/>
                <a:gd name="T42" fmla="*/ 2388 w 3362"/>
                <a:gd name="T43" fmla="*/ 2065 h 2350"/>
                <a:gd name="T44" fmla="*/ 2309 w 3362"/>
                <a:gd name="T45" fmla="*/ 1626 h 2350"/>
                <a:gd name="T46" fmla="*/ 2078 w 3362"/>
                <a:gd name="T47" fmla="*/ 1548 h 2350"/>
                <a:gd name="T48" fmla="*/ 3088 w 3362"/>
                <a:gd name="T49" fmla="*/ 1414 h 2350"/>
                <a:gd name="T50" fmla="*/ 2623 w 3362"/>
                <a:gd name="T51" fmla="*/ 1428 h 2350"/>
                <a:gd name="T52" fmla="*/ 2517 w 3362"/>
                <a:gd name="T53" fmla="*/ 1531 h 2350"/>
                <a:gd name="T54" fmla="*/ 2960 w 3362"/>
                <a:gd name="T55" fmla="*/ 1540 h 2350"/>
                <a:gd name="T56" fmla="*/ 3153 w 3362"/>
                <a:gd name="T57" fmla="*/ 1513 h 2350"/>
                <a:gd name="T58" fmla="*/ 3246 w 3362"/>
                <a:gd name="T59" fmla="*/ 1482 h 2350"/>
                <a:gd name="T60" fmla="*/ 3143 w 3362"/>
                <a:gd name="T61" fmla="*/ 1174 h 2350"/>
                <a:gd name="T62" fmla="*/ 2829 w 3362"/>
                <a:gd name="T63" fmla="*/ 1203 h 2350"/>
                <a:gd name="T64" fmla="*/ 2357 w 3362"/>
                <a:gd name="T65" fmla="*/ 1269 h 2350"/>
                <a:gd name="T66" fmla="*/ 2875 w 3362"/>
                <a:gd name="T67" fmla="*/ 1316 h 2350"/>
                <a:gd name="T68" fmla="*/ 3096 w 3362"/>
                <a:gd name="T69" fmla="*/ 1295 h 2350"/>
                <a:gd name="T70" fmla="*/ 3213 w 3362"/>
                <a:gd name="T71" fmla="*/ 1268 h 2350"/>
                <a:gd name="T72" fmla="*/ 2514 w 3362"/>
                <a:gd name="T73" fmla="*/ 952 h 2350"/>
                <a:gd name="T74" fmla="*/ 2377 w 3362"/>
                <a:gd name="T75" fmla="*/ 1046 h 2350"/>
                <a:gd name="T76" fmla="*/ 2550 w 3362"/>
                <a:gd name="T77" fmla="*/ 1077 h 2350"/>
                <a:gd name="T78" fmla="*/ 2783 w 3362"/>
                <a:gd name="T79" fmla="*/ 1088 h 2350"/>
                <a:gd name="T80" fmla="*/ 3015 w 3362"/>
                <a:gd name="T81" fmla="*/ 1077 h 2350"/>
                <a:gd name="T82" fmla="*/ 3203 w 3362"/>
                <a:gd name="T83" fmla="*/ 1041 h 2350"/>
                <a:gd name="T84" fmla="*/ 3052 w 3362"/>
                <a:gd name="T85" fmla="*/ 952 h 2350"/>
                <a:gd name="T86" fmla="*/ 936 w 3362"/>
                <a:gd name="T87" fmla="*/ 480 h 2350"/>
                <a:gd name="T88" fmla="*/ 457 w 3362"/>
                <a:gd name="T89" fmla="*/ 1020 h 2350"/>
                <a:gd name="T90" fmla="*/ 501 w 3362"/>
                <a:gd name="T91" fmla="*/ 1306 h 2350"/>
                <a:gd name="T92" fmla="*/ 697 w 3362"/>
                <a:gd name="T93" fmla="*/ 837 h 2350"/>
                <a:gd name="T94" fmla="*/ 1219 w 3362"/>
                <a:gd name="T95" fmla="*/ 516 h 2350"/>
                <a:gd name="T96" fmla="*/ 1157 w 3362"/>
                <a:gd name="T97" fmla="*/ 0 h 2350"/>
                <a:gd name="T98" fmla="*/ 2387 w 3362"/>
                <a:gd name="T99" fmla="*/ 444 h 2350"/>
                <a:gd name="T100" fmla="*/ 2954 w 3362"/>
                <a:gd name="T101" fmla="*/ 815 h 2350"/>
                <a:gd name="T102" fmla="*/ 3358 w 3362"/>
                <a:gd name="T103" fmla="*/ 1014 h 2350"/>
                <a:gd name="T104" fmla="*/ 3303 w 3362"/>
                <a:gd name="T105" fmla="*/ 2265 h 2350"/>
                <a:gd name="T106" fmla="*/ 2856 w 3362"/>
                <a:gd name="T107" fmla="*/ 2349 h 2350"/>
                <a:gd name="T108" fmla="*/ 2228 w 3362"/>
                <a:gd name="T109" fmla="*/ 2327 h 2350"/>
                <a:gd name="T110" fmla="*/ 1739 w 3362"/>
                <a:gd name="T111" fmla="*/ 2192 h 2350"/>
                <a:gd name="T112" fmla="*/ 192 w 3362"/>
                <a:gd name="T113" fmla="*/ 1908 h 2350"/>
                <a:gd name="T114" fmla="*/ 14 w 3362"/>
                <a:gd name="T115" fmla="*/ 1115 h 2350"/>
                <a:gd name="T116" fmla="*/ 440 w 3362"/>
                <a:gd name="T117" fmla="*/ 400 h 2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62" h="2350">
                  <a:moveTo>
                    <a:pt x="3246" y="2064"/>
                  </a:moveTo>
                  <a:lnTo>
                    <a:pt x="3244" y="2064"/>
                  </a:lnTo>
                  <a:lnTo>
                    <a:pt x="3238" y="2066"/>
                  </a:lnTo>
                  <a:lnTo>
                    <a:pt x="3232" y="2068"/>
                  </a:lnTo>
                  <a:lnTo>
                    <a:pt x="3206" y="2076"/>
                  </a:lnTo>
                  <a:lnTo>
                    <a:pt x="3199" y="2079"/>
                  </a:lnTo>
                  <a:lnTo>
                    <a:pt x="3190" y="2081"/>
                  </a:lnTo>
                  <a:lnTo>
                    <a:pt x="3162" y="2088"/>
                  </a:lnTo>
                  <a:lnTo>
                    <a:pt x="3143" y="2091"/>
                  </a:lnTo>
                  <a:lnTo>
                    <a:pt x="3112" y="2098"/>
                  </a:lnTo>
                  <a:lnTo>
                    <a:pt x="3088" y="2101"/>
                  </a:lnTo>
                  <a:lnTo>
                    <a:pt x="3052" y="2106"/>
                  </a:lnTo>
                  <a:lnTo>
                    <a:pt x="3026" y="2109"/>
                  </a:lnTo>
                  <a:lnTo>
                    <a:pt x="3004" y="2111"/>
                  </a:lnTo>
                  <a:lnTo>
                    <a:pt x="2983" y="2113"/>
                  </a:lnTo>
                  <a:lnTo>
                    <a:pt x="2954" y="2115"/>
                  </a:lnTo>
                  <a:lnTo>
                    <a:pt x="2928" y="2117"/>
                  </a:lnTo>
                  <a:lnTo>
                    <a:pt x="2900" y="2118"/>
                  </a:lnTo>
                  <a:lnTo>
                    <a:pt x="2873" y="2119"/>
                  </a:lnTo>
                  <a:lnTo>
                    <a:pt x="2829" y="2120"/>
                  </a:lnTo>
                  <a:lnTo>
                    <a:pt x="2783" y="2120"/>
                  </a:lnTo>
                  <a:lnTo>
                    <a:pt x="2703" y="2119"/>
                  </a:lnTo>
                  <a:lnTo>
                    <a:pt x="2679" y="2118"/>
                  </a:lnTo>
                  <a:lnTo>
                    <a:pt x="2626" y="2115"/>
                  </a:lnTo>
                  <a:lnTo>
                    <a:pt x="2599" y="2113"/>
                  </a:lnTo>
                  <a:lnTo>
                    <a:pt x="2552" y="2109"/>
                  </a:lnTo>
                  <a:lnTo>
                    <a:pt x="2526" y="2106"/>
                  </a:lnTo>
                  <a:lnTo>
                    <a:pt x="2517" y="2105"/>
                  </a:lnTo>
                  <a:lnTo>
                    <a:pt x="2510" y="2104"/>
                  </a:lnTo>
                  <a:lnTo>
                    <a:pt x="2491" y="2140"/>
                  </a:lnTo>
                  <a:lnTo>
                    <a:pt x="2469" y="2175"/>
                  </a:lnTo>
                  <a:lnTo>
                    <a:pt x="2443" y="2207"/>
                  </a:lnTo>
                  <a:lnTo>
                    <a:pt x="2492" y="2216"/>
                  </a:lnTo>
                  <a:lnTo>
                    <a:pt x="2543" y="2222"/>
                  </a:lnTo>
                  <a:lnTo>
                    <a:pt x="2599" y="2227"/>
                  </a:lnTo>
                  <a:lnTo>
                    <a:pt x="2658" y="2232"/>
                  </a:lnTo>
                  <a:lnTo>
                    <a:pt x="2719" y="2234"/>
                  </a:lnTo>
                  <a:lnTo>
                    <a:pt x="2783" y="2235"/>
                  </a:lnTo>
                  <a:lnTo>
                    <a:pt x="2859" y="2234"/>
                  </a:lnTo>
                  <a:lnTo>
                    <a:pt x="2929" y="2231"/>
                  </a:lnTo>
                  <a:lnTo>
                    <a:pt x="2992" y="2225"/>
                  </a:lnTo>
                  <a:lnTo>
                    <a:pt x="3049" y="2219"/>
                  </a:lnTo>
                  <a:lnTo>
                    <a:pt x="3099" y="2211"/>
                  </a:lnTo>
                  <a:lnTo>
                    <a:pt x="3143" y="2203"/>
                  </a:lnTo>
                  <a:lnTo>
                    <a:pt x="3179" y="2194"/>
                  </a:lnTo>
                  <a:lnTo>
                    <a:pt x="3209" y="2186"/>
                  </a:lnTo>
                  <a:lnTo>
                    <a:pt x="3231" y="2177"/>
                  </a:lnTo>
                  <a:lnTo>
                    <a:pt x="3246" y="2170"/>
                  </a:lnTo>
                  <a:lnTo>
                    <a:pt x="3246" y="2064"/>
                  </a:lnTo>
                  <a:close/>
                  <a:moveTo>
                    <a:pt x="3246" y="1834"/>
                  </a:moveTo>
                  <a:lnTo>
                    <a:pt x="3244" y="1835"/>
                  </a:lnTo>
                  <a:lnTo>
                    <a:pt x="3238" y="1837"/>
                  </a:lnTo>
                  <a:lnTo>
                    <a:pt x="3232" y="1839"/>
                  </a:lnTo>
                  <a:lnTo>
                    <a:pt x="3206" y="1847"/>
                  </a:lnTo>
                  <a:lnTo>
                    <a:pt x="3199" y="1850"/>
                  </a:lnTo>
                  <a:lnTo>
                    <a:pt x="3190" y="1852"/>
                  </a:lnTo>
                  <a:lnTo>
                    <a:pt x="3162" y="1858"/>
                  </a:lnTo>
                  <a:lnTo>
                    <a:pt x="3143" y="1863"/>
                  </a:lnTo>
                  <a:lnTo>
                    <a:pt x="3112" y="1868"/>
                  </a:lnTo>
                  <a:lnTo>
                    <a:pt x="3088" y="1872"/>
                  </a:lnTo>
                  <a:lnTo>
                    <a:pt x="3052" y="1876"/>
                  </a:lnTo>
                  <a:lnTo>
                    <a:pt x="3026" y="1880"/>
                  </a:lnTo>
                  <a:lnTo>
                    <a:pt x="3004" y="1882"/>
                  </a:lnTo>
                  <a:lnTo>
                    <a:pt x="2983" y="1884"/>
                  </a:lnTo>
                  <a:lnTo>
                    <a:pt x="2954" y="1886"/>
                  </a:lnTo>
                  <a:lnTo>
                    <a:pt x="2928" y="1887"/>
                  </a:lnTo>
                  <a:lnTo>
                    <a:pt x="2900" y="1888"/>
                  </a:lnTo>
                  <a:lnTo>
                    <a:pt x="2873" y="1889"/>
                  </a:lnTo>
                  <a:lnTo>
                    <a:pt x="2829" y="1890"/>
                  </a:lnTo>
                  <a:lnTo>
                    <a:pt x="2783" y="1891"/>
                  </a:lnTo>
                  <a:lnTo>
                    <a:pt x="2752" y="1890"/>
                  </a:lnTo>
                  <a:lnTo>
                    <a:pt x="2725" y="1890"/>
                  </a:lnTo>
                  <a:lnTo>
                    <a:pt x="2700" y="1888"/>
                  </a:lnTo>
                  <a:lnTo>
                    <a:pt x="2649" y="1887"/>
                  </a:lnTo>
                  <a:lnTo>
                    <a:pt x="2599" y="1884"/>
                  </a:lnTo>
                  <a:lnTo>
                    <a:pt x="2551" y="1880"/>
                  </a:lnTo>
                  <a:lnTo>
                    <a:pt x="2551" y="1885"/>
                  </a:lnTo>
                  <a:lnTo>
                    <a:pt x="2552" y="1891"/>
                  </a:lnTo>
                  <a:lnTo>
                    <a:pt x="2551" y="1896"/>
                  </a:lnTo>
                  <a:lnTo>
                    <a:pt x="2551" y="1901"/>
                  </a:lnTo>
                  <a:lnTo>
                    <a:pt x="2551" y="1907"/>
                  </a:lnTo>
                  <a:lnTo>
                    <a:pt x="2552" y="1914"/>
                  </a:lnTo>
                  <a:lnTo>
                    <a:pt x="2550" y="1953"/>
                  </a:lnTo>
                  <a:lnTo>
                    <a:pt x="2544" y="1992"/>
                  </a:lnTo>
                  <a:lnTo>
                    <a:pt x="2547" y="1993"/>
                  </a:lnTo>
                  <a:lnTo>
                    <a:pt x="2597" y="1998"/>
                  </a:lnTo>
                  <a:lnTo>
                    <a:pt x="2649" y="2001"/>
                  </a:lnTo>
                  <a:lnTo>
                    <a:pt x="2673" y="2003"/>
                  </a:lnTo>
                  <a:lnTo>
                    <a:pt x="2727" y="2004"/>
                  </a:lnTo>
                  <a:lnTo>
                    <a:pt x="2783" y="2005"/>
                  </a:lnTo>
                  <a:lnTo>
                    <a:pt x="2829" y="2005"/>
                  </a:lnTo>
                  <a:lnTo>
                    <a:pt x="2872" y="2004"/>
                  </a:lnTo>
                  <a:lnTo>
                    <a:pt x="2879" y="2003"/>
                  </a:lnTo>
                  <a:lnTo>
                    <a:pt x="2918" y="2002"/>
                  </a:lnTo>
                  <a:lnTo>
                    <a:pt x="2956" y="1999"/>
                  </a:lnTo>
                  <a:lnTo>
                    <a:pt x="2960" y="1999"/>
                  </a:lnTo>
                  <a:lnTo>
                    <a:pt x="2965" y="1999"/>
                  </a:lnTo>
                  <a:lnTo>
                    <a:pt x="2999" y="1996"/>
                  </a:lnTo>
                  <a:lnTo>
                    <a:pt x="3031" y="1991"/>
                  </a:lnTo>
                  <a:lnTo>
                    <a:pt x="3039" y="1991"/>
                  </a:lnTo>
                  <a:lnTo>
                    <a:pt x="3068" y="1987"/>
                  </a:lnTo>
                  <a:lnTo>
                    <a:pt x="3096" y="1983"/>
                  </a:lnTo>
                  <a:lnTo>
                    <a:pt x="3103" y="1982"/>
                  </a:lnTo>
                  <a:lnTo>
                    <a:pt x="3128" y="1976"/>
                  </a:lnTo>
                  <a:lnTo>
                    <a:pt x="3149" y="1972"/>
                  </a:lnTo>
                  <a:lnTo>
                    <a:pt x="3153" y="1971"/>
                  </a:lnTo>
                  <a:lnTo>
                    <a:pt x="3156" y="1971"/>
                  </a:lnTo>
                  <a:lnTo>
                    <a:pt x="3176" y="1966"/>
                  </a:lnTo>
                  <a:lnTo>
                    <a:pt x="3193" y="1962"/>
                  </a:lnTo>
                  <a:lnTo>
                    <a:pt x="3196" y="1960"/>
                  </a:lnTo>
                  <a:lnTo>
                    <a:pt x="3197" y="1960"/>
                  </a:lnTo>
                  <a:lnTo>
                    <a:pt x="3213" y="1955"/>
                  </a:lnTo>
                  <a:lnTo>
                    <a:pt x="3226" y="1950"/>
                  </a:lnTo>
                  <a:lnTo>
                    <a:pt x="3227" y="1950"/>
                  </a:lnTo>
                  <a:lnTo>
                    <a:pt x="3227" y="1950"/>
                  </a:lnTo>
                  <a:lnTo>
                    <a:pt x="3238" y="1944"/>
                  </a:lnTo>
                  <a:lnTo>
                    <a:pt x="3246" y="1940"/>
                  </a:lnTo>
                  <a:lnTo>
                    <a:pt x="3246" y="1834"/>
                  </a:lnTo>
                  <a:close/>
                  <a:moveTo>
                    <a:pt x="3246" y="1605"/>
                  </a:moveTo>
                  <a:lnTo>
                    <a:pt x="3244" y="1606"/>
                  </a:lnTo>
                  <a:lnTo>
                    <a:pt x="3238" y="1607"/>
                  </a:lnTo>
                  <a:lnTo>
                    <a:pt x="3232" y="1609"/>
                  </a:lnTo>
                  <a:lnTo>
                    <a:pt x="3206" y="1618"/>
                  </a:lnTo>
                  <a:lnTo>
                    <a:pt x="3199" y="1620"/>
                  </a:lnTo>
                  <a:lnTo>
                    <a:pt x="3190" y="1622"/>
                  </a:lnTo>
                  <a:lnTo>
                    <a:pt x="3177" y="1625"/>
                  </a:lnTo>
                  <a:lnTo>
                    <a:pt x="3162" y="1629"/>
                  </a:lnTo>
                  <a:lnTo>
                    <a:pt x="3143" y="1633"/>
                  </a:lnTo>
                  <a:lnTo>
                    <a:pt x="3112" y="1639"/>
                  </a:lnTo>
                  <a:lnTo>
                    <a:pt x="3088" y="1642"/>
                  </a:lnTo>
                  <a:lnTo>
                    <a:pt x="3052" y="1648"/>
                  </a:lnTo>
                  <a:lnTo>
                    <a:pt x="3026" y="1651"/>
                  </a:lnTo>
                  <a:lnTo>
                    <a:pt x="2983" y="1654"/>
                  </a:lnTo>
                  <a:lnTo>
                    <a:pt x="2954" y="1656"/>
                  </a:lnTo>
                  <a:lnTo>
                    <a:pt x="2928" y="1658"/>
                  </a:lnTo>
                  <a:lnTo>
                    <a:pt x="2900" y="1659"/>
                  </a:lnTo>
                  <a:lnTo>
                    <a:pt x="2873" y="1661"/>
                  </a:lnTo>
                  <a:lnTo>
                    <a:pt x="2829" y="1662"/>
                  </a:lnTo>
                  <a:lnTo>
                    <a:pt x="2783" y="1662"/>
                  </a:lnTo>
                  <a:lnTo>
                    <a:pt x="2722" y="1661"/>
                  </a:lnTo>
                  <a:lnTo>
                    <a:pt x="2664" y="1659"/>
                  </a:lnTo>
                  <a:lnTo>
                    <a:pt x="2611" y="1656"/>
                  </a:lnTo>
                  <a:lnTo>
                    <a:pt x="2563" y="1653"/>
                  </a:lnTo>
                  <a:lnTo>
                    <a:pt x="2517" y="1648"/>
                  </a:lnTo>
                  <a:lnTo>
                    <a:pt x="2477" y="1642"/>
                  </a:lnTo>
                  <a:lnTo>
                    <a:pt x="2499" y="1680"/>
                  </a:lnTo>
                  <a:lnTo>
                    <a:pt x="2517" y="1720"/>
                  </a:lnTo>
                  <a:lnTo>
                    <a:pt x="2532" y="1762"/>
                  </a:lnTo>
                  <a:lnTo>
                    <a:pt x="2543" y="1764"/>
                  </a:lnTo>
                  <a:lnTo>
                    <a:pt x="2569" y="1766"/>
                  </a:lnTo>
                  <a:lnTo>
                    <a:pt x="2612" y="1770"/>
                  </a:lnTo>
                  <a:lnTo>
                    <a:pt x="2638" y="1772"/>
                  </a:lnTo>
                  <a:lnTo>
                    <a:pt x="2686" y="1774"/>
                  </a:lnTo>
                  <a:lnTo>
                    <a:pt x="2709" y="1775"/>
                  </a:lnTo>
                  <a:lnTo>
                    <a:pt x="2783" y="1776"/>
                  </a:lnTo>
                  <a:lnTo>
                    <a:pt x="2829" y="1775"/>
                  </a:lnTo>
                  <a:lnTo>
                    <a:pt x="2872" y="1774"/>
                  </a:lnTo>
                  <a:lnTo>
                    <a:pt x="2875" y="1774"/>
                  </a:lnTo>
                  <a:lnTo>
                    <a:pt x="2879" y="1774"/>
                  </a:lnTo>
                  <a:lnTo>
                    <a:pt x="2918" y="1772"/>
                  </a:lnTo>
                  <a:lnTo>
                    <a:pt x="2956" y="1770"/>
                  </a:lnTo>
                  <a:lnTo>
                    <a:pt x="2960" y="1769"/>
                  </a:lnTo>
                  <a:lnTo>
                    <a:pt x="2965" y="1769"/>
                  </a:lnTo>
                  <a:lnTo>
                    <a:pt x="2999" y="1766"/>
                  </a:lnTo>
                  <a:lnTo>
                    <a:pt x="3031" y="1763"/>
                  </a:lnTo>
                  <a:lnTo>
                    <a:pt x="3034" y="1762"/>
                  </a:lnTo>
                  <a:lnTo>
                    <a:pt x="3039" y="1762"/>
                  </a:lnTo>
                  <a:lnTo>
                    <a:pt x="3068" y="1757"/>
                  </a:lnTo>
                  <a:lnTo>
                    <a:pt x="3096" y="1753"/>
                  </a:lnTo>
                  <a:lnTo>
                    <a:pt x="3099" y="1753"/>
                  </a:lnTo>
                  <a:lnTo>
                    <a:pt x="3103" y="1752"/>
                  </a:lnTo>
                  <a:lnTo>
                    <a:pt x="3128" y="1748"/>
                  </a:lnTo>
                  <a:lnTo>
                    <a:pt x="3149" y="1742"/>
                  </a:lnTo>
                  <a:lnTo>
                    <a:pt x="3153" y="1742"/>
                  </a:lnTo>
                  <a:lnTo>
                    <a:pt x="3156" y="1741"/>
                  </a:lnTo>
                  <a:lnTo>
                    <a:pt x="3176" y="1737"/>
                  </a:lnTo>
                  <a:lnTo>
                    <a:pt x="3193" y="1732"/>
                  </a:lnTo>
                  <a:lnTo>
                    <a:pt x="3196" y="1732"/>
                  </a:lnTo>
                  <a:lnTo>
                    <a:pt x="3197" y="1731"/>
                  </a:lnTo>
                  <a:lnTo>
                    <a:pt x="3213" y="1725"/>
                  </a:lnTo>
                  <a:lnTo>
                    <a:pt x="3226" y="1721"/>
                  </a:lnTo>
                  <a:lnTo>
                    <a:pt x="3227" y="1720"/>
                  </a:lnTo>
                  <a:lnTo>
                    <a:pt x="3238" y="1716"/>
                  </a:lnTo>
                  <a:lnTo>
                    <a:pt x="3246" y="1710"/>
                  </a:lnTo>
                  <a:lnTo>
                    <a:pt x="3246" y="1605"/>
                  </a:lnTo>
                  <a:close/>
                  <a:moveTo>
                    <a:pt x="2078" y="1548"/>
                  </a:moveTo>
                  <a:lnTo>
                    <a:pt x="2072" y="1548"/>
                  </a:lnTo>
                  <a:lnTo>
                    <a:pt x="2067" y="1548"/>
                  </a:lnTo>
                  <a:lnTo>
                    <a:pt x="2042" y="1550"/>
                  </a:lnTo>
                  <a:lnTo>
                    <a:pt x="2016" y="1554"/>
                  </a:lnTo>
                  <a:lnTo>
                    <a:pt x="2014" y="1555"/>
                  </a:lnTo>
                  <a:lnTo>
                    <a:pt x="2012" y="1555"/>
                  </a:lnTo>
                  <a:lnTo>
                    <a:pt x="1992" y="1561"/>
                  </a:lnTo>
                  <a:lnTo>
                    <a:pt x="1972" y="1567"/>
                  </a:lnTo>
                  <a:lnTo>
                    <a:pt x="1966" y="1569"/>
                  </a:lnTo>
                  <a:lnTo>
                    <a:pt x="1962" y="1571"/>
                  </a:lnTo>
                  <a:lnTo>
                    <a:pt x="1939" y="1581"/>
                  </a:lnTo>
                  <a:lnTo>
                    <a:pt x="1919" y="1591"/>
                  </a:lnTo>
                  <a:lnTo>
                    <a:pt x="1919" y="1591"/>
                  </a:lnTo>
                  <a:lnTo>
                    <a:pt x="1883" y="1614"/>
                  </a:lnTo>
                  <a:lnTo>
                    <a:pt x="1852" y="1639"/>
                  </a:lnTo>
                  <a:lnTo>
                    <a:pt x="1823" y="1669"/>
                  </a:lnTo>
                  <a:lnTo>
                    <a:pt x="1798" y="1702"/>
                  </a:lnTo>
                  <a:lnTo>
                    <a:pt x="1778" y="1737"/>
                  </a:lnTo>
                  <a:lnTo>
                    <a:pt x="1777" y="1739"/>
                  </a:lnTo>
                  <a:lnTo>
                    <a:pt x="1776" y="1741"/>
                  </a:lnTo>
                  <a:lnTo>
                    <a:pt x="1766" y="1762"/>
                  </a:lnTo>
                  <a:lnTo>
                    <a:pt x="1759" y="1783"/>
                  </a:lnTo>
                  <a:lnTo>
                    <a:pt x="1757" y="1785"/>
                  </a:lnTo>
                  <a:lnTo>
                    <a:pt x="1756" y="1787"/>
                  </a:lnTo>
                  <a:lnTo>
                    <a:pt x="1751" y="1809"/>
                  </a:lnTo>
                  <a:lnTo>
                    <a:pt x="1746" y="1832"/>
                  </a:lnTo>
                  <a:lnTo>
                    <a:pt x="1745" y="1842"/>
                  </a:lnTo>
                  <a:lnTo>
                    <a:pt x="1741" y="1869"/>
                  </a:lnTo>
                  <a:lnTo>
                    <a:pt x="1740" y="1896"/>
                  </a:lnTo>
                  <a:lnTo>
                    <a:pt x="1741" y="1899"/>
                  </a:lnTo>
                  <a:lnTo>
                    <a:pt x="1741" y="1902"/>
                  </a:lnTo>
                  <a:lnTo>
                    <a:pt x="1742" y="1927"/>
                  </a:lnTo>
                  <a:lnTo>
                    <a:pt x="1747" y="1953"/>
                  </a:lnTo>
                  <a:lnTo>
                    <a:pt x="1747" y="1955"/>
                  </a:lnTo>
                  <a:lnTo>
                    <a:pt x="1747" y="1957"/>
                  </a:lnTo>
                  <a:lnTo>
                    <a:pt x="1754" y="1984"/>
                  </a:lnTo>
                  <a:lnTo>
                    <a:pt x="1763" y="2010"/>
                  </a:lnTo>
                  <a:lnTo>
                    <a:pt x="1764" y="2015"/>
                  </a:lnTo>
                  <a:lnTo>
                    <a:pt x="1776" y="2041"/>
                  </a:lnTo>
                  <a:lnTo>
                    <a:pt x="1790" y="2067"/>
                  </a:lnTo>
                  <a:lnTo>
                    <a:pt x="1814" y="2103"/>
                  </a:lnTo>
                  <a:lnTo>
                    <a:pt x="1844" y="2135"/>
                  </a:lnTo>
                  <a:lnTo>
                    <a:pt x="1878" y="2164"/>
                  </a:lnTo>
                  <a:lnTo>
                    <a:pt x="1914" y="2188"/>
                  </a:lnTo>
                  <a:lnTo>
                    <a:pt x="1954" y="2208"/>
                  </a:lnTo>
                  <a:lnTo>
                    <a:pt x="1996" y="2222"/>
                  </a:lnTo>
                  <a:lnTo>
                    <a:pt x="2041" y="2232"/>
                  </a:lnTo>
                  <a:lnTo>
                    <a:pt x="2088" y="2235"/>
                  </a:lnTo>
                  <a:lnTo>
                    <a:pt x="2135" y="2232"/>
                  </a:lnTo>
                  <a:lnTo>
                    <a:pt x="2181" y="2222"/>
                  </a:lnTo>
                  <a:lnTo>
                    <a:pt x="2223" y="2207"/>
                  </a:lnTo>
                  <a:lnTo>
                    <a:pt x="2264" y="2188"/>
                  </a:lnTo>
                  <a:lnTo>
                    <a:pt x="2300" y="2163"/>
                  </a:lnTo>
                  <a:lnTo>
                    <a:pt x="2334" y="2134"/>
                  </a:lnTo>
                  <a:lnTo>
                    <a:pt x="2364" y="2101"/>
                  </a:lnTo>
                  <a:lnTo>
                    <a:pt x="2388" y="2065"/>
                  </a:lnTo>
                  <a:lnTo>
                    <a:pt x="2409" y="2024"/>
                  </a:lnTo>
                  <a:lnTo>
                    <a:pt x="2423" y="1982"/>
                  </a:lnTo>
                  <a:lnTo>
                    <a:pt x="2432" y="1937"/>
                  </a:lnTo>
                  <a:lnTo>
                    <a:pt x="2436" y="1891"/>
                  </a:lnTo>
                  <a:lnTo>
                    <a:pt x="2432" y="1846"/>
                  </a:lnTo>
                  <a:lnTo>
                    <a:pt x="2424" y="1803"/>
                  </a:lnTo>
                  <a:lnTo>
                    <a:pt x="2410" y="1762"/>
                  </a:lnTo>
                  <a:lnTo>
                    <a:pt x="2392" y="1723"/>
                  </a:lnTo>
                  <a:lnTo>
                    <a:pt x="2368" y="1687"/>
                  </a:lnTo>
                  <a:lnTo>
                    <a:pt x="2340" y="1655"/>
                  </a:lnTo>
                  <a:lnTo>
                    <a:pt x="2309" y="1626"/>
                  </a:lnTo>
                  <a:lnTo>
                    <a:pt x="2274" y="1601"/>
                  </a:lnTo>
                  <a:lnTo>
                    <a:pt x="2237" y="1581"/>
                  </a:lnTo>
                  <a:lnTo>
                    <a:pt x="2211" y="1569"/>
                  </a:lnTo>
                  <a:lnTo>
                    <a:pt x="2184" y="1561"/>
                  </a:lnTo>
                  <a:lnTo>
                    <a:pt x="2184" y="1561"/>
                  </a:lnTo>
                  <a:lnTo>
                    <a:pt x="2183" y="1561"/>
                  </a:lnTo>
                  <a:lnTo>
                    <a:pt x="2157" y="1554"/>
                  </a:lnTo>
                  <a:lnTo>
                    <a:pt x="2133" y="1550"/>
                  </a:lnTo>
                  <a:lnTo>
                    <a:pt x="2127" y="1550"/>
                  </a:lnTo>
                  <a:lnTo>
                    <a:pt x="2102" y="1548"/>
                  </a:lnTo>
                  <a:lnTo>
                    <a:pt x="2078" y="1548"/>
                  </a:lnTo>
                  <a:close/>
                  <a:moveTo>
                    <a:pt x="3246" y="1375"/>
                  </a:moveTo>
                  <a:lnTo>
                    <a:pt x="3244" y="1377"/>
                  </a:lnTo>
                  <a:lnTo>
                    <a:pt x="3238" y="1379"/>
                  </a:lnTo>
                  <a:lnTo>
                    <a:pt x="3232" y="1381"/>
                  </a:lnTo>
                  <a:lnTo>
                    <a:pt x="3206" y="1388"/>
                  </a:lnTo>
                  <a:lnTo>
                    <a:pt x="3199" y="1390"/>
                  </a:lnTo>
                  <a:lnTo>
                    <a:pt x="3190" y="1394"/>
                  </a:lnTo>
                  <a:lnTo>
                    <a:pt x="3162" y="1400"/>
                  </a:lnTo>
                  <a:lnTo>
                    <a:pt x="3143" y="1404"/>
                  </a:lnTo>
                  <a:lnTo>
                    <a:pt x="3112" y="1409"/>
                  </a:lnTo>
                  <a:lnTo>
                    <a:pt x="3088" y="1414"/>
                  </a:lnTo>
                  <a:lnTo>
                    <a:pt x="3052" y="1418"/>
                  </a:lnTo>
                  <a:lnTo>
                    <a:pt x="3026" y="1421"/>
                  </a:lnTo>
                  <a:lnTo>
                    <a:pt x="2983" y="1425"/>
                  </a:lnTo>
                  <a:lnTo>
                    <a:pt x="2954" y="1428"/>
                  </a:lnTo>
                  <a:lnTo>
                    <a:pt x="2928" y="1429"/>
                  </a:lnTo>
                  <a:lnTo>
                    <a:pt x="2900" y="1430"/>
                  </a:lnTo>
                  <a:lnTo>
                    <a:pt x="2873" y="1431"/>
                  </a:lnTo>
                  <a:lnTo>
                    <a:pt x="2829" y="1432"/>
                  </a:lnTo>
                  <a:lnTo>
                    <a:pt x="2783" y="1432"/>
                  </a:lnTo>
                  <a:lnTo>
                    <a:pt x="2701" y="1431"/>
                  </a:lnTo>
                  <a:lnTo>
                    <a:pt x="2623" y="1428"/>
                  </a:lnTo>
                  <a:lnTo>
                    <a:pt x="2547" y="1421"/>
                  </a:lnTo>
                  <a:lnTo>
                    <a:pt x="2472" y="1416"/>
                  </a:lnTo>
                  <a:lnTo>
                    <a:pt x="2396" y="1409"/>
                  </a:lnTo>
                  <a:lnTo>
                    <a:pt x="2320" y="1404"/>
                  </a:lnTo>
                  <a:lnTo>
                    <a:pt x="2320" y="1482"/>
                  </a:lnTo>
                  <a:lnTo>
                    <a:pt x="2335" y="1489"/>
                  </a:lnTo>
                  <a:lnTo>
                    <a:pt x="2357" y="1498"/>
                  </a:lnTo>
                  <a:lnTo>
                    <a:pt x="2386" y="1506"/>
                  </a:lnTo>
                  <a:lnTo>
                    <a:pt x="2423" y="1515"/>
                  </a:lnTo>
                  <a:lnTo>
                    <a:pt x="2467" y="1523"/>
                  </a:lnTo>
                  <a:lnTo>
                    <a:pt x="2517" y="1531"/>
                  </a:lnTo>
                  <a:lnTo>
                    <a:pt x="2574" y="1537"/>
                  </a:lnTo>
                  <a:lnTo>
                    <a:pt x="2638" y="1542"/>
                  </a:lnTo>
                  <a:lnTo>
                    <a:pt x="2707" y="1546"/>
                  </a:lnTo>
                  <a:lnTo>
                    <a:pt x="2783" y="1547"/>
                  </a:lnTo>
                  <a:lnTo>
                    <a:pt x="2829" y="1547"/>
                  </a:lnTo>
                  <a:lnTo>
                    <a:pt x="2872" y="1546"/>
                  </a:lnTo>
                  <a:lnTo>
                    <a:pt x="2875" y="1545"/>
                  </a:lnTo>
                  <a:lnTo>
                    <a:pt x="2879" y="1545"/>
                  </a:lnTo>
                  <a:lnTo>
                    <a:pt x="2918" y="1544"/>
                  </a:lnTo>
                  <a:lnTo>
                    <a:pt x="2956" y="1540"/>
                  </a:lnTo>
                  <a:lnTo>
                    <a:pt x="2960" y="1540"/>
                  </a:lnTo>
                  <a:lnTo>
                    <a:pt x="2965" y="1540"/>
                  </a:lnTo>
                  <a:lnTo>
                    <a:pt x="2999" y="1537"/>
                  </a:lnTo>
                  <a:lnTo>
                    <a:pt x="3031" y="1533"/>
                  </a:lnTo>
                  <a:lnTo>
                    <a:pt x="3034" y="1533"/>
                  </a:lnTo>
                  <a:lnTo>
                    <a:pt x="3039" y="1532"/>
                  </a:lnTo>
                  <a:lnTo>
                    <a:pt x="3068" y="1529"/>
                  </a:lnTo>
                  <a:lnTo>
                    <a:pt x="3096" y="1524"/>
                  </a:lnTo>
                  <a:lnTo>
                    <a:pt x="3103" y="1523"/>
                  </a:lnTo>
                  <a:lnTo>
                    <a:pt x="3128" y="1518"/>
                  </a:lnTo>
                  <a:lnTo>
                    <a:pt x="3149" y="1514"/>
                  </a:lnTo>
                  <a:lnTo>
                    <a:pt x="3153" y="1513"/>
                  </a:lnTo>
                  <a:lnTo>
                    <a:pt x="3156" y="1513"/>
                  </a:lnTo>
                  <a:lnTo>
                    <a:pt x="3176" y="1507"/>
                  </a:lnTo>
                  <a:lnTo>
                    <a:pt x="3193" y="1502"/>
                  </a:lnTo>
                  <a:lnTo>
                    <a:pt x="3196" y="1502"/>
                  </a:lnTo>
                  <a:lnTo>
                    <a:pt x="3197" y="1502"/>
                  </a:lnTo>
                  <a:lnTo>
                    <a:pt x="3213" y="1497"/>
                  </a:lnTo>
                  <a:lnTo>
                    <a:pt x="3226" y="1491"/>
                  </a:lnTo>
                  <a:lnTo>
                    <a:pt x="3227" y="1491"/>
                  </a:lnTo>
                  <a:lnTo>
                    <a:pt x="3227" y="1491"/>
                  </a:lnTo>
                  <a:lnTo>
                    <a:pt x="3238" y="1486"/>
                  </a:lnTo>
                  <a:lnTo>
                    <a:pt x="3246" y="1482"/>
                  </a:lnTo>
                  <a:lnTo>
                    <a:pt x="3246" y="1375"/>
                  </a:lnTo>
                  <a:close/>
                  <a:moveTo>
                    <a:pt x="3246" y="1147"/>
                  </a:moveTo>
                  <a:lnTo>
                    <a:pt x="3245" y="1147"/>
                  </a:lnTo>
                  <a:lnTo>
                    <a:pt x="3244" y="1148"/>
                  </a:lnTo>
                  <a:lnTo>
                    <a:pt x="3238" y="1150"/>
                  </a:lnTo>
                  <a:lnTo>
                    <a:pt x="3231" y="1152"/>
                  </a:lnTo>
                  <a:lnTo>
                    <a:pt x="3207" y="1160"/>
                  </a:lnTo>
                  <a:lnTo>
                    <a:pt x="3199" y="1162"/>
                  </a:lnTo>
                  <a:lnTo>
                    <a:pt x="3190" y="1164"/>
                  </a:lnTo>
                  <a:lnTo>
                    <a:pt x="3163" y="1170"/>
                  </a:lnTo>
                  <a:lnTo>
                    <a:pt x="3143" y="1174"/>
                  </a:lnTo>
                  <a:lnTo>
                    <a:pt x="3112" y="1181"/>
                  </a:lnTo>
                  <a:lnTo>
                    <a:pt x="3088" y="1184"/>
                  </a:lnTo>
                  <a:lnTo>
                    <a:pt x="3053" y="1189"/>
                  </a:lnTo>
                  <a:lnTo>
                    <a:pt x="3026" y="1193"/>
                  </a:lnTo>
                  <a:lnTo>
                    <a:pt x="2983" y="1196"/>
                  </a:lnTo>
                  <a:lnTo>
                    <a:pt x="2954" y="1198"/>
                  </a:lnTo>
                  <a:lnTo>
                    <a:pt x="2928" y="1200"/>
                  </a:lnTo>
                  <a:lnTo>
                    <a:pt x="2900" y="1201"/>
                  </a:lnTo>
                  <a:lnTo>
                    <a:pt x="2887" y="1201"/>
                  </a:lnTo>
                  <a:lnTo>
                    <a:pt x="2873" y="1202"/>
                  </a:lnTo>
                  <a:lnTo>
                    <a:pt x="2829" y="1203"/>
                  </a:lnTo>
                  <a:lnTo>
                    <a:pt x="2783" y="1203"/>
                  </a:lnTo>
                  <a:lnTo>
                    <a:pt x="2721" y="1203"/>
                  </a:lnTo>
                  <a:lnTo>
                    <a:pt x="2662" y="1201"/>
                  </a:lnTo>
                  <a:lnTo>
                    <a:pt x="2610" y="1198"/>
                  </a:lnTo>
                  <a:lnTo>
                    <a:pt x="2560" y="1194"/>
                  </a:lnTo>
                  <a:lnTo>
                    <a:pt x="2515" y="1189"/>
                  </a:lnTo>
                  <a:lnTo>
                    <a:pt x="2417" y="1182"/>
                  </a:lnTo>
                  <a:lnTo>
                    <a:pt x="2320" y="1174"/>
                  </a:lnTo>
                  <a:lnTo>
                    <a:pt x="2320" y="1253"/>
                  </a:lnTo>
                  <a:lnTo>
                    <a:pt x="2335" y="1261"/>
                  </a:lnTo>
                  <a:lnTo>
                    <a:pt x="2357" y="1269"/>
                  </a:lnTo>
                  <a:lnTo>
                    <a:pt x="2386" y="1278"/>
                  </a:lnTo>
                  <a:lnTo>
                    <a:pt x="2423" y="1286"/>
                  </a:lnTo>
                  <a:lnTo>
                    <a:pt x="2467" y="1295"/>
                  </a:lnTo>
                  <a:lnTo>
                    <a:pt x="2516" y="1302"/>
                  </a:lnTo>
                  <a:lnTo>
                    <a:pt x="2573" y="1308"/>
                  </a:lnTo>
                  <a:lnTo>
                    <a:pt x="2637" y="1314"/>
                  </a:lnTo>
                  <a:lnTo>
                    <a:pt x="2707" y="1317"/>
                  </a:lnTo>
                  <a:lnTo>
                    <a:pt x="2783" y="1318"/>
                  </a:lnTo>
                  <a:lnTo>
                    <a:pt x="2829" y="1317"/>
                  </a:lnTo>
                  <a:lnTo>
                    <a:pt x="2872" y="1316"/>
                  </a:lnTo>
                  <a:lnTo>
                    <a:pt x="2875" y="1316"/>
                  </a:lnTo>
                  <a:lnTo>
                    <a:pt x="2879" y="1316"/>
                  </a:lnTo>
                  <a:lnTo>
                    <a:pt x="2918" y="1314"/>
                  </a:lnTo>
                  <a:lnTo>
                    <a:pt x="2956" y="1312"/>
                  </a:lnTo>
                  <a:lnTo>
                    <a:pt x="2960" y="1312"/>
                  </a:lnTo>
                  <a:lnTo>
                    <a:pt x="2965" y="1311"/>
                  </a:lnTo>
                  <a:lnTo>
                    <a:pt x="2998" y="1307"/>
                  </a:lnTo>
                  <a:lnTo>
                    <a:pt x="3031" y="1304"/>
                  </a:lnTo>
                  <a:lnTo>
                    <a:pt x="3034" y="1303"/>
                  </a:lnTo>
                  <a:lnTo>
                    <a:pt x="3039" y="1303"/>
                  </a:lnTo>
                  <a:lnTo>
                    <a:pt x="3068" y="1299"/>
                  </a:lnTo>
                  <a:lnTo>
                    <a:pt x="3096" y="1295"/>
                  </a:lnTo>
                  <a:lnTo>
                    <a:pt x="3099" y="1295"/>
                  </a:lnTo>
                  <a:lnTo>
                    <a:pt x="3103" y="1294"/>
                  </a:lnTo>
                  <a:lnTo>
                    <a:pt x="3128" y="1289"/>
                  </a:lnTo>
                  <a:lnTo>
                    <a:pt x="3149" y="1285"/>
                  </a:lnTo>
                  <a:lnTo>
                    <a:pt x="3153" y="1284"/>
                  </a:lnTo>
                  <a:lnTo>
                    <a:pt x="3156" y="1283"/>
                  </a:lnTo>
                  <a:lnTo>
                    <a:pt x="3175" y="1279"/>
                  </a:lnTo>
                  <a:lnTo>
                    <a:pt x="3193" y="1273"/>
                  </a:lnTo>
                  <a:lnTo>
                    <a:pt x="3196" y="1273"/>
                  </a:lnTo>
                  <a:lnTo>
                    <a:pt x="3197" y="1272"/>
                  </a:lnTo>
                  <a:lnTo>
                    <a:pt x="3213" y="1268"/>
                  </a:lnTo>
                  <a:lnTo>
                    <a:pt x="3226" y="1263"/>
                  </a:lnTo>
                  <a:lnTo>
                    <a:pt x="3227" y="1262"/>
                  </a:lnTo>
                  <a:lnTo>
                    <a:pt x="3238" y="1257"/>
                  </a:lnTo>
                  <a:lnTo>
                    <a:pt x="3246" y="1253"/>
                  </a:lnTo>
                  <a:lnTo>
                    <a:pt x="3246" y="1147"/>
                  </a:lnTo>
                  <a:close/>
                  <a:moveTo>
                    <a:pt x="2783" y="917"/>
                  </a:moveTo>
                  <a:lnTo>
                    <a:pt x="2722" y="918"/>
                  </a:lnTo>
                  <a:lnTo>
                    <a:pt x="2665" y="923"/>
                  </a:lnTo>
                  <a:lnTo>
                    <a:pt x="2611" y="931"/>
                  </a:lnTo>
                  <a:lnTo>
                    <a:pt x="2560" y="941"/>
                  </a:lnTo>
                  <a:lnTo>
                    <a:pt x="2514" y="952"/>
                  </a:lnTo>
                  <a:lnTo>
                    <a:pt x="2472" y="965"/>
                  </a:lnTo>
                  <a:lnTo>
                    <a:pt x="2436" y="979"/>
                  </a:lnTo>
                  <a:lnTo>
                    <a:pt x="2402" y="993"/>
                  </a:lnTo>
                  <a:lnTo>
                    <a:pt x="2374" y="1006"/>
                  </a:lnTo>
                  <a:lnTo>
                    <a:pt x="2352" y="1019"/>
                  </a:lnTo>
                  <a:lnTo>
                    <a:pt x="2335" y="1031"/>
                  </a:lnTo>
                  <a:lnTo>
                    <a:pt x="2337" y="1032"/>
                  </a:lnTo>
                  <a:lnTo>
                    <a:pt x="2348" y="1036"/>
                  </a:lnTo>
                  <a:lnTo>
                    <a:pt x="2359" y="1040"/>
                  </a:lnTo>
                  <a:lnTo>
                    <a:pt x="2363" y="1041"/>
                  </a:lnTo>
                  <a:lnTo>
                    <a:pt x="2377" y="1046"/>
                  </a:lnTo>
                  <a:lnTo>
                    <a:pt x="2393" y="1050"/>
                  </a:lnTo>
                  <a:lnTo>
                    <a:pt x="2396" y="1051"/>
                  </a:lnTo>
                  <a:lnTo>
                    <a:pt x="2414" y="1055"/>
                  </a:lnTo>
                  <a:lnTo>
                    <a:pt x="2435" y="1060"/>
                  </a:lnTo>
                  <a:lnTo>
                    <a:pt x="2442" y="1061"/>
                  </a:lnTo>
                  <a:lnTo>
                    <a:pt x="2465" y="1065"/>
                  </a:lnTo>
                  <a:lnTo>
                    <a:pt x="2488" y="1068"/>
                  </a:lnTo>
                  <a:lnTo>
                    <a:pt x="2492" y="1069"/>
                  </a:lnTo>
                  <a:lnTo>
                    <a:pt x="2496" y="1069"/>
                  </a:lnTo>
                  <a:lnTo>
                    <a:pt x="2522" y="1073"/>
                  </a:lnTo>
                  <a:lnTo>
                    <a:pt x="2550" y="1077"/>
                  </a:lnTo>
                  <a:lnTo>
                    <a:pt x="2551" y="1077"/>
                  </a:lnTo>
                  <a:lnTo>
                    <a:pt x="2553" y="1077"/>
                  </a:lnTo>
                  <a:lnTo>
                    <a:pt x="2583" y="1080"/>
                  </a:lnTo>
                  <a:lnTo>
                    <a:pt x="2614" y="1083"/>
                  </a:lnTo>
                  <a:lnTo>
                    <a:pt x="2619" y="1083"/>
                  </a:lnTo>
                  <a:lnTo>
                    <a:pt x="2626" y="1083"/>
                  </a:lnTo>
                  <a:lnTo>
                    <a:pt x="2658" y="1085"/>
                  </a:lnTo>
                  <a:lnTo>
                    <a:pt x="2693" y="1087"/>
                  </a:lnTo>
                  <a:lnTo>
                    <a:pt x="2705" y="1087"/>
                  </a:lnTo>
                  <a:lnTo>
                    <a:pt x="2743" y="1088"/>
                  </a:lnTo>
                  <a:lnTo>
                    <a:pt x="2783" y="1088"/>
                  </a:lnTo>
                  <a:lnTo>
                    <a:pt x="2823" y="1088"/>
                  </a:lnTo>
                  <a:lnTo>
                    <a:pt x="2860" y="1087"/>
                  </a:lnTo>
                  <a:lnTo>
                    <a:pt x="2867" y="1087"/>
                  </a:lnTo>
                  <a:lnTo>
                    <a:pt x="2873" y="1087"/>
                  </a:lnTo>
                  <a:lnTo>
                    <a:pt x="2908" y="1085"/>
                  </a:lnTo>
                  <a:lnTo>
                    <a:pt x="2940" y="1083"/>
                  </a:lnTo>
                  <a:lnTo>
                    <a:pt x="2946" y="1083"/>
                  </a:lnTo>
                  <a:lnTo>
                    <a:pt x="2952" y="1083"/>
                  </a:lnTo>
                  <a:lnTo>
                    <a:pt x="2984" y="1080"/>
                  </a:lnTo>
                  <a:lnTo>
                    <a:pt x="3013" y="1077"/>
                  </a:lnTo>
                  <a:lnTo>
                    <a:pt x="3015" y="1077"/>
                  </a:lnTo>
                  <a:lnTo>
                    <a:pt x="3017" y="1077"/>
                  </a:lnTo>
                  <a:lnTo>
                    <a:pt x="3070" y="1069"/>
                  </a:lnTo>
                  <a:lnTo>
                    <a:pt x="3074" y="1069"/>
                  </a:lnTo>
                  <a:lnTo>
                    <a:pt x="3077" y="1068"/>
                  </a:lnTo>
                  <a:lnTo>
                    <a:pt x="3124" y="1061"/>
                  </a:lnTo>
                  <a:lnTo>
                    <a:pt x="3127" y="1060"/>
                  </a:lnTo>
                  <a:lnTo>
                    <a:pt x="3131" y="1060"/>
                  </a:lnTo>
                  <a:lnTo>
                    <a:pt x="3152" y="1055"/>
                  </a:lnTo>
                  <a:lnTo>
                    <a:pt x="3170" y="1051"/>
                  </a:lnTo>
                  <a:lnTo>
                    <a:pt x="3173" y="1050"/>
                  </a:lnTo>
                  <a:lnTo>
                    <a:pt x="3203" y="1041"/>
                  </a:lnTo>
                  <a:lnTo>
                    <a:pt x="3205" y="1040"/>
                  </a:lnTo>
                  <a:lnTo>
                    <a:pt x="3206" y="1040"/>
                  </a:lnTo>
                  <a:lnTo>
                    <a:pt x="3218" y="1036"/>
                  </a:lnTo>
                  <a:lnTo>
                    <a:pt x="3229" y="1032"/>
                  </a:lnTo>
                  <a:lnTo>
                    <a:pt x="3231" y="1031"/>
                  </a:lnTo>
                  <a:lnTo>
                    <a:pt x="3214" y="1019"/>
                  </a:lnTo>
                  <a:lnTo>
                    <a:pt x="3191" y="1006"/>
                  </a:lnTo>
                  <a:lnTo>
                    <a:pt x="3163" y="993"/>
                  </a:lnTo>
                  <a:lnTo>
                    <a:pt x="3131" y="979"/>
                  </a:lnTo>
                  <a:lnTo>
                    <a:pt x="3094" y="965"/>
                  </a:lnTo>
                  <a:lnTo>
                    <a:pt x="3052" y="952"/>
                  </a:lnTo>
                  <a:lnTo>
                    <a:pt x="3005" y="941"/>
                  </a:lnTo>
                  <a:lnTo>
                    <a:pt x="2955" y="931"/>
                  </a:lnTo>
                  <a:lnTo>
                    <a:pt x="2901" y="923"/>
                  </a:lnTo>
                  <a:lnTo>
                    <a:pt x="2844" y="918"/>
                  </a:lnTo>
                  <a:lnTo>
                    <a:pt x="2783" y="917"/>
                  </a:lnTo>
                  <a:close/>
                  <a:moveTo>
                    <a:pt x="1219" y="401"/>
                  </a:moveTo>
                  <a:lnTo>
                    <a:pt x="1163" y="404"/>
                  </a:lnTo>
                  <a:lnTo>
                    <a:pt x="1106" y="414"/>
                  </a:lnTo>
                  <a:lnTo>
                    <a:pt x="1049" y="431"/>
                  </a:lnTo>
                  <a:lnTo>
                    <a:pt x="992" y="452"/>
                  </a:lnTo>
                  <a:lnTo>
                    <a:pt x="936" y="480"/>
                  </a:lnTo>
                  <a:lnTo>
                    <a:pt x="880" y="512"/>
                  </a:lnTo>
                  <a:lnTo>
                    <a:pt x="827" y="549"/>
                  </a:lnTo>
                  <a:lnTo>
                    <a:pt x="774" y="590"/>
                  </a:lnTo>
                  <a:lnTo>
                    <a:pt x="722" y="635"/>
                  </a:lnTo>
                  <a:lnTo>
                    <a:pt x="675" y="683"/>
                  </a:lnTo>
                  <a:lnTo>
                    <a:pt x="629" y="734"/>
                  </a:lnTo>
                  <a:lnTo>
                    <a:pt x="587" y="788"/>
                  </a:lnTo>
                  <a:lnTo>
                    <a:pt x="548" y="844"/>
                  </a:lnTo>
                  <a:lnTo>
                    <a:pt x="514" y="901"/>
                  </a:lnTo>
                  <a:lnTo>
                    <a:pt x="483" y="961"/>
                  </a:lnTo>
                  <a:lnTo>
                    <a:pt x="457" y="1020"/>
                  </a:lnTo>
                  <a:lnTo>
                    <a:pt x="436" y="1081"/>
                  </a:lnTo>
                  <a:lnTo>
                    <a:pt x="421" y="1140"/>
                  </a:lnTo>
                  <a:lnTo>
                    <a:pt x="412" y="1201"/>
                  </a:lnTo>
                  <a:lnTo>
                    <a:pt x="408" y="1261"/>
                  </a:lnTo>
                  <a:lnTo>
                    <a:pt x="412" y="1279"/>
                  </a:lnTo>
                  <a:lnTo>
                    <a:pt x="419" y="1295"/>
                  </a:lnTo>
                  <a:lnTo>
                    <a:pt x="432" y="1306"/>
                  </a:lnTo>
                  <a:lnTo>
                    <a:pt x="448" y="1315"/>
                  </a:lnTo>
                  <a:lnTo>
                    <a:pt x="466" y="1318"/>
                  </a:lnTo>
                  <a:lnTo>
                    <a:pt x="485" y="1315"/>
                  </a:lnTo>
                  <a:lnTo>
                    <a:pt x="501" y="1306"/>
                  </a:lnTo>
                  <a:lnTo>
                    <a:pt x="513" y="1295"/>
                  </a:lnTo>
                  <a:lnTo>
                    <a:pt x="521" y="1279"/>
                  </a:lnTo>
                  <a:lnTo>
                    <a:pt x="525" y="1261"/>
                  </a:lnTo>
                  <a:lnTo>
                    <a:pt x="528" y="1208"/>
                  </a:lnTo>
                  <a:lnTo>
                    <a:pt x="536" y="1155"/>
                  </a:lnTo>
                  <a:lnTo>
                    <a:pt x="551" y="1101"/>
                  </a:lnTo>
                  <a:lnTo>
                    <a:pt x="572" y="1047"/>
                  </a:lnTo>
                  <a:lnTo>
                    <a:pt x="597" y="993"/>
                  </a:lnTo>
                  <a:lnTo>
                    <a:pt x="626" y="939"/>
                  </a:lnTo>
                  <a:lnTo>
                    <a:pt x="659" y="887"/>
                  </a:lnTo>
                  <a:lnTo>
                    <a:pt x="697" y="837"/>
                  </a:lnTo>
                  <a:lnTo>
                    <a:pt x="736" y="788"/>
                  </a:lnTo>
                  <a:lnTo>
                    <a:pt x="779" y="743"/>
                  </a:lnTo>
                  <a:lnTo>
                    <a:pt x="824" y="700"/>
                  </a:lnTo>
                  <a:lnTo>
                    <a:pt x="872" y="661"/>
                  </a:lnTo>
                  <a:lnTo>
                    <a:pt x="920" y="625"/>
                  </a:lnTo>
                  <a:lnTo>
                    <a:pt x="970" y="593"/>
                  </a:lnTo>
                  <a:lnTo>
                    <a:pt x="1020" y="566"/>
                  </a:lnTo>
                  <a:lnTo>
                    <a:pt x="1071" y="545"/>
                  </a:lnTo>
                  <a:lnTo>
                    <a:pt x="1121" y="529"/>
                  </a:lnTo>
                  <a:lnTo>
                    <a:pt x="1171" y="519"/>
                  </a:lnTo>
                  <a:lnTo>
                    <a:pt x="1219" y="516"/>
                  </a:lnTo>
                  <a:lnTo>
                    <a:pt x="1237" y="513"/>
                  </a:lnTo>
                  <a:lnTo>
                    <a:pt x="1253" y="504"/>
                  </a:lnTo>
                  <a:lnTo>
                    <a:pt x="1266" y="492"/>
                  </a:lnTo>
                  <a:lnTo>
                    <a:pt x="1274" y="477"/>
                  </a:lnTo>
                  <a:lnTo>
                    <a:pt x="1277" y="459"/>
                  </a:lnTo>
                  <a:lnTo>
                    <a:pt x="1274" y="441"/>
                  </a:lnTo>
                  <a:lnTo>
                    <a:pt x="1266" y="425"/>
                  </a:lnTo>
                  <a:lnTo>
                    <a:pt x="1253" y="412"/>
                  </a:lnTo>
                  <a:lnTo>
                    <a:pt x="1237" y="404"/>
                  </a:lnTo>
                  <a:lnTo>
                    <a:pt x="1219" y="401"/>
                  </a:lnTo>
                  <a:close/>
                  <a:moveTo>
                    <a:pt x="1157" y="0"/>
                  </a:moveTo>
                  <a:lnTo>
                    <a:pt x="1607" y="0"/>
                  </a:lnTo>
                  <a:lnTo>
                    <a:pt x="1653" y="2"/>
                  </a:lnTo>
                  <a:lnTo>
                    <a:pt x="1697" y="11"/>
                  </a:lnTo>
                  <a:lnTo>
                    <a:pt x="1740" y="23"/>
                  </a:lnTo>
                  <a:lnTo>
                    <a:pt x="1780" y="37"/>
                  </a:lnTo>
                  <a:lnTo>
                    <a:pt x="1818" y="55"/>
                  </a:lnTo>
                  <a:lnTo>
                    <a:pt x="1852" y="75"/>
                  </a:lnTo>
                  <a:lnTo>
                    <a:pt x="1883" y="95"/>
                  </a:lnTo>
                  <a:lnTo>
                    <a:pt x="1910" y="115"/>
                  </a:lnTo>
                  <a:lnTo>
                    <a:pt x="2327" y="395"/>
                  </a:lnTo>
                  <a:lnTo>
                    <a:pt x="2387" y="444"/>
                  </a:lnTo>
                  <a:lnTo>
                    <a:pt x="2444" y="497"/>
                  </a:lnTo>
                  <a:lnTo>
                    <a:pt x="2497" y="553"/>
                  </a:lnTo>
                  <a:lnTo>
                    <a:pt x="2546" y="613"/>
                  </a:lnTo>
                  <a:lnTo>
                    <a:pt x="2590" y="675"/>
                  </a:lnTo>
                  <a:lnTo>
                    <a:pt x="2631" y="740"/>
                  </a:lnTo>
                  <a:lnTo>
                    <a:pt x="2667" y="809"/>
                  </a:lnTo>
                  <a:lnTo>
                    <a:pt x="2725" y="803"/>
                  </a:lnTo>
                  <a:lnTo>
                    <a:pt x="2783" y="802"/>
                  </a:lnTo>
                  <a:lnTo>
                    <a:pt x="2840" y="803"/>
                  </a:lnTo>
                  <a:lnTo>
                    <a:pt x="2897" y="809"/>
                  </a:lnTo>
                  <a:lnTo>
                    <a:pt x="2954" y="815"/>
                  </a:lnTo>
                  <a:lnTo>
                    <a:pt x="3008" y="826"/>
                  </a:lnTo>
                  <a:lnTo>
                    <a:pt x="3060" y="837"/>
                  </a:lnTo>
                  <a:lnTo>
                    <a:pt x="3111" y="851"/>
                  </a:lnTo>
                  <a:lnTo>
                    <a:pt x="3158" y="867"/>
                  </a:lnTo>
                  <a:lnTo>
                    <a:pt x="3201" y="885"/>
                  </a:lnTo>
                  <a:lnTo>
                    <a:pt x="3241" y="904"/>
                  </a:lnTo>
                  <a:lnTo>
                    <a:pt x="3275" y="924"/>
                  </a:lnTo>
                  <a:lnTo>
                    <a:pt x="3305" y="946"/>
                  </a:lnTo>
                  <a:lnTo>
                    <a:pt x="3329" y="968"/>
                  </a:lnTo>
                  <a:lnTo>
                    <a:pt x="3347" y="990"/>
                  </a:lnTo>
                  <a:lnTo>
                    <a:pt x="3358" y="1014"/>
                  </a:lnTo>
                  <a:lnTo>
                    <a:pt x="3362" y="1037"/>
                  </a:lnTo>
                  <a:lnTo>
                    <a:pt x="3362" y="2183"/>
                  </a:lnTo>
                  <a:lnTo>
                    <a:pt x="3361" y="2189"/>
                  </a:lnTo>
                  <a:lnTo>
                    <a:pt x="3360" y="2197"/>
                  </a:lnTo>
                  <a:lnTo>
                    <a:pt x="3358" y="2204"/>
                  </a:lnTo>
                  <a:lnTo>
                    <a:pt x="3355" y="2214"/>
                  </a:lnTo>
                  <a:lnTo>
                    <a:pt x="3348" y="2223"/>
                  </a:lnTo>
                  <a:lnTo>
                    <a:pt x="3341" y="2233"/>
                  </a:lnTo>
                  <a:lnTo>
                    <a:pt x="3331" y="2243"/>
                  </a:lnTo>
                  <a:lnTo>
                    <a:pt x="3318" y="2254"/>
                  </a:lnTo>
                  <a:lnTo>
                    <a:pt x="3303" y="2265"/>
                  </a:lnTo>
                  <a:lnTo>
                    <a:pt x="3285" y="2275"/>
                  </a:lnTo>
                  <a:lnTo>
                    <a:pt x="3262" y="2286"/>
                  </a:lnTo>
                  <a:lnTo>
                    <a:pt x="3236" y="2297"/>
                  </a:lnTo>
                  <a:lnTo>
                    <a:pt x="3206" y="2306"/>
                  </a:lnTo>
                  <a:lnTo>
                    <a:pt x="3172" y="2315"/>
                  </a:lnTo>
                  <a:lnTo>
                    <a:pt x="3132" y="2323"/>
                  </a:lnTo>
                  <a:lnTo>
                    <a:pt x="3088" y="2331"/>
                  </a:lnTo>
                  <a:lnTo>
                    <a:pt x="3039" y="2337"/>
                  </a:lnTo>
                  <a:lnTo>
                    <a:pt x="2984" y="2342"/>
                  </a:lnTo>
                  <a:lnTo>
                    <a:pt x="2924" y="2347"/>
                  </a:lnTo>
                  <a:lnTo>
                    <a:pt x="2856" y="2349"/>
                  </a:lnTo>
                  <a:lnTo>
                    <a:pt x="2783" y="2350"/>
                  </a:lnTo>
                  <a:lnTo>
                    <a:pt x="2711" y="2349"/>
                  </a:lnTo>
                  <a:lnTo>
                    <a:pt x="2642" y="2345"/>
                  </a:lnTo>
                  <a:lnTo>
                    <a:pt x="2575" y="2340"/>
                  </a:lnTo>
                  <a:lnTo>
                    <a:pt x="2513" y="2334"/>
                  </a:lnTo>
                  <a:lnTo>
                    <a:pt x="2454" y="2325"/>
                  </a:lnTo>
                  <a:lnTo>
                    <a:pt x="2401" y="2316"/>
                  </a:lnTo>
                  <a:lnTo>
                    <a:pt x="2354" y="2304"/>
                  </a:lnTo>
                  <a:lnTo>
                    <a:pt x="2313" y="2291"/>
                  </a:lnTo>
                  <a:lnTo>
                    <a:pt x="2271" y="2311"/>
                  </a:lnTo>
                  <a:lnTo>
                    <a:pt x="2228" y="2327"/>
                  </a:lnTo>
                  <a:lnTo>
                    <a:pt x="2183" y="2340"/>
                  </a:lnTo>
                  <a:lnTo>
                    <a:pt x="2136" y="2347"/>
                  </a:lnTo>
                  <a:lnTo>
                    <a:pt x="2087" y="2350"/>
                  </a:lnTo>
                  <a:lnTo>
                    <a:pt x="2037" y="2347"/>
                  </a:lnTo>
                  <a:lnTo>
                    <a:pt x="1986" y="2338"/>
                  </a:lnTo>
                  <a:lnTo>
                    <a:pt x="1939" y="2325"/>
                  </a:lnTo>
                  <a:lnTo>
                    <a:pt x="1893" y="2307"/>
                  </a:lnTo>
                  <a:lnTo>
                    <a:pt x="1850" y="2284"/>
                  </a:lnTo>
                  <a:lnTo>
                    <a:pt x="1810" y="2257"/>
                  </a:lnTo>
                  <a:lnTo>
                    <a:pt x="1772" y="2226"/>
                  </a:lnTo>
                  <a:lnTo>
                    <a:pt x="1739" y="2192"/>
                  </a:lnTo>
                  <a:lnTo>
                    <a:pt x="1709" y="2154"/>
                  </a:lnTo>
                  <a:lnTo>
                    <a:pt x="600" y="2154"/>
                  </a:lnTo>
                  <a:lnTo>
                    <a:pt x="552" y="2153"/>
                  </a:lnTo>
                  <a:lnTo>
                    <a:pt x="503" y="2146"/>
                  </a:lnTo>
                  <a:lnTo>
                    <a:pt x="456" y="2132"/>
                  </a:lnTo>
                  <a:lnTo>
                    <a:pt x="408" y="2111"/>
                  </a:lnTo>
                  <a:lnTo>
                    <a:pt x="362" y="2084"/>
                  </a:lnTo>
                  <a:lnTo>
                    <a:pt x="317" y="2050"/>
                  </a:lnTo>
                  <a:lnTo>
                    <a:pt x="274" y="2008"/>
                  </a:lnTo>
                  <a:lnTo>
                    <a:pt x="232" y="1962"/>
                  </a:lnTo>
                  <a:lnTo>
                    <a:pt x="192" y="1908"/>
                  </a:lnTo>
                  <a:lnTo>
                    <a:pt x="154" y="1850"/>
                  </a:lnTo>
                  <a:lnTo>
                    <a:pt x="118" y="1785"/>
                  </a:lnTo>
                  <a:lnTo>
                    <a:pt x="85" y="1714"/>
                  </a:lnTo>
                  <a:lnTo>
                    <a:pt x="57" y="1640"/>
                  </a:lnTo>
                  <a:lnTo>
                    <a:pt x="34" y="1567"/>
                  </a:lnTo>
                  <a:lnTo>
                    <a:pt x="18" y="1492"/>
                  </a:lnTo>
                  <a:lnTo>
                    <a:pt x="6" y="1417"/>
                  </a:lnTo>
                  <a:lnTo>
                    <a:pt x="0" y="1341"/>
                  </a:lnTo>
                  <a:lnTo>
                    <a:pt x="0" y="1265"/>
                  </a:lnTo>
                  <a:lnTo>
                    <a:pt x="4" y="1189"/>
                  </a:lnTo>
                  <a:lnTo>
                    <a:pt x="14" y="1115"/>
                  </a:lnTo>
                  <a:lnTo>
                    <a:pt x="28" y="1040"/>
                  </a:lnTo>
                  <a:lnTo>
                    <a:pt x="48" y="967"/>
                  </a:lnTo>
                  <a:lnTo>
                    <a:pt x="72" y="896"/>
                  </a:lnTo>
                  <a:lnTo>
                    <a:pt x="102" y="826"/>
                  </a:lnTo>
                  <a:lnTo>
                    <a:pt x="137" y="756"/>
                  </a:lnTo>
                  <a:lnTo>
                    <a:pt x="175" y="690"/>
                  </a:lnTo>
                  <a:lnTo>
                    <a:pt x="219" y="627"/>
                  </a:lnTo>
                  <a:lnTo>
                    <a:pt x="268" y="565"/>
                  </a:lnTo>
                  <a:lnTo>
                    <a:pt x="320" y="506"/>
                  </a:lnTo>
                  <a:lnTo>
                    <a:pt x="377" y="451"/>
                  </a:lnTo>
                  <a:lnTo>
                    <a:pt x="440" y="400"/>
                  </a:lnTo>
                  <a:lnTo>
                    <a:pt x="849" y="104"/>
                  </a:lnTo>
                  <a:lnTo>
                    <a:pt x="888" y="78"/>
                  </a:lnTo>
                  <a:lnTo>
                    <a:pt x="929" y="54"/>
                  </a:lnTo>
                  <a:lnTo>
                    <a:pt x="972" y="35"/>
                  </a:lnTo>
                  <a:lnTo>
                    <a:pt x="1016" y="20"/>
                  </a:lnTo>
                  <a:lnTo>
                    <a:pt x="1062" y="9"/>
                  </a:lnTo>
                  <a:lnTo>
                    <a:pt x="1109" y="2"/>
                  </a:lnTo>
                  <a:lnTo>
                    <a:pt x="1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  <p:sp>
          <p:nvSpPr>
            <p:cNvPr id="79" name="Freeform 202"/>
            <p:cNvSpPr>
              <a:spLocks/>
            </p:cNvSpPr>
            <p:nvPr/>
          </p:nvSpPr>
          <p:spPr bwMode="auto">
            <a:xfrm>
              <a:off x="-938" y="313"/>
              <a:ext cx="128" cy="39"/>
            </a:xfrm>
            <a:custGeom>
              <a:avLst/>
              <a:gdLst>
                <a:gd name="T0" fmla="*/ 752 w 1154"/>
                <a:gd name="T1" fmla="*/ 0 h 354"/>
                <a:gd name="T2" fmla="*/ 787 w 1154"/>
                <a:gd name="T3" fmla="*/ 11 h 354"/>
                <a:gd name="T4" fmla="*/ 807 w 1154"/>
                <a:gd name="T5" fmla="*/ 39 h 354"/>
                <a:gd name="T6" fmla="*/ 810 w 1154"/>
                <a:gd name="T7" fmla="*/ 190 h 354"/>
                <a:gd name="T8" fmla="*/ 860 w 1154"/>
                <a:gd name="T9" fmla="*/ 223 h 354"/>
                <a:gd name="T10" fmla="*/ 918 w 1154"/>
                <a:gd name="T11" fmla="*/ 237 h 354"/>
                <a:gd name="T12" fmla="*/ 977 w 1154"/>
                <a:gd name="T13" fmla="*/ 231 h 354"/>
                <a:gd name="T14" fmla="*/ 1032 w 1154"/>
                <a:gd name="T15" fmla="*/ 208 h 354"/>
                <a:gd name="T16" fmla="*/ 1067 w 1154"/>
                <a:gd name="T17" fmla="*/ 179 h 354"/>
                <a:gd name="T18" fmla="*/ 1096 w 1154"/>
                <a:gd name="T19" fmla="*/ 172 h 354"/>
                <a:gd name="T20" fmla="*/ 1124 w 1154"/>
                <a:gd name="T21" fmla="*/ 179 h 354"/>
                <a:gd name="T22" fmla="*/ 1147 w 1154"/>
                <a:gd name="T23" fmla="*/ 201 h 354"/>
                <a:gd name="T24" fmla="*/ 1154 w 1154"/>
                <a:gd name="T25" fmla="*/ 229 h 354"/>
                <a:gd name="T26" fmla="*/ 1147 w 1154"/>
                <a:gd name="T27" fmla="*/ 258 h 354"/>
                <a:gd name="T28" fmla="*/ 1108 w 1154"/>
                <a:gd name="T29" fmla="*/ 295 h 354"/>
                <a:gd name="T30" fmla="*/ 1044 w 1154"/>
                <a:gd name="T31" fmla="*/ 332 h 354"/>
                <a:gd name="T32" fmla="*/ 970 w 1154"/>
                <a:gd name="T33" fmla="*/ 352 h 354"/>
                <a:gd name="T34" fmla="*/ 892 w 1154"/>
                <a:gd name="T35" fmla="*/ 351 h 354"/>
                <a:gd name="T36" fmla="*/ 816 w 1154"/>
                <a:gd name="T37" fmla="*/ 328 h 354"/>
                <a:gd name="T38" fmla="*/ 748 w 1154"/>
                <a:gd name="T39" fmla="*/ 287 h 354"/>
                <a:gd name="T40" fmla="*/ 40 w 1154"/>
                <a:gd name="T41" fmla="*/ 284 h 354"/>
                <a:gd name="T42" fmla="*/ 11 w 1154"/>
                <a:gd name="T43" fmla="*/ 263 h 354"/>
                <a:gd name="T44" fmla="*/ 0 w 1154"/>
                <a:gd name="T45" fmla="*/ 229 h 354"/>
                <a:gd name="T46" fmla="*/ 11 w 1154"/>
                <a:gd name="T47" fmla="*/ 195 h 354"/>
                <a:gd name="T48" fmla="*/ 40 w 1154"/>
                <a:gd name="T49" fmla="*/ 175 h 354"/>
                <a:gd name="T50" fmla="*/ 694 w 1154"/>
                <a:gd name="T51" fmla="*/ 172 h 354"/>
                <a:gd name="T52" fmla="*/ 58 w 1154"/>
                <a:gd name="T53" fmla="*/ 114 h 354"/>
                <a:gd name="T54" fmla="*/ 23 w 1154"/>
                <a:gd name="T55" fmla="*/ 104 h 354"/>
                <a:gd name="T56" fmla="*/ 3 w 1154"/>
                <a:gd name="T57" fmla="*/ 75 h 354"/>
                <a:gd name="T58" fmla="*/ 3 w 1154"/>
                <a:gd name="T59" fmla="*/ 39 h 354"/>
                <a:gd name="T60" fmla="*/ 23 w 1154"/>
                <a:gd name="T61" fmla="*/ 11 h 354"/>
                <a:gd name="T62" fmla="*/ 58 w 1154"/>
                <a:gd name="T63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4" h="354">
                  <a:moveTo>
                    <a:pt x="58" y="0"/>
                  </a:moveTo>
                  <a:lnTo>
                    <a:pt x="752" y="0"/>
                  </a:lnTo>
                  <a:lnTo>
                    <a:pt x="771" y="3"/>
                  </a:lnTo>
                  <a:lnTo>
                    <a:pt x="787" y="11"/>
                  </a:lnTo>
                  <a:lnTo>
                    <a:pt x="800" y="24"/>
                  </a:lnTo>
                  <a:lnTo>
                    <a:pt x="807" y="39"/>
                  </a:lnTo>
                  <a:lnTo>
                    <a:pt x="810" y="57"/>
                  </a:lnTo>
                  <a:lnTo>
                    <a:pt x="810" y="190"/>
                  </a:lnTo>
                  <a:lnTo>
                    <a:pt x="834" y="208"/>
                  </a:lnTo>
                  <a:lnTo>
                    <a:pt x="860" y="223"/>
                  </a:lnTo>
                  <a:lnTo>
                    <a:pt x="889" y="232"/>
                  </a:lnTo>
                  <a:lnTo>
                    <a:pt x="918" y="237"/>
                  </a:lnTo>
                  <a:lnTo>
                    <a:pt x="948" y="237"/>
                  </a:lnTo>
                  <a:lnTo>
                    <a:pt x="977" y="231"/>
                  </a:lnTo>
                  <a:lnTo>
                    <a:pt x="1006" y="222"/>
                  </a:lnTo>
                  <a:lnTo>
                    <a:pt x="1032" y="208"/>
                  </a:lnTo>
                  <a:lnTo>
                    <a:pt x="1055" y="189"/>
                  </a:lnTo>
                  <a:lnTo>
                    <a:pt x="1067" y="179"/>
                  </a:lnTo>
                  <a:lnTo>
                    <a:pt x="1081" y="174"/>
                  </a:lnTo>
                  <a:lnTo>
                    <a:pt x="1096" y="172"/>
                  </a:lnTo>
                  <a:lnTo>
                    <a:pt x="1110" y="174"/>
                  </a:lnTo>
                  <a:lnTo>
                    <a:pt x="1124" y="179"/>
                  </a:lnTo>
                  <a:lnTo>
                    <a:pt x="1137" y="189"/>
                  </a:lnTo>
                  <a:lnTo>
                    <a:pt x="1147" y="201"/>
                  </a:lnTo>
                  <a:lnTo>
                    <a:pt x="1152" y="214"/>
                  </a:lnTo>
                  <a:lnTo>
                    <a:pt x="1154" y="229"/>
                  </a:lnTo>
                  <a:lnTo>
                    <a:pt x="1152" y="244"/>
                  </a:lnTo>
                  <a:lnTo>
                    <a:pt x="1147" y="258"/>
                  </a:lnTo>
                  <a:lnTo>
                    <a:pt x="1137" y="270"/>
                  </a:lnTo>
                  <a:lnTo>
                    <a:pt x="1108" y="295"/>
                  </a:lnTo>
                  <a:lnTo>
                    <a:pt x="1077" y="315"/>
                  </a:lnTo>
                  <a:lnTo>
                    <a:pt x="1044" y="332"/>
                  </a:lnTo>
                  <a:lnTo>
                    <a:pt x="1008" y="344"/>
                  </a:lnTo>
                  <a:lnTo>
                    <a:pt x="970" y="352"/>
                  </a:lnTo>
                  <a:lnTo>
                    <a:pt x="932" y="354"/>
                  </a:lnTo>
                  <a:lnTo>
                    <a:pt x="892" y="351"/>
                  </a:lnTo>
                  <a:lnTo>
                    <a:pt x="853" y="342"/>
                  </a:lnTo>
                  <a:lnTo>
                    <a:pt x="816" y="328"/>
                  </a:lnTo>
                  <a:lnTo>
                    <a:pt x="780" y="310"/>
                  </a:lnTo>
                  <a:lnTo>
                    <a:pt x="748" y="287"/>
                  </a:lnTo>
                  <a:lnTo>
                    <a:pt x="58" y="287"/>
                  </a:lnTo>
                  <a:lnTo>
                    <a:pt x="40" y="284"/>
                  </a:lnTo>
                  <a:lnTo>
                    <a:pt x="23" y="275"/>
                  </a:lnTo>
                  <a:lnTo>
                    <a:pt x="11" y="263"/>
                  </a:lnTo>
                  <a:lnTo>
                    <a:pt x="3" y="247"/>
                  </a:lnTo>
                  <a:lnTo>
                    <a:pt x="0" y="229"/>
                  </a:lnTo>
                  <a:lnTo>
                    <a:pt x="3" y="211"/>
                  </a:lnTo>
                  <a:lnTo>
                    <a:pt x="11" y="195"/>
                  </a:lnTo>
                  <a:lnTo>
                    <a:pt x="23" y="182"/>
                  </a:lnTo>
                  <a:lnTo>
                    <a:pt x="40" y="175"/>
                  </a:lnTo>
                  <a:lnTo>
                    <a:pt x="58" y="172"/>
                  </a:lnTo>
                  <a:lnTo>
                    <a:pt x="694" y="172"/>
                  </a:lnTo>
                  <a:lnTo>
                    <a:pt x="694" y="114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  <p:sp>
          <p:nvSpPr>
            <p:cNvPr id="80" name="Freeform 203"/>
            <p:cNvSpPr>
              <a:spLocks/>
            </p:cNvSpPr>
            <p:nvPr/>
          </p:nvSpPr>
          <p:spPr bwMode="auto">
            <a:xfrm>
              <a:off x="-964" y="230"/>
              <a:ext cx="132" cy="76"/>
            </a:xfrm>
            <a:custGeom>
              <a:avLst/>
              <a:gdLst>
                <a:gd name="T0" fmla="*/ 333 w 1191"/>
                <a:gd name="T1" fmla="*/ 1 h 687"/>
                <a:gd name="T2" fmla="*/ 431 w 1191"/>
                <a:gd name="T3" fmla="*/ 19 h 687"/>
                <a:gd name="T4" fmla="*/ 519 w 1191"/>
                <a:gd name="T5" fmla="*/ 60 h 687"/>
                <a:gd name="T6" fmla="*/ 574 w 1191"/>
                <a:gd name="T7" fmla="*/ 96 h 687"/>
                <a:gd name="T8" fmla="*/ 603 w 1191"/>
                <a:gd name="T9" fmla="*/ 99 h 687"/>
                <a:gd name="T10" fmla="*/ 631 w 1191"/>
                <a:gd name="T11" fmla="*/ 87 h 687"/>
                <a:gd name="T12" fmla="*/ 714 w 1191"/>
                <a:gd name="T13" fmla="*/ 36 h 687"/>
                <a:gd name="T14" fmla="*/ 808 w 1191"/>
                <a:gd name="T15" fmla="*/ 7 h 687"/>
                <a:gd name="T16" fmla="*/ 910 w 1191"/>
                <a:gd name="T17" fmla="*/ 0 h 687"/>
                <a:gd name="T18" fmla="*/ 1019 w 1191"/>
                <a:gd name="T19" fmla="*/ 16 h 687"/>
                <a:gd name="T20" fmla="*/ 1104 w 1191"/>
                <a:gd name="T21" fmla="*/ 44 h 687"/>
                <a:gd name="T22" fmla="*/ 1150 w 1191"/>
                <a:gd name="T23" fmla="*/ 80 h 687"/>
                <a:gd name="T24" fmla="*/ 1180 w 1191"/>
                <a:gd name="T25" fmla="*/ 129 h 687"/>
                <a:gd name="T26" fmla="*/ 1191 w 1191"/>
                <a:gd name="T27" fmla="*/ 187 h 687"/>
                <a:gd name="T28" fmla="*/ 1181 w 1191"/>
                <a:gd name="T29" fmla="*/ 246 h 687"/>
                <a:gd name="T30" fmla="*/ 1151 w 1191"/>
                <a:gd name="T31" fmla="*/ 298 h 687"/>
                <a:gd name="T32" fmla="*/ 1112 w 1191"/>
                <a:gd name="T33" fmla="*/ 336 h 687"/>
                <a:gd name="T34" fmla="*/ 1078 w 1191"/>
                <a:gd name="T35" fmla="*/ 383 h 687"/>
                <a:gd name="T36" fmla="*/ 1043 w 1191"/>
                <a:gd name="T37" fmla="*/ 440 h 687"/>
                <a:gd name="T38" fmla="*/ 1013 w 1191"/>
                <a:gd name="T39" fmla="*/ 500 h 687"/>
                <a:gd name="T40" fmla="*/ 990 w 1191"/>
                <a:gd name="T41" fmla="*/ 553 h 687"/>
                <a:gd name="T42" fmla="*/ 969 w 1191"/>
                <a:gd name="T43" fmla="*/ 602 h 687"/>
                <a:gd name="T44" fmla="*/ 932 w 1191"/>
                <a:gd name="T45" fmla="*/ 648 h 687"/>
                <a:gd name="T46" fmla="*/ 881 w 1191"/>
                <a:gd name="T47" fmla="*/ 678 h 687"/>
                <a:gd name="T48" fmla="*/ 823 w 1191"/>
                <a:gd name="T49" fmla="*/ 687 h 687"/>
                <a:gd name="T50" fmla="*/ 363 w 1191"/>
                <a:gd name="T51" fmla="*/ 685 h 687"/>
                <a:gd name="T52" fmla="*/ 308 w 1191"/>
                <a:gd name="T53" fmla="*/ 665 h 687"/>
                <a:gd name="T54" fmla="*/ 264 w 1191"/>
                <a:gd name="T55" fmla="*/ 626 h 687"/>
                <a:gd name="T56" fmla="*/ 235 w 1191"/>
                <a:gd name="T57" fmla="*/ 574 h 687"/>
                <a:gd name="T58" fmla="*/ 220 w 1191"/>
                <a:gd name="T59" fmla="*/ 542 h 687"/>
                <a:gd name="T60" fmla="*/ 196 w 1191"/>
                <a:gd name="T61" fmla="*/ 499 h 687"/>
                <a:gd name="T62" fmla="*/ 165 w 1191"/>
                <a:gd name="T63" fmla="*/ 449 h 687"/>
                <a:gd name="T64" fmla="*/ 130 w 1191"/>
                <a:gd name="T65" fmla="*/ 399 h 687"/>
                <a:gd name="T66" fmla="*/ 94 w 1191"/>
                <a:gd name="T67" fmla="*/ 353 h 687"/>
                <a:gd name="T68" fmla="*/ 61 w 1191"/>
                <a:gd name="T69" fmla="*/ 320 h 687"/>
                <a:gd name="T70" fmla="*/ 22 w 1191"/>
                <a:gd name="T71" fmla="*/ 273 h 687"/>
                <a:gd name="T72" fmla="*/ 2 w 1191"/>
                <a:gd name="T73" fmla="*/ 217 h 687"/>
                <a:gd name="T74" fmla="*/ 2 w 1191"/>
                <a:gd name="T75" fmla="*/ 157 h 687"/>
                <a:gd name="T76" fmla="*/ 23 w 1191"/>
                <a:gd name="T77" fmla="*/ 103 h 687"/>
                <a:gd name="T78" fmla="*/ 62 w 1191"/>
                <a:gd name="T79" fmla="*/ 60 h 687"/>
                <a:gd name="T80" fmla="*/ 114 w 1191"/>
                <a:gd name="T81" fmla="*/ 32 h 687"/>
                <a:gd name="T82" fmla="*/ 226 w 1191"/>
                <a:gd name="T83" fmla="*/ 5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91" h="687">
                  <a:moveTo>
                    <a:pt x="280" y="0"/>
                  </a:moveTo>
                  <a:lnTo>
                    <a:pt x="333" y="1"/>
                  </a:lnTo>
                  <a:lnTo>
                    <a:pt x="382" y="7"/>
                  </a:lnTo>
                  <a:lnTo>
                    <a:pt x="431" y="19"/>
                  </a:lnTo>
                  <a:lnTo>
                    <a:pt x="476" y="36"/>
                  </a:lnTo>
                  <a:lnTo>
                    <a:pt x="519" y="60"/>
                  </a:lnTo>
                  <a:lnTo>
                    <a:pt x="560" y="87"/>
                  </a:lnTo>
                  <a:lnTo>
                    <a:pt x="574" y="96"/>
                  </a:lnTo>
                  <a:lnTo>
                    <a:pt x="588" y="99"/>
                  </a:lnTo>
                  <a:lnTo>
                    <a:pt x="603" y="99"/>
                  </a:lnTo>
                  <a:lnTo>
                    <a:pt x="617" y="96"/>
                  </a:lnTo>
                  <a:lnTo>
                    <a:pt x="631" y="87"/>
                  </a:lnTo>
                  <a:lnTo>
                    <a:pt x="671" y="60"/>
                  </a:lnTo>
                  <a:lnTo>
                    <a:pt x="714" y="36"/>
                  </a:lnTo>
                  <a:lnTo>
                    <a:pt x="760" y="19"/>
                  </a:lnTo>
                  <a:lnTo>
                    <a:pt x="808" y="7"/>
                  </a:lnTo>
                  <a:lnTo>
                    <a:pt x="857" y="1"/>
                  </a:lnTo>
                  <a:lnTo>
                    <a:pt x="910" y="0"/>
                  </a:lnTo>
                  <a:lnTo>
                    <a:pt x="964" y="5"/>
                  </a:lnTo>
                  <a:lnTo>
                    <a:pt x="1019" y="16"/>
                  </a:lnTo>
                  <a:lnTo>
                    <a:pt x="1077" y="32"/>
                  </a:lnTo>
                  <a:lnTo>
                    <a:pt x="1104" y="44"/>
                  </a:lnTo>
                  <a:lnTo>
                    <a:pt x="1128" y="60"/>
                  </a:lnTo>
                  <a:lnTo>
                    <a:pt x="1150" y="80"/>
                  </a:lnTo>
                  <a:lnTo>
                    <a:pt x="1167" y="103"/>
                  </a:lnTo>
                  <a:lnTo>
                    <a:pt x="1180" y="129"/>
                  </a:lnTo>
                  <a:lnTo>
                    <a:pt x="1187" y="157"/>
                  </a:lnTo>
                  <a:lnTo>
                    <a:pt x="1191" y="187"/>
                  </a:lnTo>
                  <a:lnTo>
                    <a:pt x="1188" y="217"/>
                  </a:lnTo>
                  <a:lnTo>
                    <a:pt x="1181" y="246"/>
                  </a:lnTo>
                  <a:lnTo>
                    <a:pt x="1168" y="273"/>
                  </a:lnTo>
                  <a:lnTo>
                    <a:pt x="1151" y="298"/>
                  </a:lnTo>
                  <a:lnTo>
                    <a:pt x="1129" y="320"/>
                  </a:lnTo>
                  <a:lnTo>
                    <a:pt x="1112" y="336"/>
                  </a:lnTo>
                  <a:lnTo>
                    <a:pt x="1095" y="357"/>
                  </a:lnTo>
                  <a:lnTo>
                    <a:pt x="1078" y="383"/>
                  </a:lnTo>
                  <a:lnTo>
                    <a:pt x="1059" y="411"/>
                  </a:lnTo>
                  <a:lnTo>
                    <a:pt x="1043" y="440"/>
                  </a:lnTo>
                  <a:lnTo>
                    <a:pt x="1027" y="470"/>
                  </a:lnTo>
                  <a:lnTo>
                    <a:pt x="1013" y="500"/>
                  </a:lnTo>
                  <a:lnTo>
                    <a:pt x="1000" y="528"/>
                  </a:lnTo>
                  <a:lnTo>
                    <a:pt x="990" y="553"/>
                  </a:lnTo>
                  <a:lnTo>
                    <a:pt x="981" y="574"/>
                  </a:lnTo>
                  <a:lnTo>
                    <a:pt x="969" y="602"/>
                  </a:lnTo>
                  <a:lnTo>
                    <a:pt x="952" y="626"/>
                  </a:lnTo>
                  <a:lnTo>
                    <a:pt x="932" y="648"/>
                  </a:lnTo>
                  <a:lnTo>
                    <a:pt x="908" y="665"/>
                  </a:lnTo>
                  <a:lnTo>
                    <a:pt x="881" y="678"/>
                  </a:lnTo>
                  <a:lnTo>
                    <a:pt x="853" y="685"/>
                  </a:lnTo>
                  <a:lnTo>
                    <a:pt x="823" y="687"/>
                  </a:lnTo>
                  <a:lnTo>
                    <a:pt x="393" y="687"/>
                  </a:lnTo>
                  <a:lnTo>
                    <a:pt x="363" y="685"/>
                  </a:lnTo>
                  <a:lnTo>
                    <a:pt x="335" y="678"/>
                  </a:lnTo>
                  <a:lnTo>
                    <a:pt x="308" y="665"/>
                  </a:lnTo>
                  <a:lnTo>
                    <a:pt x="284" y="648"/>
                  </a:lnTo>
                  <a:lnTo>
                    <a:pt x="264" y="626"/>
                  </a:lnTo>
                  <a:lnTo>
                    <a:pt x="247" y="602"/>
                  </a:lnTo>
                  <a:lnTo>
                    <a:pt x="235" y="574"/>
                  </a:lnTo>
                  <a:lnTo>
                    <a:pt x="229" y="561"/>
                  </a:lnTo>
                  <a:lnTo>
                    <a:pt x="220" y="542"/>
                  </a:lnTo>
                  <a:lnTo>
                    <a:pt x="209" y="522"/>
                  </a:lnTo>
                  <a:lnTo>
                    <a:pt x="196" y="499"/>
                  </a:lnTo>
                  <a:lnTo>
                    <a:pt x="181" y="474"/>
                  </a:lnTo>
                  <a:lnTo>
                    <a:pt x="165" y="449"/>
                  </a:lnTo>
                  <a:lnTo>
                    <a:pt x="148" y="423"/>
                  </a:lnTo>
                  <a:lnTo>
                    <a:pt x="130" y="399"/>
                  </a:lnTo>
                  <a:lnTo>
                    <a:pt x="113" y="375"/>
                  </a:lnTo>
                  <a:lnTo>
                    <a:pt x="94" y="353"/>
                  </a:lnTo>
                  <a:lnTo>
                    <a:pt x="77" y="335"/>
                  </a:lnTo>
                  <a:lnTo>
                    <a:pt x="61" y="320"/>
                  </a:lnTo>
                  <a:lnTo>
                    <a:pt x="39" y="298"/>
                  </a:lnTo>
                  <a:lnTo>
                    <a:pt x="22" y="273"/>
                  </a:lnTo>
                  <a:lnTo>
                    <a:pt x="9" y="246"/>
                  </a:lnTo>
                  <a:lnTo>
                    <a:pt x="2" y="217"/>
                  </a:lnTo>
                  <a:lnTo>
                    <a:pt x="0" y="187"/>
                  </a:lnTo>
                  <a:lnTo>
                    <a:pt x="2" y="157"/>
                  </a:lnTo>
                  <a:lnTo>
                    <a:pt x="10" y="129"/>
                  </a:lnTo>
                  <a:lnTo>
                    <a:pt x="23" y="103"/>
                  </a:lnTo>
                  <a:lnTo>
                    <a:pt x="40" y="80"/>
                  </a:lnTo>
                  <a:lnTo>
                    <a:pt x="62" y="60"/>
                  </a:lnTo>
                  <a:lnTo>
                    <a:pt x="87" y="44"/>
                  </a:lnTo>
                  <a:lnTo>
                    <a:pt x="114" y="32"/>
                  </a:lnTo>
                  <a:lnTo>
                    <a:pt x="171" y="16"/>
                  </a:lnTo>
                  <a:lnTo>
                    <a:pt x="226" y="5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</p:grpSp>
      <p:grpSp>
        <p:nvGrpSpPr>
          <p:cNvPr id="42" name="Group 9"/>
          <p:cNvGrpSpPr>
            <a:grpSpLocks noChangeAspect="1"/>
          </p:cNvGrpSpPr>
          <p:nvPr/>
        </p:nvGrpSpPr>
        <p:grpSpPr bwMode="auto">
          <a:xfrm>
            <a:off x="9405722" y="4944849"/>
            <a:ext cx="398127" cy="398127"/>
            <a:chOff x="1791" y="111"/>
            <a:chExt cx="4098" cy="4098"/>
          </a:xfrm>
          <a:solidFill>
            <a:srgbClr val="5B9BD5"/>
          </a:solidFill>
        </p:grpSpPr>
        <p:sp>
          <p:nvSpPr>
            <p:cNvPr id="69" name="Freeform 11"/>
            <p:cNvSpPr>
              <a:spLocks noEditPoints="1"/>
            </p:cNvSpPr>
            <p:nvPr/>
          </p:nvSpPr>
          <p:spPr bwMode="auto">
            <a:xfrm>
              <a:off x="1791" y="111"/>
              <a:ext cx="4098" cy="4098"/>
            </a:xfrm>
            <a:custGeom>
              <a:avLst/>
              <a:gdLst>
                <a:gd name="T0" fmla="*/ 2639 w 4098"/>
                <a:gd name="T1" fmla="*/ 2268 h 4098"/>
                <a:gd name="T2" fmla="*/ 2305 w 4098"/>
                <a:gd name="T3" fmla="*/ 2572 h 4098"/>
                <a:gd name="T4" fmla="*/ 2177 w 4098"/>
                <a:gd name="T5" fmla="*/ 3018 h 4098"/>
                <a:gd name="T6" fmla="*/ 2305 w 4098"/>
                <a:gd name="T7" fmla="*/ 3463 h 4098"/>
                <a:gd name="T8" fmla="*/ 2639 w 4098"/>
                <a:gd name="T9" fmla="*/ 3768 h 4098"/>
                <a:gd name="T10" fmla="*/ 3098 w 4098"/>
                <a:gd name="T11" fmla="*/ 3855 h 4098"/>
                <a:gd name="T12" fmla="*/ 3526 w 4098"/>
                <a:gd name="T13" fmla="*/ 3687 h 4098"/>
                <a:gd name="T14" fmla="*/ 3799 w 4098"/>
                <a:gd name="T15" fmla="*/ 3327 h 4098"/>
                <a:gd name="T16" fmla="*/ 3842 w 4098"/>
                <a:gd name="T17" fmla="*/ 2857 h 4098"/>
                <a:gd name="T18" fmla="*/ 3637 w 4098"/>
                <a:gd name="T19" fmla="*/ 2451 h 4098"/>
                <a:gd name="T20" fmla="*/ 3254 w 4098"/>
                <a:gd name="T21" fmla="*/ 2210 h 4098"/>
                <a:gd name="T22" fmla="*/ 1999 w 4098"/>
                <a:gd name="T23" fmla="*/ 3378 h 4098"/>
                <a:gd name="T24" fmla="*/ 1765 w 4098"/>
                <a:gd name="T25" fmla="*/ 3126 h 4098"/>
                <a:gd name="T26" fmla="*/ 1700 w 4098"/>
                <a:gd name="T27" fmla="*/ 2990 h 4098"/>
                <a:gd name="T28" fmla="*/ 1817 w 4098"/>
                <a:gd name="T29" fmla="*/ 2897 h 4098"/>
                <a:gd name="T30" fmla="*/ 1789 w 4098"/>
                <a:gd name="T31" fmla="*/ 2654 h 4098"/>
                <a:gd name="T32" fmla="*/ 1696 w 4098"/>
                <a:gd name="T33" fmla="*/ 2537 h 4098"/>
                <a:gd name="T34" fmla="*/ 1789 w 4098"/>
                <a:gd name="T35" fmla="*/ 2420 h 4098"/>
                <a:gd name="T36" fmla="*/ 2209 w 4098"/>
                <a:gd name="T37" fmla="*/ 2301 h 4098"/>
                <a:gd name="T38" fmla="*/ 2605 w 4098"/>
                <a:gd name="T39" fmla="*/ 2019 h 4098"/>
                <a:gd name="T40" fmla="*/ 3100 w 4098"/>
                <a:gd name="T41" fmla="*/ 1940 h 4098"/>
                <a:gd name="T42" fmla="*/ 3552 w 4098"/>
                <a:gd name="T43" fmla="*/ 2079 h 4098"/>
                <a:gd name="T44" fmla="*/ 3617 w 4098"/>
                <a:gd name="T45" fmla="*/ 969 h 4098"/>
                <a:gd name="T46" fmla="*/ 3103 w 4098"/>
                <a:gd name="T47" fmla="*/ 683 h 4098"/>
                <a:gd name="T48" fmla="*/ 2957 w 4098"/>
                <a:gd name="T49" fmla="*/ 717 h 4098"/>
                <a:gd name="T50" fmla="*/ 2890 w 4098"/>
                <a:gd name="T51" fmla="*/ 488 h 4098"/>
                <a:gd name="T52" fmla="*/ 2364 w 4098"/>
                <a:gd name="T53" fmla="*/ 702 h 4098"/>
                <a:gd name="T54" fmla="*/ 2214 w 4098"/>
                <a:gd name="T55" fmla="*/ 702 h 4098"/>
                <a:gd name="T56" fmla="*/ 1689 w 4098"/>
                <a:gd name="T57" fmla="*/ 488 h 4098"/>
                <a:gd name="T58" fmla="*/ 1622 w 4098"/>
                <a:gd name="T59" fmla="*/ 717 h 4098"/>
                <a:gd name="T60" fmla="*/ 1475 w 4098"/>
                <a:gd name="T61" fmla="*/ 683 h 4098"/>
                <a:gd name="T62" fmla="*/ 969 w 4098"/>
                <a:gd name="T63" fmla="*/ 608 h 4098"/>
                <a:gd name="T64" fmla="*/ 875 w 4098"/>
                <a:gd name="T65" fmla="*/ 725 h 4098"/>
                <a:gd name="T66" fmla="*/ 740 w 4098"/>
                <a:gd name="T67" fmla="*/ 661 h 4098"/>
                <a:gd name="T68" fmla="*/ 875 w 4098"/>
                <a:gd name="T69" fmla="*/ 4 h 4098"/>
                <a:gd name="T70" fmla="*/ 969 w 4098"/>
                <a:gd name="T71" fmla="*/ 120 h 4098"/>
                <a:gd name="T72" fmla="*/ 1475 w 4098"/>
                <a:gd name="T73" fmla="*/ 45 h 4098"/>
                <a:gd name="T74" fmla="*/ 1622 w 4098"/>
                <a:gd name="T75" fmla="*/ 12 h 4098"/>
                <a:gd name="T76" fmla="*/ 1689 w 4098"/>
                <a:gd name="T77" fmla="*/ 248 h 4098"/>
                <a:gd name="T78" fmla="*/ 2214 w 4098"/>
                <a:gd name="T79" fmla="*/ 26 h 4098"/>
                <a:gd name="T80" fmla="*/ 2364 w 4098"/>
                <a:gd name="T81" fmla="*/ 26 h 4098"/>
                <a:gd name="T82" fmla="*/ 2890 w 4098"/>
                <a:gd name="T83" fmla="*/ 248 h 4098"/>
                <a:gd name="T84" fmla="*/ 2957 w 4098"/>
                <a:gd name="T85" fmla="*/ 12 h 4098"/>
                <a:gd name="T86" fmla="*/ 3103 w 4098"/>
                <a:gd name="T87" fmla="*/ 45 h 4098"/>
                <a:gd name="T88" fmla="*/ 3765 w 4098"/>
                <a:gd name="T89" fmla="*/ 251 h 4098"/>
                <a:gd name="T90" fmla="*/ 3858 w 4098"/>
                <a:gd name="T91" fmla="*/ 368 h 4098"/>
                <a:gd name="T92" fmla="*/ 4047 w 4098"/>
                <a:gd name="T93" fmla="*/ 2690 h 4098"/>
                <a:gd name="T94" fmla="*/ 4082 w 4098"/>
                <a:gd name="T95" fmla="*/ 3201 h 4098"/>
                <a:gd name="T96" fmla="*/ 3868 w 4098"/>
                <a:gd name="T97" fmla="*/ 3683 h 4098"/>
                <a:gd name="T98" fmla="*/ 3458 w 4098"/>
                <a:gd name="T99" fmla="*/ 4004 h 4098"/>
                <a:gd name="T100" fmla="*/ 2924 w 4098"/>
                <a:gd name="T101" fmla="*/ 4094 h 4098"/>
                <a:gd name="T102" fmla="*/ 2427 w 4098"/>
                <a:gd name="T103" fmla="*/ 3922 h 4098"/>
                <a:gd name="T104" fmla="*/ 120 w 4098"/>
                <a:gd name="T105" fmla="*/ 3617 h 4098"/>
                <a:gd name="T106" fmla="*/ 4 w 4098"/>
                <a:gd name="T107" fmla="*/ 3526 h 4098"/>
                <a:gd name="T108" fmla="*/ 45 w 4098"/>
                <a:gd name="T109" fmla="*/ 274 h 4098"/>
                <a:gd name="T110" fmla="*/ 731 w 4098"/>
                <a:gd name="T111" fmla="*/ 93 h 4098"/>
                <a:gd name="T112" fmla="*/ 848 w 4098"/>
                <a:gd name="T113" fmla="*/ 0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98" h="4098">
                  <a:moveTo>
                    <a:pt x="3018" y="2177"/>
                  </a:moveTo>
                  <a:lnTo>
                    <a:pt x="2937" y="2181"/>
                  </a:lnTo>
                  <a:lnTo>
                    <a:pt x="2857" y="2192"/>
                  </a:lnTo>
                  <a:lnTo>
                    <a:pt x="2782" y="2210"/>
                  </a:lnTo>
                  <a:lnTo>
                    <a:pt x="2708" y="2235"/>
                  </a:lnTo>
                  <a:lnTo>
                    <a:pt x="2639" y="2268"/>
                  </a:lnTo>
                  <a:lnTo>
                    <a:pt x="2572" y="2305"/>
                  </a:lnTo>
                  <a:lnTo>
                    <a:pt x="2510" y="2348"/>
                  </a:lnTo>
                  <a:lnTo>
                    <a:pt x="2451" y="2397"/>
                  </a:lnTo>
                  <a:lnTo>
                    <a:pt x="2397" y="2451"/>
                  </a:lnTo>
                  <a:lnTo>
                    <a:pt x="2348" y="2510"/>
                  </a:lnTo>
                  <a:lnTo>
                    <a:pt x="2305" y="2572"/>
                  </a:lnTo>
                  <a:lnTo>
                    <a:pt x="2268" y="2639"/>
                  </a:lnTo>
                  <a:lnTo>
                    <a:pt x="2235" y="2708"/>
                  </a:lnTo>
                  <a:lnTo>
                    <a:pt x="2210" y="2782"/>
                  </a:lnTo>
                  <a:lnTo>
                    <a:pt x="2192" y="2857"/>
                  </a:lnTo>
                  <a:lnTo>
                    <a:pt x="2181" y="2937"/>
                  </a:lnTo>
                  <a:lnTo>
                    <a:pt x="2177" y="3018"/>
                  </a:lnTo>
                  <a:lnTo>
                    <a:pt x="2181" y="3098"/>
                  </a:lnTo>
                  <a:lnTo>
                    <a:pt x="2192" y="3177"/>
                  </a:lnTo>
                  <a:lnTo>
                    <a:pt x="2210" y="3254"/>
                  </a:lnTo>
                  <a:lnTo>
                    <a:pt x="2235" y="3327"/>
                  </a:lnTo>
                  <a:lnTo>
                    <a:pt x="2268" y="3396"/>
                  </a:lnTo>
                  <a:lnTo>
                    <a:pt x="2305" y="3463"/>
                  </a:lnTo>
                  <a:lnTo>
                    <a:pt x="2348" y="3526"/>
                  </a:lnTo>
                  <a:lnTo>
                    <a:pt x="2397" y="3584"/>
                  </a:lnTo>
                  <a:lnTo>
                    <a:pt x="2451" y="3637"/>
                  </a:lnTo>
                  <a:lnTo>
                    <a:pt x="2510" y="3687"/>
                  </a:lnTo>
                  <a:lnTo>
                    <a:pt x="2572" y="3729"/>
                  </a:lnTo>
                  <a:lnTo>
                    <a:pt x="2639" y="3768"/>
                  </a:lnTo>
                  <a:lnTo>
                    <a:pt x="2708" y="3799"/>
                  </a:lnTo>
                  <a:lnTo>
                    <a:pt x="2782" y="3825"/>
                  </a:lnTo>
                  <a:lnTo>
                    <a:pt x="2857" y="3842"/>
                  </a:lnTo>
                  <a:lnTo>
                    <a:pt x="2937" y="3855"/>
                  </a:lnTo>
                  <a:lnTo>
                    <a:pt x="3018" y="3858"/>
                  </a:lnTo>
                  <a:lnTo>
                    <a:pt x="3098" y="3855"/>
                  </a:lnTo>
                  <a:lnTo>
                    <a:pt x="3177" y="3842"/>
                  </a:lnTo>
                  <a:lnTo>
                    <a:pt x="3254" y="3825"/>
                  </a:lnTo>
                  <a:lnTo>
                    <a:pt x="3327" y="3799"/>
                  </a:lnTo>
                  <a:lnTo>
                    <a:pt x="3396" y="3768"/>
                  </a:lnTo>
                  <a:lnTo>
                    <a:pt x="3463" y="3729"/>
                  </a:lnTo>
                  <a:lnTo>
                    <a:pt x="3526" y="3687"/>
                  </a:lnTo>
                  <a:lnTo>
                    <a:pt x="3584" y="3637"/>
                  </a:lnTo>
                  <a:lnTo>
                    <a:pt x="3637" y="3584"/>
                  </a:lnTo>
                  <a:lnTo>
                    <a:pt x="3687" y="3526"/>
                  </a:lnTo>
                  <a:lnTo>
                    <a:pt x="3729" y="3463"/>
                  </a:lnTo>
                  <a:lnTo>
                    <a:pt x="3768" y="3396"/>
                  </a:lnTo>
                  <a:lnTo>
                    <a:pt x="3799" y="3327"/>
                  </a:lnTo>
                  <a:lnTo>
                    <a:pt x="3825" y="3254"/>
                  </a:lnTo>
                  <a:lnTo>
                    <a:pt x="3842" y="3177"/>
                  </a:lnTo>
                  <a:lnTo>
                    <a:pt x="3855" y="3098"/>
                  </a:lnTo>
                  <a:lnTo>
                    <a:pt x="3858" y="3018"/>
                  </a:lnTo>
                  <a:lnTo>
                    <a:pt x="3855" y="2937"/>
                  </a:lnTo>
                  <a:lnTo>
                    <a:pt x="3842" y="2857"/>
                  </a:lnTo>
                  <a:lnTo>
                    <a:pt x="3825" y="2782"/>
                  </a:lnTo>
                  <a:lnTo>
                    <a:pt x="3799" y="2708"/>
                  </a:lnTo>
                  <a:lnTo>
                    <a:pt x="3768" y="2639"/>
                  </a:lnTo>
                  <a:lnTo>
                    <a:pt x="3729" y="2572"/>
                  </a:lnTo>
                  <a:lnTo>
                    <a:pt x="3687" y="2510"/>
                  </a:lnTo>
                  <a:lnTo>
                    <a:pt x="3637" y="2451"/>
                  </a:lnTo>
                  <a:lnTo>
                    <a:pt x="3584" y="2397"/>
                  </a:lnTo>
                  <a:lnTo>
                    <a:pt x="3526" y="2348"/>
                  </a:lnTo>
                  <a:lnTo>
                    <a:pt x="3463" y="2305"/>
                  </a:lnTo>
                  <a:lnTo>
                    <a:pt x="3396" y="2268"/>
                  </a:lnTo>
                  <a:lnTo>
                    <a:pt x="3327" y="2235"/>
                  </a:lnTo>
                  <a:lnTo>
                    <a:pt x="3254" y="2210"/>
                  </a:lnTo>
                  <a:lnTo>
                    <a:pt x="3177" y="2192"/>
                  </a:lnTo>
                  <a:lnTo>
                    <a:pt x="3098" y="2181"/>
                  </a:lnTo>
                  <a:lnTo>
                    <a:pt x="3018" y="2177"/>
                  </a:lnTo>
                  <a:close/>
                  <a:moveTo>
                    <a:pt x="240" y="1208"/>
                  </a:moveTo>
                  <a:lnTo>
                    <a:pt x="240" y="3378"/>
                  </a:lnTo>
                  <a:lnTo>
                    <a:pt x="1999" y="3378"/>
                  </a:lnTo>
                  <a:lnTo>
                    <a:pt x="1974" y="3300"/>
                  </a:lnTo>
                  <a:lnTo>
                    <a:pt x="1956" y="3220"/>
                  </a:lnTo>
                  <a:lnTo>
                    <a:pt x="1943" y="3138"/>
                  </a:lnTo>
                  <a:lnTo>
                    <a:pt x="1817" y="3138"/>
                  </a:lnTo>
                  <a:lnTo>
                    <a:pt x="1789" y="3134"/>
                  </a:lnTo>
                  <a:lnTo>
                    <a:pt x="1765" y="3126"/>
                  </a:lnTo>
                  <a:lnTo>
                    <a:pt x="1742" y="3111"/>
                  </a:lnTo>
                  <a:lnTo>
                    <a:pt x="1724" y="3092"/>
                  </a:lnTo>
                  <a:lnTo>
                    <a:pt x="1709" y="3070"/>
                  </a:lnTo>
                  <a:lnTo>
                    <a:pt x="1700" y="3045"/>
                  </a:lnTo>
                  <a:lnTo>
                    <a:pt x="1696" y="3018"/>
                  </a:lnTo>
                  <a:lnTo>
                    <a:pt x="1700" y="2990"/>
                  </a:lnTo>
                  <a:lnTo>
                    <a:pt x="1709" y="2964"/>
                  </a:lnTo>
                  <a:lnTo>
                    <a:pt x="1724" y="2942"/>
                  </a:lnTo>
                  <a:lnTo>
                    <a:pt x="1742" y="2923"/>
                  </a:lnTo>
                  <a:lnTo>
                    <a:pt x="1765" y="2910"/>
                  </a:lnTo>
                  <a:lnTo>
                    <a:pt x="1789" y="2901"/>
                  </a:lnTo>
                  <a:lnTo>
                    <a:pt x="1817" y="2897"/>
                  </a:lnTo>
                  <a:lnTo>
                    <a:pt x="1943" y="2897"/>
                  </a:lnTo>
                  <a:lnTo>
                    <a:pt x="1956" y="2815"/>
                  </a:lnTo>
                  <a:lnTo>
                    <a:pt x="1974" y="2734"/>
                  </a:lnTo>
                  <a:lnTo>
                    <a:pt x="1999" y="2657"/>
                  </a:lnTo>
                  <a:lnTo>
                    <a:pt x="1817" y="2657"/>
                  </a:lnTo>
                  <a:lnTo>
                    <a:pt x="1789" y="2654"/>
                  </a:lnTo>
                  <a:lnTo>
                    <a:pt x="1765" y="2645"/>
                  </a:lnTo>
                  <a:lnTo>
                    <a:pt x="1742" y="2631"/>
                  </a:lnTo>
                  <a:lnTo>
                    <a:pt x="1724" y="2613"/>
                  </a:lnTo>
                  <a:lnTo>
                    <a:pt x="1709" y="2590"/>
                  </a:lnTo>
                  <a:lnTo>
                    <a:pt x="1700" y="2564"/>
                  </a:lnTo>
                  <a:lnTo>
                    <a:pt x="1696" y="2537"/>
                  </a:lnTo>
                  <a:lnTo>
                    <a:pt x="1700" y="2510"/>
                  </a:lnTo>
                  <a:lnTo>
                    <a:pt x="1709" y="2485"/>
                  </a:lnTo>
                  <a:lnTo>
                    <a:pt x="1724" y="2463"/>
                  </a:lnTo>
                  <a:lnTo>
                    <a:pt x="1742" y="2444"/>
                  </a:lnTo>
                  <a:lnTo>
                    <a:pt x="1765" y="2429"/>
                  </a:lnTo>
                  <a:lnTo>
                    <a:pt x="1789" y="2420"/>
                  </a:lnTo>
                  <a:lnTo>
                    <a:pt x="1817" y="2417"/>
                  </a:lnTo>
                  <a:lnTo>
                    <a:pt x="2056" y="2417"/>
                  </a:lnTo>
                  <a:lnTo>
                    <a:pt x="2085" y="2420"/>
                  </a:lnTo>
                  <a:lnTo>
                    <a:pt x="2111" y="2430"/>
                  </a:lnTo>
                  <a:lnTo>
                    <a:pt x="2158" y="2363"/>
                  </a:lnTo>
                  <a:lnTo>
                    <a:pt x="2209" y="2301"/>
                  </a:lnTo>
                  <a:lnTo>
                    <a:pt x="2266" y="2241"/>
                  </a:lnTo>
                  <a:lnTo>
                    <a:pt x="2326" y="2188"/>
                  </a:lnTo>
                  <a:lnTo>
                    <a:pt x="2391" y="2137"/>
                  </a:lnTo>
                  <a:lnTo>
                    <a:pt x="2459" y="2092"/>
                  </a:lnTo>
                  <a:lnTo>
                    <a:pt x="2531" y="2053"/>
                  </a:lnTo>
                  <a:lnTo>
                    <a:pt x="2605" y="2019"/>
                  </a:lnTo>
                  <a:lnTo>
                    <a:pt x="2682" y="1989"/>
                  </a:lnTo>
                  <a:lnTo>
                    <a:pt x="2763" y="1967"/>
                  </a:lnTo>
                  <a:lnTo>
                    <a:pt x="2846" y="1951"/>
                  </a:lnTo>
                  <a:lnTo>
                    <a:pt x="2931" y="1941"/>
                  </a:lnTo>
                  <a:lnTo>
                    <a:pt x="3018" y="1937"/>
                  </a:lnTo>
                  <a:lnTo>
                    <a:pt x="3100" y="1940"/>
                  </a:lnTo>
                  <a:lnTo>
                    <a:pt x="3180" y="1950"/>
                  </a:lnTo>
                  <a:lnTo>
                    <a:pt x="3260" y="1965"/>
                  </a:lnTo>
                  <a:lnTo>
                    <a:pt x="3337" y="1984"/>
                  </a:lnTo>
                  <a:lnTo>
                    <a:pt x="3411" y="2011"/>
                  </a:lnTo>
                  <a:lnTo>
                    <a:pt x="3483" y="2043"/>
                  </a:lnTo>
                  <a:lnTo>
                    <a:pt x="3552" y="2079"/>
                  </a:lnTo>
                  <a:lnTo>
                    <a:pt x="3617" y="2120"/>
                  </a:lnTo>
                  <a:lnTo>
                    <a:pt x="3617" y="1208"/>
                  </a:lnTo>
                  <a:lnTo>
                    <a:pt x="240" y="1208"/>
                  </a:lnTo>
                  <a:close/>
                  <a:moveTo>
                    <a:pt x="240" y="488"/>
                  </a:moveTo>
                  <a:lnTo>
                    <a:pt x="240" y="969"/>
                  </a:lnTo>
                  <a:lnTo>
                    <a:pt x="3617" y="969"/>
                  </a:lnTo>
                  <a:lnTo>
                    <a:pt x="3617" y="488"/>
                  </a:lnTo>
                  <a:lnTo>
                    <a:pt x="3129" y="488"/>
                  </a:lnTo>
                  <a:lnTo>
                    <a:pt x="3129" y="608"/>
                  </a:lnTo>
                  <a:lnTo>
                    <a:pt x="3127" y="636"/>
                  </a:lnTo>
                  <a:lnTo>
                    <a:pt x="3117" y="661"/>
                  </a:lnTo>
                  <a:lnTo>
                    <a:pt x="3103" y="683"/>
                  </a:lnTo>
                  <a:lnTo>
                    <a:pt x="3085" y="702"/>
                  </a:lnTo>
                  <a:lnTo>
                    <a:pt x="3062" y="717"/>
                  </a:lnTo>
                  <a:lnTo>
                    <a:pt x="3037" y="725"/>
                  </a:lnTo>
                  <a:lnTo>
                    <a:pt x="3009" y="729"/>
                  </a:lnTo>
                  <a:lnTo>
                    <a:pt x="2982" y="725"/>
                  </a:lnTo>
                  <a:lnTo>
                    <a:pt x="2957" y="717"/>
                  </a:lnTo>
                  <a:lnTo>
                    <a:pt x="2934" y="702"/>
                  </a:lnTo>
                  <a:lnTo>
                    <a:pt x="2916" y="683"/>
                  </a:lnTo>
                  <a:lnTo>
                    <a:pt x="2902" y="661"/>
                  </a:lnTo>
                  <a:lnTo>
                    <a:pt x="2892" y="636"/>
                  </a:lnTo>
                  <a:lnTo>
                    <a:pt x="2890" y="608"/>
                  </a:lnTo>
                  <a:lnTo>
                    <a:pt x="2890" y="488"/>
                  </a:lnTo>
                  <a:lnTo>
                    <a:pt x="2409" y="488"/>
                  </a:lnTo>
                  <a:lnTo>
                    <a:pt x="2409" y="608"/>
                  </a:lnTo>
                  <a:lnTo>
                    <a:pt x="2405" y="636"/>
                  </a:lnTo>
                  <a:lnTo>
                    <a:pt x="2397" y="661"/>
                  </a:lnTo>
                  <a:lnTo>
                    <a:pt x="2383" y="683"/>
                  </a:lnTo>
                  <a:lnTo>
                    <a:pt x="2364" y="702"/>
                  </a:lnTo>
                  <a:lnTo>
                    <a:pt x="2342" y="717"/>
                  </a:lnTo>
                  <a:lnTo>
                    <a:pt x="2317" y="725"/>
                  </a:lnTo>
                  <a:lnTo>
                    <a:pt x="2289" y="729"/>
                  </a:lnTo>
                  <a:lnTo>
                    <a:pt x="2261" y="725"/>
                  </a:lnTo>
                  <a:lnTo>
                    <a:pt x="2237" y="717"/>
                  </a:lnTo>
                  <a:lnTo>
                    <a:pt x="2214" y="702"/>
                  </a:lnTo>
                  <a:lnTo>
                    <a:pt x="2196" y="683"/>
                  </a:lnTo>
                  <a:lnTo>
                    <a:pt x="2182" y="661"/>
                  </a:lnTo>
                  <a:lnTo>
                    <a:pt x="2172" y="636"/>
                  </a:lnTo>
                  <a:lnTo>
                    <a:pt x="2169" y="608"/>
                  </a:lnTo>
                  <a:lnTo>
                    <a:pt x="2169" y="488"/>
                  </a:lnTo>
                  <a:lnTo>
                    <a:pt x="1689" y="488"/>
                  </a:lnTo>
                  <a:lnTo>
                    <a:pt x="1689" y="608"/>
                  </a:lnTo>
                  <a:lnTo>
                    <a:pt x="1685" y="636"/>
                  </a:lnTo>
                  <a:lnTo>
                    <a:pt x="1676" y="661"/>
                  </a:lnTo>
                  <a:lnTo>
                    <a:pt x="1663" y="683"/>
                  </a:lnTo>
                  <a:lnTo>
                    <a:pt x="1644" y="702"/>
                  </a:lnTo>
                  <a:lnTo>
                    <a:pt x="1622" y="717"/>
                  </a:lnTo>
                  <a:lnTo>
                    <a:pt x="1596" y="725"/>
                  </a:lnTo>
                  <a:lnTo>
                    <a:pt x="1568" y="729"/>
                  </a:lnTo>
                  <a:lnTo>
                    <a:pt x="1541" y="725"/>
                  </a:lnTo>
                  <a:lnTo>
                    <a:pt x="1516" y="717"/>
                  </a:lnTo>
                  <a:lnTo>
                    <a:pt x="1494" y="702"/>
                  </a:lnTo>
                  <a:lnTo>
                    <a:pt x="1475" y="683"/>
                  </a:lnTo>
                  <a:lnTo>
                    <a:pt x="1460" y="661"/>
                  </a:lnTo>
                  <a:lnTo>
                    <a:pt x="1452" y="636"/>
                  </a:lnTo>
                  <a:lnTo>
                    <a:pt x="1449" y="608"/>
                  </a:lnTo>
                  <a:lnTo>
                    <a:pt x="1449" y="488"/>
                  </a:lnTo>
                  <a:lnTo>
                    <a:pt x="969" y="488"/>
                  </a:lnTo>
                  <a:lnTo>
                    <a:pt x="969" y="608"/>
                  </a:lnTo>
                  <a:lnTo>
                    <a:pt x="965" y="636"/>
                  </a:lnTo>
                  <a:lnTo>
                    <a:pt x="956" y="661"/>
                  </a:lnTo>
                  <a:lnTo>
                    <a:pt x="943" y="683"/>
                  </a:lnTo>
                  <a:lnTo>
                    <a:pt x="924" y="702"/>
                  </a:lnTo>
                  <a:lnTo>
                    <a:pt x="902" y="717"/>
                  </a:lnTo>
                  <a:lnTo>
                    <a:pt x="875" y="725"/>
                  </a:lnTo>
                  <a:lnTo>
                    <a:pt x="848" y="729"/>
                  </a:lnTo>
                  <a:lnTo>
                    <a:pt x="821" y="725"/>
                  </a:lnTo>
                  <a:lnTo>
                    <a:pt x="796" y="717"/>
                  </a:lnTo>
                  <a:lnTo>
                    <a:pt x="774" y="702"/>
                  </a:lnTo>
                  <a:lnTo>
                    <a:pt x="755" y="683"/>
                  </a:lnTo>
                  <a:lnTo>
                    <a:pt x="740" y="661"/>
                  </a:lnTo>
                  <a:lnTo>
                    <a:pt x="731" y="636"/>
                  </a:lnTo>
                  <a:lnTo>
                    <a:pt x="729" y="608"/>
                  </a:lnTo>
                  <a:lnTo>
                    <a:pt x="729" y="488"/>
                  </a:lnTo>
                  <a:lnTo>
                    <a:pt x="240" y="488"/>
                  </a:lnTo>
                  <a:close/>
                  <a:moveTo>
                    <a:pt x="848" y="0"/>
                  </a:moveTo>
                  <a:lnTo>
                    <a:pt x="875" y="4"/>
                  </a:lnTo>
                  <a:lnTo>
                    <a:pt x="902" y="12"/>
                  </a:lnTo>
                  <a:lnTo>
                    <a:pt x="924" y="26"/>
                  </a:lnTo>
                  <a:lnTo>
                    <a:pt x="943" y="45"/>
                  </a:lnTo>
                  <a:lnTo>
                    <a:pt x="956" y="67"/>
                  </a:lnTo>
                  <a:lnTo>
                    <a:pt x="965" y="93"/>
                  </a:lnTo>
                  <a:lnTo>
                    <a:pt x="969" y="120"/>
                  </a:lnTo>
                  <a:lnTo>
                    <a:pt x="969" y="248"/>
                  </a:lnTo>
                  <a:lnTo>
                    <a:pt x="1449" y="248"/>
                  </a:lnTo>
                  <a:lnTo>
                    <a:pt x="1449" y="120"/>
                  </a:lnTo>
                  <a:lnTo>
                    <a:pt x="1452" y="93"/>
                  </a:lnTo>
                  <a:lnTo>
                    <a:pt x="1460" y="67"/>
                  </a:lnTo>
                  <a:lnTo>
                    <a:pt x="1475" y="45"/>
                  </a:lnTo>
                  <a:lnTo>
                    <a:pt x="1494" y="26"/>
                  </a:lnTo>
                  <a:lnTo>
                    <a:pt x="1516" y="12"/>
                  </a:lnTo>
                  <a:lnTo>
                    <a:pt x="1541" y="4"/>
                  </a:lnTo>
                  <a:lnTo>
                    <a:pt x="1568" y="0"/>
                  </a:lnTo>
                  <a:lnTo>
                    <a:pt x="1596" y="4"/>
                  </a:lnTo>
                  <a:lnTo>
                    <a:pt x="1622" y="12"/>
                  </a:lnTo>
                  <a:lnTo>
                    <a:pt x="1644" y="26"/>
                  </a:lnTo>
                  <a:lnTo>
                    <a:pt x="1663" y="45"/>
                  </a:lnTo>
                  <a:lnTo>
                    <a:pt x="1676" y="67"/>
                  </a:lnTo>
                  <a:lnTo>
                    <a:pt x="1685" y="93"/>
                  </a:lnTo>
                  <a:lnTo>
                    <a:pt x="1689" y="120"/>
                  </a:lnTo>
                  <a:lnTo>
                    <a:pt x="1689" y="248"/>
                  </a:lnTo>
                  <a:lnTo>
                    <a:pt x="2169" y="248"/>
                  </a:lnTo>
                  <a:lnTo>
                    <a:pt x="2169" y="120"/>
                  </a:lnTo>
                  <a:lnTo>
                    <a:pt x="2172" y="93"/>
                  </a:lnTo>
                  <a:lnTo>
                    <a:pt x="2182" y="67"/>
                  </a:lnTo>
                  <a:lnTo>
                    <a:pt x="2196" y="45"/>
                  </a:lnTo>
                  <a:lnTo>
                    <a:pt x="2214" y="26"/>
                  </a:lnTo>
                  <a:lnTo>
                    <a:pt x="2237" y="12"/>
                  </a:lnTo>
                  <a:lnTo>
                    <a:pt x="2261" y="4"/>
                  </a:lnTo>
                  <a:lnTo>
                    <a:pt x="2289" y="0"/>
                  </a:lnTo>
                  <a:lnTo>
                    <a:pt x="2317" y="4"/>
                  </a:lnTo>
                  <a:lnTo>
                    <a:pt x="2342" y="12"/>
                  </a:lnTo>
                  <a:lnTo>
                    <a:pt x="2364" y="26"/>
                  </a:lnTo>
                  <a:lnTo>
                    <a:pt x="2383" y="45"/>
                  </a:lnTo>
                  <a:lnTo>
                    <a:pt x="2397" y="67"/>
                  </a:lnTo>
                  <a:lnTo>
                    <a:pt x="2405" y="93"/>
                  </a:lnTo>
                  <a:lnTo>
                    <a:pt x="2409" y="120"/>
                  </a:lnTo>
                  <a:lnTo>
                    <a:pt x="2409" y="248"/>
                  </a:lnTo>
                  <a:lnTo>
                    <a:pt x="2890" y="248"/>
                  </a:lnTo>
                  <a:lnTo>
                    <a:pt x="2890" y="120"/>
                  </a:lnTo>
                  <a:lnTo>
                    <a:pt x="2892" y="93"/>
                  </a:lnTo>
                  <a:lnTo>
                    <a:pt x="2902" y="67"/>
                  </a:lnTo>
                  <a:lnTo>
                    <a:pt x="2916" y="45"/>
                  </a:lnTo>
                  <a:lnTo>
                    <a:pt x="2934" y="26"/>
                  </a:lnTo>
                  <a:lnTo>
                    <a:pt x="2957" y="12"/>
                  </a:lnTo>
                  <a:lnTo>
                    <a:pt x="2982" y="4"/>
                  </a:lnTo>
                  <a:lnTo>
                    <a:pt x="3009" y="0"/>
                  </a:lnTo>
                  <a:lnTo>
                    <a:pt x="3037" y="4"/>
                  </a:lnTo>
                  <a:lnTo>
                    <a:pt x="3062" y="12"/>
                  </a:lnTo>
                  <a:lnTo>
                    <a:pt x="3085" y="26"/>
                  </a:lnTo>
                  <a:lnTo>
                    <a:pt x="3103" y="45"/>
                  </a:lnTo>
                  <a:lnTo>
                    <a:pt x="3117" y="67"/>
                  </a:lnTo>
                  <a:lnTo>
                    <a:pt x="3127" y="93"/>
                  </a:lnTo>
                  <a:lnTo>
                    <a:pt x="3129" y="120"/>
                  </a:lnTo>
                  <a:lnTo>
                    <a:pt x="3129" y="248"/>
                  </a:lnTo>
                  <a:lnTo>
                    <a:pt x="3738" y="248"/>
                  </a:lnTo>
                  <a:lnTo>
                    <a:pt x="3765" y="251"/>
                  </a:lnTo>
                  <a:lnTo>
                    <a:pt x="3790" y="261"/>
                  </a:lnTo>
                  <a:lnTo>
                    <a:pt x="3812" y="274"/>
                  </a:lnTo>
                  <a:lnTo>
                    <a:pt x="3831" y="293"/>
                  </a:lnTo>
                  <a:lnTo>
                    <a:pt x="3846" y="315"/>
                  </a:lnTo>
                  <a:lnTo>
                    <a:pt x="3855" y="340"/>
                  </a:lnTo>
                  <a:lnTo>
                    <a:pt x="3858" y="368"/>
                  </a:lnTo>
                  <a:lnTo>
                    <a:pt x="3858" y="2340"/>
                  </a:lnTo>
                  <a:lnTo>
                    <a:pt x="3906" y="2403"/>
                  </a:lnTo>
                  <a:lnTo>
                    <a:pt x="3949" y="2470"/>
                  </a:lnTo>
                  <a:lnTo>
                    <a:pt x="3986" y="2541"/>
                  </a:lnTo>
                  <a:lnTo>
                    <a:pt x="4020" y="2614"/>
                  </a:lnTo>
                  <a:lnTo>
                    <a:pt x="4047" y="2690"/>
                  </a:lnTo>
                  <a:lnTo>
                    <a:pt x="4069" y="2769"/>
                  </a:lnTo>
                  <a:lnTo>
                    <a:pt x="4086" y="2850"/>
                  </a:lnTo>
                  <a:lnTo>
                    <a:pt x="4094" y="2933"/>
                  </a:lnTo>
                  <a:lnTo>
                    <a:pt x="4098" y="3018"/>
                  </a:lnTo>
                  <a:lnTo>
                    <a:pt x="4094" y="3111"/>
                  </a:lnTo>
                  <a:lnTo>
                    <a:pt x="4082" y="3201"/>
                  </a:lnTo>
                  <a:lnTo>
                    <a:pt x="4063" y="3290"/>
                  </a:lnTo>
                  <a:lnTo>
                    <a:pt x="4037" y="3375"/>
                  </a:lnTo>
                  <a:lnTo>
                    <a:pt x="4004" y="3458"/>
                  </a:lnTo>
                  <a:lnTo>
                    <a:pt x="3965" y="3537"/>
                  </a:lnTo>
                  <a:lnTo>
                    <a:pt x="3919" y="3612"/>
                  </a:lnTo>
                  <a:lnTo>
                    <a:pt x="3868" y="3683"/>
                  </a:lnTo>
                  <a:lnTo>
                    <a:pt x="3811" y="3749"/>
                  </a:lnTo>
                  <a:lnTo>
                    <a:pt x="3749" y="3811"/>
                  </a:lnTo>
                  <a:lnTo>
                    <a:pt x="3683" y="3868"/>
                  </a:lnTo>
                  <a:lnTo>
                    <a:pt x="3612" y="3919"/>
                  </a:lnTo>
                  <a:lnTo>
                    <a:pt x="3537" y="3965"/>
                  </a:lnTo>
                  <a:lnTo>
                    <a:pt x="3458" y="4004"/>
                  </a:lnTo>
                  <a:lnTo>
                    <a:pt x="3375" y="4037"/>
                  </a:lnTo>
                  <a:lnTo>
                    <a:pt x="3290" y="4063"/>
                  </a:lnTo>
                  <a:lnTo>
                    <a:pt x="3201" y="4082"/>
                  </a:lnTo>
                  <a:lnTo>
                    <a:pt x="3111" y="4094"/>
                  </a:lnTo>
                  <a:lnTo>
                    <a:pt x="3018" y="4098"/>
                  </a:lnTo>
                  <a:lnTo>
                    <a:pt x="2924" y="4094"/>
                  </a:lnTo>
                  <a:lnTo>
                    <a:pt x="2835" y="4083"/>
                  </a:lnTo>
                  <a:lnTo>
                    <a:pt x="2747" y="4063"/>
                  </a:lnTo>
                  <a:lnTo>
                    <a:pt x="2661" y="4038"/>
                  </a:lnTo>
                  <a:lnTo>
                    <a:pt x="2579" y="4005"/>
                  </a:lnTo>
                  <a:lnTo>
                    <a:pt x="2501" y="3966"/>
                  </a:lnTo>
                  <a:lnTo>
                    <a:pt x="2427" y="3922"/>
                  </a:lnTo>
                  <a:lnTo>
                    <a:pt x="2356" y="3871"/>
                  </a:lnTo>
                  <a:lnTo>
                    <a:pt x="2289" y="3815"/>
                  </a:lnTo>
                  <a:lnTo>
                    <a:pt x="2228" y="3754"/>
                  </a:lnTo>
                  <a:lnTo>
                    <a:pt x="2171" y="3688"/>
                  </a:lnTo>
                  <a:lnTo>
                    <a:pt x="2120" y="3617"/>
                  </a:lnTo>
                  <a:lnTo>
                    <a:pt x="120" y="3617"/>
                  </a:lnTo>
                  <a:lnTo>
                    <a:pt x="93" y="3615"/>
                  </a:lnTo>
                  <a:lnTo>
                    <a:pt x="67" y="3605"/>
                  </a:lnTo>
                  <a:lnTo>
                    <a:pt x="45" y="3591"/>
                  </a:lnTo>
                  <a:lnTo>
                    <a:pt x="26" y="3573"/>
                  </a:lnTo>
                  <a:lnTo>
                    <a:pt x="12" y="3550"/>
                  </a:lnTo>
                  <a:lnTo>
                    <a:pt x="4" y="3526"/>
                  </a:lnTo>
                  <a:lnTo>
                    <a:pt x="0" y="3498"/>
                  </a:lnTo>
                  <a:lnTo>
                    <a:pt x="0" y="368"/>
                  </a:lnTo>
                  <a:lnTo>
                    <a:pt x="4" y="340"/>
                  </a:lnTo>
                  <a:lnTo>
                    <a:pt x="12" y="315"/>
                  </a:lnTo>
                  <a:lnTo>
                    <a:pt x="26" y="293"/>
                  </a:lnTo>
                  <a:lnTo>
                    <a:pt x="45" y="274"/>
                  </a:lnTo>
                  <a:lnTo>
                    <a:pt x="67" y="261"/>
                  </a:lnTo>
                  <a:lnTo>
                    <a:pt x="93" y="251"/>
                  </a:lnTo>
                  <a:lnTo>
                    <a:pt x="120" y="248"/>
                  </a:lnTo>
                  <a:lnTo>
                    <a:pt x="729" y="248"/>
                  </a:lnTo>
                  <a:lnTo>
                    <a:pt x="729" y="120"/>
                  </a:lnTo>
                  <a:lnTo>
                    <a:pt x="731" y="93"/>
                  </a:lnTo>
                  <a:lnTo>
                    <a:pt x="740" y="67"/>
                  </a:lnTo>
                  <a:lnTo>
                    <a:pt x="755" y="45"/>
                  </a:lnTo>
                  <a:lnTo>
                    <a:pt x="774" y="26"/>
                  </a:lnTo>
                  <a:lnTo>
                    <a:pt x="796" y="12"/>
                  </a:lnTo>
                  <a:lnTo>
                    <a:pt x="821" y="4"/>
                  </a:lnTo>
                  <a:lnTo>
                    <a:pt x="8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Freeform 12"/>
            <p:cNvSpPr>
              <a:spLocks/>
            </p:cNvSpPr>
            <p:nvPr/>
          </p:nvSpPr>
          <p:spPr bwMode="auto">
            <a:xfrm>
              <a:off x="4688" y="2528"/>
              <a:ext cx="720" cy="721"/>
            </a:xfrm>
            <a:custGeom>
              <a:avLst/>
              <a:gdLst>
                <a:gd name="T0" fmla="*/ 121 w 720"/>
                <a:gd name="T1" fmla="*/ 0 h 721"/>
                <a:gd name="T2" fmla="*/ 148 w 720"/>
                <a:gd name="T3" fmla="*/ 3 h 721"/>
                <a:gd name="T4" fmla="*/ 173 w 720"/>
                <a:gd name="T5" fmla="*/ 12 h 721"/>
                <a:gd name="T6" fmla="*/ 195 w 720"/>
                <a:gd name="T7" fmla="*/ 27 h 721"/>
                <a:gd name="T8" fmla="*/ 214 w 720"/>
                <a:gd name="T9" fmla="*/ 46 h 721"/>
                <a:gd name="T10" fmla="*/ 229 w 720"/>
                <a:gd name="T11" fmla="*/ 68 h 721"/>
                <a:gd name="T12" fmla="*/ 237 w 720"/>
                <a:gd name="T13" fmla="*/ 93 h 721"/>
                <a:gd name="T14" fmla="*/ 241 w 720"/>
                <a:gd name="T15" fmla="*/ 120 h 721"/>
                <a:gd name="T16" fmla="*/ 241 w 720"/>
                <a:gd name="T17" fmla="*/ 480 h 721"/>
                <a:gd name="T18" fmla="*/ 601 w 720"/>
                <a:gd name="T19" fmla="*/ 480 h 721"/>
                <a:gd name="T20" fmla="*/ 629 w 720"/>
                <a:gd name="T21" fmla="*/ 484 h 721"/>
                <a:gd name="T22" fmla="*/ 653 w 720"/>
                <a:gd name="T23" fmla="*/ 493 h 721"/>
                <a:gd name="T24" fmla="*/ 676 w 720"/>
                <a:gd name="T25" fmla="*/ 506 h 721"/>
                <a:gd name="T26" fmla="*/ 694 w 720"/>
                <a:gd name="T27" fmla="*/ 525 h 721"/>
                <a:gd name="T28" fmla="*/ 708 w 720"/>
                <a:gd name="T29" fmla="*/ 547 h 721"/>
                <a:gd name="T30" fmla="*/ 718 w 720"/>
                <a:gd name="T31" fmla="*/ 573 h 721"/>
                <a:gd name="T32" fmla="*/ 720 w 720"/>
                <a:gd name="T33" fmla="*/ 601 h 721"/>
                <a:gd name="T34" fmla="*/ 718 w 720"/>
                <a:gd name="T35" fmla="*/ 628 h 721"/>
                <a:gd name="T36" fmla="*/ 708 w 720"/>
                <a:gd name="T37" fmla="*/ 653 h 721"/>
                <a:gd name="T38" fmla="*/ 694 w 720"/>
                <a:gd name="T39" fmla="*/ 675 h 721"/>
                <a:gd name="T40" fmla="*/ 676 w 720"/>
                <a:gd name="T41" fmla="*/ 694 h 721"/>
                <a:gd name="T42" fmla="*/ 653 w 720"/>
                <a:gd name="T43" fmla="*/ 709 h 721"/>
                <a:gd name="T44" fmla="*/ 629 w 720"/>
                <a:gd name="T45" fmla="*/ 717 h 721"/>
                <a:gd name="T46" fmla="*/ 601 w 720"/>
                <a:gd name="T47" fmla="*/ 721 h 721"/>
                <a:gd name="T48" fmla="*/ 121 w 720"/>
                <a:gd name="T49" fmla="*/ 721 h 721"/>
                <a:gd name="T50" fmla="*/ 93 w 720"/>
                <a:gd name="T51" fmla="*/ 717 h 721"/>
                <a:gd name="T52" fmla="*/ 67 w 720"/>
                <a:gd name="T53" fmla="*/ 709 h 721"/>
                <a:gd name="T54" fmla="*/ 45 w 720"/>
                <a:gd name="T55" fmla="*/ 694 h 721"/>
                <a:gd name="T56" fmla="*/ 26 w 720"/>
                <a:gd name="T57" fmla="*/ 675 h 721"/>
                <a:gd name="T58" fmla="*/ 13 w 720"/>
                <a:gd name="T59" fmla="*/ 653 h 721"/>
                <a:gd name="T60" fmla="*/ 4 w 720"/>
                <a:gd name="T61" fmla="*/ 628 h 721"/>
                <a:gd name="T62" fmla="*/ 0 w 720"/>
                <a:gd name="T63" fmla="*/ 601 h 721"/>
                <a:gd name="T64" fmla="*/ 0 w 720"/>
                <a:gd name="T65" fmla="*/ 120 h 721"/>
                <a:gd name="T66" fmla="*/ 4 w 720"/>
                <a:gd name="T67" fmla="*/ 93 h 721"/>
                <a:gd name="T68" fmla="*/ 13 w 720"/>
                <a:gd name="T69" fmla="*/ 68 h 721"/>
                <a:gd name="T70" fmla="*/ 26 w 720"/>
                <a:gd name="T71" fmla="*/ 46 h 721"/>
                <a:gd name="T72" fmla="*/ 45 w 720"/>
                <a:gd name="T73" fmla="*/ 27 h 721"/>
                <a:gd name="T74" fmla="*/ 67 w 720"/>
                <a:gd name="T75" fmla="*/ 12 h 721"/>
                <a:gd name="T76" fmla="*/ 93 w 720"/>
                <a:gd name="T77" fmla="*/ 3 h 721"/>
                <a:gd name="T78" fmla="*/ 121 w 720"/>
                <a:gd name="T79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0" h="721">
                  <a:moveTo>
                    <a:pt x="121" y="0"/>
                  </a:moveTo>
                  <a:lnTo>
                    <a:pt x="148" y="3"/>
                  </a:lnTo>
                  <a:lnTo>
                    <a:pt x="173" y="12"/>
                  </a:lnTo>
                  <a:lnTo>
                    <a:pt x="195" y="27"/>
                  </a:lnTo>
                  <a:lnTo>
                    <a:pt x="214" y="46"/>
                  </a:lnTo>
                  <a:lnTo>
                    <a:pt x="229" y="68"/>
                  </a:lnTo>
                  <a:lnTo>
                    <a:pt x="237" y="93"/>
                  </a:lnTo>
                  <a:lnTo>
                    <a:pt x="241" y="120"/>
                  </a:lnTo>
                  <a:lnTo>
                    <a:pt x="241" y="480"/>
                  </a:lnTo>
                  <a:lnTo>
                    <a:pt x="601" y="480"/>
                  </a:lnTo>
                  <a:lnTo>
                    <a:pt x="629" y="484"/>
                  </a:lnTo>
                  <a:lnTo>
                    <a:pt x="653" y="493"/>
                  </a:lnTo>
                  <a:lnTo>
                    <a:pt x="676" y="506"/>
                  </a:lnTo>
                  <a:lnTo>
                    <a:pt x="694" y="525"/>
                  </a:lnTo>
                  <a:lnTo>
                    <a:pt x="708" y="547"/>
                  </a:lnTo>
                  <a:lnTo>
                    <a:pt x="718" y="573"/>
                  </a:lnTo>
                  <a:lnTo>
                    <a:pt x="720" y="601"/>
                  </a:lnTo>
                  <a:lnTo>
                    <a:pt x="718" y="628"/>
                  </a:lnTo>
                  <a:lnTo>
                    <a:pt x="708" y="653"/>
                  </a:lnTo>
                  <a:lnTo>
                    <a:pt x="694" y="675"/>
                  </a:lnTo>
                  <a:lnTo>
                    <a:pt x="676" y="694"/>
                  </a:lnTo>
                  <a:lnTo>
                    <a:pt x="653" y="709"/>
                  </a:lnTo>
                  <a:lnTo>
                    <a:pt x="629" y="717"/>
                  </a:lnTo>
                  <a:lnTo>
                    <a:pt x="601" y="721"/>
                  </a:lnTo>
                  <a:lnTo>
                    <a:pt x="121" y="721"/>
                  </a:lnTo>
                  <a:lnTo>
                    <a:pt x="93" y="717"/>
                  </a:lnTo>
                  <a:lnTo>
                    <a:pt x="67" y="709"/>
                  </a:lnTo>
                  <a:lnTo>
                    <a:pt x="45" y="694"/>
                  </a:lnTo>
                  <a:lnTo>
                    <a:pt x="26" y="675"/>
                  </a:lnTo>
                  <a:lnTo>
                    <a:pt x="13" y="653"/>
                  </a:lnTo>
                  <a:lnTo>
                    <a:pt x="4" y="628"/>
                  </a:lnTo>
                  <a:lnTo>
                    <a:pt x="0" y="601"/>
                  </a:lnTo>
                  <a:lnTo>
                    <a:pt x="0" y="120"/>
                  </a:lnTo>
                  <a:lnTo>
                    <a:pt x="4" y="93"/>
                  </a:lnTo>
                  <a:lnTo>
                    <a:pt x="13" y="68"/>
                  </a:lnTo>
                  <a:lnTo>
                    <a:pt x="26" y="46"/>
                  </a:lnTo>
                  <a:lnTo>
                    <a:pt x="45" y="27"/>
                  </a:lnTo>
                  <a:lnTo>
                    <a:pt x="67" y="12"/>
                  </a:lnTo>
                  <a:lnTo>
                    <a:pt x="93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Freeform 13"/>
            <p:cNvSpPr>
              <a:spLocks/>
            </p:cNvSpPr>
            <p:nvPr/>
          </p:nvSpPr>
          <p:spPr bwMode="auto">
            <a:xfrm>
              <a:off x="2520" y="1568"/>
              <a:ext cx="479" cy="239"/>
            </a:xfrm>
            <a:custGeom>
              <a:avLst/>
              <a:gdLst>
                <a:gd name="T0" fmla="*/ 119 w 479"/>
                <a:gd name="T1" fmla="*/ 0 h 239"/>
                <a:gd name="T2" fmla="*/ 360 w 479"/>
                <a:gd name="T3" fmla="*/ 0 h 239"/>
                <a:gd name="T4" fmla="*/ 387 w 479"/>
                <a:gd name="T5" fmla="*/ 3 h 239"/>
                <a:gd name="T6" fmla="*/ 412 w 479"/>
                <a:gd name="T7" fmla="*/ 12 h 239"/>
                <a:gd name="T8" fmla="*/ 435 w 479"/>
                <a:gd name="T9" fmla="*/ 26 h 239"/>
                <a:gd name="T10" fmla="*/ 453 w 479"/>
                <a:gd name="T11" fmla="*/ 44 h 239"/>
                <a:gd name="T12" fmla="*/ 467 w 479"/>
                <a:gd name="T13" fmla="*/ 67 h 239"/>
                <a:gd name="T14" fmla="*/ 477 w 479"/>
                <a:gd name="T15" fmla="*/ 93 h 239"/>
                <a:gd name="T16" fmla="*/ 479 w 479"/>
                <a:gd name="T17" fmla="*/ 120 h 239"/>
                <a:gd name="T18" fmla="*/ 477 w 479"/>
                <a:gd name="T19" fmla="*/ 147 h 239"/>
                <a:gd name="T20" fmla="*/ 467 w 479"/>
                <a:gd name="T21" fmla="*/ 172 h 239"/>
                <a:gd name="T22" fmla="*/ 453 w 479"/>
                <a:gd name="T23" fmla="*/ 195 h 239"/>
                <a:gd name="T24" fmla="*/ 435 w 479"/>
                <a:gd name="T25" fmla="*/ 213 h 239"/>
                <a:gd name="T26" fmla="*/ 412 w 479"/>
                <a:gd name="T27" fmla="*/ 228 h 239"/>
                <a:gd name="T28" fmla="*/ 387 w 479"/>
                <a:gd name="T29" fmla="*/ 237 h 239"/>
                <a:gd name="T30" fmla="*/ 360 w 479"/>
                <a:gd name="T31" fmla="*/ 239 h 239"/>
                <a:gd name="T32" fmla="*/ 119 w 479"/>
                <a:gd name="T33" fmla="*/ 239 h 239"/>
                <a:gd name="T34" fmla="*/ 92 w 479"/>
                <a:gd name="T35" fmla="*/ 237 h 239"/>
                <a:gd name="T36" fmla="*/ 67 w 479"/>
                <a:gd name="T37" fmla="*/ 228 h 239"/>
                <a:gd name="T38" fmla="*/ 45 w 479"/>
                <a:gd name="T39" fmla="*/ 213 h 239"/>
                <a:gd name="T40" fmla="*/ 26 w 479"/>
                <a:gd name="T41" fmla="*/ 195 h 239"/>
                <a:gd name="T42" fmla="*/ 11 w 479"/>
                <a:gd name="T43" fmla="*/ 172 h 239"/>
                <a:gd name="T44" fmla="*/ 2 w 479"/>
                <a:gd name="T45" fmla="*/ 147 h 239"/>
                <a:gd name="T46" fmla="*/ 0 w 479"/>
                <a:gd name="T47" fmla="*/ 120 h 239"/>
                <a:gd name="T48" fmla="*/ 2 w 479"/>
                <a:gd name="T49" fmla="*/ 93 h 239"/>
                <a:gd name="T50" fmla="*/ 11 w 479"/>
                <a:gd name="T51" fmla="*/ 67 h 239"/>
                <a:gd name="T52" fmla="*/ 26 w 479"/>
                <a:gd name="T53" fmla="*/ 44 h 239"/>
                <a:gd name="T54" fmla="*/ 45 w 479"/>
                <a:gd name="T55" fmla="*/ 26 h 239"/>
                <a:gd name="T56" fmla="*/ 67 w 479"/>
                <a:gd name="T57" fmla="*/ 12 h 239"/>
                <a:gd name="T58" fmla="*/ 92 w 479"/>
                <a:gd name="T59" fmla="*/ 3 h 239"/>
                <a:gd name="T60" fmla="*/ 119 w 479"/>
                <a:gd name="T6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39">
                  <a:moveTo>
                    <a:pt x="119" y="0"/>
                  </a:moveTo>
                  <a:lnTo>
                    <a:pt x="360" y="0"/>
                  </a:lnTo>
                  <a:lnTo>
                    <a:pt x="387" y="3"/>
                  </a:lnTo>
                  <a:lnTo>
                    <a:pt x="412" y="12"/>
                  </a:lnTo>
                  <a:lnTo>
                    <a:pt x="435" y="26"/>
                  </a:lnTo>
                  <a:lnTo>
                    <a:pt x="453" y="44"/>
                  </a:lnTo>
                  <a:lnTo>
                    <a:pt x="467" y="67"/>
                  </a:lnTo>
                  <a:lnTo>
                    <a:pt x="477" y="93"/>
                  </a:lnTo>
                  <a:lnTo>
                    <a:pt x="479" y="120"/>
                  </a:lnTo>
                  <a:lnTo>
                    <a:pt x="477" y="147"/>
                  </a:lnTo>
                  <a:lnTo>
                    <a:pt x="467" y="172"/>
                  </a:lnTo>
                  <a:lnTo>
                    <a:pt x="453" y="195"/>
                  </a:lnTo>
                  <a:lnTo>
                    <a:pt x="435" y="213"/>
                  </a:lnTo>
                  <a:lnTo>
                    <a:pt x="412" y="228"/>
                  </a:lnTo>
                  <a:lnTo>
                    <a:pt x="387" y="237"/>
                  </a:lnTo>
                  <a:lnTo>
                    <a:pt x="360" y="239"/>
                  </a:lnTo>
                  <a:lnTo>
                    <a:pt x="119" y="239"/>
                  </a:lnTo>
                  <a:lnTo>
                    <a:pt x="92" y="237"/>
                  </a:lnTo>
                  <a:lnTo>
                    <a:pt x="67" y="228"/>
                  </a:lnTo>
                  <a:lnTo>
                    <a:pt x="45" y="213"/>
                  </a:lnTo>
                  <a:lnTo>
                    <a:pt x="26" y="195"/>
                  </a:lnTo>
                  <a:lnTo>
                    <a:pt x="11" y="172"/>
                  </a:lnTo>
                  <a:lnTo>
                    <a:pt x="2" y="147"/>
                  </a:lnTo>
                  <a:lnTo>
                    <a:pt x="0" y="120"/>
                  </a:lnTo>
                  <a:lnTo>
                    <a:pt x="2" y="93"/>
                  </a:lnTo>
                  <a:lnTo>
                    <a:pt x="11" y="67"/>
                  </a:lnTo>
                  <a:lnTo>
                    <a:pt x="26" y="44"/>
                  </a:lnTo>
                  <a:lnTo>
                    <a:pt x="45" y="26"/>
                  </a:lnTo>
                  <a:lnTo>
                    <a:pt x="67" y="12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Freeform 14"/>
            <p:cNvSpPr>
              <a:spLocks/>
            </p:cNvSpPr>
            <p:nvPr/>
          </p:nvSpPr>
          <p:spPr bwMode="auto">
            <a:xfrm>
              <a:off x="2520" y="2048"/>
              <a:ext cx="479" cy="240"/>
            </a:xfrm>
            <a:custGeom>
              <a:avLst/>
              <a:gdLst>
                <a:gd name="T0" fmla="*/ 119 w 479"/>
                <a:gd name="T1" fmla="*/ 0 h 240"/>
                <a:gd name="T2" fmla="*/ 360 w 479"/>
                <a:gd name="T3" fmla="*/ 0 h 240"/>
                <a:gd name="T4" fmla="*/ 387 w 479"/>
                <a:gd name="T5" fmla="*/ 3 h 240"/>
                <a:gd name="T6" fmla="*/ 412 w 479"/>
                <a:gd name="T7" fmla="*/ 13 h 240"/>
                <a:gd name="T8" fmla="*/ 435 w 479"/>
                <a:gd name="T9" fmla="*/ 26 h 240"/>
                <a:gd name="T10" fmla="*/ 453 w 479"/>
                <a:gd name="T11" fmla="*/ 45 h 240"/>
                <a:gd name="T12" fmla="*/ 467 w 479"/>
                <a:gd name="T13" fmla="*/ 67 h 240"/>
                <a:gd name="T14" fmla="*/ 477 w 479"/>
                <a:gd name="T15" fmla="*/ 92 h 240"/>
                <a:gd name="T16" fmla="*/ 479 w 479"/>
                <a:gd name="T17" fmla="*/ 119 h 240"/>
                <a:gd name="T18" fmla="*/ 477 w 479"/>
                <a:gd name="T19" fmla="*/ 148 h 240"/>
                <a:gd name="T20" fmla="*/ 467 w 479"/>
                <a:gd name="T21" fmla="*/ 173 h 240"/>
                <a:gd name="T22" fmla="*/ 453 w 479"/>
                <a:gd name="T23" fmla="*/ 195 h 240"/>
                <a:gd name="T24" fmla="*/ 435 w 479"/>
                <a:gd name="T25" fmla="*/ 214 h 240"/>
                <a:gd name="T26" fmla="*/ 412 w 479"/>
                <a:gd name="T27" fmla="*/ 227 h 240"/>
                <a:gd name="T28" fmla="*/ 387 w 479"/>
                <a:gd name="T29" fmla="*/ 237 h 240"/>
                <a:gd name="T30" fmla="*/ 360 w 479"/>
                <a:gd name="T31" fmla="*/ 240 h 240"/>
                <a:gd name="T32" fmla="*/ 119 w 479"/>
                <a:gd name="T33" fmla="*/ 240 h 240"/>
                <a:gd name="T34" fmla="*/ 92 w 479"/>
                <a:gd name="T35" fmla="*/ 237 h 240"/>
                <a:gd name="T36" fmla="*/ 67 w 479"/>
                <a:gd name="T37" fmla="*/ 227 h 240"/>
                <a:gd name="T38" fmla="*/ 45 w 479"/>
                <a:gd name="T39" fmla="*/ 214 h 240"/>
                <a:gd name="T40" fmla="*/ 26 w 479"/>
                <a:gd name="T41" fmla="*/ 195 h 240"/>
                <a:gd name="T42" fmla="*/ 11 w 479"/>
                <a:gd name="T43" fmla="*/ 173 h 240"/>
                <a:gd name="T44" fmla="*/ 2 w 479"/>
                <a:gd name="T45" fmla="*/ 148 h 240"/>
                <a:gd name="T46" fmla="*/ 0 w 479"/>
                <a:gd name="T47" fmla="*/ 119 h 240"/>
                <a:gd name="T48" fmla="*/ 2 w 479"/>
                <a:gd name="T49" fmla="*/ 92 h 240"/>
                <a:gd name="T50" fmla="*/ 11 w 479"/>
                <a:gd name="T51" fmla="*/ 67 h 240"/>
                <a:gd name="T52" fmla="*/ 26 w 479"/>
                <a:gd name="T53" fmla="*/ 45 h 240"/>
                <a:gd name="T54" fmla="*/ 45 w 479"/>
                <a:gd name="T55" fmla="*/ 26 h 240"/>
                <a:gd name="T56" fmla="*/ 67 w 479"/>
                <a:gd name="T57" fmla="*/ 13 h 240"/>
                <a:gd name="T58" fmla="*/ 92 w 479"/>
                <a:gd name="T59" fmla="*/ 3 h 240"/>
                <a:gd name="T60" fmla="*/ 119 w 479"/>
                <a:gd name="T6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40">
                  <a:moveTo>
                    <a:pt x="119" y="0"/>
                  </a:moveTo>
                  <a:lnTo>
                    <a:pt x="360" y="0"/>
                  </a:lnTo>
                  <a:lnTo>
                    <a:pt x="387" y="3"/>
                  </a:lnTo>
                  <a:lnTo>
                    <a:pt x="412" y="13"/>
                  </a:lnTo>
                  <a:lnTo>
                    <a:pt x="435" y="26"/>
                  </a:lnTo>
                  <a:lnTo>
                    <a:pt x="453" y="45"/>
                  </a:lnTo>
                  <a:lnTo>
                    <a:pt x="467" y="67"/>
                  </a:lnTo>
                  <a:lnTo>
                    <a:pt x="477" y="92"/>
                  </a:lnTo>
                  <a:lnTo>
                    <a:pt x="479" y="119"/>
                  </a:lnTo>
                  <a:lnTo>
                    <a:pt x="477" y="148"/>
                  </a:lnTo>
                  <a:lnTo>
                    <a:pt x="467" y="173"/>
                  </a:lnTo>
                  <a:lnTo>
                    <a:pt x="453" y="195"/>
                  </a:lnTo>
                  <a:lnTo>
                    <a:pt x="435" y="214"/>
                  </a:lnTo>
                  <a:lnTo>
                    <a:pt x="412" y="227"/>
                  </a:lnTo>
                  <a:lnTo>
                    <a:pt x="387" y="237"/>
                  </a:lnTo>
                  <a:lnTo>
                    <a:pt x="360" y="240"/>
                  </a:lnTo>
                  <a:lnTo>
                    <a:pt x="119" y="240"/>
                  </a:lnTo>
                  <a:lnTo>
                    <a:pt x="92" y="237"/>
                  </a:lnTo>
                  <a:lnTo>
                    <a:pt x="67" y="227"/>
                  </a:lnTo>
                  <a:lnTo>
                    <a:pt x="45" y="214"/>
                  </a:lnTo>
                  <a:lnTo>
                    <a:pt x="26" y="195"/>
                  </a:lnTo>
                  <a:lnTo>
                    <a:pt x="11" y="173"/>
                  </a:lnTo>
                  <a:lnTo>
                    <a:pt x="2" y="148"/>
                  </a:lnTo>
                  <a:lnTo>
                    <a:pt x="0" y="119"/>
                  </a:lnTo>
                  <a:lnTo>
                    <a:pt x="2" y="92"/>
                  </a:lnTo>
                  <a:lnTo>
                    <a:pt x="11" y="67"/>
                  </a:lnTo>
                  <a:lnTo>
                    <a:pt x="26" y="45"/>
                  </a:lnTo>
                  <a:lnTo>
                    <a:pt x="45" y="26"/>
                  </a:lnTo>
                  <a:lnTo>
                    <a:pt x="67" y="13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2520" y="2528"/>
              <a:ext cx="479" cy="240"/>
            </a:xfrm>
            <a:custGeom>
              <a:avLst/>
              <a:gdLst>
                <a:gd name="T0" fmla="*/ 119 w 479"/>
                <a:gd name="T1" fmla="*/ 0 h 240"/>
                <a:gd name="T2" fmla="*/ 360 w 479"/>
                <a:gd name="T3" fmla="*/ 0 h 240"/>
                <a:gd name="T4" fmla="*/ 387 w 479"/>
                <a:gd name="T5" fmla="*/ 3 h 240"/>
                <a:gd name="T6" fmla="*/ 412 w 479"/>
                <a:gd name="T7" fmla="*/ 12 h 240"/>
                <a:gd name="T8" fmla="*/ 435 w 479"/>
                <a:gd name="T9" fmla="*/ 27 h 240"/>
                <a:gd name="T10" fmla="*/ 453 w 479"/>
                <a:gd name="T11" fmla="*/ 46 h 240"/>
                <a:gd name="T12" fmla="*/ 467 w 479"/>
                <a:gd name="T13" fmla="*/ 68 h 240"/>
                <a:gd name="T14" fmla="*/ 477 w 479"/>
                <a:gd name="T15" fmla="*/ 93 h 240"/>
                <a:gd name="T16" fmla="*/ 479 w 479"/>
                <a:gd name="T17" fmla="*/ 120 h 240"/>
                <a:gd name="T18" fmla="*/ 477 w 479"/>
                <a:gd name="T19" fmla="*/ 147 h 240"/>
                <a:gd name="T20" fmla="*/ 467 w 479"/>
                <a:gd name="T21" fmla="*/ 173 h 240"/>
                <a:gd name="T22" fmla="*/ 453 w 479"/>
                <a:gd name="T23" fmla="*/ 196 h 240"/>
                <a:gd name="T24" fmla="*/ 435 w 479"/>
                <a:gd name="T25" fmla="*/ 214 h 240"/>
                <a:gd name="T26" fmla="*/ 412 w 479"/>
                <a:gd name="T27" fmla="*/ 228 h 240"/>
                <a:gd name="T28" fmla="*/ 387 w 479"/>
                <a:gd name="T29" fmla="*/ 237 h 240"/>
                <a:gd name="T30" fmla="*/ 360 w 479"/>
                <a:gd name="T31" fmla="*/ 240 h 240"/>
                <a:gd name="T32" fmla="*/ 119 w 479"/>
                <a:gd name="T33" fmla="*/ 240 h 240"/>
                <a:gd name="T34" fmla="*/ 92 w 479"/>
                <a:gd name="T35" fmla="*/ 237 h 240"/>
                <a:gd name="T36" fmla="*/ 67 w 479"/>
                <a:gd name="T37" fmla="*/ 228 h 240"/>
                <a:gd name="T38" fmla="*/ 45 w 479"/>
                <a:gd name="T39" fmla="*/ 214 h 240"/>
                <a:gd name="T40" fmla="*/ 26 w 479"/>
                <a:gd name="T41" fmla="*/ 196 h 240"/>
                <a:gd name="T42" fmla="*/ 11 w 479"/>
                <a:gd name="T43" fmla="*/ 173 h 240"/>
                <a:gd name="T44" fmla="*/ 2 w 479"/>
                <a:gd name="T45" fmla="*/ 147 h 240"/>
                <a:gd name="T46" fmla="*/ 0 w 479"/>
                <a:gd name="T47" fmla="*/ 120 h 240"/>
                <a:gd name="T48" fmla="*/ 2 w 479"/>
                <a:gd name="T49" fmla="*/ 93 h 240"/>
                <a:gd name="T50" fmla="*/ 11 w 479"/>
                <a:gd name="T51" fmla="*/ 68 h 240"/>
                <a:gd name="T52" fmla="*/ 26 w 479"/>
                <a:gd name="T53" fmla="*/ 46 h 240"/>
                <a:gd name="T54" fmla="*/ 45 w 479"/>
                <a:gd name="T55" fmla="*/ 27 h 240"/>
                <a:gd name="T56" fmla="*/ 67 w 479"/>
                <a:gd name="T57" fmla="*/ 12 h 240"/>
                <a:gd name="T58" fmla="*/ 92 w 479"/>
                <a:gd name="T59" fmla="*/ 3 h 240"/>
                <a:gd name="T60" fmla="*/ 119 w 479"/>
                <a:gd name="T6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40">
                  <a:moveTo>
                    <a:pt x="119" y="0"/>
                  </a:moveTo>
                  <a:lnTo>
                    <a:pt x="360" y="0"/>
                  </a:lnTo>
                  <a:lnTo>
                    <a:pt x="387" y="3"/>
                  </a:lnTo>
                  <a:lnTo>
                    <a:pt x="412" y="12"/>
                  </a:lnTo>
                  <a:lnTo>
                    <a:pt x="435" y="27"/>
                  </a:lnTo>
                  <a:lnTo>
                    <a:pt x="453" y="46"/>
                  </a:lnTo>
                  <a:lnTo>
                    <a:pt x="467" y="68"/>
                  </a:lnTo>
                  <a:lnTo>
                    <a:pt x="477" y="93"/>
                  </a:lnTo>
                  <a:lnTo>
                    <a:pt x="479" y="120"/>
                  </a:lnTo>
                  <a:lnTo>
                    <a:pt x="477" y="147"/>
                  </a:lnTo>
                  <a:lnTo>
                    <a:pt x="467" y="173"/>
                  </a:lnTo>
                  <a:lnTo>
                    <a:pt x="453" y="196"/>
                  </a:lnTo>
                  <a:lnTo>
                    <a:pt x="435" y="214"/>
                  </a:lnTo>
                  <a:lnTo>
                    <a:pt x="412" y="228"/>
                  </a:lnTo>
                  <a:lnTo>
                    <a:pt x="387" y="237"/>
                  </a:lnTo>
                  <a:lnTo>
                    <a:pt x="360" y="240"/>
                  </a:lnTo>
                  <a:lnTo>
                    <a:pt x="119" y="240"/>
                  </a:lnTo>
                  <a:lnTo>
                    <a:pt x="92" y="237"/>
                  </a:lnTo>
                  <a:lnTo>
                    <a:pt x="67" y="228"/>
                  </a:lnTo>
                  <a:lnTo>
                    <a:pt x="45" y="214"/>
                  </a:lnTo>
                  <a:lnTo>
                    <a:pt x="26" y="196"/>
                  </a:lnTo>
                  <a:lnTo>
                    <a:pt x="11" y="173"/>
                  </a:lnTo>
                  <a:lnTo>
                    <a:pt x="2" y="147"/>
                  </a:lnTo>
                  <a:lnTo>
                    <a:pt x="0" y="120"/>
                  </a:lnTo>
                  <a:lnTo>
                    <a:pt x="2" y="93"/>
                  </a:lnTo>
                  <a:lnTo>
                    <a:pt x="11" y="68"/>
                  </a:lnTo>
                  <a:lnTo>
                    <a:pt x="26" y="46"/>
                  </a:lnTo>
                  <a:lnTo>
                    <a:pt x="45" y="27"/>
                  </a:lnTo>
                  <a:lnTo>
                    <a:pt x="67" y="12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Freeform 16"/>
            <p:cNvSpPr>
              <a:spLocks/>
            </p:cNvSpPr>
            <p:nvPr/>
          </p:nvSpPr>
          <p:spPr bwMode="auto">
            <a:xfrm>
              <a:off x="3487" y="1568"/>
              <a:ext cx="481" cy="239"/>
            </a:xfrm>
            <a:custGeom>
              <a:avLst/>
              <a:gdLst>
                <a:gd name="T0" fmla="*/ 121 w 481"/>
                <a:gd name="T1" fmla="*/ 0 h 239"/>
                <a:gd name="T2" fmla="*/ 360 w 481"/>
                <a:gd name="T3" fmla="*/ 0 h 239"/>
                <a:gd name="T4" fmla="*/ 389 w 481"/>
                <a:gd name="T5" fmla="*/ 3 h 239"/>
                <a:gd name="T6" fmla="*/ 414 w 481"/>
                <a:gd name="T7" fmla="*/ 12 h 239"/>
                <a:gd name="T8" fmla="*/ 436 w 481"/>
                <a:gd name="T9" fmla="*/ 26 h 239"/>
                <a:gd name="T10" fmla="*/ 455 w 481"/>
                <a:gd name="T11" fmla="*/ 44 h 239"/>
                <a:gd name="T12" fmla="*/ 468 w 481"/>
                <a:gd name="T13" fmla="*/ 67 h 239"/>
                <a:gd name="T14" fmla="*/ 478 w 481"/>
                <a:gd name="T15" fmla="*/ 93 h 239"/>
                <a:gd name="T16" fmla="*/ 481 w 481"/>
                <a:gd name="T17" fmla="*/ 120 h 239"/>
                <a:gd name="T18" fmla="*/ 478 w 481"/>
                <a:gd name="T19" fmla="*/ 147 h 239"/>
                <a:gd name="T20" fmla="*/ 468 w 481"/>
                <a:gd name="T21" fmla="*/ 172 h 239"/>
                <a:gd name="T22" fmla="*/ 455 w 481"/>
                <a:gd name="T23" fmla="*/ 195 h 239"/>
                <a:gd name="T24" fmla="*/ 436 w 481"/>
                <a:gd name="T25" fmla="*/ 213 h 239"/>
                <a:gd name="T26" fmla="*/ 414 w 481"/>
                <a:gd name="T27" fmla="*/ 228 h 239"/>
                <a:gd name="T28" fmla="*/ 389 w 481"/>
                <a:gd name="T29" fmla="*/ 237 h 239"/>
                <a:gd name="T30" fmla="*/ 360 w 481"/>
                <a:gd name="T31" fmla="*/ 239 h 239"/>
                <a:gd name="T32" fmla="*/ 121 w 481"/>
                <a:gd name="T33" fmla="*/ 239 h 239"/>
                <a:gd name="T34" fmla="*/ 93 w 481"/>
                <a:gd name="T35" fmla="*/ 237 h 239"/>
                <a:gd name="T36" fmla="*/ 69 w 481"/>
                <a:gd name="T37" fmla="*/ 228 h 239"/>
                <a:gd name="T38" fmla="*/ 46 w 481"/>
                <a:gd name="T39" fmla="*/ 213 h 239"/>
                <a:gd name="T40" fmla="*/ 28 w 481"/>
                <a:gd name="T41" fmla="*/ 195 h 239"/>
                <a:gd name="T42" fmla="*/ 13 w 481"/>
                <a:gd name="T43" fmla="*/ 172 h 239"/>
                <a:gd name="T44" fmla="*/ 4 w 481"/>
                <a:gd name="T45" fmla="*/ 147 h 239"/>
                <a:gd name="T46" fmla="*/ 0 w 481"/>
                <a:gd name="T47" fmla="*/ 120 h 239"/>
                <a:gd name="T48" fmla="*/ 4 w 481"/>
                <a:gd name="T49" fmla="*/ 93 h 239"/>
                <a:gd name="T50" fmla="*/ 13 w 481"/>
                <a:gd name="T51" fmla="*/ 67 h 239"/>
                <a:gd name="T52" fmla="*/ 28 w 481"/>
                <a:gd name="T53" fmla="*/ 44 h 239"/>
                <a:gd name="T54" fmla="*/ 46 w 481"/>
                <a:gd name="T55" fmla="*/ 26 h 239"/>
                <a:gd name="T56" fmla="*/ 69 w 481"/>
                <a:gd name="T57" fmla="*/ 12 h 239"/>
                <a:gd name="T58" fmla="*/ 93 w 481"/>
                <a:gd name="T59" fmla="*/ 3 h 239"/>
                <a:gd name="T60" fmla="*/ 121 w 481"/>
                <a:gd name="T6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1" h="239">
                  <a:moveTo>
                    <a:pt x="121" y="0"/>
                  </a:moveTo>
                  <a:lnTo>
                    <a:pt x="360" y="0"/>
                  </a:lnTo>
                  <a:lnTo>
                    <a:pt x="389" y="3"/>
                  </a:lnTo>
                  <a:lnTo>
                    <a:pt x="414" y="12"/>
                  </a:lnTo>
                  <a:lnTo>
                    <a:pt x="436" y="26"/>
                  </a:lnTo>
                  <a:lnTo>
                    <a:pt x="455" y="44"/>
                  </a:lnTo>
                  <a:lnTo>
                    <a:pt x="468" y="67"/>
                  </a:lnTo>
                  <a:lnTo>
                    <a:pt x="478" y="93"/>
                  </a:lnTo>
                  <a:lnTo>
                    <a:pt x="481" y="120"/>
                  </a:lnTo>
                  <a:lnTo>
                    <a:pt x="478" y="147"/>
                  </a:lnTo>
                  <a:lnTo>
                    <a:pt x="468" y="172"/>
                  </a:lnTo>
                  <a:lnTo>
                    <a:pt x="455" y="195"/>
                  </a:lnTo>
                  <a:lnTo>
                    <a:pt x="436" y="213"/>
                  </a:lnTo>
                  <a:lnTo>
                    <a:pt x="414" y="228"/>
                  </a:lnTo>
                  <a:lnTo>
                    <a:pt x="389" y="237"/>
                  </a:lnTo>
                  <a:lnTo>
                    <a:pt x="360" y="239"/>
                  </a:lnTo>
                  <a:lnTo>
                    <a:pt x="121" y="239"/>
                  </a:lnTo>
                  <a:lnTo>
                    <a:pt x="93" y="237"/>
                  </a:lnTo>
                  <a:lnTo>
                    <a:pt x="69" y="228"/>
                  </a:lnTo>
                  <a:lnTo>
                    <a:pt x="46" y="213"/>
                  </a:lnTo>
                  <a:lnTo>
                    <a:pt x="28" y="195"/>
                  </a:lnTo>
                  <a:lnTo>
                    <a:pt x="13" y="172"/>
                  </a:lnTo>
                  <a:lnTo>
                    <a:pt x="4" y="147"/>
                  </a:lnTo>
                  <a:lnTo>
                    <a:pt x="0" y="120"/>
                  </a:lnTo>
                  <a:lnTo>
                    <a:pt x="4" y="93"/>
                  </a:lnTo>
                  <a:lnTo>
                    <a:pt x="13" y="67"/>
                  </a:lnTo>
                  <a:lnTo>
                    <a:pt x="28" y="44"/>
                  </a:lnTo>
                  <a:lnTo>
                    <a:pt x="46" y="26"/>
                  </a:lnTo>
                  <a:lnTo>
                    <a:pt x="69" y="12"/>
                  </a:lnTo>
                  <a:lnTo>
                    <a:pt x="93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Freeform 17"/>
            <p:cNvSpPr>
              <a:spLocks/>
            </p:cNvSpPr>
            <p:nvPr/>
          </p:nvSpPr>
          <p:spPr bwMode="auto">
            <a:xfrm>
              <a:off x="3487" y="2048"/>
              <a:ext cx="481" cy="240"/>
            </a:xfrm>
            <a:custGeom>
              <a:avLst/>
              <a:gdLst>
                <a:gd name="T0" fmla="*/ 121 w 481"/>
                <a:gd name="T1" fmla="*/ 0 h 240"/>
                <a:gd name="T2" fmla="*/ 360 w 481"/>
                <a:gd name="T3" fmla="*/ 0 h 240"/>
                <a:gd name="T4" fmla="*/ 389 w 481"/>
                <a:gd name="T5" fmla="*/ 3 h 240"/>
                <a:gd name="T6" fmla="*/ 414 w 481"/>
                <a:gd name="T7" fmla="*/ 13 h 240"/>
                <a:gd name="T8" fmla="*/ 436 w 481"/>
                <a:gd name="T9" fmla="*/ 26 h 240"/>
                <a:gd name="T10" fmla="*/ 455 w 481"/>
                <a:gd name="T11" fmla="*/ 45 h 240"/>
                <a:gd name="T12" fmla="*/ 468 w 481"/>
                <a:gd name="T13" fmla="*/ 67 h 240"/>
                <a:gd name="T14" fmla="*/ 478 w 481"/>
                <a:gd name="T15" fmla="*/ 92 h 240"/>
                <a:gd name="T16" fmla="*/ 481 w 481"/>
                <a:gd name="T17" fmla="*/ 119 h 240"/>
                <a:gd name="T18" fmla="*/ 478 w 481"/>
                <a:gd name="T19" fmla="*/ 148 h 240"/>
                <a:gd name="T20" fmla="*/ 468 w 481"/>
                <a:gd name="T21" fmla="*/ 173 h 240"/>
                <a:gd name="T22" fmla="*/ 455 w 481"/>
                <a:gd name="T23" fmla="*/ 195 h 240"/>
                <a:gd name="T24" fmla="*/ 436 w 481"/>
                <a:gd name="T25" fmla="*/ 214 h 240"/>
                <a:gd name="T26" fmla="*/ 414 w 481"/>
                <a:gd name="T27" fmla="*/ 227 h 240"/>
                <a:gd name="T28" fmla="*/ 389 w 481"/>
                <a:gd name="T29" fmla="*/ 237 h 240"/>
                <a:gd name="T30" fmla="*/ 360 w 481"/>
                <a:gd name="T31" fmla="*/ 240 h 240"/>
                <a:gd name="T32" fmla="*/ 121 w 481"/>
                <a:gd name="T33" fmla="*/ 240 h 240"/>
                <a:gd name="T34" fmla="*/ 93 w 481"/>
                <a:gd name="T35" fmla="*/ 237 h 240"/>
                <a:gd name="T36" fmla="*/ 69 w 481"/>
                <a:gd name="T37" fmla="*/ 227 h 240"/>
                <a:gd name="T38" fmla="*/ 46 w 481"/>
                <a:gd name="T39" fmla="*/ 214 h 240"/>
                <a:gd name="T40" fmla="*/ 28 w 481"/>
                <a:gd name="T41" fmla="*/ 195 h 240"/>
                <a:gd name="T42" fmla="*/ 13 w 481"/>
                <a:gd name="T43" fmla="*/ 173 h 240"/>
                <a:gd name="T44" fmla="*/ 4 w 481"/>
                <a:gd name="T45" fmla="*/ 148 h 240"/>
                <a:gd name="T46" fmla="*/ 0 w 481"/>
                <a:gd name="T47" fmla="*/ 119 h 240"/>
                <a:gd name="T48" fmla="*/ 4 w 481"/>
                <a:gd name="T49" fmla="*/ 92 h 240"/>
                <a:gd name="T50" fmla="*/ 13 w 481"/>
                <a:gd name="T51" fmla="*/ 67 h 240"/>
                <a:gd name="T52" fmla="*/ 28 w 481"/>
                <a:gd name="T53" fmla="*/ 45 h 240"/>
                <a:gd name="T54" fmla="*/ 46 w 481"/>
                <a:gd name="T55" fmla="*/ 26 h 240"/>
                <a:gd name="T56" fmla="*/ 69 w 481"/>
                <a:gd name="T57" fmla="*/ 13 h 240"/>
                <a:gd name="T58" fmla="*/ 93 w 481"/>
                <a:gd name="T59" fmla="*/ 3 h 240"/>
                <a:gd name="T60" fmla="*/ 121 w 481"/>
                <a:gd name="T6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1" h="240">
                  <a:moveTo>
                    <a:pt x="121" y="0"/>
                  </a:moveTo>
                  <a:lnTo>
                    <a:pt x="360" y="0"/>
                  </a:lnTo>
                  <a:lnTo>
                    <a:pt x="389" y="3"/>
                  </a:lnTo>
                  <a:lnTo>
                    <a:pt x="414" y="13"/>
                  </a:lnTo>
                  <a:lnTo>
                    <a:pt x="436" y="26"/>
                  </a:lnTo>
                  <a:lnTo>
                    <a:pt x="455" y="45"/>
                  </a:lnTo>
                  <a:lnTo>
                    <a:pt x="468" y="67"/>
                  </a:lnTo>
                  <a:lnTo>
                    <a:pt x="478" y="92"/>
                  </a:lnTo>
                  <a:lnTo>
                    <a:pt x="481" y="119"/>
                  </a:lnTo>
                  <a:lnTo>
                    <a:pt x="478" y="148"/>
                  </a:lnTo>
                  <a:lnTo>
                    <a:pt x="468" y="173"/>
                  </a:lnTo>
                  <a:lnTo>
                    <a:pt x="455" y="195"/>
                  </a:lnTo>
                  <a:lnTo>
                    <a:pt x="436" y="214"/>
                  </a:lnTo>
                  <a:lnTo>
                    <a:pt x="414" y="227"/>
                  </a:lnTo>
                  <a:lnTo>
                    <a:pt x="389" y="237"/>
                  </a:lnTo>
                  <a:lnTo>
                    <a:pt x="360" y="240"/>
                  </a:lnTo>
                  <a:lnTo>
                    <a:pt x="121" y="240"/>
                  </a:lnTo>
                  <a:lnTo>
                    <a:pt x="93" y="237"/>
                  </a:lnTo>
                  <a:lnTo>
                    <a:pt x="69" y="227"/>
                  </a:lnTo>
                  <a:lnTo>
                    <a:pt x="46" y="214"/>
                  </a:lnTo>
                  <a:lnTo>
                    <a:pt x="28" y="195"/>
                  </a:lnTo>
                  <a:lnTo>
                    <a:pt x="13" y="173"/>
                  </a:lnTo>
                  <a:lnTo>
                    <a:pt x="4" y="148"/>
                  </a:lnTo>
                  <a:lnTo>
                    <a:pt x="0" y="119"/>
                  </a:lnTo>
                  <a:lnTo>
                    <a:pt x="4" y="92"/>
                  </a:lnTo>
                  <a:lnTo>
                    <a:pt x="13" y="67"/>
                  </a:lnTo>
                  <a:lnTo>
                    <a:pt x="28" y="45"/>
                  </a:lnTo>
                  <a:lnTo>
                    <a:pt x="46" y="26"/>
                  </a:lnTo>
                  <a:lnTo>
                    <a:pt x="69" y="13"/>
                  </a:lnTo>
                  <a:lnTo>
                    <a:pt x="93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Freeform 18"/>
            <p:cNvSpPr>
              <a:spLocks/>
            </p:cNvSpPr>
            <p:nvPr/>
          </p:nvSpPr>
          <p:spPr bwMode="auto">
            <a:xfrm>
              <a:off x="2520" y="3008"/>
              <a:ext cx="479" cy="241"/>
            </a:xfrm>
            <a:custGeom>
              <a:avLst/>
              <a:gdLst>
                <a:gd name="T0" fmla="*/ 119 w 479"/>
                <a:gd name="T1" fmla="*/ 0 h 241"/>
                <a:gd name="T2" fmla="*/ 360 w 479"/>
                <a:gd name="T3" fmla="*/ 0 h 241"/>
                <a:gd name="T4" fmla="*/ 387 w 479"/>
                <a:gd name="T5" fmla="*/ 4 h 241"/>
                <a:gd name="T6" fmla="*/ 412 w 479"/>
                <a:gd name="T7" fmla="*/ 13 h 241"/>
                <a:gd name="T8" fmla="*/ 435 w 479"/>
                <a:gd name="T9" fmla="*/ 26 h 241"/>
                <a:gd name="T10" fmla="*/ 453 w 479"/>
                <a:gd name="T11" fmla="*/ 45 h 241"/>
                <a:gd name="T12" fmla="*/ 467 w 479"/>
                <a:gd name="T13" fmla="*/ 67 h 241"/>
                <a:gd name="T14" fmla="*/ 477 w 479"/>
                <a:gd name="T15" fmla="*/ 93 h 241"/>
                <a:gd name="T16" fmla="*/ 479 w 479"/>
                <a:gd name="T17" fmla="*/ 121 h 241"/>
                <a:gd name="T18" fmla="*/ 477 w 479"/>
                <a:gd name="T19" fmla="*/ 148 h 241"/>
                <a:gd name="T20" fmla="*/ 467 w 479"/>
                <a:gd name="T21" fmla="*/ 173 h 241"/>
                <a:gd name="T22" fmla="*/ 453 w 479"/>
                <a:gd name="T23" fmla="*/ 195 h 241"/>
                <a:gd name="T24" fmla="*/ 435 w 479"/>
                <a:gd name="T25" fmla="*/ 214 h 241"/>
                <a:gd name="T26" fmla="*/ 412 w 479"/>
                <a:gd name="T27" fmla="*/ 229 h 241"/>
                <a:gd name="T28" fmla="*/ 387 w 479"/>
                <a:gd name="T29" fmla="*/ 237 h 241"/>
                <a:gd name="T30" fmla="*/ 360 w 479"/>
                <a:gd name="T31" fmla="*/ 241 h 241"/>
                <a:gd name="T32" fmla="*/ 119 w 479"/>
                <a:gd name="T33" fmla="*/ 241 h 241"/>
                <a:gd name="T34" fmla="*/ 92 w 479"/>
                <a:gd name="T35" fmla="*/ 237 h 241"/>
                <a:gd name="T36" fmla="*/ 67 w 479"/>
                <a:gd name="T37" fmla="*/ 229 h 241"/>
                <a:gd name="T38" fmla="*/ 45 w 479"/>
                <a:gd name="T39" fmla="*/ 214 h 241"/>
                <a:gd name="T40" fmla="*/ 26 w 479"/>
                <a:gd name="T41" fmla="*/ 195 h 241"/>
                <a:gd name="T42" fmla="*/ 11 w 479"/>
                <a:gd name="T43" fmla="*/ 173 h 241"/>
                <a:gd name="T44" fmla="*/ 2 w 479"/>
                <a:gd name="T45" fmla="*/ 148 h 241"/>
                <a:gd name="T46" fmla="*/ 0 w 479"/>
                <a:gd name="T47" fmla="*/ 121 h 241"/>
                <a:gd name="T48" fmla="*/ 2 w 479"/>
                <a:gd name="T49" fmla="*/ 93 h 241"/>
                <a:gd name="T50" fmla="*/ 11 w 479"/>
                <a:gd name="T51" fmla="*/ 67 h 241"/>
                <a:gd name="T52" fmla="*/ 26 w 479"/>
                <a:gd name="T53" fmla="*/ 45 h 241"/>
                <a:gd name="T54" fmla="*/ 45 w 479"/>
                <a:gd name="T55" fmla="*/ 26 h 241"/>
                <a:gd name="T56" fmla="*/ 67 w 479"/>
                <a:gd name="T57" fmla="*/ 13 h 241"/>
                <a:gd name="T58" fmla="*/ 92 w 479"/>
                <a:gd name="T59" fmla="*/ 4 h 241"/>
                <a:gd name="T60" fmla="*/ 119 w 479"/>
                <a:gd name="T6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41">
                  <a:moveTo>
                    <a:pt x="119" y="0"/>
                  </a:moveTo>
                  <a:lnTo>
                    <a:pt x="360" y="0"/>
                  </a:lnTo>
                  <a:lnTo>
                    <a:pt x="387" y="4"/>
                  </a:lnTo>
                  <a:lnTo>
                    <a:pt x="412" y="13"/>
                  </a:lnTo>
                  <a:lnTo>
                    <a:pt x="435" y="26"/>
                  </a:lnTo>
                  <a:lnTo>
                    <a:pt x="453" y="45"/>
                  </a:lnTo>
                  <a:lnTo>
                    <a:pt x="467" y="67"/>
                  </a:lnTo>
                  <a:lnTo>
                    <a:pt x="477" y="93"/>
                  </a:lnTo>
                  <a:lnTo>
                    <a:pt x="479" y="121"/>
                  </a:lnTo>
                  <a:lnTo>
                    <a:pt x="477" y="148"/>
                  </a:lnTo>
                  <a:lnTo>
                    <a:pt x="467" y="173"/>
                  </a:lnTo>
                  <a:lnTo>
                    <a:pt x="453" y="195"/>
                  </a:lnTo>
                  <a:lnTo>
                    <a:pt x="435" y="214"/>
                  </a:lnTo>
                  <a:lnTo>
                    <a:pt x="412" y="229"/>
                  </a:lnTo>
                  <a:lnTo>
                    <a:pt x="387" y="237"/>
                  </a:lnTo>
                  <a:lnTo>
                    <a:pt x="360" y="241"/>
                  </a:lnTo>
                  <a:lnTo>
                    <a:pt x="119" y="241"/>
                  </a:lnTo>
                  <a:lnTo>
                    <a:pt x="92" y="237"/>
                  </a:lnTo>
                  <a:lnTo>
                    <a:pt x="67" y="229"/>
                  </a:lnTo>
                  <a:lnTo>
                    <a:pt x="45" y="214"/>
                  </a:lnTo>
                  <a:lnTo>
                    <a:pt x="26" y="195"/>
                  </a:lnTo>
                  <a:lnTo>
                    <a:pt x="11" y="173"/>
                  </a:lnTo>
                  <a:lnTo>
                    <a:pt x="2" y="148"/>
                  </a:lnTo>
                  <a:lnTo>
                    <a:pt x="0" y="121"/>
                  </a:lnTo>
                  <a:lnTo>
                    <a:pt x="2" y="93"/>
                  </a:lnTo>
                  <a:lnTo>
                    <a:pt x="11" y="67"/>
                  </a:lnTo>
                  <a:lnTo>
                    <a:pt x="26" y="45"/>
                  </a:lnTo>
                  <a:lnTo>
                    <a:pt x="45" y="26"/>
                  </a:lnTo>
                  <a:lnTo>
                    <a:pt x="67" y="13"/>
                  </a:lnTo>
                  <a:lnTo>
                    <a:pt x="92" y="4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Freeform 19"/>
            <p:cNvSpPr>
              <a:spLocks/>
            </p:cNvSpPr>
            <p:nvPr/>
          </p:nvSpPr>
          <p:spPr bwMode="auto">
            <a:xfrm>
              <a:off x="4448" y="1568"/>
              <a:ext cx="481" cy="239"/>
            </a:xfrm>
            <a:custGeom>
              <a:avLst/>
              <a:gdLst>
                <a:gd name="T0" fmla="*/ 121 w 481"/>
                <a:gd name="T1" fmla="*/ 0 h 239"/>
                <a:gd name="T2" fmla="*/ 361 w 481"/>
                <a:gd name="T3" fmla="*/ 0 h 239"/>
                <a:gd name="T4" fmla="*/ 388 w 481"/>
                <a:gd name="T5" fmla="*/ 3 h 239"/>
                <a:gd name="T6" fmla="*/ 413 w 481"/>
                <a:gd name="T7" fmla="*/ 12 h 239"/>
                <a:gd name="T8" fmla="*/ 435 w 481"/>
                <a:gd name="T9" fmla="*/ 26 h 239"/>
                <a:gd name="T10" fmla="*/ 454 w 481"/>
                <a:gd name="T11" fmla="*/ 44 h 239"/>
                <a:gd name="T12" fmla="*/ 469 w 481"/>
                <a:gd name="T13" fmla="*/ 67 h 239"/>
                <a:gd name="T14" fmla="*/ 477 w 481"/>
                <a:gd name="T15" fmla="*/ 93 h 239"/>
                <a:gd name="T16" fmla="*/ 481 w 481"/>
                <a:gd name="T17" fmla="*/ 120 h 239"/>
                <a:gd name="T18" fmla="*/ 477 w 481"/>
                <a:gd name="T19" fmla="*/ 147 h 239"/>
                <a:gd name="T20" fmla="*/ 469 w 481"/>
                <a:gd name="T21" fmla="*/ 172 h 239"/>
                <a:gd name="T22" fmla="*/ 454 w 481"/>
                <a:gd name="T23" fmla="*/ 195 h 239"/>
                <a:gd name="T24" fmla="*/ 435 w 481"/>
                <a:gd name="T25" fmla="*/ 213 h 239"/>
                <a:gd name="T26" fmla="*/ 413 w 481"/>
                <a:gd name="T27" fmla="*/ 228 h 239"/>
                <a:gd name="T28" fmla="*/ 388 w 481"/>
                <a:gd name="T29" fmla="*/ 237 h 239"/>
                <a:gd name="T30" fmla="*/ 361 w 481"/>
                <a:gd name="T31" fmla="*/ 239 h 239"/>
                <a:gd name="T32" fmla="*/ 121 w 481"/>
                <a:gd name="T33" fmla="*/ 239 h 239"/>
                <a:gd name="T34" fmla="*/ 92 w 481"/>
                <a:gd name="T35" fmla="*/ 237 h 239"/>
                <a:gd name="T36" fmla="*/ 68 w 481"/>
                <a:gd name="T37" fmla="*/ 228 h 239"/>
                <a:gd name="T38" fmla="*/ 45 w 481"/>
                <a:gd name="T39" fmla="*/ 213 h 239"/>
                <a:gd name="T40" fmla="*/ 27 w 481"/>
                <a:gd name="T41" fmla="*/ 195 h 239"/>
                <a:gd name="T42" fmla="*/ 13 w 481"/>
                <a:gd name="T43" fmla="*/ 172 h 239"/>
                <a:gd name="T44" fmla="*/ 3 w 481"/>
                <a:gd name="T45" fmla="*/ 147 h 239"/>
                <a:gd name="T46" fmla="*/ 0 w 481"/>
                <a:gd name="T47" fmla="*/ 120 h 239"/>
                <a:gd name="T48" fmla="*/ 3 w 481"/>
                <a:gd name="T49" fmla="*/ 93 h 239"/>
                <a:gd name="T50" fmla="*/ 13 w 481"/>
                <a:gd name="T51" fmla="*/ 67 h 239"/>
                <a:gd name="T52" fmla="*/ 27 w 481"/>
                <a:gd name="T53" fmla="*/ 44 h 239"/>
                <a:gd name="T54" fmla="*/ 45 w 481"/>
                <a:gd name="T55" fmla="*/ 26 h 239"/>
                <a:gd name="T56" fmla="*/ 68 w 481"/>
                <a:gd name="T57" fmla="*/ 12 h 239"/>
                <a:gd name="T58" fmla="*/ 92 w 481"/>
                <a:gd name="T59" fmla="*/ 3 h 239"/>
                <a:gd name="T60" fmla="*/ 121 w 481"/>
                <a:gd name="T6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1" h="239">
                  <a:moveTo>
                    <a:pt x="121" y="0"/>
                  </a:moveTo>
                  <a:lnTo>
                    <a:pt x="361" y="0"/>
                  </a:lnTo>
                  <a:lnTo>
                    <a:pt x="388" y="3"/>
                  </a:lnTo>
                  <a:lnTo>
                    <a:pt x="413" y="12"/>
                  </a:lnTo>
                  <a:lnTo>
                    <a:pt x="435" y="26"/>
                  </a:lnTo>
                  <a:lnTo>
                    <a:pt x="454" y="44"/>
                  </a:lnTo>
                  <a:lnTo>
                    <a:pt x="469" y="67"/>
                  </a:lnTo>
                  <a:lnTo>
                    <a:pt x="477" y="93"/>
                  </a:lnTo>
                  <a:lnTo>
                    <a:pt x="481" y="120"/>
                  </a:lnTo>
                  <a:lnTo>
                    <a:pt x="477" y="147"/>
                  </a:lnTo>
                  <a:lnTo>
                    <a:pt x="469" y="172"/>
                  </a:lnTo>
                  <a:lnTo>
                    <a:pt x="454" y="195"/>
                  </a:lnTo>
                  <a:lnTo>
                    <a:pt x="435" y="213"/>
                  </a:lnTo>
                  <a:lnTo>
                    <a:pt x="413" y="228"/>
                  </a:lnTo>
                  <a:lnTo>
                    <a:pt x="388" y="237"/>
                  </a:lnTo>
                  <a:lnTo>
                    <a:pt x="361" y="239"/>
                  </a:lnTo>
                  <a:lnTo>
                    <a:pt x="121" y="239"/>
                  </a:lnTo>
                  <a:lnTo>
                    <a:pt x="92" y="237"/>
                  </a:lnTo>
                  <a:lnTo>
                    <a:pt x="68" y="228"/>
                  </a:lnTo>
                  <a:lnTo>
                    <a:pt x="45" y="213"/>
                  </a:lnTo>
                  <a:lnTo>
                    <a:pt x="27" y="195"/>
                  </a:lnTo>
                  <a:lnTo>
                    <a:pt x="13" y="172"/>
                  </a:lnTo>
                  <a:lnTo>
                    <a:pt x="3" y="147"/>
                  </a:lnTo>
                  <a:lnTo>
                    <a:pt x="0" y="120"/>
                  </a:lnTo>
                  <a:lnTo>
                    <a:pt x="3" y="93"/>
                  </a:lnTo>
                  <a:lnTo>
                    <a:pt x="13" y="67"/>
                  </a:lnTo>
                  <a:lnTo>
                    <a:pt x="27" y="44"/>
                  </a:lnTo>
                  <a:lnTo>
                    <a:pt x="45" y="26"/>
                  </a:lnTo>
                  <a:lnTo>
                    <a:pt x="68" y="12"/>
                  </a:lnTo>
                  <a:lnTo>
                    <a:pt x="92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998" name="Freeform 24"/>
          <p:cNvSpPr>
            <a:spLocks/>
          </p:cNvSpPr>
          <p:nvPr/>
        </p:nvSpPr>
        <p:spPr bwMode="auto">
          <a:xfrm>
            <a:off x="9389164" y="4213412"/>
            <a:ext cx="401638" cy="369887"/>
          </a:xfrm>
          <a:custGeom>
            <a:avLst/>
            <a:gdLst>
              <a:gd name="T0" fmla="*/ 2147483646 w 3282"/>
              <a:gd name="T1" fmla="*/ 2147483646 h 3012"/>
              <a:gd name="T2" fmla="*/ 2147483646 w 3282"/>
              <a:gd name="T3" fmla="*/ 2147483646 h 3012"/>
              <a:gd name="T4" fmla="*/ 2147483646 w 3282"/>
              <a:gd name="T5" fmla="*/ 2147483646 h 3012"/>
              <a:gd name="T6" fmla="*/ 2147483646 w 3282"/>
              <a:gd name="T7" fmla="*/ 2147483646 h 3012"/>
              <a:gd name="T8" fmla="*/ 2147483646 w 3282"/>
              <a:gd name="T9" fmla="*/ 2147483646 h 3012"/>
              <a:gd name="T10" fmla="*/ 2147483646 w 3282"/>
              <a:gd name="T11" fmla="*/ 2147483646 h 3012"/>
              <a:gd name="T12" fmla="*/ 2147483646 w 3282"/>
              <a:gd name="T13" fmla="*/ 2147483646 h 3012"/>
              <a:gd name="T14" fmla="*/ 2147483646 w 3282"/>
              <a:gd name="T15" fmla="*/ 2147483646 h 3012"/>
              <a:gd name="T16" fmla="*/ 2147483646 w 3282"/>
              <a:gd name="T17" fmla="*/ 2147483646 h 3012"/>
              <a:gd name="T18" fmla="*/ 2147483646 w 3282"/>
              <a:gd name="T19" fmla="*/ 2147483646 h 3012"/>
              <a:gd name="T20" fmla="*/ 2147483646 w 3282"/>
              <a:gd name="T21" fmla="*/ 2147483646 h 3012"/>
              <a:gd name="T22" fmla="*/ 2147483646 w 3282"/>
              <a:gd name="T23" fmla="*/ 2147483646 h 3012"/>
              <a:gd name="T24" fmla="*/ 2147483646 w 3282"/>
              <a:gd name="T25" fmla="*/ 2147483646 h 3012"/>
              <a:gd name="T26" fmla="*/ 2147483646 w 3282"/>
              <a:gd name="T27" fmla="*/ 2147483646 h 3012"/>
              <a:gd name="T28" fmla="*/ 2147483646 w 3282"/>
              <a:gd name="T29" fmla="*/ 2147483646 h 3012"/>
              <a:gd name="T30" fmla="*/ 2147483646 w 3282"/>
              <a:gd name="T31" fmla="*/ 2147483646 h 3012"/>
              <a:gd name="T32" fmla="*/ 2147483646 w 3282"/>
              <a:gd name="T33" fmla="*/ 2147483646 h 3012"/>
              <a:gd name="T34" fmla="*/ 2147483646 w 3282"/>
              <a:gd name="T35" fmla="*/ 2147483646 h 3012"/>
              <a:gd name="T36" fmla="*/ 2147483646 w 3282"/>
              <a:gd name="T37" fmla="*/ 2147483646 h 3012"/>
              <a:gd name="T38" fmla="*/ 2147483646 w 3282"/>
              <a:gd name="T39" fmla="*/ 2147483646 h 3012"/>
              <a:gd name="T40" fmla="*/ 2147483646 w 3282"/>
              <a:gd name="T41" fmla="*/ 2147483646 h 3012"/>
              <a:gd name="T42" fmla="*/ 2147483646 w 3282"/>
              <a:gd name="T43" fmla="*/ 2147483646 h 3012"/>
              <a:gd name="T44" fmla="*/ 2147483646 w 3282"/>
              <a:gd name="T45" fmla="*/ 2147483646 h 3012"/>
              <a:gd name="T46" fmla="*/ 2147483646 w 3282"/>
              <a:gd name="T47" fmla="*/ 2147483646 h 3012"/>
              <a:gd name="T48" fmla="*/ 2147483646 w 3282"/>
              <a:gd name="T49" fmla="*/ 2147483646 h 3012"/>
              <a:gd name="T50" fmla="*/ 2147483646 w 3282"/>
              <a:gd name="T51" fmla="*/ 2147483646 h 3012"/>
              <a:gd name="T52" fmla="*/ 2147483646 w 3282"/>
              <a:gd name="T53" fmla="*/ 2147483646 h 3012"/>
              <a:gd name="T54" fmla="*/ 2147483646 w 3282"/>
              <a:gd name="T55" fmla="*/ 2147483646 h 3012"/>
              <a:gd name="T56" fmla="*/ 2147483646 w 3282"/>
              <a:gd name="T57" fmla="*/ 2147483646 h 3012"/>
              <a:gd name="T58" fmla="*/ 2147483646 w 3282"/>
              <a:gd name="T59" fmla="*/ 2147483646 h 3012"/>
              <a:gd name="T60" fmla="*/ 2147483646 w 3282"/>
              <a:gd name="T61" fmla="*/ 2147483646 h 3012"/>
              <a:gd name="T62" fmla="*/ 2147483646 w 3282"/>
              <a:gd name="T63" fmla="*/ 2147483646 h 3012"/>
              <a:gd name="T64" fmla="*/ 2147483646 w 3282"/>
              <a:gd name="T65" fmla="*/ 2147483646 h 3012"/>
              <a:gd name="T66" fmla="*/ 2147483646 w 3282"/>
              <a:gd name="T67" fmla="*/ 2147483646 h 3012"/>
              <a:gd name="T68" fmla="*/ 2147483646 w 3282"/>
              <a:gd name="T69" fmla="*/ 2147483646 h 3012"/>
              <a:gd name="T70" fmla="*/ 2147483646 w 3282"/>
              <a:gd name="T71" fmla="*/ 2147483646 h 3012"/>
              <a:gd name="T72" fmla="*/ 2147483646 w 3282"/>
              <a:gd name="T73" fmla="*/ 2147483646 h 3012"/>
              <a:gd name="T74" fmla="*/ 2147483646 w 3282"/>
              <a:gd name="T75" fmla="*/ 2147483646 h 3012"/>
              <a:gd name="T76" fmla="*/ 2147483646 w 3282"/>
              <a:gd name="T77" fmla="*/ 2147483646 h 3012"/>
              <a:gd name="T78" fmla="*/ 0 w 3282"/>
              <a:gd name="T79" fmla="*/ 2147483646 h 3012"/>
              <a:gd name="T80" fmla="*/ 2147483646 w 3282"/>
              <a:gd name="T81" fmla="*/ 2147483646 h 3012"/>
              <a:gd name="T82" fmla="*/ 2147483646 w 3282"/>
              <a:gd name="T83" fmla="*/ 2147483646 h 3012"/>
              <a:gd name="T84" fmla="*/ 2147483646 w 3282"/>
              <a:gd name="T85" fmla="*/ 2147483646 h 3012"/>
              <a:gd name="T86" fmla="*/ 2147483646 w 3282"/>
              <a:gd name="T87" fmla="*/ 2147483646 h 3012"/>
              <a:gd name="T88" fmla="*/ 2147483646 w 3282"/>
              <a:gd name="T89" fmla="*/ 2147483646 h 3012"/>
              <a:gd name="T90" fmla="*/ 2147483646 w 3282"/>
              <a:gd name="T91" fmla="*/ 2147483646 h 3012"/>
              <a:gd name="T92" fmla="*/ 2147483646 w 3282"/>
              <a:gd name="T93" fmla="*/ 2147483646 h 3012"/>
              <a:gd name="T94" fmla="*/ 2147483646 w 3282"/>
              <a:gd name="T95" fmla="*/ 2147483646 h 3012"/>
              <a:gd name="T96" fmla="*/ 2147483646 w 3282"/>
              <a:gd name="T97" fmla="*/ 2147483646 h 3012"/>
              <a:gd name="T98" fmla="*/ 2147483646 w 3282"/>
              <a:gd name="T99" fmla="*/ 2147483646 h 3012"/>
              <a:gd name="T100" fmla="*/ 2147483646 w 3282"/>
              <a:gd name="T101" fmla="*/ 2147483646 h 3012"/>
              <a:gd name="T102" fmla="*/ 2147483646 w 3282"/>
              <a:gd name="T103" fmla="*/ 2147483646 h 3012"/>
              <a:gd name="T104" fmla="*/ 2147483646 w 3282"/>
              <a:gd name="T105" fmla="*/ 2147483646 h 3012"/>
              <a:gd name="T106" fmla="*/ 2147483646 w 3282"/>
              <a:gd name="T107" fmla="*/ 2147483646 h 3012"/>
              <a:gd name="T108" fmla="*/ 2147483646 w 3282"/>
              <a:gd name="T109" fmla="*/ 2147483646 h 301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3282" h="3012">
                <a:moveTo>
                  <a:pt x="1642" y="0"/>
                </a:moveTo>
                <a:lnTo>
                  <a:pt x="1692" y="3"/>
                </a:lnTo>
                <a:lnTo>
                  <a:pt x="1741" y="11"/>
                </a:lnTo>
                <a:lnTo>
                  <a:pt x="1787" y="26"/>
                </a:lnTo>
                <a:lnTo>
                  <a:pt x="1832" y="44"/>
                </a:lnTo>
                <a:lnTo>
                  <a:pt x="1873" y="67"/>
                </a:lnTo>
                <a:lnTo>
                  <a:pt x="1911" y="95"/>
                </a:lnTo>
                <a:lnTo>
                  <a:pt x="1946" y="127"/>
                </a:lnTo>
                <a:lnTo>
                  <a:pt x="1978" y="161"/>
                </a:lnTo>
                <a:lnTo>
                  <a:pt x="2005" y="200"/>
                </a:lnTo>
                <a:lnTo>
                  <a:pt x="2029" y="242"/>
                </a:lnTo>
                <a:lnTo>
                  <a:pt x="2047" y="286"/>
                </a:lnTo>
                <a:lnTo>
                  <a:pt x="2061" y="332"/>
                </a:lnTo>
                <a:lnTo>
                  <a:pt x="2070" y="381"/>
                </a:lnTo>
                <a:lnTo>
                  <a:pt x="2073" y="431"/>
                </a:lnTo>
                <a:lnTo>
                  <a:pt x="2070" y="478"/>
                </a:lnTo>
                <a:lnTo>
                  <a:pt x="2062" y="523"/>
                </a:lnTo>
                <a:lnTo>
                  <a:pt x="2050" y="567"/>
                </a:lnTo>
                <a:lnTo>
                  <a:pt x="2034" y="608"/>
                </a:lnTo>
                <a:lnTo>
                  <a:pt x="2013" y="648"/>
                </a:lnTo>
                <a:lnTo>
                  <a:pt x="1989" y="685"/>
                </a:lnTo>
                <a:lnTo>
                  <a:pt x="1961" y="720"/>
                </a:lnTo>
                <a:lnTo>
                  <a:pt x="2023" y="720"/>
                </a:lnTo>
                <a:lnTo>
                  <a:pt x="2056" y="723"/>
                </a:lnTo>
                <a:lnTo>
                  <a:pt x="2087" y="731"/>
                </a:lnTo>
                <a:lnTo>
                  <a:pt x="2117" y="744"/>
                </a:lnTo>
                <a:lnTo>
                  <a:pt x="2142" y="763"/>
                </a:lnTo>
                <a:lnTo>
                  <a:pt x="2164" y="785"/>
                </a:lnTo>
                <a:lnTo>
                  <a:pt x="2183" y="810"/>
                </a:lnTo>
                <a:lnTo>
                  <a:pt x="2196" y="840"/>
                </a:lnTo>
                <a:lnTo>
                  <a:pt x="2205" y="871"/>
                </a:lnTo>
                <a:lnTo>
                  <a:pt x="2208" y="904"/>
                </a:lnTo>
                <a:lnTo>
                  <a:pt x="2208" y="1249"/>
                </a:lnTo>
                <a:lnTo>
                  <a:pt x="2229" y="1233"/>
                </a:lnTo>
                <a:lnTo>
                  <a:pt x="2252" y="1220"/>
                </a:lnTo>
                <a:lnTo>
                  <a:pt x="2277" y="1210"/>
                </a:lnTo>
                <a:lnTo>
                  <a:pt x="2304" y="1203"/>
                </a:lnTo>
                <a:lnTo>
                  <a:pt x="2332" y="1201"/>
                </a:lnTo>
                <a:lnTo>
                  <a:pt x="2397" y="1201"/>
                </a:lnTo>
                <a:lnTo>
                  <a:pt x="2368" y="1167"/>
                </a:lnTo>
                <a:lnTo>
                  <a:pt x="2345" y="1130"/>
                </a:lnTo>
                <a:lnTo>
                  <a:pt x="2324" y="1090"/>
                </a:lnTo>
                <a:lnTo>
                  <a:pt x="2307" y="1048"/>
                </a:lnTo>
                <a:lnTo>
                  <a:pt x="2295" y="1005"/>
                </a:lnTo>
                <a:lnTo>
                  <a:pt x="2288" y="960"/>
                </a:lnTo>
                <a:lnTo>
                  <a:pt x="2286" y="913"/>
                </a:lnTo>
                <a:lnTo>
                  <a:pt x="2288" y="863"/>
                </a:lnTo>
                <a:lnTo>
                  <a:pt x="2297" y="814"/>
                </a:lnTo>
                <a:lnTo>
                  <a:pt x="2310" y="768"/>
                </a:lnTo>
                <a:lnTo>
                  <a:pt x="2330" y="723"/>
                </a:lnTo>
                <a:lnTo>
                  <a:pt x="2352" y="682"/>
                </a:lnTo>
                <a:lnTo>
                  <a:pt x="2380" y="643"/>
                </a:lnTo>
                <a:lnTo>
                  <a:pt x="2411" y="608"/>
                </a:lnTo>
                <a:lnTo>
                  <a:pt x="2447" y="577"/>
                </a:lnTo>
                <a:lnTo>
                  <a:pt x="2485" y="549"/>
                </a:lnTo>
                <a:lnTo>
                  <a:pt x="2527" y="526"/>
                </a:lnTo>
                <a:lnTo>
                  <a:pt x="2570" y="507"/>
                </a:lnTo>
                <a:lnTo>
                  <a:pt x="2617" y="493"/>
                </a:lnTo>
                <a:lnTo>
                  <a:pt x="2665" y="485"/>
                </a:lnTo>
                <a:lnTo>
                  <a:pt x="2716" y="482"/>
                </a:lnTo>
                <a:lnTo>
                  <a:pt x="2766" y="485"/>
                </a:lnTo>
                <a:lnTo>
                  <a:pt x="2814" y="493"/>
                </a:lnTo>
                <a:lnTo>
                  <a:pt x="2861" y="507"/>
                </a:lnTo>
                <a:lnTo>
                  <a:pt x="2905" y="526"/>
                </a:lnTo>
                <a:lnTo>
                  <a:pt x="2947" y="549"/>
                </a:lnTo>
                <a:lnTo>
                  <a:pt x="2985" y="577"/>
                </a:lnTo>
                <a:lnTo>
                  <a:pt x="3020" y="608"/>
                </a:lnTo>
                <a:lnTo>
                  <a:pt x="3052" y="643"/>
                </a:lnTo>
                <a:lnTo>
                  <a:pt x="3079" y="682"/>
                </a:lnTo>
                <a:lnTo>
                  <a:pt x="3102" y="723"/>
                </a:lnTo>
                <a:lnTo>
                  <a:pt x="3121" y="768"/>
                </a:lnTo>
                <a:lnTo>
                  <a:pt x="3134" y="814"/>
                </a:lnTo>
                <a:lnTo>
                  <a:pt x="3143" y="863"/>
                </a:lnTo>
                <a:lnTo>
                  <a:pt x="3146" y="913"/>
                </a:lnTo>
                <a:lnTo>
                  <a:pt x="3144" y="960"/>
                </a:lnTo>
                <a:lnTo>
                  <a:pt x="3135" y="1005"/>
                </a:lnTo>
                <a:lnTo>
                  <a:pt x="3124" y="1048"/>
                </a:lnTo>
                <a:lnTo>
                  <a:pt x="3108" y="1090"/>
                </a:lnTo>
                <a:lnTo>
                  <a:pt x="3087" y="1130"/>
                </a:lnTo>
                <a:lnTo>
                  <a:pt x="3062" y="1167"/>
                </a:lnTo>
                <a:lnTo>
                  <a:pt x="3035" y="1201"/>
                </a:lnTo>
                <a:lnTo>
                  <a:pt x="3096" y="1201"/>
                </a:lnTo>
                <a:lnTo>
                  <a:pt x="3129" y="1203"/>
                </a:lnTo>
                <a:lnTo>
                  <a:pt x="3161" y="1213"/>
                </a:lnTo>
                <a:lnTo>
                  <a:pt x="3191" y="1226"/>
                </a:lnTo>
                <a:lnTo>
                  <a:pt x="3216" y="1244"/>
                </a:lnTo>
                <a:lnTo>
                  <a:pt x="3239" y="1267"/>
                </a:lnTo>
                <a:lnTo>
                  <a:pt x="3257" y="1292"/>
                </a:lnTo>
                <a:lnTo>
                  <a:pt x="3270" y="1322"/>
                </a:lnTo>
                <a:lnTo>
                  <a:pt x="3279" y="1352"/>
                </a:lnTo>
                <a:lnTo>
                  <a:pt x="3282" y="1386"/>
                </a:lnTo>
                <a:lnTo>
                  <a:pt x="3282" y="1911"/>
                </a:lnTo>
                <a:lnTo>
                  <a:pt x="3279" y="1942"/>
                </a:lnTo>
                <a:lnTo>
                  <a:pt x="3271" y="1973"/>
                </a:lnTo>
                <a:lnTo>
                  <a:pt x="3259" y="2001"/>
                </a:lnTo>
                <a:lnTo>
                  <a:pt x="3242" y="2025"/>
                </a:lnTo>
                <a:lnTo>
                  <a:pt x="3221" y="2048"/>
                </a:lnTo>
                <a:lnTo>
                  <a:pt x="3197" y="2066"/>
                </a:lnTo>
                <a:lnTo>
                  <a:pt x="3170" y="2080"/>
                </a:lnTo>
                <a:lnTo>
                  <a:pt x="3141" y="2089"/>
                </a:lnTo>
                <a:lnTo>
                  <a:pt x="3110" y="2095"/>
                </a:lnTo>
                <a:lnTo>
                  <a:pt x="3110" y="2790"/>
                </a:lnTo>
                <a:lnTo>
                  <a:pt x="3107" y="2825"/>
                </a:lnTo>
                <a:lnTo>
                  <a:pt x="3099" y="2860"/>
                </a:lnTo>
                <a:lnTo>
                  <a:pt x="3084" y="2892"/>
                </a:lnTo>
                <a:lnTo>
                  <a:pt x="3067" y="2921"/>
                </a:lnTo>
                <a:lnTo>
                  <a:pt x="3045" y="2947"/>
                </a:lnTo>
                <a:lnTo>
                  <a:pt x="3019" y="2969"/>
                </a:lnTo>
                <a:lnTo>
                  <a:pt x="2990" y="2988"/>
                </a:lnTo>
                <a:lnTo>
                  <a:pt x="2958" y="3001"/>
                </a:lnTo>
                <a:lnTo>
                  <a:pt x="2923" y="3009"/>
                </a:lnTo>
                <a:lnTo>
                  <a:pt x="2888" y="3012"/>
                </a:lnTo>
                <a:lnTo>
                  <a:pt x="2853" y="3009"/>
                </a:lnTo>
                <a:lnTo>
                  <a:pt x="2821" y="3002"/>
                </a:lnTo>
                <a:lnTo>
                  <a:pt x="2791" y="2990"/>
                </a:lnTo>
                <a:lnTo>
                  <a:pt x="2762" y="2973"/>
                </a:lnTo>
                <a:lnTo>
                  <a:pt x="2737" y="2953"/>
                </a:lnTo>
                <a:lnTo>
                  <a:pt x="2715" y="2930"/>
                </a:lnTo>
                <a:lnTo>
                  <a:pt x="2693" y="2953"/>
                </a:lnTo>
                <a:lnTo>
                  <a:pt x="2667" y="2973"/>
                </a:lnTo>
                <a:lnTo>
                  <a:pt x="2639" y="2990"/>
                </a:lnTo>
                <a:lnTo>
                  <a:pt x="2608" y="3002"/>
                </a:lnTo>
                <a:lnTo>
                  <a:pt x="2577" y="3009"/>
                </a:lnTo>
                <a:lnTo>
                  <a:pt x="2542" y="3012"/>
                </a:lnTo>
                <a:lnTo>
                  <a:pt x="2506" y="3009"/>
                </a:lnTo>
                <a:lnTo>
                  <a:pt x="2471" y="3001"/>
                </a:lnTo>
                <a:lnTo>
                  <a:pt x="2440" y="2988"/>
                </a:lnTo>
                <a:lnTo>
                  <a:pt x="2410" y="2969"/>
                </a:lnTo>
                <a:lnTo>
                  <a:pt x="2385" y="2947"/>
                </a:lnTo>
                <a:lnTo>
                  <a:pt x="2362" y="2921"/>
                </a:lnTo>
                <a:lnTo>
                  <a:pt x="2345" y="2892"/>
                </a:lnTo>
                <a:lnTo>
                  <a:pt x="2331" y="2860"/>
                </a:lnTo>
                <a:lnTo>
                  <a:pt x="2323" y="2825"/>
                </a:lnTo>
                <a:lnTo>
                  <a:pt x="2319" y="2790"/>
                </a:lnTo>
                <a:lnTo>
                  <a:pt x="2319" y="2095"/>
                </a:lnTo>
                <a:lnTo>
                  <a:pt x="2289" y="2089"/>
                </a:lnTo>
                <a:lnTo>
                  <a:pt x="2259" y="2080"/>
                </a:lnTo>
                <a:lnTo>
                  <a:pt x="2232" y="2066"/>
                </a:lnTo>
                <a:lnTo>
                  <a:pt x="2208" y="2048"/>
                </a:lnTo>
                <a:lnTo>
                  <a:pt x="2188" y="2025"/>
                </a:lnTo>
                <a:lnTo>
                  <a:pt x="2171" y="2001"/>
                </a:lnTo>
                <a:lnTo>
                  <a:pt x="2158" y="1973"/>
                </a:lnTo>
                <a:lnTo>
                  <a:pt x="2150" y="1942"/>
                </a:lnTo>
                <a:lnTo>
                  <a:pt x="2147" y="1911"/>
                </a:lnTo>
                <a:lnTo>
                  <a:pt x="2147" y="1565"/>
                </a:lnTo>
                <a:lnTo>
                  <a:pt x="2124" y="1584"/>
                </a:lnTo>
                <a:lnTo>
                  <a:pt x="2096" y="1598"/>
                </a:lnTo>
                <a:lnTo>
                  <a:pt x="2068" y="1608"/>
                </a:lnTo>
                <a:lnTo>
                  <a:pt x="2036" y="1613"/>
                </a:lnTo>
                <a:lnTo>
                  <a:pt x="2036" y="2308"/>
                </a:lnTo>
                <a:lnTo>
                  <a:pt x="2033" y="2344"/>
                </a:lnTo>
                <a:lnTo>
                  <a:pt x="2025" y="2378"/>
                </a:lnTo>
                <a:lnTo>
                  <a:pt x="2011" y="2410"/>
                </a:lnTo>
                <a:lnTo>
                  <a:pt x="1993" y="2440"/>
                </a:lnTo>
                <a:lnTo>
                  <a:pt x="1971" y="2465"/>
                </a:lnTo>
                <a:lnTo>
                  <a:pt x="1945" y="2488"/>
                </a:lnTo>
                <a:lnTo>
                  <a:pt x="1916" y="2505"/>
                </a:lnTo>
                <a:lnTo>
                  <a:pt x="1884" y="2519"/>
                </a:lnTo>
                <a:lnTo>
                  <a:pt x="1850" y="2527"/>
                </a:lnTo>
                <a:lnTo>
                  <a:pt x="1814" y="2530"/>
                </a:lnTo>
                <a:lnTo>
                  <a:pt x="1780" y="2527"/>
                </a:lnTo>
                <a:lnTo>
                  <a:pt x="1747" y="2520"/>
                </a:lnTo>
                <a:lnTo>
                  <a:pt x="1717" y="2508"/>
                </a:lnTo>
                <a:lnTo>
                  <a:pt x="1688" y="2492"/>
                </a:lnTo>
                <a:lnTo>
                  <a:pt x="1663" y="2471"/>
                </a:lnTo>
                <a:lnTo>
                  <a:pt x="1641" y="2448"/>
                </a:lnTo>
                <a:lnTo>
                  <a:pt x="1619" y="2471"/>
                </a:lnTo>
                <a:lnTo>
                  <a:pt x="1593" y="2492"/>
                </a:lnTo>
                <a:lnTo>
                  <a:pt x="1566" y="2508"/>
                </a:lnTo>
                <a:lnTo>
                  <a:pt x="1535" y="2520"/>
                </a:lnTo>
                <a:lnTo>
                  <a:pt x="1502" y="2527"/>
                </a:lnTo>
                <a:lnTo>
                  <a:pt x="1468" y="2530"/>
                </a:lnTo>
                <a:lnTo>
                  <a:pt x="1432" y="2527"/>
                </a:lnTo>
                <a:lnTo>
                  <a:pt x="1398" y="2519"/>
                </a:lnTo>
                <a:lnTo>
                  <a:pt x="1366" y="2506"/>
                </a:lnTo>
                <a:lnTo>
                  <a:pt x="1337" y="2488"/>
                </a:lnTo>
                <a:lnTo>
                  <a:pt x="1311" y="2465"/>
                </a:lnTo>
                <a:lnTo>
                  <a:pt x="1289" y="2440"/>
                </a:lnTo>
                <a:lnTo>
                  <a:pt x="1271" y="2410"/>
                </a:lnTo>
                <a:lnTo>
                  <a:pt x="1258" y="2378"/>
                </a:lnTo>
                <a:lnTo>
                  <a:pt x="1248" y="2344"/>
                </a:lnTo>
                <a:lnTo>
                  <a:pt x="1246" y="2308"/>
                </a:lnTo>
                <a:lnTo>
                  <a:pt x="1246" y="1613"/>
                </a:lnTo>
                <a:lnTo>
                  <a:pt x="1215" y="1608"/>
                </a:lnTo>
                <a:lnTo>
                  <a:pt x="1185" y="1598"/>
                </a:lnTo>
                <a:lnTo>
                  <a:pt x="1159" y="1584"/>
                </a:lnTo>
                <a:lnTo>
                  <a:pt x="1134" y="1565"/>
                </a:lnTo>
                <a:lnTo>
                  <a:pt x="1134" y="1911"/>
                </a:lnTo>
                <a:lnTo>
                  <a:pt x="1132" y="1942"/>
                </a:lnTo>
                <a:lnTo>
                  <a:pt x="1124" y="1973"/>
                </a:lnTo>
                <a:lnTo>
                  <a:pt x="1112" y="2001"/>
                </a:lnTo>
                <a:lnTo>
                  <a:pt x="1094" y="2025"/>
                </a:lnTo>
                <a:lnTo>
                  <a:pt x="1074" y="2048"/>
                </a:lnTo>
                <a:lnTo>
                  <a:pt x="1050" y="2066"/>
                </a:lnTo>
                <a:lnTo>
                  <a:pt x="1023" y="2080"/>
                </a:lnTo>
                <a:lnTo>
                  <a:pt x="993" y="2089"/>
                </a:lnTo>
                <a:lnTo>
                  <a:pt x="962" y="2095"/>
                </a:lnTo>
                <a:lnTo>
                  <a:pt x="962" y="2790"/>
                </a:lnTo>
                <a:lnTo>
                  <a:pt x="960" y="2825"/>
                </a:lnTo>
                <a:lnTo>
                  <a:pt x="951" y="2860"/>
                </a:lnTo>
                <a:lnTo>
                  <a:pt x="937" y="2892"/>
                </a:lnTo>
                <a:lnTo>
                  <a:pt x="919" y="2921"/>
                </a:lnTo>
                <a:lnTo>
                  <a:pt x="898" y="2947"/>
                </a:lnTo>
                <a:lnTo>
                  <a:pt x="871" y="2969"/>
                </a:lnTo>
                <a:lnTo>
                  <a:pt x="843" y="2987"/>
                </a:lnTo>
                <a:lnTo>
                  <a:pt x="810" y="3001"/>
                </a:lnTo>
                <a:lnTo>
                  <a:pt x="776" y="3009"/>
                </a:lnTo>
                <a:lnTo>
                  <a:pt x="741" y="3012"/>
                </a:lnTo>
                <a:lnTo>
                  <a:pt x="706" y="3009"/>
                </a:lnTo>
                <a:lnTo>
                  <a:pt x="673" y="3002"/>
                </a:lnTo>
                <a:lnTo>
                  <a:pt x="643" y="2990"/>
                </a:lnTo>
                <a:lnTo>
                  <a:pt x="615" y="2973"/>
                </a:lnTo>
                <a:lnTo>
                  <a:pt x="590" y="2953"/>
                </a:lnTo>
                <a:lnTo>
                  <a:pt x="567" y="2930"/>
                </a:lnTo>
                <a:lnTo>
                  <a:pt x="545" y="2953"/>
                </a:lnTo>
                <a:lnTo>
                  <a:pt x="520" y="2973"/>
                </a:lnTo>
                <a:lnTo>
                  <a:pt x="492" y="2990"/>
                </a:lnTo>
                <a:lnTo>
                  <a:pt x="461" y="3002"/>
                </a:lnTo>
                <a:lnTo>
                  <a:pt x="428" y="3009"/>
                </a:lnTo>
                <a:lnTo>
                  <a:pt x="395" y="3012"/>
                </a:lnTo>
                <a:lnTo>
                  <a:pt x="358" y="3009"/>
                </a:lnTo>
                <a:lnTo>
                  <a:pt x="324" y="3001"/>
                </a:lnTo>
                <a:lnTo>
                  <a:pt x="293" y="2987"/>
                </a:lnTo>
                <a:lnTo>
                  <a:pt x="263" y="2969"/>
                </a:lnTo>
                <a:lnTo>
                  <a:pt x="238" y="2947"/>
                </a:lnTo>
                <a:lnTo>
                  <a:pt x="215" y="2921"/>
                </a:lnTo>
                <a:lnTo>
                  <a:pt x="197" y="2892"/>
                </a:lnTo>
                <a:lnTo>
                  <a:pt x="184" y="2860"/>
                </a:lnTo>
                <a:lnTo>
                  <a:pt x="175" y="2825"/>
                </a:lnTo>
                <a:lnTo>
                  <a:pt x="172" y="2790"/>
                </a:lnTo>
                <a:lnTo>
                  <a:pt x="172" y="2095"/>
                </a:lnTo>
                <a:lnTo>
                  <a:pt x="141" y="2089"/>
                </a:lnTo>
                <a:lnTo>
                  <a:pt x="112" y="2080"/>
                </a:lnTo>
                <a:lnTo>
                  <a:pt x="85" y="2066"/>
                </a:lnTo>
                <a:lnTo>
                  <a:pt x="61" y="2048"/>
                </a:lnTo>
                <a:lnTo>
                  <a:pt x="41" y="2025"/>
                </a:lnTo>
                <a:lnTo>
                  <a:pt x="23" y="2001"/>
                </a:lnTo>
                <a:lnTo>
                  <a:pt x="10" y="1973"/>
                </a:lnTo>
                <a:lnTo>
                  <a:pt x="3" y="1942"/>
                </a:lnTo>
                <a:lnTo>
                  <a:pt x="0" y="1911"/>
                </a:lnTo>
                <a:lnTo>
                  <a:pt x="0" y="1386"/>
                </a:lnTo>
                <a:lnTo>
                  <a:pt x="3" y="1352"/>
                </a:lnTo>
                <a:lnTo>
                  <a:pt x="11" y="1322"/>
                </a:lnTo>
                <a:lnTo>
                  <a:pt x="26" y="1292"/>
                </a:lnTo>
                <a:lnTo>
                  <a:pt x="44" y="1267"/>
                </a:lnTo>
                <a:lnTo>
                  <a:pt x="66" y="1244"/>
                </a:lnTo>
                <a:lnTo>
                  <a:pt x="92" y="1226"/>
                </a:lnTo>
                <a:lnTo>
                  <a:pt x="120" y="1213"/>
                </a:lnTo>
                <a:lnTo>
                  <a:pt x="152" y="1203"/>
                </a:lnTo>
                <a:lnTo>
                  <a:pt x="186" y="1201"/>
                </a:lnTo>
                <a:lnTo>
                  <a:pt x="250" y="1201"/>
                </a:lnTo>
                <a:lnTo>
                  <a:pt x="221" y="1167"/>
                </a:lnTo>
                <a:lnTo>
                  <a:pt x="198" y="1130"/>
                </a:lnTo>
                <a:lnTo>
                  <a:pt x="176" y="1090"/>
                </a:lnTo>
                <a:lnTo>
                  <a:pt x="160" y="1048"/>
                </a:lnTo>
                <a:lnTo>
                  <a:pt x="148" y="1005"/>
                </a:lnTo>
                <a:lnTo>
                  <a:pt x="141" y="960"/>
                </a:lnTo>
                <a:lnTo>
                  <a:pt x="139" y="913"/>
                </a:lnTo>
                <a:lnTo>
                  <a:pt x="141" y="863"/>
                </a:lnTo>
                <a:lnTo>
                  <a:pt x="150" y="814"/>
                </a:lnTo>
                <a:lnTo>
                  <a:pt x="163" y="768"/>
                </a:lnTo>
                <a:lnTo>
                  <a:pt x="183" y="723"/>
                </a:lnTo>
                <a:lnTo>
                  <a:pt x="205" y="682"/>
                </a:lnTo>
                <a:lnTo>
                  <a:pt x="233" y="643"/>
                </a:lnTo>
                <a:lnTo>
                  <a:pt x="264" y="608"/>
                </a:lnTo>
                <a:lnTo>
                  <a:pt x="300" y="577"/>
                </a:lnTo>
                <a:lnTo>
                  <a:pt x="338" y="549"/>
                </a:lnTo>
                <a:lnTo>
                  <a:pt x="379" y="526"/>
                </a:lnTo>
                <a:lnTo>
                  <a:pt x="423" y="507"/>
                </a:lnTo>
                <a:lnTo>
                  <a:pt x="470" y="493"/>
                </a:lnTo>
                <a:lnTo>
                  <a:pt x="518" y="485"/>
                </a:lnTo>
                <a:lnTo>
                  <a:pt x="569" y="482"/>
                </a:lnTo>
                <a:lnTo>
                  <a:pt x="619" y="485"/>
                </a:lnTo>
                <a:lnTo>
                  <a:pt x="667" y="493"/>
                </a:lnTo>
                <a:lnTo>
                  <a:pt x="714" y="507"/>
                </a:lnTo>
                <a:lnTo>
                  <a:pt x="758" y="526"/>
                </a:lnTo>
                <a:lnTo>
                  <a:pt x="800" y="549"/>
                </a:lnTo>
                <a:lnTo>
                  <a:pt x="837" y="577"/>
                </a:lnTo>
                <a:lnTo>
                  <a:pt x="873" y="608"/>
                </a:lnTo>
                <a:lnTo>
                  <a:pt x="905" y="643"/>
                </a:lnTo>
                <a:lnTo>
                  <a:pt x="932" y="682"/>
                </a:lnTo>
                <a:lnTo>
                  <a:pt x="955" y="723"/>
                </a:lnTo>
                <a:lnTo>
                  <a:pt x="974" y="768"/>
                </a:lnTo>
                <a:lnTo>
                  <a:pt x="987" y="814"/>
                </a:lnTo>
                <a:lnTo>
                  <a:pt x="996" y="863"/>
                </a:lnTo>
                <a:lnTo>
                  <a:pt x="999" y="913"/>
                </a:lnTo>
                <a:lnTo>
                  <a:pt x="997" y="960"/>
                </a:lnTo>
                <a:lnTo>
                  <a:pt x="988" y="1005"/>
                </a:lnTo>
                <a:lnTo>
                  <a:pt x="977" y="1048"/>
                </a:lnTo>
                <a:lnTo>
                  <a:pt x="960" y="1090"/>
                </a:lnTo>
                <a:lnTo>
                  <a:pt x="939" y="1130"/>
                </a:lnTo>
                <a:lnTo>
                  <a:pt x="915" y="1167"/>
                </a:lnTo>
                <a:lnTo>
                  <a:pt x="887" y="1201"/>
                </a:lnTo>
                <a:lnTo>
                  <a:pt x="950" y="1201"/>
                </a:lnTo>
                <a:lnTo>
                  <a:pt x="977" y="1203"/>
                </a:lnTo>
                <a:lnTo>
                  <a:pt x="1005" y="1210"/>
                </a:lnTo>
                <a:lnTo>
                  <a:pt x="1029" y="1220"/>
                </a:lnTo>
                <a:lnTo>
                  <a:pt x="1053" y="1233"/>
                </a:lnTo>
                <a:lnTo>
                  <a:pt x="1074" y="1249"/>
                </a:lnTo>
                <a:lnTo>
                  <a:pt x="1074" y="904"/>
                </a:lnTo>
                <a:lnTo>
                  <a:pt x="1077" y="871"/>
                </a:lnTo>
                <a:lnTo>
                  <a:pt x="1085" y="840"/>
                </a:lnTo>
                <a:lnTo>
                  <a:pt x="1099" y="810"/>
                </a:lnTo>
                <a:lnTo>
                  <a:pt x="1117" y="785"/>
                </a:lnTo>
                <a:lnTo>
                  <a:pt x="1139" y="763"/>
                </a:lnTo>
                <a:lnTo>
                  <a:pt x="1165" y="744"/>
                </a:lnTo>
                <a:lnTo>
                  <a:pt x="1194" y="731"/>
                </a:lnTo>
                <a:lnTo>
                  <a:pt x="1225" y="723"/>
                </a:lnTo>
                <a:lnTo>
                  <a:pt x="1259" y="720"/>
                </a:lnTo>
                <a:lnTo>
                  <a:pt x="1324" y="720"/>
                </a:lnTo>
                <a:lnTo>
                  <a:pt x="1295" y="685"/>
                </a:lnTo>
                <a:lnTo>
                  <a:pt x="1271" y="648"/>
                </a:lnTo>
                <a:lnTo>
                  <a:pt x="1251" y="608"/>
                </a:lnTo>
                <a:lnTo>
                  <a:pt x="1234" y="567"/>
                </a:lnTo>
                <a:lnTo>
                  <a:pt x="1222" y="523"/>
                </a:lnTo>
                <a:lnTo>
                  <a:pt x="1215" y="478"/>
                </a:lnTo>
                <a:lnTo>
                  <a:pt x="1212" y="431"/>
                </a:lnTo>
                <a:lnTo>
                  <a:pt x="1215" y="381"/>
                </a:lnTo>
                <a:lnTo>
                  <a:pt x="1223" y="332"/>
                </a:lnTo>
                <a:lnTo>
                  <a:pt x="1237" y="286"/>
                </a:lnTo>
                <a:lnTo>
                  <a:pt x="1256" y="242"/>
                </a:lnTo>
                <a:lnTo>
                  <a:pt x="1279" y="200"/>
                </a:lnTo>
                <a:lnTo>
                  <a:pt x="1307" y="161"/>
                </a:lnTo>
                <a:lnTo>
                  <a:pt x="1338" y="127"/>
                </a:lnTo>
                <a:lnTo>
                  <a:pt x="1373" y="95"/>
                </a:lnTo>
                <a:lnTo>
                  <a:pt x="1412" y="67"/>
                </a:lnTo>
                <a:lnTo>
                  <a:pt x="1454" y="44"/>
                </a:lnTo>
                <a:lnTo>
                  <a:pt x="1497" y="26"/>
                </a:lnTo>
                <a:lnTo>
                  <a:pt x="1543" y="11"/>
                </a:lnTo>
                <a:lnTo>
                  <a:pt x="1592" y="3"/>
                </a:lnTo>
                <a:lnTo>
                  <a:pt x="1642" y="0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"/>
          </a:p>
        </p:txBody>
      </p:sp>
      <p:sp>
        <p:nvSpPr>
          <p:cNvPr id="83999" name="TextBox 43"/>
          <p:cNvSpPr txBox="1">
            <a:spLocks noChangeArrowheads="1"/>
          </p:cNvSpPr>
          <p:nvPr/>
        </p:nvSpPr>
        <p:spPr bwMode="auto">
          <a:xfrm>
            <a:off x="7160314" y="4713868"/>
            <a:ext cx="9207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Виконано робіт</a:t>
            </a:r>
          </a:p>
        </p:txBody>
      </p:sp>
      <p:sp>
        <p:nvSpPr>
          <p:cNvPr id="84000" name="TextBox 44"/>
          <p:cNvSpPr txBox="1">
            <a:spLocks noChangeArrowheads="1"/>
          </p:cNvSpPr>
          <p:nvPr/>
        </p:nvSpPr>
        <p:spPr bwMode="auto">
          <a:xfrm>
            <a:off x="8000101" y="4739268"/>
            <a:ext cx="980025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41167,1</a:t>
            </a:r>
            <a:endParaRPr lang="uk-UA" altLang="uk-UA" sz="1200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latin typeface="Calibri" panose="020F0502020204030204" pitchFamily="34" charset="0"/>
              </a:rPr>
              <a:t>тис.грн</a:t>
            </a:r>
            <a:endParaRPr lang="uk-UA" altLang="uk-UA" sz="1200" dirty="0">
              <a:latin typeface="Calibri" panose="020F0502020204030204" pitchFamily="34" charset="0"/>
            </a:endParaRPr>
          </a:p>
        </p:txBody>
      </p:sp>
      <p:cxnSp>
        <p:nvCxnSpPr>
          <p:cNvPr id="50" name="Straight Connector 8">
            <a:extLst/>
          </p:cNvPr>
          <p:cNvCxnSpPr/>
          <p:nvPr/>
        </p:nvCxnSpPr>
        <p:spPr>
          <a:xfrm>
            <a:off x="7258739" y="5552068"/>
            <a:ext cx="17653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003" name="TextBox 85"/>
          <p:cNvSpPr txBox="1">
            <a:spLocks noChangeArrowheads="1"/>
          </p:cNvSpPr>
          <p:nvPr/>
        </p:nvSpPr>
        <p:spPr bwMode="auto">
          <a:xfrm>
            <a:off x="9746434" y="4609260"/>
            <a:ext cx="1383505" cy="220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uk-UA"/>
            </a:defPPr>
            <a:lvl1pPr eaLnBrk="1" hangingPunct="1">
              <a:lnSpc>
                <a:spcPts val="1000"/>
              </a:lnSpc>
              <a:buClr>
                <a:srgbClr val="000000"/>
              </a:buClr>
              <a:buFont typeface="Arial" panose="020B0604020202020204" pitchFamily="34" charset="0"/>
              <a:buNone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uk-UA" altLang="uk-UA" dirty="0"/>
              <a:t>2</a:t>
            </a:r>
            <a:r>
              <a:rPr lang="uk-UA" altLang="uk-UA" dirty="0" smtClean="0"/>
              <a:t>50 </a:t>
            </a:r>
            <a:r>
              <a:rPr lang="uk-UA" altLang="uk-UA" sz="1200" dirty="0" smtClean="0"/>
              <a:t>чол/добу</a:t>
            </a:r>
            <a:endParaRPr lang="uk-UA" altLang="uk-UA" dirty="0"/>
          </a:p>
        </p:txBody>
      </p:sp>
      <p:sp>
        <p:nvSpPr>
          <p:cNvPr id="55" name="Google Shape;79;p1"/>
          <p:cNvSpPr txBox="1">
            <a:spLocks noChangeArrowheads="1"/>
          </p:cNvSpPr>
          <p:nvPr/>
        </p:nvSpPr>
        <p:spPr bwMode="auto">
          <a:xfrm>
            <a:off x="6900145" y="179924"/>
            <a:ext cx="2819400" cy="338138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smtClean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Національна програма </a:t>
            </a:r>
          </a:p>
        </p:txBody>
      </p:sp>
      <p:sp>
        <p:nvSpPr>
          <p:cNvPr id="56" name="Google Shape;79;p1"/>
          <p:cNvSpPr txBox="1">
            <a:spLocks noChangeArrowheads="1"/>
          </p:cNvSpPr>
          <p:nvPr/>
        </p:nvSpPr>
        <p:spPr bwMode="auto">
          <a:xfrm>
            <a:off x="9194734" y="179925"/>
            <a:ext cx="2390775" cy="338137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b="1" dirty="0" smtClean="0">
                <a:solidFill>
                  <a:srgbClr val="008D6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Велике будівництво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97" y="4425623"/>
            <a:ext cx="2525647" cy="20815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0459" y="4515208"/>
            <a:ext cx="2992218" cy="19919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t="15116"/>
          <a:stretch/>
        </p:blipFill>
        <p:spPr>
          <a:xfrm>
            <a:off x="7054172" y="1653561"/>
            <a:ext cx="4237611" cy="1984247"/>
          </a:xfrm>
          <a:prstGeom prst="rect">
            <a:avLst/>
          </a:prstGeom>
        </p:spPr>
      </p:pic>
      <p:grpSp>
        <p:nvGrpSpPr>
          <p:cNvPr id="83975" name="Группа 39"/>
          <p:cNvGrpSpPr>
            <a:grpSpLocks/>
          </p:cNvGrpSpPr>
          <p:nvPr/>
        </p:nvGrpSpPr>
        <p:grpSpPr bwMode="auto">
          <a:xfrm flipH="1">
            <a:off x="2915534" y="4146941"/>
            <a:ext cx="3251200" cy="512763"/>
            <a:chOff x="5432694" y="-1050877"/>
            <a:chExt cx="3251869" cy="512721"/>
          </a:xfrm>
        </p:grpSpPr>
        <p:sp>
          <p:nvSpPr>
            <p:cNvPr id="13" name="Прямоугольник 40"/>
            <p:cNvSpPr/>
            <p:nvPr/>
          </p:nvSpPr>
          <p:spPr>
            <a:xfrm>
              <a:off x="5677219" y="-1050877"/>
              <a:ext cx="3007344" cy="512721"/>
            </a:xfrm>
            <a:prstGeom prst="rect">
              <a:avLst/>
            </a:prstGeom>
            <a:solidFill>
              <a:srgbClr val="53BA9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14" name="Трапеция 41"/>
            <p:cNvSpPr/>
            <p:nvPr/>
          </p:nvSpPr>
          <p:spPr>
            <a:xfrm rot="16200000" flipH="1">
              <a:off x="5300183" y="-915192"/>
              <a:ext cx="509546" cy="244525"/>
            </a:xfrm>
            <a:prstGeom prst="trapezoid">
              <a:avLst>
                <a:gd name="adj" fmla="val 43160"/>
              </a:avLst>
            </a:prstGeom>
            <a:solidFill>
              <a:srgbClr val="53BA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</p:grpSp>
      <p:sp>
        <p:nvSpPr>
          <p:cNvPr id="83976" name="Прямоугольник 42"/>
          <p:cNvSpPr>
            <a:spLocks noChangeArrowheads="1"/>
          </p:cNvSpPr>
          <p:nvPr/>
        </p:nvSpPr>
        <p:spPr bwMode="auto">
          <a:xfrm>
            <a:off x="3166359" y="4218379"/>
            <a:ext cx="205299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FFFFFF"/>
                </a:solidFill>
              </a:rPr>
              <a:t>Станом на </a:t>
            </a:r>
            <a:r>
              <a:rPr lang="uk-UA" altLang="uk-UA" b="1" dirty="0" smtClean="0">
                <a:solidFill>
                  <a:srgbClr val="FFFFFF"/>
                </a:solidFill>
              </a:rPr>
              <a:t>01.01.2021</a:t>
            </a:r>
            <a:endParaRPr lang="" altLang="uk-UA" b="1" dirty="0">
              <a:solidFill>
                <a:srgbClr val="FFFFFF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924" y="1285636"/>
            <a:ext cx="2685648" cy="25351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46" y="1276350"/>
            <a:ext cx="2683234" cy="2544399"/>
          </a:xfrm>
          <a:prstGeom prst="rect">
            <a:avLst/>
          </a:prstGeom>
        </p:spPr>
      </p:pic>
      <p:grpSp>
        <p:nvGrpSpPr>
          <p:cNvPr id="83977" name="Группа 30"/>
          <p:cNvGrpSpPr>
            <a:grpSpLocks/>
          </p:cNvGrpSpPr>
          <p:nvPr/>
        </p:nvGrpSpPr>
        <p:grpSpPr bwMode="auto">
          <a:xfrm>
            <a:off x="80007" y="1407059"/>
            <a:ext cx="1425575" cy="512763"/>
            <a:chOff x="5432694" y="-1050877"/>
            <a:chExt cx="1425726" cy="512721"/>
          </a:xfrm>
        </p:grpSpPr>
        <p:sp>
          <p:nvSpPr>
            <p:cNvPr id="20" name="Прямоугольник 31"/>
            <p:cNvSpPr/>
            <p:nvPr/>
          </p:nvSpPr>
          <p:spPr>
            <a:xfrm>
              <a:off x="5677195" y="-1050877"/>
              <a:ext cx="1181225" cy="512721"/>
            </a:xfrm>
            <a:prstGeom prst="rect">
              <a:avLst/>
            </a:prstGeom>
            <a:solidFill>
              <a:srgbClr val="227AA5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21" name="Трапеция 32"/>
            <p:cNvSpPr/>
            <p:nvPr/>
          </p:nvSpPr>
          <p:spPr>
            <a:xfrm rot="16200000" flipH="1">
              <a:off x="5300172" y="-915180"/>
              <a:ext cx="509546" cy="244501"/>
            </a:xfrm>
            <a:prstGeom prst="trapezoid">
              <a:avLst>
                <a:gd name="adj" fmla="val 43160"/>
              </a:avLst>
            </a:prstGeom>
            <a:solidFill>
              <a:srgbClr val="227A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</p:grpSp>
      <p:sp>
        <p:nvSpPr>
          <p:cNvPr id="83978" name="Прямоугольник 38"/>
          <p:cNvSpPr>
            <a:spLocks noChangeArrowheads="1"/>
          </p:cNvSpPr>
          <p:nvPr/>
        </p:nvSpPr>
        <p:spPr bwMode="auto">
          <a:xfrm>
            <a:off x="617495" y="1468500"/>
            <a:ext cx="501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FFFFFF"/>
                </a:solidFill>
              </a:rPr>
              <a:t>ДО</a:t>
            </a:r>
            <a:endParaRPr lang="" altLang="uk-UA" b="1" dirty="0">
              <a:solidFill>
                <a:srgbClr val="FFFFFF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337389" y="952223"/>
            <a:ext cx="51942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/>
          <a:p>
            <a:pPr algn="r" eaLnBrk="1" fontAlgn="t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ru-RU" altLang="uk-UA" dirty="0" err="1">
                <a:latin typeface="Calibri" panose="020F0502020204030204" pitchFamily="34" charset="0"/>
              </a:rPr>
              <a:t>Приміщення</a:t>
            </a:r>
            <a:r>
              <a:rPr lang="ru-RU" altLang="uk-UA" dirty="0">
                <a:latin typeface="Calibri" panose="020F0502020204030204" pitchFamily="34" charset="0"/>
              </a:rPr>
              <a:t> спортивного комплексу по </a:t>
            </a:r>
            <a:r>
              <a:rPr lang="ru-RU" altLang="uk-UA" dirty="0" err="1">
                <a:latin typeface="Calibri" panose="020F0502020204030204" pitchFamily="34" charset="0"/>
              </a:rPr>
              <a:t>вул</a:t>
            </a:r>
            <a:r>
              <a:rPr lang="ru-RU" altLang="uk-UA" dirty="0">
                <a:latin typeface="Calibri" panose="020F0502020204030204" pitchFamily="34" charset="0"/>
              </a:rPr>
              <a:t>. </a:t>
            </a:r>
            <a:r>
              <a:rPr lang="ru-RU" altLang="uk-UA" dirty="0" err="1">
                <a:latin typeface="Calibri" panose="020F0502020204030204" pitchFamily="34" charset="0"/>
              </a:rPr>
              <a:t>Академіка</a:t>
            </a:r>
            <a:r>
              <a:rPr lang="ru-RU" altLang="uk-UA" dirty="0">
                <a:latin typeface="Calibri" panose="020F0502020204030204" pitchFamily="34" charset="0"/>
              </a:rPr>
              <a:t> </a:t>
            </a:r>
            <a:r>
              <a:rPr lang="ru-RU" altLang="uk-UA" dirty="0" err="1">
                <a:latin typeface="Calibri" panose="020F0502020204030204" pitchFamily="34" charset="0"/>
              </a:rPr>
              <a:t>Янгеля</a:t>
            </a:r>
            <a:r>
              <a:rPr lang="ru-RU" altLang="uk-UA" dirty="0">
                <a:latin typeface="Calibri" panose="020F0502020204030204" pitchFamily="34" charset="0"/>
              </a:rPr>
              <a:t>, 48, у м. </a:t>
            </a:r>
            <a:r>
              <a:rPr lang="ru-RU" altLang="uk-UA" dirty="0" err="1">
                <a:latin typeface="Calibri" panose="020F0502020204030204" pitchFamily="34" charset="0"/>
              </a:rPr>
              <a:t>Вінниця</a:t>
            </a:r>
            <a:r>
              <a:rPr lang="ru-RU" altLang="uk-UA" dirty="0">
                <a:latin typeface="Calibri" panose="020F0502020204030204" pitchFamily="34" charset="0"/>
              </a:rPr>
              <a:t> -  </a:t>
            </a:r>
            <a:r>
              <a:rPr lang="ru-RU" altLang="uk-UA" dirty="0" err="1">
                <a:latin typeface="Calibri" panose="020F0502020204030204" pitchFamily="34" charset="0"/>
              </a:rPr>
              <a:t>реконструкція</a:t>
            </a:r>
            <a:endParaRPr lang="ru-RU" altLang="uk-UA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26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4044874"/>
            <a:ext cx="4086224" cy="2535968"/>
          </a:xfrm>
          <a:prstGeom prst="rect">
            <a:avLst/>
          </a:prstGeom>
        </p:spPr>
      </p:pic>
      <p:sp>
        <p:nvSpPr>
          <p:cNvPr id="73731" name="Прямокутник 3"/>
          <p:cNvSpPr>
            <a:spLocks noChangeArrowheads="1"/>
          </p:cNvSpPr>
          <p:nvPr/>
        </p:nvSpPr>
        <p:spPr bwMode="auto">
          <a:xfrm>
            <a:off x="5019675" y="977900"/>
            <a:ext cx="65119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/>
          <a:p>
            <a:pPr algn="r" eaLnBrk="1" fontAlgn="t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ru-RU" altLang="uk-UA" dirty="0" err="1">
                <a:latin typeface="Calibri" panose="020F0502020204030204" pitchFamily="34" charset="0"/>
              </a:rPr>
              <a:t>Будівля</a:t>
            </a:r>
            <a:r>
              <a:rPr lang="ru-RU" altLang="uk-UA" dirty="0">
                <a:latin typeface="Calibri" panose="020F0502020204030204" pitchFamily="34" charset="0"/>
              </a:rPr>
              <a:t> </a:t>
            </a:r>
            <a:r>
              <a:rPr lang="ru-RU" altLang="uk-UA" dirty="0" err="1">
                <a:latin typeface="Calibri" panose="020F0502020204030204" pitchFamily="34" charset="0"/>
              </a:rPr>
              <a:t>комунального</a:t>
            </a:r>
            <a:r>
              <a:rPr lang="ru-RU" altLang="uk-UA" dirty="0">
                <a:latin typeface="Calibri" panose="020F0502020204030204" pitchFamily="34" charset="0"/>
              </a:rPr>
              <a:t> закладу "</a:t>
            </a:r>
            <a:r>
              <a:rPr lang="ru-RU" altLang="uk-UA" dirty="0" err="1">
                <a:latin typeface="Calibri" panose="020F0502020204030204" pitchFamily="34" charset="0"/>
              </a:rPr>
              <a:t>Дошкільний</a:t>
            </a:r>
            <a:r>
              <a:rPr lang="ru-RU" altLang="uk-UA" dirty="0">
                <a:latin typeface="Calibri" panose="020F0502020204030204" pitchFamily="34" charset="0"/>
              </a:rPr>
              <a:t> </a:t>
            </a:r>
            <a:r>
              <a:rPr lang="ru-RU" altLang="uk-UA" dirty="0" err="1">
                <a:latin typeface="Calibri" panose="020F0502020204030204" pitchFamily="34" charset="0"/>
              </a:rPr>
              <a:t>навчальний</a:t>
            </a:r>
            <a:r>
              <a:rPr lang="ru-RU" altLang="uk-UA" dirty="0">
                <a:latin typeface="Calibri" panose="020F0502020204030204" pitchFamily="34" charset="0"/>
              </a:rPr>
              <a:t> заклад №16 </a:t>
            </a:r>
            <a:r>
              <a:rPr lang="ru-RU" altLang="uk-UA" dirty="0" err="1">
                <a:latin typeface="Calibri" panose="020F0502020204030204" pitchFamily="34" charset="0"/>
              </a:rPr>
              <a:t>Вінницької</a:t>
            </a:r>
            <a:r>
              <a:rPr lang="ru-RU" altLang="uk-UA" dirty="0">
                <a:latin typeface="Calibri" panose="020F0502020204030204" pitchFamily="34" charset="0"/>
              </a:rPr>
              <a:t> </a:t>
            </a:r>
            <a:r>
              <a:rPr lang="ru-RU" altLang="uk-UA" dirty="0" err="1">
                <a:latin typeface="Calibri" panose="020F0502020204030204" pitchFamily="34" charset="0"/>
              </a:rPr>
              <a:t>міської</a:t>
            </a:r>
            <a:r>
              <a:rPr lang="ru-RU" altLang="uk-UA" dirty="0">
                <a:latin typeface="Calibri" panose="020F0502020204030204" pitchFamily="34" charset="0"/>
              </a:rPr>
              <a:t> ради" по </a:t>
            </a:r>
            <a:r>
              <a:rPr lang="ru-RU" altLang="uk-UA" dirty="0" err="1">
                <a:latin typeface="Calibri" panose="020F0502020204030204" pitchFamily="34" charset="0"/>
              </a:rPr>
              <a:t>вул</a:t>
            </a:r>
            <a:r>
              <a:rPr lang="ru-RU" altLang="uk-UA" dirty="0">
                <a:latin typeface="Calibri" panose="020F0502020204030204" pitchFamily="34" charset="0"/>
              </a:rPr>
              <a:t>. </a:t>
            </a:r>
            <a:r>
              <a:rPr lang="ru-RU" altLang="uk-UA" dirty="0" err="1">
                <a:latin typeface="Calibri" panose="020F0502020204030204" pitchFamily="34" charset="0"/>
              </a:rPr>
              <a:t>Миколи</a:t>
            </a:r>
            <a:r>
              <a:rPr lang="ru-RU" altLang="uk-UA" dirty="0">
                <a:latin typeface="Calibri" panose="020F0502020204030204" pitchFamily="34" charset="0"/>
              </a:rPr>
              <a:t> Зерова, 12, м </a:t>
            </a:r>
            <a:r>
              <a:rPr lang="ru-RU" altLang="uk-UA" dirty="0" err="1">
                <a:latin typeface="Calibri" panose="020F0502020204030204" pitchFamily="34" charset="0"/>
              </a:rPr>
              <a:t>Вінниця</a:t>
            </a:r>
            <a:r>
              <a:rPr lang="ru-RU" altLang="uk-UA" dirty="0">
                <a:latin typeface="Calibri" panose="020F0502020204030204" pitchFamily="34" charset="0"/>
              </a:rPr>
              <a:t> - </a:t>
            </a:r>
            <a:r>
              <a:rPr lang="ru-RU" altLang="uk-UA" dirty="0" err="1">
                <a:latin typeface="Calibri" panose="020F0502020204030204" pitchFamily="34" charset="0"/>
              </a:rPr>
              <a:t>реконструкція</a:t>
            </a:r>
            <a:endParaRPr lang="ru-RU" altLang="uk-UA" dirty="0">
              <a:latin typeface="Calibri" panose="020F0502020204030204" pitchFamily="34" charset="0"/>
            </a:endParaRPr>
          </a:p>
        </p:txBody>
      </p:sp>
      <p:sp>
        <p:nvSpPr>
          <p:cNvPr id="73732" name="TextBox 23"/>
          <p:cNvSpPr txBox="1">
            <a:spLocks noChangeArrowheads="1"/>
          </p:cNvSpPr>
          <p:nvPr/>
        </p:nvSpPr>
        <p:spPr bwMode="auto">
          <a:xfrm>
            <a:off x="6591300" y="4603750"/>
            <a:ext cx="9096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>
                <a:solidFill>
                  <a:srgbClr val="5B9BD5"/>
                </a:solidFill>
                <a:latin typeface="Calibri" panose="020F0502020204030204" pitchFamily="34" charset="0"/>
              </a:rPr>
              <a:t>ВАРТІСТЬ</a:t>
            </a:r>
          </a:p>
        </p:txBody>
      </p:sp>
      <p:sp>
        <p:nvSpPr>
          <p:cNvPr id="73733" name="TextBox 24"/>
          <p:cNvSpPr txBox="1">
            <a:spLocks noChangeArrowheads="1"/>
          </p:cNvSpPr>
          <p:nvPr/>
        </p:nvSpPr>
        <p:spPr bwMode="auto">
          <a:xfrm>
            <a:off x="6467475" y="5467350"/>
            <a:ext cx="1033463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Залишкова вартість</a:t>
            </a:r>
          </a:p>
        </p:txBody>
      </p:sp>
      <p:sp>
        <p:nvSpPr>
          <p:cNvPr id="73734" name="TextBox 25"/>
          <p:cNvSpPr txBox="1">
            <a:spLocks noChangeArrowheads="1"/>
          </p:cNvSpPr>
          <p:nvPr/>
        </p:nvSpPr>
        <p:spPr bwMode="auto">
          <a:xfrm>
            <a:off x="9107488" y="4603750"/>
            <a:ext cx="11985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>
                <a:solidFill>
                  <a:srgbClr val="5B9BD5"/>
                </a:solidFill>
                <a:latin typeface="Calibri" panose="020F0502020204030204" pitchFamily="34" charset="0"/>
              </a:rPr>
              <a:t>ПОТУЖНІСТЬ</a:t>
            </a:r>
          </a:p>
        </p:txBody>
      </p:sp>
      <p:sp>
        <p:nvSpPr>
          <p:cNvPr id="73735" name="TextBox 26"/>
          <p:cNvSpPr txBox="1">
            <a:spLocks noChangeArrowheads="1"/>
          </p:cNvSpPr>
          <p:nvPr/>
        </p:nvSpPr>
        <p:spPr bwMode="auto">
          <a:xfrm>
            <a:off x="9107488" y="5213350"/>
            <a:ext cx="2009775" cy="26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3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>
                <a:solidFill>
                  <a:srgbClr val="5B9BD5"/>
                </a:solidFill>
                <a:latin typeface="Calibri" panose="020F0502020204030204" pitchFamily="34" charset="0"/>
              </a:rPr>
              <a:t>ПЕРІОД РЕАЛІЗАЦІЇ</a:t>
            </a:r>
          </a:p>
        </p:txBody>
      </p:sp>
      <p:sp>
        <p:nvSpPr>
          <p:cNvPr id="73736" name="TextBox 27"/>
          <p:cNvSpPr txBox="1">
            <a:spLocks noChangeArrowheads="1"/>
          </p:cNvSpPr>
          <p:nvPr/>
        </p:nvSpPr>
        <p:spPr bwMode="auto">
          <a:xfrm>
            <a:off x="9107488" y="5472113"/>
            <a:ext cx="720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Початок</a:t>
            </a:r>
          </a:p>
        </p:txBody>
      </p:sp>
      <p:sp>
        <p:nvSpPr>
          <p:cNvPr id="73737" name="TextBox 28"/>
          <p:cNvSpPr txBox="1">
            <a:spLocks noChangeArrowheads="1"/>
          </p:cNvSpPr>
          <p:nvPr/>
        </p:nvSpPr>
        <p:spPr bwMode="auto">
          <a:xfrm>
            <a:off x="9107488" y="5713413"/>
            <a:ext cx="9874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Завершення</a:t>
            </a:r>
          </a:p>
        </p:txBody>
      </p:sp>
      <p:sp>
        <p:nvSpPr>
          <p:cNvPr id="73738" name="TextBox 29"/>
          <p:cNvSpPr txBox="1">
            <a:spLocks noChangeArrowheads="1"/>
          </p:cNvSpPr>
          <p:nvPr/>
        </p:nvSpPr>
        <p:spPr bwMode="auto">
          <a:xfrm>
            <a:off x="6889750" y="5937250"/>
            <a:ext cx="6111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>
                <a:solidFill>
                  <a:srgbClr val="A6A6A6"/>
                </a:solidFill>
                <a:latin typeface="Calibri" panose="020F0502020204030204" pitchFamily="34" charset="0"/>
              </a:rPr>
              <a:t>ДФРР</a:t>
            </a:r>
          </a:p>
        </p:txBody>
      </p:sp>
      <p:sp>
        <p:nvSpPr>
          <p:cNvPr id="73739" name="TextBox 30"/>
          <p:cNvSpPr txBox="1">
            <a:spLocks noChangeArrowheads="1"/>
          </p:cNvSpPr>
          <p:nvPr/>
        </p:nvSpPr>
        <p:spPr bwMode="auto">
          <a:xfrm>
            <a:off x="6670675" y="6240463"/>
            <a:ext cx="830263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A6A6A6"/>
                </a:solidFill>
                <a:latin typeface="Calibri" panose="020F0502020204030204" pitchFamily="34" charset="0"/>
              </a:rPr>
              <a:t>Місцеві бюджети</a:t>
            </a:r>
          </a:p>
        </p:txBody>
      </p:sp>
      <p:sp>
        <p:nvSpPr>
          <p:cNvPr id="73740" name="TextBox 31"/>
          <p:cNvSpPr txBox="1">
            <a:spLocks noChangeArrowheads="1"/>
          </p:cNvSpPr>
          <p:nvPr/>
        </p:nvSpPr>
        <p:spPr bwMode="auto">
          <a:xfrm>
            <a:off x="7377113" y="4618038"/>
            <a:ext cx="1317626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800" dirty="0" smtClean="0">
                <a:latin typeface="Calibri" panose="020F0502020204030204" pitchFamily="34" charset="0"/>
              </a:rPr>
              <a:t>80257,8</a:t>
            </a:r>
            <a:endParaRPr lang="uk-UA" altLang="uk-UA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err="1">
                <a:latin typeface="Calibri" panose="020F0502020204030204" pitchFamily="34" charset="0"/>
              </a:rPr>
              <a:t>тис.грн</a:t>
            </a:r>
            <a:endParaRPr lang="uk-UA" altLang="uk-UA" dirty="0">
              <a:latin typeface="Calibri" panose="020F0502020204030204" pitchFamily="34" charset="0"/>
            </a:endParaRPr>
          </a:p>
        </p:txBody>
      </p:sp>
      <p:sp>
        <p:nvSpPr>
          <p:cNvPr id="73741" name="TextBox 32"/>
          <p:cNvSpPr txBox="1">
            <a:spLocks noChangeArrowheads="1"/>
          </p:cNvSpPr>
          <p:nvPr/>
        </p:nvSpPr>
        <p:spPr bwMode="auto">
          <a:xfrm>
            <a:off x="7377113" y="5499100"/>
            <a:ext cx="777777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62816,5</a:t>
            </a:r>
            <a:endParaRPr lang="uk-UA" altLang="uk-UA" sz="1200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latin typeface="Calibri" panose="020F0502020204030204" pitchFamily="34" charset="0"/>
              </a:rPr>
              <a:t>тис.грн</a:t>
            </a:r>
            <a:endParaRPr lang="uk-UA" altLang="uk-UA" sz="1200" dirty="0">
              <a:latin typeface="Calibri" panose="020F0502020204030204" pitchFamily="34" charset="0"/>
            </a:endParaRPr>
          </a:p>
        </p:txBody>
      </p:sp>
      <p:sp>
        <p:nvSpPr>
          <p:cNvPr id="73742" name="TextBox 33"/>
          <p:cNvSpPr txBox="1">
            <a:spLocks noChangeArrowheads="1"/>
          </p:cNvSpPr>
          <p:nvPr/>
        </p:nvSpPr>
        <p:spPr bwMode="auto">
          <a:xfrm>
            <a:off x="7377113" y="5981700"/>
            <a:ext cx="985837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30296,8</a:t>
            </a:r>
            <a:endParaRPr lang="uk-UA" altLang="uk-UA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latin typeface="Calibri" panose="020F0502020204030204" pitchFamily="34" charset="0"/>
              </a:rPr>
              <a:t>тис.грн</a:t>
            </a:r>
            <a:endParaRPr lang="uk-UA" altLang="uk-UA" sz="1100" dirty="0">
              <a:latin typeface="Calibri" panose="020F0502020204030204" pitchFamily="34" charset="0"/>
            </a:endParaRPr>
          </a:p>
        </p:txBody>
      </p:sp>
      <p:sp>
        <p:nvSpPr>
          <p:cNvPr id="73743" name="TextBox 34"/>
          <p:cNvSpPr txBox="1">
            <a:spLocks noChangeArrowheads="1"/>
          </p:cNvSpPr>
          <p:nvPr/>
        </p:nvSpPr>
        <p:spPr bwMode="auto">
          <a:xfrm>
            <a:off x="7377113" y="6311900"/>
            <a:ext cx="944562" cy="297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32519,6</a:t>
            </a:r>
            <a:endParaRPr lang="uk-UA" altLang="uk-UA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latin typeface="Calibri" panose="020F0502020204030204" pitchFamily="34" charset="0"/>
              </a:rPr>
              <a:t>тис.грн</a:t>
            </a:r>
            <a:endParaRPr lang="uk-UA" altLang="uk-UA" sz="1100" dirty="0">
              <a:latin typeface="Calibri" panose="020F0502020204030204" pitchFamily="34" charset="0"/>
            </a:endParaRPr>
          </a:p>
        </p:txBody>
      </p:sp>
      <p:sp>
        <p:nvSpPr>
          <p:cNvPr id="73744" name="TextBox 35"/>
          <p:cNvSpPr txBox="1">
            <a:spLocks noChangeArrowheads="1"/>
          </p:cNvSpPr>
          <p:nvPr/>
        </p:nvSpPr>
        <p:spPr bwMode="auto">
          <a:xfrm>
            <a:off x="9950450" y="5487988"/>
            <a:ext cx="684803" cy="23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2020 </a:t>
            </a:r>
            <a:r>
              <a:rPr lang="uk-UA" altLang="uk-UA" dirty="0">
                <a:latin typeface="Calibri" panose="020F0502020204030204" pitchFamily="34" charset="0"/>
              </a:rPr>
              <a:t>р</a:t>
            </a:r>
            <a:endParaRPr lang="uk-UA" altLang="uk-UA" sz="1100" dirty="0">
              <a:latin typeface="Calibri" panose="020F0502020204030204" pitchFamily="34" charset="0"/>
            </a:endParaRPr>
          </a:p>
        </p:txBody>
      </p:sp>
      <p:sp>
        <p:nvSpPr>
          <p:cNvPr id="73745" name="TextBox 36"/>
          <p:cNvSpPr txBox="1">
            <a:spLocks noChangeArrowheads="1"/>
          </p:cNvSpPr>
          <p:nvPr/>
        </p:nvSpPr>
        <p:spPr bwMode="auto">
          <a:xfrm>
            <a:off x="9950450" y="5729288"/>
            <a:ext cx="685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>
                <a:solidFill>
                  <a:srgbClr val="C00000"/>
                </a:solidFill>
                <a:latin typeface="Calibri" panose="020F0502020204030204" pitchFamily="34" charset="0"/>
              </a:rPr>
              <a:t>2021 р</a:t>
            </a:r>
            <a:endParaRPr lang="uk-UA" altLang="uk-UA" sz="110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38" name="Straight Connector 8">
            <a:extLst/>
          </p:cNvPr>
          <p:cNvCxnSpPr/>
          <p:nvPr/>
        </p:nvCxnSpPr>
        <p:spPr>
          <a:xfrm>
            <a:off x="6635750" y="4986338"/>
            <a:ext cx="1765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8">
            <a:extLst/>
          </p:cNvPr>
          <p:cNvCxnSpPr/>
          <p:nvPr/>
        </p:nvCxnSpPr>
        <p:spPr>
          <a:xfrm>
            <a:off x="9150350" y="4940300"/>
            <a:ext cx="18367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8">
            <a:extLst/>
          </p:cNvPr>
          <p:cNvCxnSpPr/>
          <p:nvPr/>
        </p:nvCxnSpPr>
        <p:spPr>
          <a:xfrm>
            <a:off x="9150350" y="5454650"/>
            <a:ext cx="16652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99"/>
          <p:cNvGrpSpPr>
            <a:grpSpLocks noChangeAspect="1"/>
          </p:cNvGrpSpPr>
          <p:nvPr/>
        </p:nvGrpSpPr>
        <p:grpSpPr bwMode="auto">
          <a:xfrm>
            <a:off x="6212837" y="4554144"/>
            <a:ext cx="423481" cy="432539"/>
            <a:chOff x="-1048" y="230"/>
            <a:chExt cx="374" cy="382"/>
          </a:xfrm>
          <a:solidFill>
            <a:srgbClr val="5B9BD5"/>
          </a:solidFill>
        </p:grpSpPr>
        <p:sp>
          <p:nvSpPr>
            <p:cNvPr id="78" name="Freeform 201"/>
            <p:cNvSpPr>
              <a:spLocks noEditPoints="1"/>
            </p:cNvSpPr>
            <p:nvPr/>
          </p:nvSpPr>
          <p:spPr bwMode="auto">
            <a:xfrm>
              <a:off x="-1048" y="351"/>
              <a:ext cx="374" cy="261"/>
            </a:xfrm>
            <a:custGeom>
              <a:avLst/>
              <a:gdLst>
                <a:gd name="T0" fmla="*/ 3088 w 3362"/>
                <a:gd name="T1" fmla="*/ 2101 h 2350"/>
                <a:gd name="T2" fmla="*/ 2703 w 3362"/>
                <a:gd name="T3" fmla="*/ 2119 h 2350"/>
                <a:gd name="T4" fmla="*/ 2492 w 3362"/>
                <a:gd name="T5" fmla="*/ 2216 h 2350"/>
                <a:gd name="T6" fmla="*/ 3143 w 3362"/>
                <a:gd name="T7" fmla="*/ 2203 h 2350"/>
                <a:gd name="T8" fmla="*/ 3199 w 3362"/>
                <a:gd name="T9" fmla="*/ 1850 h 2350"/>
                <a:gd name="T10" fmla="*/ 2928 w 3362"/>
                <a:gd name="T11" fmla="*/ 1887 h 2350"/>
                <a:gd name="T12" fmla="*/ 2551 w 3362"/>
                <a:gd name="T13" fmla="*/ 1885 h 2350"/>
                <a:gd name="T14" fmla="*/ 2673 w 3362"/>
                <a:gd name="T15" fmla="*/ 2003 h 2350"/>
                <a:gd name="T16" fmla="*/ 3031 w 3362"/>
                <a:gd name="T17" fmla="*/ 1991 h 2350"/>
                <a:gd name="T18" fmla="*/ 3196 w 3362"/>
                <a:gd name="T19" fmla="*/ 1960 h 2350"/>
                <a:gd name="T20" fmla="*/ 3238 w 3362"/>
                <a:gd name="T21" fmla="*/ 1607 h 2350"/>
                <a:gd name="T22" fmla="*/ 3026 w 3362"/>
                <a:gd name="T23" fmla="*/ 1651 h 2350"/>
                <a:gd name="T24" fmla="*/ 2563 w 3362"/>
                <a:gd name="T25" fmla="*/ 1653 h 2350"/>
                <a:gd name="T26" fmla="*/ 2709 w 3362"/>
                <a:gd name="T27" fmla="*/ 1775 h 2350"/>
                <a:gd name="T28" fmla="*/ 3031 w 3362"/>
                <a:gd name="T29" fmla="*/ 1763 h 2350"/>
                <a:gd name="T30" fmla="*/ 3176 w 3362"/>
                <a:gd name="T31" fmla="*/ 1737 h 2350"/>
                <a:gd name="T32" fmla="*/ 2072 w 3362"/>
                <a:gd name="T33" fmla="*/ 1548 h 2350"/>
                <a:gd name="T34" fmla="*/ 1919 w 3362"/>
                <a:gd name="T35" fmla="*/ 1591 h 2350"/>
                <a:gd name="T36" fmla="*/ 1757 w 3362"/>
                <a:gd name="T37" fmla="*/ 1785 h 2350"/>
                <a:gd name="T38" fmla="*/ 1747 w 3362"/>
                <a:gd name="T39" fmla="*/ 1955 h 2350"/>
                <a:gd name="T40" fmla="*/ 1954 w 3362"/>
                <a:gd name="T41" fmla="*/ 2208 h 2350"/>
                <a:gd name="T42" fmla="*/ 2388 w 3362"/>
                <a:gd name="T43" fmla="*/ 2065 h 2350"/>
                <a:gd name="T44" fmla="*/ 2309 w 3362"/>
                <a:gd name="T45" fmla="*/ 1626 h 2350"/>
                <a:gd name="T46" fmla="*/ 2078 w 3362"/>
                <a:gd name="T47" fmla="*/ 1548 h 2350"/>
                <a:gd name="T48" fmla="*/ 3088 w 3362"/>
                <a:gd name="T49" fmla="*/ 1414 h 2350"/>
                <a:gd name="T50" fmla="*/ 2623 w 3362"/>
                <a:gd name="T51" fmla="*/ 1428 h 2350"/>
                <a:gd name="T52" fmla="*/ 2517 w 3362"/>
                <a:gd name="T53" fmla="*/ 1531 h 2350"/>
                <a:gd name="T54" fmla="*/ 2960 w 3362"/>
                <a:gd name="T55" fmla="*/ 1540 h 2350"/>
                <a:gd name="T56" fmla="*/ 3153 w 3362"/>
                <a:gd name="T57" fmla="*/ 1513 h 2350"/>
                <a:gd name="T58" fmla="*/ 3246 w 3362"/>
                <a:gd name="T59" fmla="*/ 1482 h 2350"/>
                <a:gd name="T60" fmla="*/ 3143 w 3362"/>
                <a:gd name="T61" fmla="*/ 1174 h 2350"/>
                <a:gd name="T62" fmla="*/ 2829 w 3362"/>
                <a:gd name="T63" fmla="*/ 1203 h 2350"/>
                <a:gd name="T64" fmla="*/ 2357 w 3362"/>
                <a:gd name="T65" fmla="*/ 1269 h 2350"/>
                <a:gd name="T66" fmla="*/ 2875 w 3362"/>
                <a:gd name="T67" fmla="*/ 1316 h 2350"/>
                <a:gd name="T68" fmla="*/ 3096 w 3362"/>
                <a:gd name="T69" fmla="*/ 1295 h 2350"/>
                <a:gd name="T70" fmla="*/ 3213 w 3362"/>
                <a:gd name="T71" fmla="*/ 1268 h 2350"/>
                <a:gd name="T72" fmla="*/ 2514 w 3362"/>
                <a:gd name="T73" fmla="*/ 952 h 2350"/>
                <a:gd name="T74" fmla="*/ 2377 w 3362"/>
                <a:gd name="T75" fmla="*/ 1046 h 2350"/>
                <a:gd name="T76" fmla="*/ 2550 w 3362"/>
                <a:gd name="T77" fmla="*/ 1077 h 2350"/>
                <a:gd name="T78" fmla="*/ 2783 w 3362"/>
                <a:gd name="T79" fmla="*/ 1088 h 2350"/>
                <a:gd name="T80" fmla="*/ 3015 w 3362"/>
                <a:gd name="T81" fmla="*/ 1077 h 2350"/>
                <a:gd name="T82" fmla="*/ 3203 w 3362"/>
                <a:gd name="T83" fmla="*/ 1041 h 2350"/>
                <a:gd name="T84" fmla="*/ 3052 w 3362"/>
                <a:gd name="T85" fmla="*/ 952 h 2350"/>
                <a:gd name="T86" fmla="*/ 936 w 3362"/>
                <a:gd name="T87" fmla="*/ 480 h 2350"/>
                <a:gd name="T88" fmla="*/ 457 w 3362"/>
                <a:gd name="T89" fmla="*/ 1020 h 2350"/>
                <a:gd name="T90" fmla="*/ 501 w 3362"/>
                <a:gd name="T91" fmla="*/ 1306 h 2350"/>
                <a:gd name="T92" fmla="*/ 697 w 3362"/>
                <a:gd name="T93" fmla="*/ 837 h 2350"/>
                <a:gd name="T94" fmla="*/ 1219 w 3362"/>
                <a:gd name="T95" fmla="*/ 516 h 2350"/>
                <a:gd name="T96" fmla="*/ 1157 w 3362"/>
                <a:gd name="T97" fmla="*/ 0 h 2350"/>
                <a:gd name="T98" fmla="*/ 2387 w 3362"/>
                <a:gd name="T99" fmla="*/ 444 h 2350"/>
                <a:gd name="T100" fmla="*/ 2954 w 3362"/>
                <a:gd name="T101" fmla="*/ 815 h 2350"/>
                <a:gd name="T102" fmla="*/ 3358 w 3362"/>
                <a:gd name="T103" fmla="*/ 1014 h 2350"/>
                <a:gd name="T104" fmla="*/ 3303 w 3362"/>
                <a:gd name="T105" fmla="*/ 2265 h 2350"/>
                <a:gd name="T106" fmla="*/ 2856 w 3362"/>
                <a:gd name="T107" fmla="*/ 2349 h 2350"/>
                <a:gd name="T108" fmla="*/ 2228 w 3362"/>
                <a:gd name="T109" fmla="*/ 2327 h 2350"/>
                <a:gd name="T110" fmla="*/ 1739 w 3362"/>
                <a:gd name="T111" fmla="*/ 2192 h 2350"/>
                <a:gd name="T112" fmla="*/ 192 w 3362"/>
                <a:gd name="T113" fmla="*/ 1908 h 2350"/>
                <a:gd name="T114" fmla="*/ 14 w 3362"/>
                <a:gd name="T115" fmla="*/ 1115 h 2350"/>
                <a:gd name="T116" fmla="*/ 440 w 3362"/>
                <a:gd name="T117" fmla="*/ 400 h 2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62" h="2350">
                  <a:moveTo>
                    <a:pt x="3246" y="2064"/>
                  </a:moveTo>
                  <a:lnTo>
                    <a:pt x="3244" y="2064"/>
                  </a:lnTo>
                  <a:lnTo>
                    <a:pt x="3238" y="2066"/>
                  </a:lnTo>
                  <a:lnTo>
                    <a:pt x="3232" y="2068"/>
                  </a:lnTo>
                  <a:lnTo>
                    <a:pt x="3206" y="2076"/>
                  </a:lnTo>
                  <a:lnTo>
                    <a:pt x="3199" y="2079"/>
                  </a:lnTo>
                  <a:lnTo>
                    <a:pt x="3190" y="2081"/>
                  </a:lnTo>
                  <a:lnTo>
                    <a:pt x="3162" y="2088"/>
                  </a:lnTo>
                  <a:lnTo>
                    <a:pt x="3143" y="2091"/>
                  </a:lnTo>
                  <a:lnTo>
                    <a:pt x="3112" y="2098"/>
                  </a:lnTo>
                  <a:lnTo>
                    <a:pt x="3088" y="2101"/>
                  </a:lnTo>
                  <a:lnTo>
                    <a:pt x="3052" y="2106"/>
                  </a:lnTo>
                  <a:lnTo>
                    <a:pt x="3026" y="2109"/>
                  </a:lnTo>
                  <a:lnTo>
                    <a:pt x="3004" y="2111"/>
                  </a:lnTo>
                  <a:lnTo>
                    <a:pt x="2983" y="2113"/>
                  </a:lnTo>
                  <a:lnTo>
                    <a:pt x="2954" y="2115"/>
                  </a:lnTo>
                  <a:lnTo>
                    <a:pt x="2928" y="2117"/>
                  </a:lnTo>
                  <a:lnTo>
                    <a:pt x="2900" y="2118"/>
                  </a:lnTo>
                  <a:lnTo>
                    <a:pt x="2873" y="2119"/>
                  </a:lnTo>
                  <a:lnTo>
                    <a:pt x="2829" y="2120"/>
                  </a:lnTo>
                  <a:lnTo>
                    <a:pt x="2783" y="2120"/>
                  </a:lnTo>
                  <a:lnTo>
                    <a:pt x="2703" y="2119"/>
                  </a:lnTo>
                  <a:lnTo>
                    <a:pt x="2679" y="2118"/>
                  </a:lnTo>
                  <a:lnTo>
                    <a:pt x="2626" y="2115"/>
                  </a:lnTo>
                  <a:lnTo>
                    <a:pt x="2599" y="2113"/>
                  </a:lnTo>
                  <a:lnTo>
                    <a:pt x="2552" y="2109"/>
                  </a:lnTo>
                  <a:lnTo>
                    <a:pt x="2526" y="2106"/>
                  </a:lnTo>
                  <a:lnTo>
                    <a:pt x="2517" y="2105"/>
                  </a:lnTo>
                  <a:lnTo>
                    <a:pt x="2510" y="2104"/>
                  </a:lnTo>
                  <a:lnTo>
                    <a:pt x="2491" y="2140"/>
                  </a:lnTo>
                  <a:lnTo>
                    <a:pt x="2469" y="2175"/>
                  </a:lnTo>
                  <a:lnTo>
                    <a:pt x="2443" y="2207"/>
                  </a:lnTo>
                  <a:lnTo>
                    <a:pt x="2492" y="2216"/>
                  </a:lnTo>
                  <a:lnTo>
                    <a:pt x="2543" y="2222"/>
                  </a:lnTo>
                  <a:lnTo>
                    <a:pt x="2599" y="2227"/>
                  </a:lnTo>
                  <a:lnTo>
                    <a:pt x="2658" y="2232"/>
                  </a:lnTo>
                  <a:lnTo>
                    <a:pt x="2719" y="2234"/>
                  </a:lnTo>
                  <a:lnTo>
                    <a:pt x="2783" y="2235"/>
                  </a:lnTo>
                  <a:lnTo>
                    <a:pt x="2859" y="2234"/>
                  </a:lnTo>
                  <a:lnTo>
                    <a:pt x="2929" y="2231"/>
                  </a:lnTo>
                  <a:lnTo>
                    <a:pt x="2992" y="2225"/>
                  </a:lnTo>
                  <a:lnTo>
                    <a:pt x="3049" y="2219"/>
                  </a:lnTo>
                  <a:lnTo>
                    <a:pt x="3099" y="2211"/>
                  </a:lnTo>
                  <a:lnTo>
                    <a:pt x="3143" y="2203"/>
                  </a:lnTo>
                  <a:lnTo>
                    <a:pt x="3179" y="2194"/>
                  </a:lnTo>
                  <a:lnTo>
                    <a:pt x="3209" y="2186"/>
                  </a:lnTo>
                  <a:lnTo>
                    <a:pt x="3231" y="2177"/>
                  </a:lnTo>
                  <a:lnTo>
                    <a:pt x="3246" y="2170"/>
                  </a:lnTo>
                  <a:lnTo>
                    <a:pt x="3246" y="2064"/>
                  </a:lnTo>
                  <a:close/>
                  <a:moveTo>
                    <a:pt x="3246" y="1834"/>
                  </a:moveTo>
                  <a:lnTo>
                    <a:pt x="3244" y="1835"/>
                  </a:lnTo>
                  <a:lnTo>
                    <a:pt x="3238" y="1837"/>
                  </a:lnTo>
                  <a:lnTo>
                    <a:pt x="3232" y="1839"/>
                  </a:lnTo>
                  <a:lnTo>
                    <a:pt x="3206" y="1847"/>
                  </a:lnTo>
                  <a:lnTo>
                    <a:pt x="3199" y="1850"/>
                  </a:lnTo>
                  <a:lnTo>
                    <a:pt x="3190" y="1852"/>
                  </a:lnTo>
                  <a:lnTo>
                    <a:pt x="3162" y="1858"/>
                  </a:lnTo>
                  <a:lnTo>
                    <a:pt x="3143" y="1863"/>
                  </a:lnTo>
                  <a:lnTo>
                    <a:pt x="3112" y="1868"/>
                  </a:lnTo>
                  <a:lnTo>
                    <a:pt x="3088" y="1872"/>
                  </a:lnTo>
                  <a:lnTo>
                    <a:pt x="3052" y="1876"/>
                  </a:lnTo>
                  <a:lnTo>
                    <a:pt x="3026" y="1880"/>
                  </a:lnTo>
                  <a:lnTo>
                    <a:pt x="3004" y="1882"/>
                  </a:lnTo>
                  <a:lnTo>
                    <a:pt x="2983" y="1884"/>
                  </a:lnTo>
                  <a:lnTo>
                    <a:pt x="2954" y="1886"/>
                  </a:lnTo>
                  <a:lnTo>
                    <a:pt x="2928" y="1887"/>
                  </a:lnTo>
                  <a:lnTo>
                    <a:pt x="2900" y="1888"/>
                  </a:lnTo>
                  <a:lnTo>
                    <a:pt x="2873" y="1889"/>
                  </a:lnTo>
                  <a:lnTo>
                    <a:pt x="2829" y="1890"/>
                  </a:lnTo>
                  <a:lnTo>
                    <a:pt x="2783" y="1891"/>
                  </a:lnTo>
                  <a:lnTo>
                    <a:pt x="2752" y="1890"/>
                  </a:lnTo>
                  <a:lnTo>
                    <a:pt x="2725" y="1890"/>
                  </a:lnTo>
                  <a:lnTo>
                    <a:pt x="2700" y="1888"/>
                  </a:lnTo>
                  <a:lnTo>
                    <a:pt x="2649" y="1887"/>
                  </a:lnTo>
                  <a:lnTo>
                    <a:pt x="2599" y="1884"/>
                  </a:lnTo>
                  <a:lnTo>
                    <a:pt x="2551" y="1880"/>
                  </a:lnTo>
                  <a:lnTo>
                    <a:pt x="2551" y="1885"/>
                  </a:lnTo>
                  <a:lnTo>
                    <a:pt x="2552" y="1891"/>
                  </a:lnTo>
                  <a:lnTo>
                    <a:pt x="2551" y="1896"/>
                  </a:lnTo>
                  <a:lnTo>
                    <a:pt x="2551" y="1901"/>
                  </a:lnTo>
                  <a:lnTo>
                    <a:pt x="2551" y="1907"/>
                  </a:lnTo>
                  <a:lnTo>
                    <a:pt x="2552" y="1914"/>
                  </a:lnTo>
                  <a:lnTo>
                    <a:pt x="2550" y="1953"/>
                  </a:lnTo>
                  <a:lnTo>
                    <a:pt x="2544" y="1992"/>
                  </a:lnTo>
                  <a:lnTo>
                    <a:pt x="2547" y="1993"/>
                  </a:lnTo>
                  <a:lnTo>
                    <a:pt x="2597" y="1998"/>
                  </a:lnTo>
                  <a:lnTo>
                    <a:pt x="2649" y="2001"/>
                  </a:lnTo>
                  <a:lnTo>
                    <a:pt x="2673" y="2003"/>
                  </a:lnTo>
                  <a:lnTo>
                    <a:pt x="2727" y="2004"/>
                  </a:lnTo>
                  <a:lnTo>
                    <a:pt x="2783" y="2005"/>
                  </a:lnTo>
                  <a:lnTo>
                    <a:pt x="2829" y="2005"/>
                  </a:lnTo>
                  <a:lnTo>
                    <a:pt x="2872" y="2004"/>
                  </a:lnTo>
                  <a:lnTo>
                    <a:pt x="2879" y="2003"/>
                  </a:lnTo>
                  <a:lnTo>
                    <a:pt x="2918" y="2002"/>
                  </a:lnTo>
                  <a:lnTo>
                    <a:pt x="2956" y="1999"/>
                  </a:lnTo>
                  <a:lnTo>
                    <a:pt x="2960" y="1999"/>
                  </a:lnTo>
                  <a:lnTo>
                    <a:pt x="2965" y="1999"/>
                  </a:lnTo>
                  <a:lnTo>
                    <a:pt x="2999" y="1996"/>
                  </a:lnTo>
                  <a:lnTo>
                    <a:pt x="3031" y="1991"/>
                  </a:lnTo>
                  <a:lnTo>
                    <a:pt x="3039" y="1991"/>
                  </a:lnTo>
                  <a:lnTo>
                    <a:pt x="3068" y="1987"/>
                  </a:lnTo>
                  <a:lnTo>
                    <a:pt x="3096" y="1983"/>
                  </a:lnTo>
                  <a:lnTo>
                    <a:pt x="3103" y="1982"/>
                  </a:lnTo>
                  <a:lnTo>
                    <a:pt x="3128" y="1976"/>
                  </a:lnTo>
                  <a:lnTo>
                    <a:pt x="3149" y="1972"/>
                  </a:lnTo>
                  <a:lnTo>
                    <a:pt x="3153" y="1971"/>
                  </a:lnTo>
                  <a:lnTo>
                    <a:pt x="3156" y="1971"/>
                  </a:lnTo>
                  <a:lnTo>
                    <a:pt x="3176" y="1966"/>
                  </a:lnTo>
                  <a:lnTo>
                    <a:pt x="3193" y="1962"/>
                  </a:lnTo>
                  <a:lnTo>
                    <a:pt x="3196" y="1960"/>
                  </a:lnTo>
                  <a:lnTo>
                    <a:pt x="3197" y="1960"/>
                  </a:lnTo>
                  <a:lnTo>
                    <a:pt x="3213" y="1955"/>
                  </a:lnTo>
                  <a:lnTo>
                    <a:pt x="3226" y="1950"/>
                  </a:lnTo>
                  <a:lnTo>
                    <a:pt x="3227" y="1950"/>
                  </a:lnTo>
                  <a:lnTo>
                    <a:pt x="3227" y="1950"/>
                  </a:lnTo>
                  <a:lnTo>
                    <a:pt x="3238" y="1944"/>
                  </a:lnTo>
                  <a:lnTo>
                    <a:pt x="3246" y="1940"/>
                  </a:lnTo>
                  <a:lnTo>
                    <a:pt x="3246" y="1834"/>
                  </a:lnTo>
                  <a:close/>
                  <a:moveTo>
                    <a:pt x="3246" y="1605"/>
                  </a:moveTo>
                  <a:lnTo>
                    <a:pt x="3244" y="1606"/>
                  </a:lnTo>
                  <a:lnTo>
                    <a:pt x="3238" y="1607"/>
                  </a:lnTo>
                  <a:lnTo>
                    <a:pt x="3232" y="1609"/>
                  </a:lnTo>
                  <a:lnTo>
                    <a:pt x="3206" y="1618"/>
                  </a:lnTo>
                  <a:lnTo>
                    <a:pt x="3199" y="1620"/>
                  </a:lnTo>
                  <a:lnTo>
                    <a:pt x="3190" y="1622"/>
                  </a:lnTo>
                  <a:lnTo>
                    <a:pt x="3177" y="1625"/>
                  </a:lnTo>
                  <a:lnTo>
                    <a:pt x="3162" y="1629"/>
                  </a:lnTo>
                  <a:lnTo>
                    <a:pt x="3143" y="1633"/>
                  </a:lnTo>
                  <a:lnTo>
                    <a:pt x="3112" y="1639"/>
                  </a:lnTo>
                  <a:lnTo>
                    <a:pt x="3088" y="1642"/>
                  </a:lnTo>
                  <a:lnTo>
                    <a:pt x="3052" y="1648"/>
                  </a:lnTo>
                  <a:lnTo>
                    <a:pt x="3026" y="1651"/>
                  </a:lnTo>
                  <a:lnTo>
                    <a:pt x="2983" y="1654"/>
                  </a:lnTo>
                  <a:lnTo>
                    <a:pt x="2954" y="1656"/>
                  </a:lnTo>
                  <a:lnTo>
                    <a:pt x="2928" y="1658"/>
                  </a:lnTo>
                  <a:lnTo>
                    <a:pt x="2900" y="1659"/>
                  </a:lnTo>
                  <a:lnTo>
                    <a:pt x="2873" y="1661"/>
                  </a:lnTo>
                  <a:lnTo>
                    <a:pt x="2829" y="1662"/>
                  </a:lnTo>
                  <a:lnTo>
                    <a:pt x="2783" y="1662"/>
                  </a:lnTo>
                  <a:lnTo>
                    <a:pt x="2722" y="1661"/>
                  </a:lnTo>
                  <a:lnTo>
                    <a:pt x="2664" y="1659"/>
                  </a:lnTo>
                  <a:lnTo>
                    <a:pt x="2611" y="1656"/>
                  </a:lnTo>
                  <a:lnTo>
                    <a:pt x="2563" y="1653"/>
                  </a:lnTo>
                  <a:lnTo>
                    <a:pt x="2517" y="1648"/>
                  </a:lnTo>
                  <a:lnTo>
                    <a:pt x="2477" y="1642"/>
                  </a:lnTo>
                  <a:lnTo>
                    <a:pt x="2499" y="1680"/>
                  </a:lnTo>
                  <a:lnTo>
                    <a:pt x="2517" y="1720"/>
                  </a:lnTo>
                  <a:lnTo>
                    <a:pt x="2532" y="1762"/>
                  </a:lnTo>
                  <a:lnTo>
                    <a:pt x="2543" y="1764"/>
                  </a:lnTo>
                  <a:lnTo>
                    <a:pt x="2569" y="1766"/>
                  </a:lnTo>
                  <a:lnTo>
                    <a:pt x="2612" y="1770"/>
                  </a:lnTo>
                  <a:lnTo>
                    <a:pt x="2638" y="1772"/>
                  </a:lnTo>
                  <a:lnTo>
                    <a:pt x="2686" y="1774"/>
                  </a:lnTo>
                  <a:lnTo>
                    <a:pt x="2709" y="1775"/>
                  </a:lnTo>
                  <a:lnTo>
                    <a:pt x="2783" y="1776"/>
                  </a:lnTo>
                  <a:lnTo>
                    <a:pt x="2829" y="1775"/>
                  </a:lnTo>
                  <a:lnTo>
                    <a:pt x="2872" y="1774"/>
                  </a:lnTo>
                  <a:lnTo>
                    <a:pt x="2875" y="1774"/>
                  </a:lnTo>
                  <a:lnTo>
                    <a:pt x="2879" y="1774"/>
                  </a:lnTo>
                  <a:lnTo>
                    <a:pt x="2918" y="1772"/>
                  </a:lnTo>
                  <a:lnTo>
                    <a:pt x="2956" y="1770"/>
                  </a:lnTo>
                  <a:lnTo>
                    <a:pt x="2960" y="1769"/>
                  </a:lnTo>
                  <a:lnTo>
                    <a:pt x="2965" y="1769"/>
                  </a:lnTo>
                  <a:lnTo>
                    <a:pt x="2999" y="1766"/>
                  </a:lnTo>
                  <a:lnTo>
                    <a:pt x="3031" y="1763"/>
                  </a:lnTo>
                  <a:lnTo>
                    <a:pt x="3034" y="1762"/>
                  </a:lnTo>
                  <a:lnTo>
                    <a:pt x="3039" y="1762"/>
                  </a:lnTo>
                  <a:lnTo>
                    <a:pt x="3068" y="1757"/>
                  </a:lnTo>
                  <a:lnTo>
                    <a:pt x="3096" y="1753"/>
                  </a:lnTo>
                  <a:lnTo>
                    <a:pt x="3099" y="1753"/>
                  </a:lnTo>
                  <a:lnTo>
                    <a:pt x="3103" y="1752"/>
                  </a:lnTo>
                  <a:lnTo>
                    <a:pt x="3128" y="1748"/>
                  </a:lnTo>
                  <a:lnTo>
                    <a:pt x="3149" y="1742"/>
                  </a:lnTo>
                  <a:lnTo>
                    <a:pt x="3153" y="1742"/>
                  </a:lnTo>
                  <a:lnTo>
                    <a:pt x="3156" y="1741"/>
                  </a:lnTo>
                  <a:lnTo>
                    <a:pt x="3176" y="1737"/>
                  </a:lnTo>
                  <a:lnTo>
                    <a:pt x="3193" y="1732"/>
                  </a:lnTo>
                  <a:lnTo>
                    <a:pt x="3196" y="1732"/>
                  </a:lnTo>
                  <a:lnTo>
                    <a:pt x="3197" y="1731"/>
                  </a:lnTo>
                  <a:lnTo>
                    <a:pt x="3213" y="1725"/>
                  </a:lnTo>
                  <a:lnTo>
                    <a:pt x="3226" y="1721"/>
                  </a:lnTo>
                  <a:lnTo>
                    <a:pt x="3227" y="1720"/>
                  </a:lnTo>
                  <a:lnTo>
                    <a:pt x="3238" y="1716"/>
                  </a:lnTo>
                  <a:lnTo>
                    <a:pt x="3246" y="1710"/>
                  </a:lnTo>
                  <a:lnTo>
                    <a:pt x="3246" y="1605"/>
                  </a:lnTo>
                  <a:close/>
                  <a:moveTo>
                    <a:pt x="2078" y="1548"/>
                  </a:moveTo>
                  <a:lnTo>
                    <a:pt x="2072" y="1548"/>
                  </a:lnTo>
                  <a:lnTo>
                    <a:pt x="2067" y="1548"/>
                  </a:lnTo>
                  <a:lnTo>
                    <a:pt x="2042" y="1550"/>
                  </a:lnTo>
                  <a:lnTo>
                    <a:pt x="2016" y="1554"/>
                  </a:lnTo>
                  <a:lnTo>
                    <a:pt x="2014" y="1555"/>
                  </a:lnTo>
                  <a:lnTo>
                    <a:pt x="2012" y="1555"/>
                  </a:lnTo>
                  <a:lnTo>
                    <a:pt x="1992" y="1561"/>
                  </a:lnTo>
                  <a:lnTo>
                    <a:pt x="1972" y="1567"/>
                  </a:lnTo>
                  <a:lnTo>
                    <a:pt x="1966" y="1569"/>
                  </a:lnTo>
                  <a:lnTo>
                    <a:pt x="1962" y="1571"/>
                  </a:lnTo>
                  <a:lnTo>
                    <a:pt x="1939" y="1581"/>
                  </a:lnTo>
                  <a:lnTo>
                    <a:pt x="1919" y="1591"/>
                  </a:lnTo>
                  <a:lnTo>
                    <a:pt x="1919" y="1591"/>
                  </a:lnTo>
                  <a:lnTo>
                    <a:pt x="1883" y="1614"/>
                  </a:lnTo>
                  <a:lnTo>
                    <a:pt x="1852" y="1639"/>
                  </a:lnTo>
                  <a:lnTo>
                    <a:pt x="1823" y="1669"/>
                  </a:lnTo>
                  <a:lnTo>
                    <a:pt x="1798" y="1702"/>
                  </a:lnTo>
                  <a:lnTo>
                    <a:pt x="1778" y="1737"/>
                  </a:lnTo>
                  <a:lnTo>
                    <a:pt x="1777" y="1739"/>
                  </a:lnTo>
                  <a:lnTo>
                    <a:pt x="1776" y="1741"/>
                  </a:lnTo>
                  <a:lnTo>
                    <a:pt x="1766" y="1762"/>
                  </a:lnTo>
                  <a:lnTo>
                    <a:pt x="1759" y="1783"/>
                  </a:lnTo>
                  <a:lnTo>
                    <a:pt x="1757" y="1785"/>
                  </a:lnTo>
                  <a:lnTo>
                    <a:pt x="1756" y="1787"/>
                  </a:lnTo>
                  <a:lnTo>
                    <a:pt x="1751" y="1809"/>
                  </a:lnTo>
                  <a:lnTo>
                    <a:pt x="1746" y="1832"/>
                  </a:lnTo>
                  <a:lnTo>
                    <a:pt x="1745" y="1842"/>
                  </a:lnTo>
                  <a:lnTo>
                    <a:pt x="1741" y="1869"/>
                  </a:lnTo>
                  <a:lnTo>
                    <a:pt x="1740" y="1896"/>
                  </a:lnTo>
                  <a:lnTo>
                    <a:pt x="1741" y="1899"/>
                  </a:lnTo>
                  <a:lnTo>
                    <a:pt x="1741" y="1902"/>
                  </a:lnTo>
                  <a:lnTo>
                    <a:pt x="1742" y="1927"/>
                  </a:lnTo>
                  <a:lnTo>
                    <a:pt x="1747" y="1953"/>
                  </a:lnTo>
                  <a:lnTo>
                    <a:pt x="1747" y="1955"/>
                  </a:lnTo>
                  <a:lnTo>
                    <a:pt x="1747" y="1957"/>
                  </a:lnTo>
                  <a:lnTo>
                    <a:pt x="1754" y="1984"/>
                  </a:lnTo>
                  <a:lnTo>
                    <a:pt x="1763" y="2010"/>
                  </a:lnTo>
                  <a:lnTo>
                    <a:pt x="1764" y="2015"/>
                  </a:lnTo>
                  <a:lnTo>
                    <a:pt x="1776" y="2041"/>
                  </a:lnTo>
                  <a:lnTo>
                    <a:pt x="1790" y="2067"/>
                  </a:lnTo>
                  <a:lnTo>
                    <a:pt x="1814" y="2103"/>
                  </a:lnTo>
                  <a:lnTo>
                    <a:pt x="1844" y="2135"/>
                  </a:lnTo>
                  <a:lnTo>
                    <a:pt x="1878" y="2164"/>
                  </a:lnTo>
                  <a:lnTo>
                    <a:pt x="1914" y="2188"/>
                  </a:lnTo>
                  <a:lnTo>
                    <a:pt x="1954" y="2208"/>
                  </a:lnTo>
                  <a:lnTo>
                    <a:pt x="1996" y="2222"/>
                  </a:lnTo>
                  <a:lnTo>
                    <a:pt x="2041" y="2232"/>
                  </a:lnTo>
                  <a:lnTo>
                    <a:pt x="2088" y="2235"/>
                  </a:lnTo>
                  <a:lnTo>
                    <a:pt x="2135" y="2232"/>
                  </a:lnTo>
                  <a:lnTo>
                    <a:pt x="2181" y="2222"/>
                  </a:lnTo>
                  <a:lnTo>
                    <a:pt x="2223" y="2207"/>
                  </a:lnTo>
                  <a:lnTo>
                    <a:pt x="2264" y="2188"/>
                  </a:lnTo>
                  <a:lnTo>
                    <a:pt x="2300" y="2163"/>
                  </a:lnTo>
                  <a:lnTo>
                    <a:pt x="2334" y="2134"/>
                  </a:lnTo>
                  <a:lnTo>
                    <a:pt x="2364" y="2101"/>
                  </a:lnTo>
                  <a:lnTo>
                    <a:pt x="2388" y="2065"/>
                  </a:lnTo>
                  <a:lnTo>
                    <a:pt x="2409" y="2024"/>
                  </a:lnTo>
                  <a:lnTo>
                    <a:pt x="2423" y="1982"/>
                  </a:lnTo>
                  <a:lnTo>
                    <a:pt x="2432" y="1937"/>
                  </a:lnTo>
                  <a:lnTo>
                    <a:pt x="2436" y="1891"/>
                  </a:lnTo>
                  <a:lnTo>
                    <a:pt x="2432" y="1846"/>
                  </a:lnTo>
                  <a:lnTo>
                    <a:pt x="2424" y="1803"/>
                  </a:lnTo>
                  <a:lnTo>
                    <a:pt x="2410" y="1762"/>
                  </a:lnTo>
                  <a:lnTo>
                    <a:pt x="2392" y="1723"/>
                  </a:lnTo>
                  <a:lnTo>
                    <a:pt x="2368" y="1687"/>
                  </a:lnTo>
                  <a:lnTo>
                    <a:pt x="2340" y="1655"/>
                  </a:lnTo>
                  <a:lnTo>
                    <a:pt x="2309" y="1626"/>
                  </a:lnTo>
                  <a:lnTo>
                    <a:pt x="2274" y="1601"/>
                  </a:lnTo>
                  <a:lnTo>
                    <a:pt x="2237" y="1581"/>
                  </a:lnTo>
                  <a:lnTo>
                    <a:pt x="2211" y="1569"/>
                  </a:lnTo>
                  <a:lnTo>
                    <a:pt x="2184" y="1561"/>
                  </a:lnTo>
                  <a:lnTo>
                    <a:pt x="2184" y="1561"/>
                  </a:lnTo>
                  <a:lnTo>
                    <a:pt x="2183" y="1561"/>
                  </a:lnTo>
                  <a:lnTo>
                    <a:pt x="2157" y="1554"/>
                  </a:lnTo>
                  <a:lnTo>
                    <a:pt x="2133" y="1550"/>
                  </a:lnTo>
                  <a:lnTo>
                    <a:pt x="2127" y="1550"/>
                  </a:lnTo>
                  <a:lnTo>
                    <a:pt x="2102" y="1548"/>
                  </a:lnTo>
                  <a:lnTo>
                    <a:pt x="2078" y="1548"/>
                  </a:lnTo>
                  <a:close/>
                  <a:moveTo>
                    <a:pt x="3246" y="1375"/>
                  </a:moveTo>
                  <a:lnTo>
                    <a:pt x="3244" y="1377"/>
                  </a:lnTo>
                  <a:lnTo>
                    <a:pt x="3238" y="1379"/>
                  </a:lnTo>
                  <a:lnTo>
                    <a:pt x="3232" y="1381"/>
                  </a:lnTo>
                  <a:lnTo>
                    <a:pt x="3206" y="1388"/>
                  </a:lnTo>
                  <a:lnTo>
                    <a:pt x="3199" y="1390"/>
                  </a:lnTo>
                  <a:lnTo>
                    <a:pt x="3190" y="1394"/>
                  </a:lnTo>
                  <a:lnTo>
                    <a:pt x="3162" y="1400"/>
                  </a:lnTo>
                  <a:lnTo>
                    <a:pt x="3143" y="1404"/>
                  </a:lnTo>
                  <a:lnTo>
                    <a:pt x="3112" y="1409"/>
                  </a:lnTo>
                  <a:lnTo>
                    <a:pt x="3088" y="1414"/>
                  </a:lnTo>
                  <a:lnTo>
                    <a:pt x="3052" y="1418"/>
                  </a:lnTo>
                  <a:lnTo>
                    <a:pt x="3026" y="1421"/>
                  </a:lnTo>
                  <a:lnTo>
                    <a:pt x="2983" y="1425"/>
                  </a:lnTo>
                  <a:lnTo>
                    <a:pt x="2954" y="1428"/>
                  </a:lnTo>
                  <a:lnTo>
                    <a:pt x="2928" y="1429"/>
                  </a:lnTo>
                  <a:lnTo>
                    <a:pt x="2900" y="1430"/>
                  </a:lnTo>
                  <a:lnTo>
                    <a:pt x="2873" y="1431"/>
                  </a:lnTo>
                  <a:lnTo>
                    <a:pt x="2829" y="1432"/>
                  </a:lnTo>
                  <a:lnTo>
                    <a:pt x="2783" y="1432"/>
                  </a:lnTo>
                  <a:lnTo>
                    <a:pt x="2701" y="1431"/>
                  </a:lnTo>
                  <a:lnTo>
                    <a:pt x="2623" y="1428"/>
                  </a:lnTo>
                  <a:lnTo>
                    <a:pt x="2547" y="1421"/>
                  </a:lnTo>
                  <a:lnTo>
                    <a:pt x="2472" y="1416"/>
                  </a:lnTo>
                  <a:lnTo>
                    <a:pt x="2396" y="1409"/>
                  </a:lnTo>
                  <a:lnTo>
                    <a:pt x="2320" y="1404"/>
                  </a:lnTo>
                  <a:lnTo>
                    <a:pt x="2320" y="1482"/>
                  </a:lnTo>
                  <a:lnTo>
                    <a:pt x="2335" y="1489"/>
                  </a:lnTo>
                  <a:lnTo>
                    <a:pt x="2357" y="1498"/>
                  </a:lnTo>
                  <a:lnTo>
                    <a:pt x="2386" y="1506"/>
                  </a:lnTo>
                  <a:lnTo>
                    <a:pt x="2423" y="1515"/>
                  </a:lnTo>
                  <a:lnTo>
                    <a:pt x="2467" y="1523"/>
                  </a:lnTo>
                  <a:lnTo>
                    <a:pt x="2517" y="1531"/>
                  </a:lnTo>
                  <a:lnTo>
                    <a:pt x="2574" y="1537"/>
                  </a:lnTo>
                  <a:lnTo>
                    <a:pt x="2638" y="1542"/>
                  </a:lnTo>
                  <a:lnTo>
                    <a:pt x="2707" y="1546"/>
                  </a:lnTo>
                  <a:lnTo>
                    <a:pt x="2783" y="1547"/>
                  </a:lnTo>
                  <a:lnTo>
                    <a:pt x="2829" y="1547"/>
                  </a:lnTo>
                  <a:lnTo>
                    <a:pt x="2872" y="1546"/>
                  </a:lnTo>
                  <a:lnTo>
                    <a:pt x="2875" y="1545"/>
                  </a:lnTo>
                  <a:lnTo>
                    <a:pt x="2879" y="1545"/>
                  </a:lnTo>
                  <a:lnTo>
                    <a:pt x="2918" y="1544"/>
                  </a:lnTo>
                  <a:lnTo>
                    <a:pt x="2956" y="1540"/>
                  </a:lnTo>
                  <a:lnTo>
                    <a:pt x="2960" y="1540"/>
                  </a:lnTo>
                  <a:lnTo>
                    <a:pt x="2965" y="1540"/>
                  </a:lnTo>
                  <a:lnTo>
                    <a:pt x="2999" y="1537"/>
                  </a:lnTo>
                  <a:lnTo>
                    <a:pt x="3031" y="1533"/>
                  </a:lnTo>
                  <a:lnTo>
                    <a:pt x="3034" y="1533"/>
                  </a:lnTo>
                  <a:lnTo>
                    <a:pt x="3039" y="1532"/>
                  </a:lnTo>
                  <a:lnTo>
                    <a:pt x="3068" y="1529"/>
                  </a:lnTo>
                  <a:lnTo>
                    <a:pt x="3096" y="1524"/>
                  </a:lnTo>
                  <a:lnTo>
                    <a:pt x="3103" y="1523"/>
                  </a:lnTo>
                  <a:lnTo>
                    <a:pt x="3128" y="1518"/>
                  </a:lnTo>
                  <a:lnTo>
                    <a:pt x="3149" y="1514"/>
                  </a:lnTo>
                  <a:lnTo>
                    <a:pt x="3153" y="1513"/>
                  </a:lnTo>
                  <a:lnTo>
                    <a:pt x="3156" y="1513"/>
                  </a:lnTo>
                  <a:lnTo>
                    <a:pt x="3176" y="1507"/>
                  </a:lnTo>
                  <a:lnTo>
                    <a:pt x="3193" y="1502"/>
                  </a:lnTo>
                  <a:lnTo>
                    <a:pt x="3196" y="1502"/>
                  </a:lnTo>
                  <a:lnTo>
                    <a:pt x="3197" y="1502"/>
                  </a:lnTo>
                  <a:lnTo>
                    <a:pt x="3213" y="1497"/>
                  </a:lnTo>
                  <a:lnTo>
                    <a:pt x="3226" y="1491"/>
                  </a:lnTo>
                  <a:lnTo>
                    <a:pt x="3227" y="1491"/>
                  </a:lnTo>
                  <a:lnTo>
                    <a:pt x="3227" y="1491"/>
                  </a:lnTo>
                  <a:lnTo>
                    <a:pt x="3238" y="1486"/>
                  </a:lnTo>
                  <a:lnTo>
                    <a:pt x="3246" y="1482"/>
                  </a:lnTo>
                  <a:lnTo>
                    <a:pt x="3246" y="1375"/>
                  </a:lnTo>
                  <a:close/>
                  <a:moveTo>
                    <a:pt x="3246" y="1147"/>
                  </a:moveTo>
                  <a:lnTo>
                    <a:pt x="3245" y="1147"/>
                  </a:lnTo>
                  <a:lnTo>
                    <a:pt x="3244" y="1148"/>
                  </a:lnTo>
                  <a:lnTo>
                    <a:pt x="3238" y="1150"/>
                  </a:lnTo>
                  <a:lnTo>
                    <a:pt x="3231" y="1152"/>
                  </a:lnTo>
                  <a:lnTo>
                    <a:pt x="3207" y="1160"/>
                  </a:lnTo>
                  <a:lnTo>
                    <a:pt x="3199" y="1162"/>
                  </a:lnTo>
                  <a:lnTo>
                    <a:pt x="3190" y="1164"/>
                  </a:lnTo>
                  <a:lnTo>
                    <a:pt x="3163" y="1170"/>
                  </a:lnTo>
                  <a:lnTo>
                    <a:pt x="3143" y="1174"/>
                  </a:lnTo>
                  <a:lnTo>
                    <a:pt x="3112" y="1181"/>
                  </a:lnTo>
                  <a:lnTo>
                    <a:pt x="3088" y="1184"/>
                  </a:lnTo>
                  <a:lnTo>
                    <a:pt x="3053" y="1189"/>
                  </a:lnTo>
                  <a:lnTo>
                    <a:pt x="3026" y="1193"/>
                  </a:lnTo>
                  <a:lnTo>
                    <a:pt x="2983" y="1196"/>
                  </a:lnTo>
                  <a:lnTo>
                    <a:pt x="2954" y="1198"/>
                  </a:lnTo>
                  <a:lnTo>
                    <a:pt x="2928" y="1200"/>
                  </a:lnTo>
                  <a:lnTo>
                    <a:pt x="2900" y="1201"/>
                  </a:lnTo>
                  <a:lnTo>
                    <a:pt x="2887" y="1201"/>
                  </a:lnTo>
                  <a:lnTo>
                    <a:pt x="2873" y="1202"/>
                  </a:lnTo>
                  <a:lnTo>
                    <a:pt x="2829" y="1203"/>
                  </a:lnTo>
                  <a:lnTo>
                    <a:pt x="2783" y="1203"/>
                  </a:lnTo>
                  <a:lnTo>
                    <a:pt x="2721" y="1203"/>
                  </a:lnTo>
                  <a:lnTo>
                    <a:pt x="2662" y="1201"/>
                  </a:lnTo>
                  <a:lnTo>
                    <a:pt x="2610" y="1198"/>
                  </a:lnTo>
                  <a:lnTo>
                    <a:pt x="2560" y="1194"/>
                  </a:lnTo>
                  <a:lnTo>
                    <a:pt x="2515" y="1189"/>
                  </a:lnTo>
                  <a:lnTo>
                    <a:pt x="2417" y="1182"/>
                  </a:lnTo>
                  <a:lnTo>
                    <a:pt x="2320" y="1174"/>
                  </a:lnTo>
                  <a:lnTo>
                    <a:pt x="2320" y="1253"/>
                  </a:lnTo>
                  <a:lnTo>
                    <a:pt x="2335" y="1261"/>
                  </a:lnTo>
                  <a:lnTo>
                    <a:pt x="2357" y="1269"/>
                  </a:lnTo>
                  <a:lnTo>
                    <a:pt x="2386" y="1278"/>
                  </a:lnTo>
                  <a:lnTo>
                    <a:pt x="2423" y="1286"/>
                  </a:lnTo>
                  <a:lnTo>
                    <a:pt x="2467" y="1295"/>
                  </a:lnTo>
                  <a:lnTo>
                    <a:pt x="2516" y="1302"/>
                  </a:lnTo>
                  <a:lnTo>
                    <a:pt x="2573" y="1308"/>
                  </a:lnTo>
                  <a:lnTo>
                    <a:pt x="2637" y="1314"/>
                  </a:lnTo>
                  <a:lnTo>
                    <a:pt x="2707" y="1317"/>
                  </a:lnTo>
                  <a:lnTo>
                    <a:pt x="2783" y="1318"/>
                  </a:lnTo>
                  <a:lnTo>
                    <a:pt x="2829" y="1317"/>
                  </a:lnTo>
                  <a:lnTo>
                    <a:pt x="2872" y="1316"/>
                  </a:lnTo>
                  <a:lnTo>
                    <a:pt x="2875" y="1316"/>
                  </a:lnTo>
                  <a:lnTo>
                    <a:pt x="2879" y="1316"/>
                  </a:lnTo>
                  <a:lnTo>
                    <a:pt x="2918" y="1314"/>
                  </a:lnTo>
                  <a:lnTo>
                    <a:pt x="2956" y="1312"/>
                  </a:lnTo>
                  <a:lnTo>
                    <a:pt x="2960" y="1312"/>
                  </a:lnTo>
                  <a:lnTo>
                    <a:pt x="2965" y="1311"/>
                  </a:lnTo>
                  <a:lnTo>
                    <a:pt x="2998" y="1307"/>
                  </a:lnTo>
                  <a:lnTo>
                    <a:pt x="3031" y="1304"/>
                  </a:lnTo>
                  <a:lnTo>
                    <a:pt x="3034" y="1303"/>
                  </a:lnTo>
                  <a:lnTo>
                    <a:pt x="3039" y="1303"/>
                  </a:lnTo>
                  <a:lnTo>
                    <a:pt x="3068" y="1299"/>
                  </a:lnTo>
                  <a:lnTo>
                    <a:pt x="3096" y="1295"/>
                  </a:lnTo>
                  <a:lnTo>
                    <a:pt x="3099" y="1295"/>
                  </a:lnTo>
                  <a:lnTo>
                    <a:pt x="3103" y="1294"/>
                  </a:lnTo>
                  <a:lnTo>
                    <a:pt x="3128" y="1289"/>
                  </a:lnTo>
                  <a:lnTo>
                    <a:pt x="3149" y="1285"/>
                  </a:lnTo>
                  <a:lnTo>
                    <a:pt x="3153" y="1284"/>
                  </a:lnTo>
                  <a:lnTo>
                    <a:pt x="3156" y="1283"/>
                  </a:lnTo>
                  <a:lnTo>
                    <a:pt x="3175" y="1279"/>
                  </a:lnTo>
                  <a:lnTo>
                    <a:pt x="3193" y="1273"/>
                  </a:lnTo>
                  <a:lnTo>
                    <a:pt x="3196" y="1273"/>
                  </a:lnTo>
                  <a:lnTo>
                    <a:pt x="3197" y="1272"/>
                  </a:lnTo>
                  <a:lnTo>
                    <a:pt x="3213" y="1268"/>
                  </a:lnTo>
                  <a:lnTo>
                    <a:pt x="3226" y="1263"/>
                  </a:lnTo>
                  <a:lnTo>
                    <a:pt x="3227" y="1262"/>
                  </a:lnTo>
                  <a:lnTo>
                    <a:pt x="3238" y="1257"/>
                  </a:lnTo>
                  <a:lnTo>
                    <a:pt x="3246" y="1253"/>
                  </a:lnTo>
                  <a:lnTo>
                    <a:pt x="3246" y="1147"/>
                  </a:lnTo>
                  <a:close/>
                  <a:moveTo>
                    <a:pt x="2783" y="917"/>
                  </a:moveTo>
                  <a:lnTo>
                    <a:pt x="2722" y="918"/>
                  </a:lnTo>
                  <a:lnTo>
                    <a:pt x="2665" y="923"/>
                  </a:lnTo>
                  <a:lnTo>
                    <a:pt x="2611" y="931"/>
                  </a:lnTo>
                  <a:lnTo>
                    <a:pt x="2560" y="941"/>
                  </a:lnTo>
                  <a:lnTo>
                    <a:pt x="2514" y="952"/>
                  </a:lnTo>
                  <a:lnTo>
                    <a:pt x="2472" y="965"/>
                  </a:lnTo>
                  <a:lnTo>
                    <a:pt x="2436" y="979"/>
                  </a:lnTo>
                  <a:lnTo>
                    <a:pt x="2402" y="993"/>
                  </a:lnTo>
                  <a:lnTo>
                    <a:pt x="2374" y="1006"/>
                  </a:lnTo>
                  <a:lnTo>
                    <a:pt x="2352" y="1019"/>
                  </a:lnTo>
                  <a:lnTo>
                    <a:pt x="2335" y="1031"/>
                  </a:lnTo>
                  <a:lnTo>
                    <a:pt x="2337" y="1032"/>
                  </a:lnTo>
                  <a:lnTo>
                    <a:pt x="2348" y="1036"/>
                  </a:lnTo>
                  <a:lnTo>
                    <a:pt x="2359" y="1040"/>
                  </a:lnTo>
                  <a:lnTo>
                    <a:pt x="2363" y="1041"/>
                  </a:lnTo>
                  <a:lnTo>
                    <a:pt x="2377" y="1046"/>
                  </a:lnTo>
                  <a:lnTo>
                    <a:pt x="2393" y="1050"/>
                  </a:lnTo>
                  <a:lnTo>
                    <a:pt x="2396" y="1051"/>
                  </a:lnTo>
                  <a:lnTo>
                    <a:pt x="2414" y="1055"/>
                  </a:lnTo>
                  <a:lnTo>
                    <a:pt x="2435" y="1060"/>
                  </a:lnTo>
                  <a:lnTo>
                    <a:pt x="2442" y="1061"/>
                  </a:lnTo>
                  <a:lnTo>
                    <a:pt x="2465" y="1065"/>
                  </a:lnTo>
                  <a:lnTo>
                    <a:pt x="2488" y="1068"/>
                  </a:lnTo>
                  <a:lnTo>
                    <a:pt x="2492" y="1069"/>
                  </a:lnTo>
                  <a:lnTo>
                    <a:pt x="2496" y="1069"/>
                  </a:lnTo>
                  <a:lnTo>
                    <a:pt x="2522" y="1073"/>
                  </a:lnTo>
                  <a:lnTo>
                    <a:pt x="2550" y="1077"/>
                  </a:lnTo>
                  <a:lnTo>
                    <a:pt x="2551" y="1077"/>
                  </a:lnTo>
                  <a:lnTo>
                    <a:pt x="2553" y="1077"/>
                  </a:lnTo>
                  <a:lnTo>
                    <a:pt x="2583" y="1080"/>
                  </a:lnTo>
                  <a:lnTo>
                    <a:pt x="2614" y="1083"/>
                  </a:lnTo>
                  <a:lnTo>
                    <a:pt x="2619" y="1083"/>
                  </a:lnTo>
                  <a:lnTo>
                    <a:pt x="2626" y="1083"/>
                  </a:lnTo>
                  <a:lnTo>
                    <a:pt x="2658" y="1085"/>
                  </a:lnTo>
                  <a:lnTo>
                    <a:pt x="2693" y="1087"/>
                  </a:lnTo>
                  <a:lnTo>
                    <a:pt x="2705" y="1087"/>
                  </a:lnTo>
                  <a:lnTo>
                    <a:pt x="2743" y="1088"/>
                  </a:lnTo>
                  <a:lnTo>
                    <a:pt x="2783" y="1088"/>
                  </a:lnTo>
                  <a:lnTo>
                    <a:pt x="2823" y="1088"/>
                  </a:lnTo>
                  <a:lnTo>
                    <a:pt x="2860" y="1087"/>
                  </a:lnTo>
                  <a:lnTo>
                    <a:pt x="2867" y="1087"/>
                  </a:lnTo>
                  <a:lnTo>
                    <a:pt x="2873" y="1087"/>
                  </a:lnTo>
                  <a:lnTo>
                    <a:pt x="2908" y="1085"/>
                  </a:lnTo>
                  <a:lnTo>
                    <a:pt x="2940" y="1083"/>
                  </a:lnTo>
                  <a:lnTo>
                    <a:pt x="2946" y="1083"/>
                  </a:lnTo>
                  <a:lnTo>
                    <a:pt x="2952" y="1083"/>
                  </a:lnTo>
                  <a:lnTo>
                    <a:pt x="2984" y="1080"/>
                  </a:lnTo>
                  <a:lnTo>
                    <a:pt x="3013" y="1077"/>
                  </a:lnTo>
                  <a:lnTo>
                    <a:pt x="3015" y="1077"/>
                  </a:lnTo>
                  <a:lnTo>
                    <a:pt x="3017" y="1077"/>
                  </a:lnTo>
                  <a:lnTo>
                    <a:pt x="3070" y="1069"/>
                  </a:lnTo>
                  <a:lnTo>
                    <a:pt x="3074" y="1069"/>
                  </a:lnTo>
                  <a:lnTo>
                    <a:pt x="3077" y="1068"/>
                  </a:lnTo>
                  <a:lnTo>
                    <a:pt x="3124" y="1061"/>
                  </a:lnTo>
                  <a:lnTo>
                    <a:pt x="3127" y="1060"/>
                  </a:lnTo>
                  <a:lnTo>
                    <a:pt x="3131" y="1060"/>
                  </a:lnTo>
                  <a:lnTo>
                    <a:pt x="3152" y="1055"/>
                  </a:lnTo>
                  <a:lnTo>
                    <a:pt x="3170" y="1051"/>
                  </a:lnTo>
                  <a:lnTo>
                    <a:pt x="3173" y="1050"/>
                  </a:lnTo>
                  <a:lnTo>
                    <a:pt x="3203" y="1041"/>
                  </a:lnTo>
                  <a:lnTo>
                    <a:pt x="3205" y="1040"/>
                  </a:lnTo>
                  <a:lnTo>
                    <a:pt x="3206" y="1040"/>
                  </a:lnTo>
                  <a:lnTo>
                    <a:pt x="3218" y="1036"/>
                  </a:lnTo>
                  <a:lnTo>
                    <a:pt x="3229" y="1032"/>
                  </a:lnTo>
                  <a:lnTo>
                    <a:pt x="3231" y="1031"/>
                  </a:lnTo>
                  <a:lnTo>
                    <a:pt x="3214" y="1019"/>
                  </a:lnTo>
                  <a:lnTo>
                    <a:pt x="3191" y="1006"/>
                  </a:lnTo>
                  <a:lnTo>
                    <a:pt x="3163" y="993"/>
                  </a:lnTo>
                  <a:lnTo>
                    <a:pt x="3131" y="979"/>
                  </a:lnTo>
                  <a:lnTo>
                    <a:pt x="3094" y="965"/>
                  </a:lnTo>
                  <a:lnTo>
                    <a:pt x="3052" y="952"/>
                  </a:lnTo>
                  <a:lnTo>
                    <a:pt x="3005" y="941"/>
                  </a:lnTo>
                  <a:lnTo>
                    <a:pt x="2955" y="931"/>
                  </a:lnTo>
                  <a:lnTo>
                    <a:pt x="2901" y="923"/>
                  </a:lnTo>
                  <a:lnTo>
                    <a:pt x="2844" y="918"/>
                  </a:lnTo>
                  <a:lnTo>
                    <a:pt x="2783" y="917"/>
                  </a:lnTo>
                  <a:close/>
                  <a:moveTo>
                    <a:pt x="1219" y="401"/>
                  </a:moveTo>
                  <a:lnTo>
                    <a:pt x="1163" y="404"/>
                  </a:lnTo>
                  <a:lnTo>
                    <a:pt x="1106" y="414"/>
                  </a:lnTo>
                  <a:lnTo>
                    <a:pt x="1049" y="431"/>
                  </a:lnTo>
                  <a:lnTo>
                    <a:pt x="992" y="452"/>
                  </a:lnTo>
                  <a:lnTo>
                    <a:pt x="936" y="480"/>
                  </a:lnTo>
                  <a:lnTo>
                    <a:pt x="880" y="512"/>
                  </a:lnTo>
                  <a:lnTo>
                    <a:pt x="827" y="549"/>
                  </a:lnTo>
                  <a:lnTo>
                    <a:pt x="774" y="590"/>
                  </a:lnTo>
                  <a:lnTo>
                    <a:pt x="722" y="635"/>
                  </a:lnTo>
                  <a:lnTo>
                    <a:pt x="675" y="683"/>
                  </a:lnTo>
                  <a:lnTo>
                    <a:pt x="629" y="734"/>
                  </a:lnTo>
                  <a:lnTo>
                    <a:pt x="587" y="788"/>
                  </a:lnTo>
                  <a:lnTo>
                    <a:pt x="548" y="844"/>
                  </a:lnTo>
                  <a:lnTo>
                    <a:pt x="514" y="901"/>
                  </a:lnTo>
                  <a:lnTo>
                    <a:pt x="483" y="961"/>
                  </a:lnTo>
                  <a:lnTo>
                    <a:pt x="457" y="1020"/>
                  </a:lnTo>
                  <a:lnTo>
                    <a:pt x="436" y="1081"/>
                  </a:lnTo>
                  <a:lnTo>
                    <a:pt x="421" y="1140"/>
                  </a:lnTo>
                  <a:lnTo>
                    <a:pt x="412" y="1201"/>
                  </a:lnTo>
                  <a:lnTo>
                    <a:pt x="408" y="1261"/>
                  </a:lnTo>
                  <a:lnTo>
                    <a:pt x="412" y="1279"/>
                  </a:lnTo>
                  <a:lnTo>
                    <a:pt x="419" y="1295"/>
                  </a:lnTo>
                  <a:lnTo>
                    <a:pt x="432" y="1306"/>
                  </a:lnTo>
                  <a:lnTo>
                    <a:pt x="448" y="1315"/>
                  </a:lnTo>
                  <a:lnTo>
                    <a:pt x="466" y="1318"/>
                  </a:lnTo>
                  <a:lnTo>
                    <a:pt x="485" y="1315"/>
                  </a:lnTo>
                  <a:lnTo>
                    <a:pt x="501" y="1306"/>
                  </a:lnTo>
                  <a:lnTo>
                    <a:pt x="513" y="1295"/>
                  </a:lnTo>
                  <a:lnTo>
                    <a:pt x="521" y="1279"/>
                  </a:lnTo>
                  <a:lnTo>
                    <a:pt x="525" y="1261"/>
                  </a:lnTo>
                  <a:lnTo>
                    <a:pt x="528" y="1208"/>
                  </a:lnTo>
                  <a:lnTo>
                    <a:pt x="536" y="1155"/>
                  </a:lnTo>
                  <a:lnTo>
                    <a:pt x="551" y="1101"/>
                  </a:lnTo>
                  <a:lnTo>
                    <a:pt x="572" y="1047"/>
                  </a:lnTo>
                  <a:lnTo>
                    <a:pt x="597" y="993"/>
                  </a:lnTo>
                  <a:lnTo>
                    <a:pt x="626" y="939"/>
                  </a:lnTo>
                  <a:lnTo>
                    <a:pt x="659" y="887"/>
                  </a:lnTo>
                  <a:lnTo>
                    <a:pt x="697" y="837"/>
                  </a:lnTo>
                  <a:lnTo>
                    <a:pt x="736" y="788"/>
                  </a:lnTo>
                  <a:lnTo>
                    <a:pt x="779" y="743"/>
                  </a:lnTo>
                  <a:lnTo>
                    <a:pt x="824" y="700"/>
                  </a:lnTo>
                  <a:lnTo>
                    <a:pt x="872" y="661"/>
                  </a:lnTo>
                  <a:lnTo>
                    <a:pt x="920" y="625"/>
                  </a:lnTo>
                  <a:lnTo>
                    <a:pt x="970" y="593"/>
                  </a:lnTo>
                  <a:lnTo>
                    <a:pt x="1020" y="566"/>
                  </a:lnTo>
                  <a:lnTo>
                    <a:pt x="1071" y="545"/>
                  </a:lnTo>
                  <a:lnTo>
                    <a:pt x="1121" y="529"/>
                  </a:lnTo>
                  <a:lnTo>
                    <a:pt x="1171" y="519"/>
                  </a:lnTo>
                  <a:lnTo>
                    <a:pt x="1219" y="516"/>
                  </a:lnTo>
                  <a:lnTo>
                    <a:pt x="1237" y="513"/>
                  </a:lnTo>
                  <a:lnTo>
                    <a:pt x="1253" y="504"/>
                  </a:lnTo>
                  <a:lnTo>
                    <a:pt x="1266" y="492"/>
                  </a:lnTo>
                  <a:lnTo>
                    <a:pt x="1274" y="477"/>
                  </a:lnTo>
                  <a:lnTo>
                    <a:pt x="1277" y="459"/>
                  </a:lnTo>
                  <a:lnTo>
                    <a:pt x="1274" y="441"/>
                  </a:lnTo>
                  <a:lnTo>
                    <a:pt x="1266" y="425"/>
                  </a:lnTo>
                  <a:lnTo>
                    <a:pt x="1253" y="412"/>
                  </a:lnTo>
                  <a:lnTo>
                    <a:pt x="1237" y="404"/>
                  </a:lnTo>
                  <a:lnTo>
                    <a:pt x="1219" y="401"/>
                  </a:lnTo>
                  <a:close/>
                  <a:moveTo>
                    <a:pt x="1157" y="0"/>
                  </a:moveTo>
                  <a:lnTo>
                    <a:pt x="1607" y="0"/>
                  </a:lnTo>
                  <a:lnTo>
                    <a:pt x="1653" y="2"/>
                  </a:lnTo>
                  <a:lnTo>
                    <a:pt x="1697" y="11"/>
                  </a:lnTo>
                  <a:lnTo>
                    <a:pt x="1740" y="23"/>
                  </a:lnTo>
                  <a:lnTo>
                    <a:pt x="1780" y="37"/>
                  </a:lnTo>
                  <a:lnTo>
                    <a:pt x="1818" y="55"/>
                  </a:lnTo>
                  <a:lnTo>
                    <a:pt x="1852" y="75"/>
                  </a:lnTo>
                  <a:lnTo>
                    <a:pt x="1883" y="95"/>
                  </a:lnTo>
                  <a:lnTo>
                    <a:pt x="1910" y="115"/>
                  </a:lnTo>
                  <a:lnTo>
                    <a:pt x="2327" y="395"/>
                  </a:lnTo>
                  <a:lnTo>
                    <a:pt x="2387" y="444"/>
                  </a:lnTo>
                  <a:lnTo>
                    <a:pt x="2444" y="497"/>
                  </a:lnTo>
                  <a:lnTo>
                    <a:pt x="2497" y="553"/>
                  </a:lnTo>
                  <a:lnTo>
                    <a:pt x="2546" y="613"/>
                  </a:lnTo>
                  <a:lnTo>
                    <a:pt x="2590" y="675"/>
                  </a:lnTo>
                  <a:lnTo>
                    <a:pt x="2631" y="740"/>
                  </a:lnTo>
                  <a:lnTo>
                    <a:pt x="2667" y="809"/>
                  </a:lnTo>
                  <a:lnTo>
                    <a:pt x="2725" y="803"/>
                  </a:lnTo>
                  <a:lnTo>
                    <a:pt x="2783" y="802"/>
                  </a:lnTo>
                  <a:lnTo>
                    <a:pt x="2840" y="803"/>
                  </a:lnTo>
                  <a:lnTo>
                    <a:pt x="2897" y="809"/>
                  </a:lnTo>
                  <a:lnTo>
                    <a:pt x="2954" y="815"/>
                  </a:lnTo>
                  <a:lnTo>
                    <a:pt x="3008" y="826"/>
                  </a:lnTo>
                  <a:lnTo>
                    <a:pt x="3060" y="837"/>
                  </a:lnTo>
                  <a:lnTo>
                    <a:pt x="3111" y="851"/>
                  </a:lnTo>
                  <a:lnTo>
                    <a:pt x="3158" y="867"/>
                  </a:lnTo>
                  <a:lnTo>
                    <a:pt x="3201" y="885"/>
                  </a:lnTo>
                  <a:lnTo>
                    <a:pt x="3241" y="904"/>
                  </a:lnTo>
                  <a:lnTo>
                    <a:pt x="3275" y="924"/>
                  </a:lnTo>
                  <a:lnTo>
                    <a:pt x="3305" y="946"/>
                  </a:lnTo>
                  <a:lnTo>
                    <a:pt x="3329" y="968"/>
                  </a:lnTo>
                  <a:lnTo>
                    <a:pt x="3347" y="990"/>
                  </a:lnTo>
                  <a:lnTo>
                    <a:pt x="3358" y="1014"/>
                  </a:lnTo>
                  <a:lnTo>
                    <a:pt x="3362" y="1037"/>
                  </a:lnTo>
                  <a:lnTo>
                    <a:pt x="3362" y="2183"/>
                  </a:lnTo>
                  <a:lnTo>
                    <a:pt x="3361" y="2189"/>
                  </a:lnTo>
                  <a:lnTo>
                    <a:pt x="3360" y="2197"/>
                  </a:lnTo>
                  <a:lnTo>
                    <a:pt x="3358" y="2204"/>
                  </a:lnTo>
                  <a:lnTo>
                    <a:pt x="3355" y="2214"/>
                  </a:lnTo>
                  <a:lnTo>
                    <a:pt x="3348" y="2223"/>
                  </a:lnTo>
                  <a:lnTo>
                    <a:pt x="3341" y="2233"/>
                  </a:lnTo>
                  <a:lnTo>
                    <a:pt x="3331" y="2243"/>
                  </a:lnTo>
                  <a:lnTo>
                    <a:pt x="3318" y="2254"/>
                  </a:lnTo>
                  <a:lnTo>
                    <a:pt x="3303" y="2265"/>
                  </a:lnTo>
                  <a:lnTo>
                    <a:pt x="3285" y="2275"/>
                  </a:lnTo>
                  <a:lnTo>
                    <a:pt x="3262" y="2286"/>
                  </a:lnTo>
                  <a:lnTo>
                    <a:pt x="3236" y="2297"/>
                  </a:lnTo>
                  <a:lnTo>
                    <a:pt x="3206" y="2306"/>
                  </a:lnTo>
                  <a:lnTo>
                    <a:pt x="3172" y="2315"/>
                  </a:lnTo>
                  <a:lnTo>
                    <a:pt x="3132" y="2323"/>
                  </a:lnTo>
                  <a:lnTo>
                    <a:pt x="3088" y="2331"/>
                  </a:lnTo>
                  <a:lnTo>
                    <a:pt x="3039" y="2337"/>
                  </a:lnTo>
                  <a:lnTo>
                    <a:pt x="2984" y="2342"/>
                  </a:lnTo>
                  <a:lnTo>
                    <a:pt x="2924" y="2347"/>
                  </a:lnTo>
                  <a:lnTo>
                    <a:pt x="2856" y="2349"/>
                  </a:lnTo>
                  <a:lnTo>
                    <a:pt x="2783" y="2350"/>
                  </a:lnTo>
                  <a:lnTo>
                    <a:pt x="2711" y="2349"/>
                  </a:lnTo>
                  <a:lnTo>
                    <a:pt x="2642" y="2345"/>
                  </a:lnTo>
                  <a:lnTo>
                    <a:pt x="2575" y="2340"/>
                  </a:lnTo>
                  <a:lnTo>
                    <a:pt x="2513" y="2334"/>
                  </a:lnTo>
                  <a:lnTo>
                    <a:pt x="2454" y="2325"/>
                  </a:lnTo>
                  <a:lnTo>
                    <a:pt x="2401" y="2316"/>
                  </a:lnTo>
                  <a:lnTo>
                    <a:pt x="2354" y="2304"/>
                  </a:lnTo>
                  <a:lnTo>
                    <a:pt x="2313" y="2291"/>
                  </a:lnTo>
                  <a:lnTo>
                    <a:pt x="2271" y="2311"/>
                  </a:lnTo>
                  <a:lnTo>
                    <a:pt x="2228" y="2327"/>
                  </a:lnTo>
                  <a:lnTo>
                    <a:pt x="2183" y="2340"/>
                  </a:lnTo>
                  <a:lnTo>
                    <a:pt x="2136" y="2347"/>
                  </a:lnTo>
                  <a:lnTo>
                    <a:pt x="2087" y="2350"/>
                  </a:lnTo>
                  <a:lnTo>
                    <a:pt x="2037" y="2347"/>
                  </a:lnTo>
                  <a:lnTo>
                    <a:pt x="1986" y="2338"/>
                  </a:lnTo>
                  <a:lnTo>
                    <a:pt x="1939" y="2325"/>
                  </a:lnTo>
                  <a:lnTo>
                    <a:pt x="1893" y="2307"/>
                  </a:lnTo>
                  <a:lnTo>
                    <a:pt x="1850" y="2284"/>
                  </a:lnTo>
                  <a:lnTo>
                    <a:pt x="1810" y="2257"/>
                  </a:lnTo>
                  <a:lnTo>
                    <a:pt x="1772" y="2226"/>
                  </a:lnTo>
                  <a:lnTo>
                    <a:pt x="1739" y="2192"/>
                  </a:lnTo>
                  <a:lnTo>
                    <a:pt x="1709" y="2154"/>
                  </a:lnTo>
                  <a:lnTo>
                    <a:pt x="600" y="2154"/>
                  </a:lnTo>
                  <a:lnTo>
                    <a:pt x="552" y="2153"/>
                  </a:lnTo>
                  <a:lnTo>
                    <a:pt x="503" y="2146"/>
                  </a:lnTo>
                  <a:lnTo>
                    <a:pt x="456" y="2132"/>
                  </a:lnTo>
                  <a:lnTo>
                    <a:pt x="408" y="2111"/>
                  </a:lnTo>
                  <a:lnTo>
                    <a:pt x="362" y="2084"/>
                  </a:lnTo>
                  <a:lnTo>
                    <a:pt x="317" y="2050"/>
                  </a:lnTo>
                  <a:lnTo>
                    <a:pt x="274" y="2008"/>
                  </a:lnTo>
                  <a:lnTo>
                    <a:pt x="232" y="1962"/>
                  </a:lnTo>
                  <a:lnTo>
                    <a:pt x="192" y="1908"/>
                  </a:lnTo>
                  <a:lnTo>
                    <a:pt x="154" y="1850"/>
                  </a:lnTo>
                  <a:lnTo>
                    <a:pt x="118" y="1785"/>
                  </a:lnTo>
                  <a:lnTo>
                    <a:pt x="85" y="1714"/>
                  </a:lnTo>
                  <a:lnTo>
                    <a:pt x="57" y="1640"/>
                  </a:lnTo>
                  <a:lnTo>
                    <a:pt x="34" y="1567"/>
                  </a:lnTo>
                  <a:lnTo>
                    <a:pt x="18" y="1492"/>
                  </a:lnTo>
                  <a:lnTo>
                    <a:pt x="6" y="1417"/>
                  </a:lnTo>
                  <a:lnTo>
                    <a:pt x="0" y="1341"/>
                  </a:lnTo>
                  <a:lnTo>
                    <a:pt x="0" y="1265"/>
                  </a:lnTo>
                  <a:lnTo>
                    <a:pt x="4" y="1189"/>
                  </a:lnTo>
                  <a:lnTo>
                    <a:pt x="14" y="1115"/>
                  </a:lnTo>
                  <a:lnTo>
                    <a:pt x="28" y="1040"/>
                  </a:lnTo>
                  <a:lnTo>
                    <a:pt x="48" y="967"/>
                  </a:lnTo>
                  <a:lnTo>
                    <a:pt x="72" y="896"/>
                  </a:lnTo>
                  <a:lnTo>
                    <a:pt x="102" y="826"/>
                  </a:lnTo>
                  <a:lnTo>
                    <a:pt x="137" y="756"/>
                  </a:lnTo>
                  <a:lnTo>
                    <a:pt x="175" y="690"/>
                  </a:lnTo>
                  <a:lnTo>
                    <a:pt x="219" y="627"/>
                  </a:lnTo>
                  <a:lnTo>
                    <a:pt x="268" y="565"/>
                  </a:lnTo>
                  <a:lnTo>
                    <a:pt x="320" y="506"/>
                  </a:lnTo>
                  <a:lnTo>
                    <a:pt x="377" y="451"/>
                  </a:lnTo>
                  <a:lnTo>
                    <a:pt x="440" y="400"/>
                  </a:lnTo>
                  <a:lnTo>
                    <a:pt x="849" y="104"/>
                  </a:lnTo>
                  <a:lnTo>
                    <a:pt x="888" y="78"/>
                  </a:lnTo>
                  <a:lnTo>
                    <a:pt x="929" y="54"/>
                  </a:lnTo>
                  <a:lnTo>
                    <a:pt x="972" y="35"/>
                  </a:lnTo>
                  <a:lnTo>
                    <a:pt x="1016" y="20"/>
                  </a:lnTo>
                  <a:lnTo>
                    <a:pt x="1062" y="9"/>
                  </a:lnTo>
                  <a:lnTo>
                    <a:pt x="1109" y="2"/>
                  </a:lnTo>
                  <a:lnTo>
                    <a:pt x="1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  <p:sp>
          <p:nvSpPr>
            <p:cNvPr id="79" name="Freeform 202"/>
            <p:cNvSpPr>
              <a:spLocks/>
            </p:cNvSpPr>
            <p:nvPr/>
          </p:nvSpPr>
          <p:spPr bwMode="auto">
            <a:xfrm>
              <a:off x="-938" y="313"/>
              <a:ext cx="128" cy="39"/>
            </a:xfrm>
            <a:custGeom>
              <a:avLst/>
              <a:gdLst>
                <a:gd name="T0" fmla="*/ 752 w 1154"/>
                <a:gd name="T1" fmla="*/ 0 h 354"/>
                <a:gd name="T2" fmla="*/ 787 w 1154"/>
                <a:gd name="T3" fmla="*/ 11 h 354"/>
                <a:gd name="T4" fmla="*/ 807 w 1154"/>
                <a:gd name="T5" fmla="*/ 39 h 354"/>
                <a:gd name="T6" fmla="*/ 810 w 1154"/>
                <a:gd name="T7" fmla="*/ 190 h 354"/>
                <a:gd name="T8" fmla="*/ 860 w 1154"/>
                <a:gd name="T9" fmla="*/ 223 h 354"/>
                <a:gd name="T10" fmla="*/ 918 w 1154"/>
                <a:gd name="T11" fmla="*/ 237 h 354"/>
                <a:gd name="T12" fmla="*/ 977 w 1154"/>
                <a:gd name="T13" fmla="*/ 231 h 354"/>
                <a:gd name="T14" fmla="*/ 1032 w 1154"/>
                <a:gd name="T15" fmla="*/ 208 h 354"/>
                <a:gd name="T16" fmla="*/ 1067 w 1154"/>
                <a:gd name="T17" fmla="*/ 179 h 354"/>
                <a:gd name="T18" fmla="*/ 1096 w 1154"/>
                <a:gd name="T19" fmla="*/ 172 h 354"/>
                <a:gd name="T20" fmla="*/ 1124 w 1154"/>
                <a:gd name="T21" fmla="*/ 179 h 354"/>
                <a:gd name="T22" fmla="*/ 1147 w 1154"/>
                <a:gd name="T23" fmla="*/ 201 h 354"/>
                <a:gd name="T24" fmla="*/ 1154 w 1154"/>
                <a:gd name="T25" fmla="*/ 229 h 354"/>
                <a:gd name="T26" fmla="*/ 1147 w 1154"/>
                <a:gd name="T27" fmla="*/ 258 h 354"/>
                <a:gd name="T28" fmla="*/ 1108 w 1154"/>
                <a:gd name="T29" fmla="*/ 295 h 354"/>
                <a:gd name="T30" fmla="*/ 1044 w 1154"/>
                <a:gd name="T31" fmla="*/ 332 h 354"/>
                <a:gd name="T32" fmla="*/ 970 w 1154"/>
                <a:gd name="T33" fmla="*/ 352 h 354"/>
                <a:gd name="T34" fmla="*/ 892 w 1154"/>
                <a:gd name="T35" fmla="*/ 351 h 354"/>
                <a:gd name="T36" fmla="*/ 816 w 1154"/>
                <a:gd name="T37" fmla="*/ 328 h 354"/>
                <a:gd name="T38" fmla="*/ 748 w 1154"/>
                <a:gd name="T39" fmla="*/ 287 h 354"/>
                <a:gd name="T40" fmla="*/ 40 w 1154"/>
                <a:gd name="T41" fmla="*/ 284 h 354"/>
                <a:gd name="T42" fmla="*/ 11 w 1154"/>
                <a:gd name="T43" fmla="*/ 263 h 354"/>
                <a:gd name="T44" fmla="*/ 0 w 1154"/>
                <a:gd name="T45" fmla="*/ 229 h 354"/>
                <a:gd name="T46" fmla="*/ 11 w 1154"/>
                <a:gd name="T47" fmla="*/ 195 h 354"/>
                <a:gd name="T48" fmla="*/ 40 w 1154"/>
                <a:gd name="T49" fmla="*/ 175 h 354"/>
                <a:gd name="T50" fmla="*/ 694 w 1154"/>
                <a:gd name="T51" fmla="*/ 172 h 354"/>
                <a:gd name="T52" fmla="*/ 58 w 1154"/>
                <a:gd name="T53" fmla="*/ 114 h 354"/>
                <a:gd name="T54" fmla="*/ 23 w 1154"/>
                <a:gd name="T55" fmla="*/ 104 h 354"/>
                <a:gd name="T56" fmla="*/ 3 w 1154"/>
                <a:gd name="T57" fmla="*/ 75 h 354"/>
                <a:gd name="T58" fmla="*/ 3 w 1154"/>
                <a:gd name="T59" fmla="*/ 39 h 354"/>
                <a:gd name="T60" fmla="*/ 23 w 1154"/>
                <a:gd name="T61" fmla="*/ 11 h 354"/>
                <a:gd name="T62" fmla="*/ 58 w 1154"/>
                <a:gd name="T63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4" h="354">
                  <a:moveTo>
                    <a:pt x="58" y="0"/>
                  </a:moveTo>
                  <a:lnTo>
                    <a:pt x="752" y="0"/>
                  </a:lnTo>
                  <a:lnTo>
                    <a:pt x="771" y="3"/>
                  </a:lnTo>
                  <a:lnTo>
                    <a:pt x="787" y="11"/>
                  </a:lnTo>
                  <a:lnTo>
                    <a:pt x="800" y="24"/>
                  </a:lnTo>
                  <a:lnTo>
                    <a:pt x="807" y="39"/>
                  </a:lnTo>
                  <a:lnTo>
                    <a:pt x="810" y="57"/>
                  </a:lnTo>
                  <a:lnTo>
                    <a:pt x="810" y="190"/>
                  </a:lnTo>
                  <a:lnTo>
                    <a:pt x="834" y="208"/>
                  </a:lnTo>
                  <a:lnTo>
                    <a:pt x="860" y="223"/>
                  </a:lnTo>
                  <a:lnTo>
                    <a:pt x="889" y="232"/>
                  </a:lnTo>
                  <a:lnTo>
                    <a:pt x="918" y="237"/>
                  </a:lnTo>
                  <a:lnTo>
                    <a:pt x="948" y="237"/>
                  </a:lnTo>
                  <a:lnTo>
                    <a:pt x="977" y="231"/>
                  </a:lnTo>
                  <a:lnTo>
                    <a:pt x="1006" y="222"/>
                  </a:lnTo>
                  <a:lnTo>
                    <a:pt x="1032" y="208"/>
                  </a:lnTo>
                  <a:lnTo>
                    <a:pt x="1055" y="189"/>
                  </a:lnTo>
                  <a:lnTo>
                    <a:pt x="1067" y="179"/>
                  </a:lnTo>
                  <a:lnTo>
                    <a:pt x="1081" y="174"/>
                  </a:lnTo>
                  <a:lnTo>
                    <a:pt x="1096" y="172"/>
                  </a:lnTo>
                  <a:lnTo>
                    <a:pt x="1110" y="174"/>
                  </a:lnTo>
                  <a:lnTo>
                    <a:pt x="1124" y="179"/>
                  </a:lnTo>
                  <a:lnTo>
                    <a:pt x="1137" y="189"/>
                  </a:lnTo>
                  <a:lnTo>
                    <a:pt x="1147" y="201"/>
                  </a:lnTo>
                  <a:lnTo>
                    <a:pt x="1152" y="214"/>
                  </a:lnTo>
                  <a:lnTo>
                    <a:pt x="1154" y="229"/>
                  </a:lnTo>
                  <a:lnTo>
                    <a:pt x="1152" y="244"/>
                  </a:lnTo>
                  <a:lnTo>
                    <a:pt x="1147" y="258"/>
                  </a:lnTo>
                  <a:lnTo>
                    <a:pt x="1137" y="270"/>
                  </a:lnTo>
                  <a:lnTo>
                    <a:pt x="1108" y="295"/>
                  </a:lnTo>
                  <a:lnTo>
                    <a:pt x="1077" y="315"/>
                  </a:lnTo>
                  <a:lnTo>
                    <a:pt x="1044" y="332"/>
                  </a:lnTo>
                  <a:lnTo>
                    <a:pt x="1008" y="344"/>
                  </a:lnTo>
                  <a:lnTo>
                    <a:pt x="970" y="352"/>
                  </a:lnTo>
                  <a:lnTo>
                    <a:pt x="932" y="354"/>
                  </a:lnTo>
                  <a:lnTo>
                    <a:pt x="892" y="351"/>
                  </a:lnTo>
                  <a:lnTo>
                    <a:pt x="853" y="342"/>
                  </a:lnTo>
                  <a:lnTo>
                    <a:pt x="816" y="328"/>
                  </a:lnTo>
                  <a:lnTo>
                    <a:pt x="780" y="310"/>
                  </a:lnTo>
                  <a:lnTo>
                    <a:pt x="748" y="287"/>
                  </a:lnTo>
                  <a:lnTo>
                    <a:pt x="58" y="287"/>
                  </a:lnTo>
                  <a:lnTo>
                    <a:pt x="40" y="284"/>
                  </a:lnTo>
                  <a:lnTo>
                    <a:pt x="23" y="275"/>
                  </a:lnTo>
                  <a:lnTo>
                    <a:pt x="11" y="263"/>
                  </a:lnTo>
                  <a:lnTo>
                    <a:pt x="3" y="247"/>
                  </a:lnTo>
                  <a:lnTo>
                    <a:pt x="0" y="229"/>
                  </a:lnTo>
                  <a:lnTo>
                    <a:pt x="3" y="211"/>
                  </a:lnTo>
                  <a:lnTo>
                    <a:pt x="11" y="195"/>
                  </a:lnTo>
                  <a:lnTo>
                    <a:pt x="23" y="182"/>
                  </a:lnTo>
                  <a:lnTo>
                    <a:pt x="40" y="175"/>
                  </a:lnTo>
                  <a:lnTo>
                    <a:pt x="58" y="172"/>
                  </a:lnTo>
                  <a:lnTo>
                    <a:pt x="694" y="172"/>
                  </a:lnTo>
                  <a:lnTo>
                    <a:pt x="694" y="114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  <p:sp>
          <p:nvSpPr>
            <p:cNvPr id="80" name="Freeform 203"/>
            <p:cNvSpPr>
              <a:spLocks/>
            </p:cNvSpPr>
            <p:nvPr/>
          </p:nvSpPr>
          <p:spPr bwMode="auto">
            <a:xfrm>
              <a:off x="-964" y="230"/>
              <a:ext cx="132" cy="76"/>
            </a:xfrm>
            <a:custGeom>
              <a:avLst/>
              <a:gdLst>
                <a:gd name="T0" fmla="*/ 333 w 1191"/>
                <a:gd name="T1" fmla="*/ 1 h 687"/>
                <a:gd name="T2" fmla="*/ 431 w 1191"/>
                <a:gd name="T3" fmla="*/ 19 h 687"/>
                <a:gd name="T4" fmla="*/ 519 w 1191"/>
                <a:gd name="T5" fmla="*/ 60 h 687"/>
                <a:gd name="T6" fmla="*/ 574 w 1191"/>
                <a:gd name="T7" fmla="*/ 96 h 687"/>
                <a:gd name="T8" fmla="*/ 603 w 1191"/>
                <a:gd name="T9" fmla="*/ 99 h 687"/>
                <a:gd name="T10" fmla="*/ 631 w 1191"/>
                <a:gd name="T11" fmla="*/ 87 h 687"/>
                <a:gd name="T12" fmla="*/ 714 w 1191"/>
                <a:gd name="T13" fmla="*/ 36 h 687"/>
                <a:gd name="T14" fmla="*/ 808 w 1191"/>
                <a:gd name="T15" fmla="*/ 7 h 687"/>
                <a:gd name="T16" fmla="*/ 910 w 1191"/>
                <a:gd name="T17" fmla="*/ 0 h 687"/>
                <a:gd name="T18" fmla="*/ 1019 w 1191"/>
                <a:gd name="T19" fmla="*/ 16 h 687"/>
                <a:gd name="T20" fmla="*/ 1104 w 1191"/>
                <a:gd name="T21" fmla="*/ 44 h 687"/>
                <a:gd name="T22" fmla="*/ 1150 w 1191"/>
                <a:gd name="T23" fmla="*/ 80 h 687"/>
                <a:gd name="T24" fmla="*/ 1180 w 1191"/>
                <a:gd name="T25" fmla="*/ 129 h 687"/>
                <a:gd name="T26" fmla="*/ 1191 w 1191"/>
                <a:gd name="T27" fmla="*/ 187 h 687"/>
                <a:gd name="T28" fmla="*/ 1181 w 1191"/>
                <a:gd name="T29" fmla="*/ 246 h 687"/>
                <a:gd name="T30" fmla="*/ 1151 w 1191"/>
                <a:gd name="T31" fmla="*/ 298 h 687"/>
                <a:gd name="T32" fmla="*/ 1112 w 1191"/>
                <a:gd name="T33" fmla="*/ 336 h 687"/>
                <a:gd name="T34" fmla="*/ 1078 w 1191"/>
                <a:gd name="T35" fmla="*/ 383 h 687"/>
                <a:gd name="T36" fmla="*/ 1043 w 1191"/>
                <a:gd name="T37" fmla="*/ 440 h 687"/>
                <a:gd name="T38" fmla="*/ 1013 w 1191"/>
                <a:gd name="T39" fmla="*/ 500 h 687"/>
                <a:gd name="T40" fmla="*/ 990 w 1191"/>
                <a:gd name="T41" fmla="*/ 553 h 687"/>
                <a:gd name="T42" fmla="*/ 969 w 1191"/>
                <a:gd name="T43" fmla="*/ 602 h 687"/>
                <a:gd name="T44" fmla="*/ 932 w 1191"/>
                <a:gd name="T45" fmla="*/ 648 h 687"/>
                <a:gd name="T46" fmla="*/ 881 w 1191"/>
                <a:gd name="T47" fmla="*/ 678 h 687"/>
                <a:gd name="T48" fmla="*/ 823 w 1191"/>
                <a:gd name="T49" fmla="*/ 687 h 687"/>
                <a:gd name="T50" fmla="*/ 363 w 1191"/>
                <a:gd name="T51" fmla="*/ 685 h 687"/>
                <a:gd name="T52" fmla="*/ 308 w 1191"/>
                <a:gd name="T53" fmla="*/ 665 h 687"/>
                <a:gd name="T54" fmla="*/ 264 w 1191"/>
                <a:gd name="T55" fmla="*/ 626 h 687"/>
                <a:gd name="T56" fmla="*/ 235 w 1191"/>
                <a:gd name="T57" fmla="*/ 574 h 687"/>
                <a:gd name="T58" fmla="*/ 220 w 1191"/>
                <a:gd name="T59" fmla="*/ 542 h 687"/>
                <a:gd name="T60" fmla="*/ 196 w 1191"/>
                <a:gd name="T61" fmla="*/ 499 h 687"/>
                <a:gd name="T62" fmla="*/ 165 w 1191"/>
                <a:gd name="T63" fmla="*/ 449 h 687"/>
                <a:gd name="T64" fmla="*/ 130 w 1191"/>
                <a:gd name="T65" fmla="*/ 399 h 687"/>
                <a:gd name="T66" fmla="*/ 94 w 1191"/>
                <a:gd name="T67" fmla="*/ 353 h 687"/>
                <a:gd name="T68" fmla="*/ 61 w 1191"/>
                <a:gd name="T69" fmla="*/ 320 h 687"/>
                <a:gd name="T70" fmla="*/ 22 w 1191"/>
                <a:gd name="T71" fmla="*/ 273 h 687"/>
                <a:gd name="T72" fmla="*/ 2 w 1191"/>
                <a:gd name="T73" fmla="*/ 217 h 687"/>
                <a:gd name="T74" fmla="*/ 2 w 1191"/>
                <a:gd name="T75" fmla="*/ 157 h 687"/>
                <a:gd name="T76" fmla="*/ 23 w 1191"/>
                <a:gd name="T77" fmla="*/ 103 h 687"/>
                <a:gd name="T78" fmla="*/ 62 w 1191"/>
                <a:gd name="T79" fmla="*/ 60 h 687"/>
                <a:gd name="T80" fmla="*/ 114 w 1191"/>
                <a:gd name="T81" fmla="*/ 32 h 687"/>
                <a:gd name="T82" fmla="*/ 226 w 1191"/>
                <a:gd name="T83" fmla="*/ 5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91" h="687">
                  <a:moveTo>
                    <a:pt x="280" y="0"/>
                  </a:moveTo>
                  <a:lnTo>
                    <a:pt x="333" y="1"/>
                  </a:lnTo>
                  <a:lnTo>
                    <a:pt x="382" y="7"/>
                  </a:lnTo>
                  <a:lnTo>
                    <a:pt x="431" y="19"/>
                  </a:lnTo>
                  <a:lnTo>
                    <a:pt x="476" y="36"/>
                  </a:lnTo>
                  <a:lnTo>
                    <a:pt x="519" y="60"/>
                  </a:lnTo>
                  <a:lnTo>
                    <a:pt x="560" y="87"/>
                  </a:lnTo>
                  <a:lnTo>
                    <a:pt x="574" y="96"/>
                  </a:lnTo>
                  <a:lnTo>
                    <a:pt x="588" y="99"/>
                  </a:lnTo>
                  <a:lnTo>
                    <a:pt x="603" y="99"/>
                  </a:lnTo>
                  <a:lnTo>
                    <a:pt x="617" y="96"/>
                  </a:lnTo>
                  <a:lnTo>
                    <a:pt x="631" y="87"/>
                  </a:lnTo>
                  <a:lnTo>
                    <a:pt x="671" y="60"/>
                  </a:lnTo>
                  <a:lnTo>
                    <a:pt x="714" y="36"/>
                  </a:lnTo>
                  <a:lnTo>
                    <a:pt x="760" y="19"/>
                  </a:lnTo>
                  <a:lnTo>
                    <a:pt x="808" y="7"/>
                  </a:lnTo>
                  <a:lnTo>
                    <a:pt x="857" y="1"/>
                  </a:lnTo>
                  <a:lnTo>
                    <a:pt x="910" y="0"/>
                  </a:lnTo>
                  <a:lnTo>
                    <a:pt x="964" y="5"/>
                  </a:lnTo>
                  <a:lnTo>
                    <a:pt x="1019" y="16"/>
                  </a:lnTo>
                  <a:lnTo>
                    <a:pt x="1077" y="32"/>
                  </a:lnTo>
                  <a:lnTo>
                    <a:pt x="1104" y="44"/>
                  </a:lnTo>
                  <a:lnTo>
                    <a:pt x="1128" y="60"/>
                  </a:lnTo>
                  <a:lnTo>
                    <a:pt x="1150" y="80"/>
                  </a:lnTo>
                  <a:lnTo>
                    <a:pt x="1167" y="103"/>
                  </a:lnTo>
                  <a:lnTo>
                    <a:pt x="1180" y="129"/>
                  </a:lnTo>
                  <a:lnTo>
                    <a:pt x="1187" y="157"/>
                  </a:lnTo>
                  <a:lnTo>
                    <a:pt x="1191" y="187"/>
                  </a:lnTo>
                  <a:lnTo>
                    <a:pt x="1188" y="217"/>
                  </a:lnTo>
                  <a:lnTo>
                    <a:pt x="1181" y="246"/>
                  </a:lnTo>
                  <a:lnTo>
                    <a:pt x="1168" y="273"/>
                  </a:lnTo>
                  <a:lnTo>
                    <a:pt x="1151" y="298"/>
                  </a:lnTo>
                  <a:lnTo>
                    <a:pt x="1129" y="320"/>
                  </a:lnTo>
                  <a:lnTo>
                    <a:pt x="1112" y="336"/>
                  </a:lnTo>
                  <a:lnTo>
                    <a:pt x="1095" y="357"/>
                  </a:lnTo>
                  <a:lnTo>
                    <a:pt x="1078" y="383"/>
                  </a:lnTo>
                  <a:lnTo>
                    <a:pt x="1059" y="411"/>
                  </a:lnTo>
                  <a:lnTo>
                    <a:pt x="1043" y="440"/>
                  </a:lnTo>
                  <a:lnTo>
                    <a:pt x="1027" y="470"/>
                  </a:lnTo>
                  <a:lnTo>
                    <a:pt x="1013" y="500"/>
                  </a:lnTo>
                  <a:lnTo>
                    <a:pt x="1000" y="528"/>
                  </a:lnTo>
                  <a:lnTo>
                    <a:pt x="990" y="553"/>
                  </a:lnTo>
                  <a:lnTo>
                    <a:pt x="981" y="574"/>
                  </a:lnTo>
                  <a:lnTo>
                    <a:pt x="969" y="602"/>
                  </a:lnTo>
                  <a:lnTo>
                    <a:pt x="952" y="626"/>
                  </a:lnTo>
                  <a:lnTo>
                    <a:pt x="932" y="648"/>
                  </a:lnTo>
                  <a:lnTo>
                    <a:pt x="908" y="665"/>
                  </a:lnTo>
                  <a:lnTo>
                    <a:pt x="881" y="678"/>
                  </a:lnTo>
                  <a:lnTo>
                    <a:pt x="853" y="685"/>
                  </a:lnTo>
                  <a:lnTo>
                    <a:pt x="823" y="687"/>
                  </a:lnTo>
                  <a:lnTo>
                    <a:pt x="393" y="687"/>
                  </a:lnTo>
                  <a:lnTo>
                    <a:pt x="363" y="685"/>
                  </a:lnTo>
                  <a:lnTo>
                    <a:pt x="335" y="678"/>
                  </a:lnTo>
                  <a:lnTo>
                    <a:pt x="308" y="665"/>
                  </a:lnTo>
                  <a:lnTo>
                    <a:pt x="284" y="648"/>
                  </a:lnTo>
                  <a:lnTo>
                    <a:pt x="264" y="626"/>
                  </a:lnTo>
                  <a:lnTo>
                    <a:pt x="247" y="602"/>
                  </a:lnTo>
                  <a:lnTo>
                    <a:pt x="235" y="574"/>
                  </a:lnTo>
                  <a:lnTo>
                    <a:pt x="229" y="561"/>
                  </a:lnTo>
                  <a:lnTo>
                    <a:pt x="220" y="542"/>
                  </a:lnTo>
                  <a:lnTo>
                    <a:pt x="209" y="522"/>
                  </a:lnTo>
                  <a:lnTo>
                    <a:pt x="196" y="499"/>
                  </a:lnTo>
                  <a:lnTo>
                    <a:pt x="181" y="474"/>
                  </a:lnTo>
                  <a:lnTo>
                    <a:pt x="165" y="449"/>
                  </a:lnTo>
                  <a:lnTo>
                    <a:pt x="148" y="423"/>
                  </a:lnTo>
                  <a:lnTo>
                    <a:pt x="130" y="399"/>
                  </a:lnTo>
                  <a:lnTo>
                    <a:pt x="113" y="375"/>
                  </a:lnTo>
                  <a:lnTo>
                    <a:pt x="94" y="353"/>
                  </a:lnTo>
                  <a:lnTo>
                    <a:pt x="77" y="335"/>
                  </a:lnTo>
                  <a:lnTo>
                    <a:pt x="61" y="320"/>
                  </a:lnTo>
                  <a:lnTo>
                    <a:pt x="39" y="298"/>
                  </a:lnTo>
                  <a:lnTo>
                    <a:pt x="22" y="273"/>
                  </a:lnTo>
                  <a:lnTo>
                    <a:pt x="9" y="246"/>
                  </a:lnTo>
                  <a:lnTo>
                    <a:pt x="2" y="217"/>
                  </a:lnTo>
                  <a:lnTo>
                    <a:pt x="0" y="187"/>
                  </a:lnTo>
                  <a:lnTo>
                    <a:pt x="2" y="157"/>
                  </a:lnTo>
                  <a:lnTo>
                    <a:pt x="10" y="129"/>
                  </a:lnTo>
                  <a:lnTo>
                    <a:pt x="23" y="103"/>
                  </a:lnTo>
                  <a:lnTo>
                    <a:pt x="40" y="80"/>
                  </a:lnTo>
                  <a:lnTo>
                    <a:pt x="62" y="60"/>
                  </a:lnTo>
                  <a:lnTo>
                    <a:pt x="87" y="44"/>
                  </a:lnTo>
                  <a:lnTo>
                    <a:pt x="114" y="32"/>
                  </a:lnTo>
                  <a:lnTo>
                    <a:pt x="171" y="16"/>
                  </a:lnTo>
                  <a:lnTo>
                    <a:pt x="226" y="5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</p:grpSp>
      <p:grpSp>
        <p:nvGrpSpPr>
          <p:cNvPr id="3" name="Group 9"/>
          <p:cNvGrpSpPr>
            <a:grpSpLocks noChangeAspect="1"/>
          </p:cNvGrpSpPr>
          <p:nvPr/>
        </p:nvGrpSpPr>
        <p:grpSpPr bwMode="auto">
          <a:xfrm>
            <a:off x="8763918" y="5205637"/>
            <a:ext cx="398127" cy="398127"/>
            <a:chOff x="1791" y="111"/>
            <a:chExt cx="4098" cy="4098"/>
          </a:xfrm>
          <a:solidFill>
            <a:srgbClr val="5B9BD5"/>
          </a:solidFill>
        </p:grpSpPr>
        <p:sp>
          <p:nvSpPr>
            <p:cNvPr id="69" name="Freeform 11"/>
            <p:cNvSpPr>
              <a:spLocks noEditPoints="1"/>
            </p:cNvSpPr>
            <p:nvPr/>
          </p:nvSpPr>
          <p:spPr bwMode="auto">
            <a:xfrm>
              <a:off x="1791" y="111"/>
              <a:ext cx="4098" cy="4098"/>
            </a:xfrm>
            <a:custGeom>
              <a:avLst/>
              <a:gdLst>
                <a:gd name="T0" fmla="*/ 2639 w 4098"/>
                <a:gd name="T1" fmla="*/ 2268 h 4098"/>
                <a:gd name="T2" fmla="*/ 2305 w 4098"/>
                <a:gd name="T3" fmla="*/ 2572 h 4098"/>
                <a:gd name="T4" fmla="*/ 2177 w 4098"/>
                <a:gd name="T5" fmla="*/ 3018 h 4098"/>
                <a:gd name="T6" fmla="*/ 2305 w 4098"/>
                <a:gd name="T7" fmla="*/ 3463 h 4098"/>
                <a:gd name="T8" fmla="*/ 2639 w 4098"/>
                <a:gd name="T9" fmla="*/ 3768 h 4098"/>
                <a:gd name="T10" fmla="*/ 3098 w 4098"/>
                <a:gd name="T11" fmla="*/ 3855 h 4098"/>
                <a:gd name="T12" fmla="*/ 3526 w 4098"/>
                <a:gd name="T13" fmla="*/ 3687 h 4098"/>
                <a:gd name="T14" fmla="*/ 3799 w 4098"/>
                <a:gd name="T15" fmla="*/ 3327 h 4098"/>
                <a:gd name="T16" fmla="*/ 3842 w 4098"/>
                <a:gd name="T17" fmla="*/ 2857 h 4098"/>
                <a:gd name="T18" fmla="*/ 3637 w 4098"/>
                <a:gd name="T19" fmla="*/ 2451 h 4098"/>
                <a:gd name="T20" fmla="*/ 3254 w 4098"/>
                <a:gd name="T21" fmla="*/ 2210 h 4098"/>
                <a:gd name="T22" fmla="*/ 1999 w 4098"/>
                <a:gd name="T23" fmla="*/ 3378 h 4098"/>
                <a:gd name="T24" fmla="*/ 1765 w 4098"/>
                <a:gd name="T25" fmla="*/ 3126 h 4098"/>
                <a:gd name="T26" fmla="*/ 1700 w 4098"/>
                <a:gd name="T27" fmla="*/ 2990 h 4098"/>
                <a:gd name="T28" fmla="*/ 1817 w 4098"/>
                <a:gd name="T29" fmla="*/ 2897 h 4098"/>
                <a:gd name="T30" fmla="*/ 1789 w 4098"/>
                <a:gd name="T31" fmla="*/ 2654 h 4098"/>
                <a:gd name="T32" fmla="*/ 1696 w 4098"/>
                <a:gd name="T33" fmla="*/ 2537 h 4098"/>
                <a:gd name="T34" fmla="*/ 1789 w 4098"/>
                <a:gd name="T35" fmla="*/ 2420 h 4098"/>
                <a:gd name="T36" fmla="*/ 2209 w 4098"/>
                <a:gd name="T37" fmla="*/ 2301 h 4098"/>
                <a:gd name="T38" fmla="*/ 2605 w 4098"/>
                <a:gd name="T39" fmla="*/ 2019 h 4098"/>
                <a:gd name="T40" fmla="*/ 3100 w 4098"/>
                <a:gd name="T41" fmla="*/ 1940 h 4098"/>
                <a:gd name="T42" fmla="*/ 3552 w 4098"/>
                <a:gd name="T43" fmla="*/ 2079 h 4098"/>
                <a:gd name="T44" fmla="*/ 3617 w 4098"/>
                <a:gd name="T45" fmla="*/ 969 h 4098"/>
                <a:gd name="T46" fmla="*/ 3103 w 4098"/>
                <a:gd name="T47" fmla="*/ 683 h 4098"/>
                <a:gd name="T48" fmla="*/ 2957 w 4098"/>
                <a:gd name="T49" fmla="*/ 717 h 4098"/>
                <a:gd name="T50" fmla="*/ 2890 w 4098"/>
                <a:gd name="T51" fmla="*/ 488 h 4098"/>
                <a:gd name="T52" fmla="*/ 2364 w 4098"/>
                <a:gd name="T53" fmla="*/ 702 h 4098"/>
                <a:gd name="T54" fmla="*/ 2214 w 4098"/>
                <a:gd name="T55" fmla="*/ 702 h 4098"/>
                <a:gd name="T56" fmla="*/ 1689 w 4098"/>
                <a:gd name="T57" fmla="*/ 488 h 4098"/>
                <a:gd name="T58" fmla="*/ 1622 w 4098"/>
                <a:gd name="T59" fmla="*/ 717 h 4098"/>
                <a:gd name="T60" fmla="*/ 1475 w 4098"/>
                <a:gd name="T61" fmla="*/ 683 h 4098"/>
                <a:gd name="T62" fmla="*/ 969 w 4098"/>
                <a:gd name="T63" fmla="*/ 608 h 4098"/>
                <a:gd name="T64" fmla="*/ 875 w 4098"/>
                <a:gd name="T65" fmla="*/ 725 h 4098"/>
                <a:gd name="T66" fmla="*/ 740 w 4098"/>
                <a:gd name="T67" fmla="*/ 661 h 4098"/>
                <a:gd name="T68" fmla="*/ 875 w 4098"/>
                <a:gd name="T69" fmla="*/ 4 h 4098"/>
                <a:gd name="T70" fmla="*/ 969 w 4098"/>
                <a:gd name="T71" fmla="*/ 120 h 4098"/>
                <a:gd name="T72" fmla="*/ 1475 w 4098"/>
                <a:gd name="T73" fmla="*/ 45 h 4098"/>
                <a:gd name="T74" fmla="*/ 1622 w 4098"/>
                <a:gd name="T75" fmla="*/ 12 h 4098"/>
                <a:gd name="T76" fmla="*/ 1689 w 4098"/>
                <a:gd name="T77" fmla="*/ 248 h 4098"/>
                <a:gd name="T78" fmla="*/ 2214 w 4098"/>
                <a:gd name="T79" fmla="*/ 26 h 4098"/>
                <a:gd name="T80" fmla="*/ 2364 w 4098"/>
                <a:gd name="T81" fmla="*/ 26 h 4098"/>
                <a:gd name="T82" fmla="*/ 2890 w 4098"/>
                <a:gd name="T83" fmla="*/ 248 h 4098"/>
                <a:gd name="T84" fmla="*/ 2957 w 4098"/>
                <a:gd name="T85" fmla="*/ 12 h 4098"/>
                <a:gd name="T86" fmla="*/ 3103 w 4098"/>
                <a:gd name="T87" fmla="*/ 45 h 4098"/>
                <a:gd name="T88" fmla="*/ 3765 w 4098"/>
                <a:gd name="T89" fmla="*/ 251 h 4098"/>
                <a:gd name="T90" fmla="*/ 3858 w 4098"/>
                <a:gd name="T91" fmla="*/ 368 h 4098"/>
                <a:gd name="T92" fmla="*/ 4047 w 4098"/>
                <a:gd name="T93" fmla="*/ 2690 h 4098"/>
                <a:gd name="T94" fmla="*/ 4082 w 4098"/>
                <a:gd name="T95" fmla="*/ 3201 h 4098"/>
                <a:gd name="T96" fmla="*/ 3868 w 4098"/>
                <a:gd name="T97" fmla="*/ 3683 h 4098"/>
                <a:gd name="T98" fmla="*/ 3458 w 4098"/>
                <a:gd name="T99" fmla="*/ 4004 h 4098"/>
                <a:gd name="T100" fmla="*/ 2924 w 4098"/>
                <a:gd name="T101" fmla="*/ 4094 h 4098"/>
                <a:gd name="T102" fmla="*/ 2427 w 4098"/>
                <a:gd name="T103" fmla="*/ 3922 h 4098"/>
                <a:gd name="T104" fmla="*/ 120 w 4098"/>
                <a:gd name="T105" fmla="*/ 3617 h 4098"/>
                <a:gd name="T106" fmla="*/ 4 w 4098"/>
                <a:gd name="T107" fmla="*/ 3526 h 4098"/>
                <a:gd name="T108" fmla="*/ 45 w 4098"/>
                <a:gd name="T109" fmla="*/ 274 h 4098"/>
                <a:gd name="T110" fmla="*/ 731 w 4098"/>
                <a:gd name="T111" fmla="*/ 93 h 4098"/>
                <a:gd name="T112" fmla="*/ 848 w 4098"/>
                <a:gd name="T113" fmla="*/ 0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98" h="4098">
                  <a:moveTo>
                    <a:pt x="3018" y="2177"/>
                  </a:moveTo>
                  <a:lnTo>
                    <a:pt x="2937" y="2181"/>
                  </a:lnTo>
                  <a:lnTo>
                    <a:pt x="2857" y="2192"/>
                  </a:lnTo>
                  <a:lnTo>
                    <a:pt x="2782" y="2210"/>
                  </a:lnTo>
                  <a:lnTo>
                    <a:pt x="2708" y="2235"/>
                  </a:lnTo>
                  <a:lnTo>
                    <a:pt x="2639" y="2268"/>
                  </a:lnTo>
                  <a:lnTo>
                    <a:pt x="2572" y="2305"/>
                  </a:lnTo>
                  <a:lnTo>
                    <a:pt x="2510" y="2348"/>
                  </a:lnTo>
                  <a:lnTo>
                    <a:pt x="2451" y="2397"/>
                  </a:lnTo>
                  <a:lnTo>
                    <a:pt x="2397" y="2451"/>
                  </a:lnTo>
                  <a:lnTo>
                    <a:pt x="2348" y="2510"/>
                  </a:lnTo>
                  <a:lnTo>
                    <a:pt x="2305" y="2572"/>
                  </a:lnTo>
                  <a:lnTo>
                    <a:pt x="2268" y="2639"/>
                  </a:lnTo>
                  <a:lnTo>
                    <a:pt x="2235" y="2708"/>
                  </a:lnTo>
                  <a:lnTo>
                    <a:pt x="2210" y="2782"/>
                  </a:lnTo>
                  <a:lnTo>
                    <a:pt x="2192" y="2857"/>
                  </a:lnTo>
                  <a:lnTo>
                    <a:pt x="2181" y="2937"/>
                  </a:lnTo>
                  <a:lnTo>
                    <a:pt x="2177" y="3018"/>
                  </a:lnTo>
                  <a:lnTo>
                    <a:pt x="2181" y="3098"/>
                  </a:lnTo>
                  <a:lnTo>
                    <a:pt x="2192" y="3177"/>
                  </a:lnTo>
                  <a:lnTo>
                    <a:pt x="2210" y="3254"/>
                  </a:lnTo>
                  <a:lnTo>
                    <a:pt x="2235" y="3327"/>
                  </a:lnTo>
                  <a:lnTo>
                    <a:pt x="2268" y="3396"/>
                  </a:lnTo>
                  <a:lnTo>
                    <a:pt x="2305" y="3463"/>
                  </a:lnTo>
                  <a:lnTo>
                    <a:pt x="2348" y="3526"/>
                  </a:lnTo>
                  <a:lnTo>
                    <a:pt x="2397" y="3584"/>
                  </a:lnTo>
                  <a:lnTo>
                    <a:pt x="2451" y="3637"/>
                  </a:lnTo>
                  <a:lnTo>
                    <a:pt x="2510" y="3687"/>
                  </a:lnTo>
                  <a:lnTo>
                    <a:pt x="2572" y="3729"/>
                  </a:lnTo>
                  <a:lnTo>
                    <a:pt x="2639" y="3768"/>
                  </a:lnTo>
                  <a:lnTo>
                    <a:pt x="2708" y="3799"/>
                  </a:lnTo>
                  <a:lnTo>
                    <a:pt x="2782" y="3825"/>
                  </a:lnTo>
                  <a:lnTo>
                    <a:pt x="2857" y="3842"/>
                  </a:lnTo>
                  <a:lnTo>
                    <a:pt x="2937" y="3855"/>
                  </a:lnTo>
                  <a:lnTo>
                    <a:pt x="3018" y="3858"/>
                  </a:lnTo>
                  <a:lnTo>
                    <a:pt x="3098" y="3855"/>
                  </a:lnTo>
                  <a:lnTo>
                    <a:pt x="3177" y="3842"/>
                  </a:lnTo>
                  <a:lnTo>
                    <a:pt x="3254" y="3825"/>
                  </a:lnTo>
                  <a:lnTo>
                    <a:pt x="3327" y="3799"/>
                  </a:lnTo>
                  <a:lnTo>
                    <a:pt x="3396" y="3768"/>
                  </a:lnTo>
                  <a:lnTo>
                    <a:pt x="3463" y="3729"/>
                  </a:lnTo>
                  <a:lnTo>
                    <a:pt x="3526" y="3687"/>
                  </a:lnTo>
                  <a:lnTo>
                    <a:pt x="3584" y="3637"/>
                  </a:lnTo>
                  <a:lnTo>
                    <a:pt x="3637" y="3584"/>
                  </a:lnTo>
                  <a:lnTo>
                    <a:pt x="3687" y="3526"/>
                  </a:lnTo>
                  <a:lnTo>
                    <a:pt x="3729" y="3463"/>
                  </a:lnTo>
                  <a:lnTo>
                    <a:pt x="3768" y="3396"/>
                  </a:lnTo>
                  <a:lnTo>
                    <a:pt x="3799" y="3327"/>
                  </a:lnTo>
                  <a:lnTo>
                    <a:pt x="3825" y="3254"/>
                  </a:lnTo>
                  <a:lnTo>
                    <a:pt x="3842" y="3177"/>
                  </a:lnTo>
                  <a:lnTo>
                    <a:pt x="3855" y="3098"/>
                  </a:lnTo>
                  <a:lnTo>
                    <a:pt x="3858" y="3018"/>
                  </a:lnTo>
                  <a:lnTo>
                    <a:pt x="3855" y="2937"/>
                  </a:lnTo>
                  <a:lnTo>
                    <a:pt x="3842" y="2857"/>
                  </a:lnTo>
                  <a:lnTo>
                    <a:pt x="3825" y="2782"/>
                  </a:lnTo>
                  <a:lnTo>
                    <a:pt x="3799" y="2708"/>
                  </a:lnTo>
                  <a:lnTo>
                    <a:pt x="3768" y="2639"/>
                  </a:lnTo>
                  <a:lnTo>
                    <a:pt x="3729" y="2572"/>
                  </a:lnTo>
                  <a:lnTo>
                    <a:pt x="3687" y="2510"/>
                  </a:lnTo>
                  <a:lnTo>
                    <a:pt x="3637" y="2451"/>
                  </a:lnTo>
                  <a:lnTo>
                    <a:pt x="3584" y="2397"/>
                  </a:lnTo>
                  <a:lnTo>
                    <a:pt x="3526" y="2348"/>
                  </a:lnTo>
                  <a:lnTo>
                    <a:pt x="3463" y="2305"/>
                  </a:lnTo>
                  <a:lnTo>
                    <a:pt x="3396" y="2268"/>
                  </a:lnTo>
                  <a:lnTo>
                    <a:pt x="3327" y="2235"/>
                  </a:lnTo>
                  <a:lnTo>
                    <a:pt x="3254" y="2210"/>
                  </a:lnTo>
                  <a:lnTo>
                    <a:pt x="3177" y="2192"/>
                  </a:lnTo>
                  <a:lnTo>
                    <a:pt x="3098" y="2181"/>
                  </a:lnTo>
                  <a:lnTo>
                    <a:pt x="3018" y="2177"/>
                  </a:lnTo>
                  <a:close/>
                  <a:moveTo>
                    <a:pt x="240" y="1208"/>
                  </a:moveTo>
                  <a:lnTo>
                    <a:pt x="240" y="3378"/>
                  </a:lnTo>
                  <a:lnTo>
                    <a:pt x="1999" y="3378"/>
                  </a:lnTo>
                  <a:lnTo>
                    <a:pt x="1974" y="3300"/>
                  </a:lnTo>
                  <a:lnTo>
                    <a:pt x="1956" y="3220"/>
                  </a:lnTo>
                  <a:lnTo>
                    <a:pt x="1943" y="3138"/>
                  </a:lnTo>
                  <a:lnTo>
                    <a:pt x="1817" y="3138"/>
                  </a:lnTo>
                  <a:lnTo>
                    <a:pt x="1789" y="3134"/>
                  </a:lnTo>
                  <a:lnTo>
                    <a:pt x="1765" y="3126"/>
                  </a:lnTo>
                  <a:lnTo>
                    <a:pt x="1742" y="3111"/>
                  </a:lnTo>
                  <a:lnTo>
                    <a:pt x="1724" y="3092"/>
                  </a:lnTo>
                  <a:lnTo>
                    <a:pt x="1709" y="3070"/>
                  </a:lnTo>
                  <a:lnTo>
                    <a:pt x="1700" y="3045"/>
                  </a:lnTo>
                  <a:lnTo>
                    <a:pt x="1696" y="3018"/>
                  </a:lnTo>
                  <a:lnTo>
                    <a:pt x="1700" y="2990"/>
                  </a:lnTo>
                  <a:lnTo>
                    <a:pt x="1709" y="2964"/>
                  </a:lnTo>
                  <a:lnTo>
                    <a:pt x="1724" y="2942"/>
                  </a:lnTo>
                  <a:lnTo>
                    <a:pt x="1742" y="2923"/>
                  </a:lnTo>
                  <a:lnTo>
                    <a:pt x="1765" y="2910"/>
                  </a:lnTo>
                  <a:lnTo>
                    <a:pt x="1789" y="2901"/>
                  </a:lnTo>
                  <a:lnTo>
                    <a:pt x="1817" y="2897"/>
                  </a:lnTo>
                  <a:lnTo>
                    <a:pt x="1943" y="2897"/>
                  </a:lnTo>
                  <a:lnTo>
                    <a:pt x="1956" y="2815"/>
                  </a:lnTo>
                  <a:lnTo>
                    <a:pt x="1974" y="2734"/>
                  </a:lnTo>
                  <a:lnTo>
                    <a:pt x="1999" y="2657"/>
                  </a:lnTo>
                  <a:lnTo>
                    <a:pt x="1817" y="2657"/>
                  </a:lnTo>
                  <a:lnTo>
                    <a:pt x="1789" y="2654"/>
                  </a:lnTo>
                  <a:lnTo>
                    <a:pt x="1765" y="2645"/>
                  </a:lnTo>
                  <a:lnTo>
                    <a:pt x="1742" y="2631"/>
                  </a:lnTo>
                  <a:lnTo>
                    <a:pt x="1724" y="2613"/>
                  </a:lnTo>
                  <a:lnTo>
                    <a:pt x="1709" y="2590"/>
                  </a:lnTo>
                  <a:lnTo>
                    <a:pt x="1700" y="2564"/>
                  </a:lnTo>
                  <a:lnTo>
                    <a:pt x="1696" y="2537"/>
                  </a:lnTo>
                  <a:lnTo>
                    <a:pt x="1700" y="2510"/>
                  </a:lnTo>
                  <a:lnTo>
                    <a:pt x="1709" y="2485"/>
                  </a:lnTo>
                  <a:lnTo>
                    <a:pt x="1724" y="2463"/>
                  </a:lnTo>
                  <a:lnTo>
                    <a:pt x="1742" y="2444"/>
                  </a:lnTo>
                  <a:lnTo>
                    <a:pt x="1765" y="2429"/>
                  </a:lnTo>
                  <a:lnTo>
                    <a:pt x="1789" y="2420"/>
                  </a:lnTo>
                  <a:lnTo>
                    <a:pt x="1817" y="2417"/>
                  </a:lnTo>
                  <a:lnTo>
                    <a:pt x="2056" y="2417"/>
                  </a:lnTo>
                  <a:lnTo>
                    <a:pt x="2085" y="2420"/>
                  </a:lnTo>
                  <a:lnTo>
                    <a:pt x="2111" y="2430"/>
                  </a:lnTo>
                  <a:lnTo>
                    <a:pt x="2158" y="2363"/>
                  </a:lnTo>
                  <a:lnTo>
                    <a:pt x="2209" y="2301"/>
                  </a:lnTo>
                  <a:lnTo>
                    <a:pt x="2266" y="2241"/>
                  </a:lnTo>
                  <a:lnTo>
                    <a:pt x="2326" y="2188"/>
                  </a:lnTo>
                  <a:lnTo>
                    <a:pt x="2391" y="2137"/>
                  </a:lnTo>
                  <a:lnTo>
                    <a:pt x="2459" y="2092"/>
                  </a:lnTo>
                  <a:lnTo>
                    <a:pt x="2531" y="2053"/>
                  </a:lnTo>
                  <a:lnTo>
                    <a:pt x="2605" y="2019"/>
                  </a:lnTo>
                  <a:lnTo>
                    <a:pt x="2682" y="1989"/>
                  </a:lnTo>
                  <a:lnTo>
                    <a:pt x="2763" y="1967"/>
                  </a:lnTo>
                  <a:lnTo>
                    <a:pt x="2846" y="1951"/>
                  </a:lnTo>
                  <a:lnTo>
                    <a:pt x="2931" y="1941"/>
                  </a:lnTo>
                  <a:lnTo>
                    <a:pt x="3018" y="1937"/>
                  </a:lnTo>
                  <a:lnTo>
                    <a:pt x="3100" y="1940"/>
                  </a:lnTo>
                  <a:lnTo>
                    <a:pt x="3180" y="1950"/>
                  </a:lnTo>
                  <a:lnTo>
                    <a:pt x="3260" y="1965"/>
                  </a:lnTo>
                  <a:lnTo>
                    <a:pt x="3337" y="1984"/>
                  </a:lnTo>
                  <a:lnTo>
                    <a:pt x="3411" y="2011"/>
                  </a:lnTo>
                  <a:lnTo>
                    <a:pt x="3483" y="2043"/>
                  </a:lnTo>
                  <a:lnTo>
                    <a:pt x="3552" y="2079"/>
                  </a:lnTo>
                  <a:lnTo>
                    <a:pt x="3617" y="2120"/>
                  </a:lnTo>
                  <a:lnTo>
                    <a:pt x="3617" y="1208"/>
                  </a:lnTo>
                  <a:lnTo>
                    <a:pt x="240" y="1208"/>
                  </a:lnTo>
                  <a:close/>
                  <a:moveTo>
                    <a:pt x="240" y="488"/>
                  </a:moveTo>
                  <a:lnTo>
                    <a:pt x="240" y="969"/>
                  </a:lnTo>
                  <a:lnTo>
                    <a:pt x="3617" y="969"/>
                  </a:lnTo>
                  <a:lnTo>
                    <a:pt x="3617" y="488"/>
                  </a:lnTo>
                  <a:lnTo>
                    <a:pt x="3129" y="488"/>
                  </a:lnTo>
                  <a:lnTo>
                    <a:pt x="3129" y="608"/>
                  </a:lnTo>
                  <a:lnTo>
                    <a:pt x="3127" y="636"/>
                  </a:lnTo>
                  <a:lnTo>
                    <a:pt x="3117" y="661"/>
                  </a:lnTo>
                  <a:lnTo>
                    <a:pt x="3103" y="683"/>
                  </a:lnTo>
                  <a:lnTo>
                    <a:pt x="3085" y="702"/>
                  </a:lnTo>
                  <a:lnTo>
                    <a:pt x="3062" y="717"/>
                  </a:lnTo>
                  <a:lnTo>
                    <a:pt x="3037" y="725"/>
                  </a:lnTo>
                  <a:lnTo>
                    <a:pt x="3009" y="729"/>
                  </a:lnTo>
                  <a:lnTo>
                    <a:pt x="2982" y="725"/>
                  </a:lnTo>
                  <a:lnTo>
                    <a:pt x="2957" y="717"/>
                  </a:lnTo>
                  <a:lnTo>
                    <a:pt x="2934" y="702"/>
                  </a:lnTo>
                  <a:lnTo>
                    <a:pt x="2916" y="683"/>
                  </a:lnTo>
                  <a:lnTo>
                    <a:pt x="2902" y="661"/>
                  </a:lnTo>
                  <a:lnTo>
                    <a:pt x="2892" y="636"/>
                  </a:lnTo>
                  <a:lnTo>
                    <a:pt x="2890" y="608"/>
                  </a:lnTo>
                  <a:lnTo>
                    <a:pt x="2890" y="488"/>
                  </a:lnTo>
                  <a:lnTo>
                    <a:pt x="2409" y="488"/>
                  </a:lnTo>
                  <a:lnTo>
                    <a:pt x="2409" y="608"/>
                  </a:lnTo>
                  <a:lnTo>
                    <a:pt x="2405" y="636"/>
                  </a:lnTo>
                  <a:lnTo>
                    <a:pt x="2397" y="661"/>
                  </a:lnTo>
                  <a:lnTo>
                    <a:pt x="2383" y="683"/>
                  </a:lnTo>
                  <a:lnTo>
                    <a:pt x="2364" y="702"/>
                  </a:lnTo>
                  <a:lnTo>
                    <a:pt x="2342" y="717"/>
                  </a:lnTo>
                  <a:lnTo>
                    <a:pt x="2317" y="725"/>
                  </a:lnTo>
                  <a:lnTo>
                    <a:pt x="2289" y="729"/>
                  </a:lnTo>
                  <a:lnTo>
                    <a:pt x="2261" y="725"/>
                  </a:lnTo>
                  <a:lnTo>
                    <a:pt x="2237" y="717"/>
                  </a:lnTo>
                  <a:lnTo>
                    <a:pt x="2214" y="702"/>
                  </a:lnTo>
                  <a:lnTo>
                    <a:pt x="2196" y="683"/>
                  </a:lnTo>
                  <a:lnTo>
                    <a:pt x="2182" y="661"/>
                  </a:lnTo>
                  <a:lnTo>
                    <a:pt x="2172" y="636"/>
                  </a:lnTo>
                  <a:lnTo>
                    <a:pt x="2169" y="608"/>
                  </a:lnTo>
                  <a:lnTo>
                    <a:pt x="2169" y="488"/>
                  </a:lnTo>
                  <a:lnTo>
                    <a:pt x="1689" y="488"/>
                  </a:lnTo>
                  <a:lnTo>
                    <a:pt x="1689" y="608"/>
                  </a:lnTo>
                  <a:lnTo>
                    <a:pt x="1685" y="636"/>
                  </a:lnTo>
                  <a:lnTo>
                    <a:pt x="1676" y="661"/>
                  </a:lnTo>
                  <a:lnTo>
                    <a:pt x="1663" y="683"/>
                  </a:lnTo>
                  <a:lnTo>
                    <a:pt x="1644" y="702"/>
                  </a:lnTo>
                  <a:lnTo>
                    <a:pt x="1622" y="717"/>
                  </a:lnTo>
                  <a:lnTo>
                    <a:pt x="1596" y="725"/>
                  </a:lnTo>
                  <a:lnTo>
                    <a:pt x="1568" y="729"/>
                  </a:lnTo>
                  <a:lnTo>
                    <a:pt x="1541" y="725"/>
                  </a:lnTo>
                  <a:lnTo>
                    <a:pt x="1516" y="717"/>
                  </a:lnTo>
                  <a:lnTo>
                    <a:pt x="1494" y="702"/>
                  </a:lnTo>
                  <a:lnTo>
                    <a:pt x="1475" y="683"/>
                  </a:lnTo>
                  <a:lnTo>
                    <a:pt x="1460" y="661"/>
                  </a:lnTo>
                  <a:lnTo>
                    <a:pt x="1452" y="636"/>
                  </a:lnTo>
                  <a:lnTo>
                    <a:pt x="1449" y="608"/>
                  </a:lnTo>
                  <a:lnTo>
                    <a:pt x="1449" y="488"/>
                  </a:lnTo>
                  <a:lnTo>
                    <a:pt x="969" y="488"/>
                  </a:lnTo>
                  <a:lnTo>
                    <a:pt x="969" y="608"/>
                  </a:lnTo>
                  <a:lnTo>
                    <a:pt x="965" y="636"/>
                  </a:lnTo>
                  <a:lnTo>
                    <a:pt x="956" y="661"/>
                  </a:lnTo>
                  <a:lnTo>
                    <a:pt x="943" y="683"/>
                  </a:lnTo>
                  <a:lnTo>
                    <a:pt x="924" y="702"/>
                  </a:lnTo>
                  <a:lnTo>
                    <a:pt x="902" y="717"/>
                  </a:lnTo>
                  <a:lnTo>
                    <a:pt x="875" y="725"/>
                  </a:lnTo>
                  <a:lnTo>
                    <a:pt x="848" y="729"/>
                  </a:lnTo>
                  <a:lnTo>
                    <a:pt x="821" y="725"/>
                  </a:lnTo>
                  <a:lnTo>
                    <a:pt x="796" y="717"/>
                  </a:lnTo>
                  <a:lnTo>
                    <a:pt x="774" y="702"/>
                  </a:lnTo>
                  <a:lnTo>
                    <a:pt x="755" y="683"/>
                  </a:lnTo>
                  <a:lnTo>
                    <a:pt x="740" y="661"/>
                  </a:lnTo>
                  <a:lnTo>
                    <a:pt x="731" y="636"/>
                  </a:lnTo>
                  <a:lnTo>
                    <a:pt x="729" y="608"/>
                  </a:lnTo>
                  <a:lnTo>
                    <a:pt x="729" y="488"/>
                  </a:lnTo>
                  <a:lnTo>
                    <a:pt x="240" y="488"/>
                  </a:lnTo>
                  <a:close/>
                  <a:moveTo>
                    <a:pt x="848" y="0"/>
                  </a:moveTo>
                  <a:lnTo>
                    <a:pt x="875" y="4"/>
                  </a:lnTo>
                  <a:lnTo>
                    <a:pt x="902" y="12"/>
                  </a:lnTo>
                  <a:lnTo>
                    <a:pt x="924" y="26"/>
                  </a:lnTo>
                  <a:lnTo>
                    <a:pt x="943" y="45"/>
                  </a:lnTo>
                  <a:lnTo>
                    <a:pt x="956" y="67"/>
                  </a:lnTo>
                  <a:lnTo>
                    <a:pt x="965" y="93"/>
                  </a:lnTo>
                  <a:lnTo>
                    <a:pt x="969" y="120"/>
                  </a:lnTo>
                  <a:lnTo>
                    <a:pt x="969" y="248"/>
                  </a:lnTo>
                  <a:lnTo>
                    <a:pt x="1449" y="248"/>
                  </a:lnTo>
                  <a:lnTo>
                    <a:pt x="1449" y="120"/>
                  </a:lnTo>
                  <a:lnTo>
                    <a:pt x="1452" y="93"/>
                  </a:lnTo>
                  <a:lnTo>
                    <a:pt x="1460" y="67"/>
                  </a:lnTo>
                  <a:lnTo>
                    <a:pt x="1475" y="45"/>
                  </a:lnTo>
                  <a:lnTo>
                    <a:pt x="1494" y="26"/>
                  </a:lnTo>
                  <a:lnTo>
                    <a:pt x="1516" y="12"/>
                  </a:lnTo>
                  <a:lnTo>
                    <a:pt x="1541" y="4"/>
                  </a:lnTo>
                  <a:lnTo>
                    <a:pt x="1568" y="0"/>
                  </a:lnTo>
                  <a:lnTo>
                    <a:pt x="1596" y="4"/>
                  </a:lnTo>
                  <a:lnTo>
                    <a:pt x="1622" y="12"/>
                  </a:lnTo>
                  <a:lnTo>
                    <a:pt x="1644" y="26"/>
                  </a:lnTo>
                  <a:lnTo>
                    <a:pt x="1663" y="45"/>
                  </a:lnTo>
                  <a:lnTo>
                    <a:pt x="1676" y="67"/>
                  </a:lnTo>
                  <a:lnTo>
                    <a:pt x="1685" y="93"/>
                  </a:lnTo>
                  <a:lnTo>
                    <a:pt x="1689" y="120"/>
                  </a:lnTo>
                  <a:lnTo>
                    <a:pt x="1689" y="248"/>
                  </a:lnTo>
                  <a:lnTo>
                    <a:pt x="2169" y="248"/>
                  </a:lnTo>
                  <a:lnTo>
                    <a:pt x="2169" y="120"/>
                  </a:lnTo>
                  <a:lnTo>
                    <a:pt x="2172" y="93"/>
                  </a:lnTo>
                  <a:lnTo>
                    <a:pt x="2182" y="67"/>
                  </a:lnTo>
                  <a:lnTo>
                    <a:pt x="2196" y="45"/>
                  </a:lnTo>
                  <a:lnTo>
                    <a:pt x="2214" y="26"/>
                  </a:lnTo>
                  <a:lnTo>
                    <a:pt x="2237" y="12"/>
                  </a:lnTo>
                  <a:lnTo>
                    <a:pt x="2261" y="4"/>
                  </a:lnTo>
                  <a:lnTo>
                    <a:pt x="2289" y="0"/>
                  </a:lnTo>
                  <a:lnTo>
                    <a:pt x="2317" y="4"/>
                  </a:lnTo>
                  <a:lnTo>
                    <a:pt x="2342" y="12"/>
                  </a:lnTo>
                  <a:lnTo>
                    <a:pt x="2364" y="26"/>
                  </a:lnTo>
                  <a:lnTo>
                    <a:pt x="2383" y="45"/>
                  </a:lnTo>
                  <a:lnTo>
                    <a:pt x="2397" y="67"/>
                  </a:lnTo>
                  <a:lnTo>
                    <a:pt x="2405" y="93"/>
                  </a:lnTo>
                  <a:lnTo>
                    <a:pt x="2409" y="120"/>
                  </a:lnTo>
                  <a:lnTo>
                    <a:pt x="2409" y="248"/>
                  </a:lnTo>
                  <a:lnTo>
                    <a:pt x="2890" y="248"/>
                  </a:lnTo>
                  <a:lnTo>
                    <a:pt x="2890" y="120"/>
                  </a:lnTo>
                  <a:lnTo>
                    <a:pt x="2892" y="93"/>
                  </a:lnTo>
                  <a:lnTo>
                    <a:pt x="2902" y="67"/>
                  </a:lnTo>
                  <a:lnTo>
                    <a:pt x="2916" y="45"/>
                  </a:lnTo>
                  <a:lnTo>
                    <a:pt x="2934" y="26"/>
                  </a:lnTo>
                  <a:lnTo>
                    <a:pt x="2957" y="12"/>
                  </a:lnTo>
                  <a:lnTo>
                    <a:pt x="2982" y="4"/>
                  </a:lnTo>
                  <a:lnTo>
                    <a:pt x="3009" y="0"/>
                  </a:lnTo>
                  <a:lnTo>
                    <a:pt x="3037" y="4"/>
                  </a:lnTo>
                  <a:lnTo>
                    <a:pt x="3062" y="12"/>
                  </a:lnTo>
                  <a:lnTo>
                    <a:pt x="3085" y="26"/>
                  </a:lnTo>
                  <a:lnTo>
                    <a:pt x="3103" y="45"/>
                  </a:lnTo>
                  <a:lnTo>
                    <a:pt x="3117" y="67"/>
                  </a:lnTo>
                  <a:lnTo>
                    <a:pt x="3127" y="93"/>
                  </a:lnTo>
                  <a:lnTo>
                    <a:pt x="3129" y="120"/>
                  </a:lnTo>
                  <a:lnTo>
                    <a:pt x="3129" y="248"/>
                  </a:lnTo>
                  <a:lnTo>
                    <a:pt x="3738" y="248"/>
                  </a:lnTo>
                  <a:lnTo>
                    <a:pt x="3765" y="251"/>
                  </a:lnTo>
                  <a:lnTo>
                    <a:pt x="3790" y="261"/>
                  </a:lnTo>
                  <a:lnTo>
                    <a:pt x="3812" y="274"/>
                  </a:lnTo>
                  <a:lnTo>
                    <a:pt x="3831" y="293"/>
                  </a:lnTo>
                  <a:lnTo>
                    <a:pt x="3846" y="315"/>
                  </a:lnTo>
                  <a:lnTo>
                    <a:pt x="3855" y="340"/>
                  </a:lnTo>
                  <a:lnTo>
                    <a:pt x="3858" y="368"/>
                  </a:lnTo>
                  <a:lnTo>
                    <a:pt x="3858" y="2340"/>
                  </a:lnTo>
                  <a:lnTo>
                    <a:pt x="3906" y="2403"/>
                  </a:lnTo>
                  <a:lnTo>
                    <a:pt x="3949" y="2470"/>
                  </a:lnTo>
                  <a:lnTo>
                    <a:pt x="3986" y="2541"/>
                  </a:lnTo>
                  <a:lnTo>
                    <a:pt x="4020" y="2614"/>
                  </a:lnTo>
                  <a:lnTo>
                    <a:pt x="4047" y="2690"/>
                  </a:lnTo>
                  <a:lnTo>
                    <a:pt x="4069" y="2769"/>
                  </a:lnTo>
                  <a:lnTo>
                    <a:pt x="4086" y="2850"/>
                  </a:lnTo>
                  <a:lnTo>
                    <a:pt x="4094" y="2933"/>
                  </a:lnTo>
                  <a:lnTo>
                    <a:pt x="4098" y="3018"/>
                  </a:lnTo>
                  <a:lnTo>
                    <a:pt x="4094" y="3111"/>
                  </a:lnTo>
                  <a:lnTo>
                    <a:pt x="4082" y="3201"/>
                  </a:lnTo>
                  <a:lnTo>
                    <a:pt x="4063" y="3290"/>
                  </a:lnTo>
                  <a:lnTo>
                    <a:pt x="4037" y="3375"/>
                  </a:lnTo>
                  <a:lnTo>
                    <a:pt x="4004" y="3458"/>
                  </a:lnTo>
                  <a:lnTo>
                    <a:pt x="3965" y="3537"/>
                  </a:lnTo>
                  <a:lnTo>
                    <a:pt x="3919" y="3612"/>
                  </a:lnTo>
                  <a:lnTo>
                    <a:pt x="3868" y="3683"/>
                  </a:lnTo>
                  <a:lnTo>
                    <a:pt x="3811" y="3749"/>
                  </a:lnTo>
                  <a:lnTo>
                    <a:pt x="3749" y="3811"/>
                  </a:lnTo>
                  <a:lnTo>
                    <a:pt x="3683" y="3868"/>
                  </a:lnTo>
                  <a:lnTo>
                    <a:pt x="3612" y="3919"/>
                  </a:lnTo>
                  <a:lnTo>
                    <a:pt x="3537" y="3965"/>
                  </a:lnTo>
                  <a:lnTo>
                    <a:pt x="3458" y="4004"/>
                  </a:lnTo>
                  <a:lnTo>
                    <a:pt x="3375" y="4037"/>
                  </a:lnTo>
                  <a:lnTo>
                    <a:pt x="3290" y="4063"/>
                  </a:lnTo>
                  <a:lnTo>
                    <a:pt x="3201" y="4082"/>
                  </a:lnTo>
                  <a:lnTo>
                    <a:pt x="3111" y="4094"/>
                  </a:lnTo>
                  <a:lnTo>
                    <a:pt x="3018" y="4098"/>
                  </a:lnTo>
                  <a:lnTo>
                    <a:pt x="2924" y="4094"/>
                  </a:lnTo>
                  <a:lnTo>
                    <a:pt x="2835" y="4083"/>
                  </a:lnTo>
                  <a:lnTo>
                    <a:pt x="2747" y="4063"/>
                  </a:lnTo>
                  <a:lnTo>
                    <a:pt x="2661" y="4038"/>
                  </a:lnTo>
                  <a:lnTo>
                    <a:pt x="2579" y="4005"/>
                  </a:lnTo>
                  <a:lnTo>
                    <a:pt x="2501" y="3966"/>
                  </a:lnTo>
                  <a:lnTo>
                    <a:pt x="2427" y="3922"/>
                  </a:lnTo>
                  <a:lnTo>
                    <a:pt x="2356" y="3871"/>
                  </a:lnTo>
                  <a:lnTo>
                    <a:pt x="2289" y="3815"/>
                  </a:lnTo>
                  <a:lnTo>
                    <a:pt x="2228" y="3754"/>
                  </a:lnTo>
                  <a:lnTo>
                    <a:pt x="2171" y="3688"/>
                  </a:lnTo>
                  <a:lnTo>
                    <a:pt x="2120" y="3617"/>
                  </a:lnTo>
                  <a:lnTo>
                    <a:pt x="120" y="3617"/>
                  </a:lnTo>
                  <a:lnTo>
                    <a:pt x="93" y="3615"/>
                  </a:lnTo>
                  <a:lnTo>
                    <a:pt x="67" y="3605"/>
                  </a:lnTo>
                  <a:lnTo>
                    <a:pt x="45" y="3591"/>
                  </a:lnTo>
                  <a:lnTo>
                    <a:pt x="26" y="3573"/>
                  </a:lnTo>
                  <a:lnTo>
                    <a:pt x="12" y="3550"/>
                  </a:lnTo>
                  <a:lnTo>
                    <a:pt x="4" y="3526"/>
                  </a:lnTo>
                  <a:lnTo>
                    <a:pt x="0" y="3498"/>
                  </a:lnTo>
                  <a:lnTo>
                    <a:pt x="0" y="368"/>
                  </a:lnTo>
                  <a:lnTo>
                    <a:pt x="4" y="340"/>
                  </a:lnTo>
                  <a:lnTo>
                    <a:pt x="12" y="315"/>
                  </a:lnTo>
                  <a:lnTo>
                    <a:pt x="26" y="293"/>
                  </a:lnTo>
                  <a:lnTo>
                    <a:pt x="45" y="274"/>
                  </a:lnTo>
                  <a:lnTo>
                    <a:pt x="67" y="261"/>
                  </a:lnTo>
                  <a:lnTo>
                    <a:pt x="93" y="251"/>
                  </a:lnTo>
                  <a:lnTo>
                    <a:pt x="120" y="248"/>
                  </a:lnTo>
                  <a:lnTo>
                    <a:pt x="729" y="248"/>
                  </a:lnTo>
                  <a:lnTo>
                    <a:pt x="729" y="120"/>
                  </a:lnTo>
                  <a:lnTo>
                    <a:pt x="731" y="93"/>
                  </a:lnTo>
                  <a:lnTo>
                    <a:pt x="740" y="67"/>
                  </a:lnTo>
                  <a:lnTo>
                    <a:pt x="755" y="45"/>
                  </a:lnTo>
                  <a:lnTo>
                    <a:pt x="774" y="26"/>
                  </a:lnTo>
                  <a:lnTo>
                    <a:pt x="796" y="12"/>
                  </a:lnTo>
                  <a:lnTo>
                    <a:pt x="821" y="4"/>
                  </a:lnTo>
                  <a:lnTo>
                    <a:pt x="8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Freeform 12"/>
            <p:cNvSpPr>
              <a:spLocks/>
            </p:cNvSpPr>
            <p:nvPr/>
          </p:nvSpPr>
          <p:spPr bwMode="auto">
            <a:xfrm>
              <a:off x="4688" y="2528"/>
              <a:ext cx="720" cy="721"/>
            </a:xfrm>
            <a:custGeom>
              <a:avLst/>
              <a:gdLst>
                <a:gd name="T0" fmla="*/ 121 w 720"/>
                <a:gd name="T1" fmla="*/ 0 h 721"/>
                <a:gd name="T2" fmla="*/ 148 w 720"/>
                <a:gd name="T3" fmla="*/ 3 h 721"/>
                <a:gd name="T4" fmla="*/ 173 w 720"/>
                <a:gd name="T5" fmla="*/ 12 h 721"/>
                <a:gd name="T6" fmla="*/ 195 w 720"/>
                <a:gd name="T7" fmla="*/ 27 h 721"/>
                <a:gd name="T8" fmla="*/ 214 w 720"/>
                <a:gd name="T9" fmla="*/ 46 h 721"/>
                <a:gd name="T10" fmla="*/ 229 w 720"/>
                <a:gd name="T11" fmla="*/ 68 h 721"/>
                <a:gd name="T12" fmla="*/ 237 w 720"/>
                <a:gd name="T13" fmla="*/ 93 h 721"/>
                <a:gd name="T14" fmla="*/ 241 w 720"/>
                <a:gd name="T15" fmla="*/ 120 h 721"/>
                <a:gd name="T16" fmla="*/ 241 w 720"/>
                <a:gd name="T17" fmla="*/ 480 h 721"/>
                <a:gd name="T18" fmla="*/ 601 w 720"/>
                <a:gd name="T19" fmla="*/ 480 h 721"/>
                <a:gd name="T20" fmla="*/ 629 w 720"/>
                <a:gd name="T21" fmla="*/ 484 h 721"/>
                <a:gd name="T22" fmla="*/ 653 w 720"/>
                <a:gd name="T23" fmla="*/ 493 h 721"/>
                <a:gd name="T24" fmla="*/ 676 w 720"/>
                <a:gd name="T25" fmla="*/ 506 h 721"/>
                <a:gd name="T26" fmla="*/ 694 w 720"/>
                <a:gd name="T27" fmla="*/ 525 h 721"/>
                <a:gd name="T28" fmla="*/ 708 w 720"/>
                <a:gd name="T29" fmla="*/ 547 h 721"/>
                <a:gd name="T30" fmla="*/ 718 w 720"/>
                <a:gd name="T31" fmla="*/ 573 h 721"/>
                <a:gd name="T32" fmla="*/ 720 w 720"/>
                <a:gd name="T33" fmla="*/ 601 h 721"/>
                <a:gd name="T34" fmla="*/ 718 w 720"/>
                <a:gd name="T35" fmla="*/ 628 h 721"/>
                <a:gd name="T36" fmla="*/ 708 w 720"/>
                <a:gd name="T37" fmla="*/ 653 h 721"/>
                <a:gd name="T38" fmla="*/ 694 w 720"/>
                <a:gd name="T39" fmla="*/ 675 h 721"/>
                <a:gd name="T40" fmla="*/ 676 w 720"/>
                <a:gd name="T41" fmla="*/ 694 h 721"/>
                <a:gd name="T42" fmla="*/ 653 w 720"/>
                <a:gd name="T43" fmla="*/ 709 h 721"/>
                <a:gd name="T44" fmla="*/ 629 w 720"/>
                <a:gd name="T45" fmla="*/ 717 h 721"/>
                <a:gd name="T46" fmla="*/ 601 w 720"/>
                <a:gd name="T47" fmla="*/ 721 h 721"/>
                <a:gd name="T48" fmla="*/ 121 w 720"/>
                <a:gd name="T49" fmla="*/ 721 h 721"/>
                <a:gd name="T50" fmla="*/ 93 w 720"/>
                <a:gd name="T51" fmla="*/ 717 h 721"/>
                <a:gd name="T52" fmla="*/ 67 w 720"/>
                <a:gd name="T53" fmla="*/ 709 h 721"/>
                <a:gd name="T54" fmla="*/ 45 w 720"/>
                <a:gd name="T55" fmla="*/ 694 h 721"/>
                <a:gd name="T56" fmla="*/ 26 w 720"/>
                <a:gd name="T57" fmla="*/ 675 h 721"/>
                <a:gd name="T58" fmla="*/ 13 w 720"/>
                <a:gd name="T59" fmla="*/ 653 h 721"/>
                <a:gd name="T60" fmla="*/ 4 w 720"/>
                <a:gd name="T61" fmla="*/ 628 h 721"/>
                <a:gd name="T62" fmla="*/ 0 w 720"/>
                <a:gd name="T63" fmla="*/ 601 h 721"/>
                <a:gd name="T64" fmla="*/ 0 w 720"/>
                <a:gd name="T65" fmla="*/ 120 h 721"/>
                <a:gd name="T66" fmla="*/ 4 w 720"/>
                <a:gd name="T67" fmla="*/ 93 h 721"/>
                <a:gd name="T68" fmla="*/ 13 w 720"/>
                <a:gd name="T69" fmla="*/ 68 h 721"/>
                <a:gd name="T70" fmla="*/ 26 w 720"/>
                <a:gd name="T71" fmla="*/ 46 h 721"/>
                <a:gd name="T72" fmla="*/ 45 w 720"/>
                <a:gd name="T73" fmla="*/ 27 h 721"/>
                <a:gd name="T74" fmla="*/ 67 w 720"/>
                <a:gd name="T75" fmla="*/ 12 h 721"/>
                <a:gd name="T76" fmla="*/ 93 w 720"/>
                <a:gd name="T77" fmla="*/ 3 h 721"/>
                <a:gd name="T78" fmla="*/ 121 w 720"/>
                <a:gd name="T79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0" h="721">
                  <a:moveTo>
                    <a:pt x="121" y="0"/>
                  </a:moveTo>
                  <a:lnTo>
                    <a:pt x="148" y="3"/>
                  </a:lnTo>
                  <a:lnTo>
                    <a:pt x="173" y="12"/>
                  </a:lnTo>
                  <a:lnTo>
                    <a:pt x="195" y="27"/>
                  </a:lnTo>
                  <a:lnTo>
                    <a:pt x="214" y="46"/>
                  </a:lnTo>
                  <a:lnTo>
                    <a:pt x="229" y="68"/>
                  </a:lnTo>
                  <a:lnTo>
                    <a:pt x="237" y="93"/>
                  </a:lnTo>
                  <a:lnTo>
                    <a:pt x="241" y="120"/>
                  </a:lnTo>
                  <a:lnTo>
                    <a:pt x="241" y="480"/>
                  </a:lnTo>
                  <a:lnTo>
                    <a:pt x="601" y="480"/>
                  </a:lnTo>
                  <a:lnTo>
                    <a:pt x="629" y="484"/>
                  </a:lnTo>
                  <a:lnTo>
                    <a:pt x="653" y="493"/>
                  </a:lnTo>
                  <a:lnTo>
                    <a:pt x="676" y="506"/>
                  </a:lnTo>
                  <a:lnTo>
                    <a:pt x="694" y="525"/>
                  </a:lnTo>
                  <a:lnTo>
                    <a:pt x="708" y="547"/>
                  </a:lnTo>
                  <a:lnTo>
                    <a:pt x="718" y="573"/>
                  </a:lnTo>
                  <a:lnTo>
                    <a:pt x="720" y="601"/>
                  </a:lnTo>
                  <a:lnTo>
                    <a:pt x="718" y="628"/>
                  </a:lnTo>
                  <a:lnTo>
                    <a:pt x="708" y="653"/>
                  </a:lnTo>
                  <a:lnTo>
                    <a:pt x="694" y="675"/>
                  </a:lnTo>
                  <a:lnTo>
                    <a:pt x="676" y="694"/>
                  </a:lnTo>
                  <a:lnTo>
                    <a:pt x="653" y="709"/>
                  </a:lnTo>
                  <a:lnTo>
                    <a:pt x="629" y="717"/>
                  </a:lnTo>
                  <a:lnTo>
                    <a:pt x="601" y="721"/>
                  </a:lnTo>
                  <a:lnTo>
                    <a:pt x="121" y="721"/>
                  </a:lnTo>
                  <a:lnTo>
                    <a:pt x="93" y="717"/>
                  </a:lnTo>
                  <a:lnTo>
                    <a:pt x="67" y="709"/>
                  </a:lnTo>
                  <a:lnTo>
                    <a:pt x="45" y="694"/>
                  </a:lnTo>
                  <a:lnTo>
                    <a:pt x="26" y="675"/>
                  </a:lnTo>
                  <a:lnTo>
                    <a:pt x="13" y="653"/>
                  </a:lnTo>
                  <a:lnTo>
                    <a:pt x="4" y="628"/>
                  </a:lnTo>
                  <a:lnTo>
                    <a:pt x="0" y="601"/>
                  </a:lnTo>
                  <a:lnTo>
                    <a:pt x="0" y="120"/>
                  </a:lnTo>
                  <a:lnTo>
                    <a:pt x="4" y="93"/>
                  </a:lnTo>
                  <a:lnTo>
                    <a:pt x="13" y="68"/>
                  </a:lnTo>
                  <a:lnTo>
                    <a:pt x="26" y="46"/>
                  </a:lnTo>
                  <a:lnTo>
                    <a:pt x="45" y="27"/>
                  </a:lnTo>
                  <a:lnTo>
                    <a:pt x="67" y="12"/>
                  </a:lnTo>
                  <a:lnTo>
                    <a:pt x="93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Freeform 13"/>
            <p:cNvSpPr>
              <a:spLocks/>
            </p:cNvSpPr>
            <p:nvPr/>
          </p:nvSpPr>
          <p:spPr bwMode="auto">
            <a:xfrm>
              <a:off x="2520" y="1568"/>
              <a:ext cx="479" cy="239"/>
            </a:xfrm>
            <a:custGeom>
              <a:avLst/>
              <a:gdLst>
                <a:gd name="T0" fmla="*/ 119 w 479"/>
                <a:gd name="T1" fmla="*/ 0 h 239"/>
                <a:gd name="T2" fmla="*/ 360 w 479"/>
                <a:gd name="T3" fmla="*/ 0 h 239"/>
                <a:gd name="T4" fmla="*/ 387 w 479"/>
                <a:gd name="T5" fmla="*/ 3 h 239"/>
                <a:gd name="T6" fmla="*/ 412 w 479"/>
                <a:gd name="T7" fmla="*/ 12 h 239"/>
                <a:gd name="T8" fmla="*/ 435 w 479"/>
                <a:gd name="T9" fmla="*/ 26 h 239"/>
                <a:gd name="T10" fmla="*/ 453 w 479"/>
                <a:gd name="T11" fmla="*/ 44 h 239"/>
                <a:gd name="T12" fmla="*/ 467 w 479"/>
                <a:gd name="T13" fmla="*/ 67 h 239"/>
                <a:gd name="T14" fmla="*/ 477 w 479"/>
                <a:gd name="T15" fmla="*/ 93 h 239"/>
                <a:gd name="T16" fmla="*/ 479 w 479"/>
                <a:gd name="T17" fmla="*/ 120 h 239"/>
                <a:gd name="T18" fmla="*/ 477 w 479"/>
                <a:gd name="T19" fmla="*/ 147 h 239"/>
                <a:gd name="T20" fmla="*/ 467 w 479"/>
                <a:gd name="T21" fmla="*/ 172 h 239"/>
                <a:gd name="T22" fmla="*/ 453 w 479"/>
                <a:gd name="T23" fmla="*/ 195 h 239"/>
                <a:gd name="T24" fmla="*/ 435 w 479"/>
                <a:gd name="T25" fmla="*/ 213 h 239"/>
                <a:gd name="T26" fmla="*/ 412 w 479"/>
                <a:gd name="T27" fmla="*/ 228 h 239"/>
                <a:gd name="T28" fmla="*/ 387 w 479"/>
                <a:gd name="T29" fmla="*/ 237 h 239"/>
                <a:gd name="T30" fmla="*/ 360 w 479"/>
                <a:gd name="T31" fmla="*/ 239 h 239"/>
                <a:gd name="T32" fmla="*/ 119 w 479"/>
                <a:gd name="T33" fmla="*/ 239 h 239"/>
                <a:gd name="T34" fmla="*/ 92 w 479"/>
                <a:gd name="T35" fmla="*/ 237 h 239"/>
                <a:gd name="T36" fmla="*/ 67 w 479"/>
                <a:gd name="T37" fmla="*/ 228 h 239"/>
                <a:gd name="T38" fmla="*/ 45 w 479"/>
                <a:gd name="T39" fmla="*/ 213 h 239"/>
                <a:gd name="T40" fmla="*/ 26 w 479"/>
                <a:gd name="T41" fmla="*/ 195 h 239"/>
                <a:gd name="T42" fmla="*/ 11 w 479"/>
                <a:gd name="T43" fmla="*/ 172 h 239"/>
                <a:gd name="T44" fmla="*/ 2 w 479"/>
                <a:gd name="T45" fmla="*/ 147 h 239"/>
                <a:gd name="T46" fmla="*/ 0 w 479"/>
                <a:gd name="T47" fmla="*/ 120 h 239"/>
                <a:gd name="T48" fmla="*/ 2 w 479"/>
                <a:gd name="T49" fmla="*/ 93 h 239"/>
                <a:gd name="T50" fmla="*/ 11 w 479"/>
                <a:gd name="T51" fmla="*/ 67 h 239"/>
                <a:gd name="T52" fmla="*/ 26 w 479"/>
                <a:gd name="T53" fmla="*/ 44 h 239"/>
                <a:gd name="T54" fmla="*/ 45 w 479"/>
                <a:gd name="T55" fmla="*/ 26 h 239"/>
                <a:gd name="T56" fmla="*/ 67 w 479"/>
                <a:gd name="T57" fmla="*/ 12 h 239"/>
                <a:gd name="T58" fmla="*/ 92 w 479"/>
                <a:gd name="T59" fmla="*/ 3 h 239"/>
                <a:gd name="T60" fmla="*/ 119 w 479"/>
                <a:gd name="T6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39">
                  <a:moveTo>
                    <a:pt x="119" y="0"/>
                  </a:moveTo>
                  <a:lnTo>
                    <a:pt x="360" y="0"/>
                  </a:lnTo>
                  <a:lnTo>
                    <a:pt x="387" y="3"/>
                  </a:lnTo>
                  <a:lnTo>
                    <a:pt x="412" y="12"/>
                  </a:lnTo>
                  <a:lnTo>
                    <a:pt x="435" y="26"/>
                  </a:lnTo>
                  <a:lnTo>
                    <a:pt x="453" y="44"/>
                  </a:lnTo>
                  <a:lnTo>
                    <a:pt x="467" y="67"/>
                  </a:lnTo>
                  <a:lnTo>
                    <a:pt x="477" y="93"/>
                  </a:lnTo>
                  <a:lnTo>
                    <a:pt x="479" y="120"/>
                  </a:lnTo>
                  <a:lnTo>
                    <a:pt x="477" y="147"/>
                  </a:lnTo>
                  <a:lnTo>
                    <a:pt x="467" y="172"/>
                  </a:lnTo>
                  <a:lnTo>
                    <a:pt x="453" y="195"/>
                  </a:lnTo>
                  <a:lnTo>
                    <a:pt x="435" y="213"/>
                  </a:lnTo>
                  <a:lnTo>
                    <a:pt x="412" y="228"/>
                  </a:lnTo>
                  <a:lnTo>
                    <a:pt x="387" y="237"/>
                  </a:lnTo>
                  <a:lnTo>
                    <a:pt x="360" y="239"/>
                  </a:lnTo>
                  <a:lnTo>
                    <a:pt x="119" y="239"/>
                  </a:lnTo>
                  <a:lnTo>
                    <a:pt x="92" y="237"/>
                  </a:lnTo>
                  <a:lnTo>
                    <a:pt x="67" y="228"/>
                  </a:lnTo>
                  <a:lnTo>
                    <a:pt x="45" y="213"/>
                  </a:lnTo>
                  <a:lnTo>
                    <a:pt x="26" y="195"/>
                  </a:lnTo>
                  <a:lnTo>
                    <a:pt x="11" y="172"/>
                  </a:lnTo>
                  <a:lnTo>
                    <a:pt x="2" y="147"/>
                  </a:lnTo>
                  <a:lnTo>
                    <a:pt x="0" y="120"/>
                  </a:lnTo>
                  <a:lnTo>
                    <a:pt x="2" y="93"/>
                  </a:lnTo>
                  <a:lnTo>
                    <a:pt x="11" y="67"/>
                  </a:lnTo>
                  <a:lnTo>
                    <a:pt x="26" y="44"/>
                  </a:lnTo>
                  <a:lnTo>
                    <a:pt x="45" y="26"/>
                  </a:lnTo>
                  <a:lnTo>
                    <a:pt x="67" y="12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Freeform 14"/>
            <p:cNvSpPr>
              <a:spLocks/>
            </p:cNvSpPr>
            <p:nvPr/>
          </p:nvSpPr>
          <p:spPr bwMode="auto">
            <a:xfrm>
              <a:off x="2520" y="2048"/>
              <a:ext cx="479" cy="240"/>
            </a:xfrm>
            <a:custGeom>
              <a:avLst/>
              <a:gdLst>
                <a:gd name="T0" fmla="*/ 119 w 479"/>
                <a:gd name="T1" fmla="*/ 0 h 240"/>
                <a:gd name="T2" fmla="*/ 360 w 479"/>
                <a:gd name="T3" fmla="*/ 0 h 240"/>
                <a:gd name="T4" fmla="*/ 387 w 479"/>
                <a:gd name="T5" fmla="*/ 3 h 240"/>
                <a:gd name="T6" fmla="*/ 412 w 479"/>
                <a:gd name="T7" fmla="*/ 13 h 240"/>
                <a:gd name="T8" fmla="*/ 435 w 479"/>
                <a:gd name="T9" fmla="*/ 26 h 240"/>
                <a:gd name="T10" fmla="*/ 453 w 479"/>
                <a:gd name="T11" fmla="*/ 45 h 240"/>
                <a:gd name="T12" fmla="*/ 467 w 479"/>
                <a:gd name="T13" fmla="*/ 67 h 240"/>
                <a:gd name="T14" fmla="*/ 477 w 479"/>
                <a:gd name="T15" fmla="*/ 92 h 240"/>
                <a:gd name="T16" fmla="*/ 479 w 479"/>
                <a:gd name="T17" fmla="*/ 119 h 240"/>
                <a:gd name="T18" fmla="*/ 477 w 479"/>
                <a:gd name="T19" fmla="*/ 148 h 240"/>
                <a:gd name="T20" fmla="*/ 467 w 479"/>
                <a:gd name="T21" fmla="*/ 173 h 240"/>
                <a:gd name="T22" fmla="*/ 453 w 479"/>
                <a:gd name="T23" fmla="*/ 195 h 240"/>
                <a:gd name="T24" fmla="*/ 435 w 479"/>
                <a:gd name="T25" fmla="*/ 214 h 240"/>
                <a:gd name="T26" fmla="*/ 412 w 479"/>
                <a:gd name="T27" fmla="*/ 227 h 240"/>
                <a:gd name="T28" fmla="*/ 387 w 479"/>
                <a:gd name="T29" fmla="*/ 237 h 240"/>
                <a:gd name="T30" fmla="*/ 360 w 479"/>
                <a:gd name="T31" fmla="*/ 240 h 240"/>
                <a:gd name="T32" fmla="*/ 119 w 479"/>
                <a:gd name="T33" fmla="*/ 240 h 240"/>
                <a:gd name="T34" fmla="*/ 92 w 479"/>
                <a:gd name="T35" fmla="*/ 237 h 240"/>
                <a:gd name="T36" fmla="*/ 67 w 479"/>
                <a:gd name="T37" fmla="*/ 227 h 240"/>
                <a:gd name="T38" fmla="*/ 45 w 479"/>
                <a:gd name="T39" fmla="*/ 214 h 240"/>
                <a:gd name="T40" fmla="*/ 26 w 479"/>
                <a:gd name="T41" fmla="*/ 195 h 240"/>
                <a:gd name="T42" fmla="*/ 11 w 479"/>
                <a:gd name="T43" fmla="*/ 173 h 240"/>
                <a:gd name="T44" fmla="*/ 2 w 479"/>
                <a:gd name="T45" fmla="*/ 148 h 240"/>
                <a:gd name="T46" fmla="*/ 0 w 479"/>
                <a:gd name="T47" fmla="*/ 119 h 240"/>
                <a:gd name="T48" fmla="*/ 2 w 479"/>
                <a:gd name="T49" fmla="*/ 92 h 240"/>
                <a:gd name="T50" fmla="*/ 11 w 479"/>
                <a:gd name="T51" fmla="*/ 67 h 240"/>
                <a:gd name="T52" fmla="*/ 26 w 479"/>
                <a:gd name="T53" fmla="*/ 45 h 240"/>
                <a:gd name="T54" fmla="*/ 45 w 479"/>
                <a:gd name="T55" fmla="*/ 26 h 240"/>
                <a:gd name="T56" fmla="*/ 67 w 479"/>
                <a:gd name="T57" fmla="*/ 13 h 240"/>
                <a:gd name="T58" fmla="*/ 92 w 479"/>
                <a:gd name="T59" fmla="*/ 3 h 240"/>
                <a:gd name="T60" fmla="*/ 119 w 479"/>
                <a:gd name="T6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40">
                  <a:moveTo>
                    <a:pt x="119" y="0"/>
                  </a:moveTo>
                  <a:lnTo>
                    <a:pt x="360" y="0"/>
                  </a:lnTo>
                  <a:lnTo>
                    <a:pt x="387" y="3"/>
                  </a:lnTo>
                  <a:lnTo>
                    <a:pt x="412" y="13"/>
                  </a:lnTo>
                  <a:lnTo>
                    <a:pt x="435" y="26"/>
                  </a:lnTo>
                  <a:lnTo>
                    <a:pt x="453" y="45"/>
                  </a:lnTo>
                  <a:lnTo>
                    <a:pt x="467" y="67"/>
                  </a:lnTo>
                  <a:lnTo>
                    <a:pt x="477" y="92"/>
                  </a:lnTo>
                  <a:lnTo>
                    <a:pt x="479" y="119"/>
                  </a:lnTo>
                  <a:lnTo>
                    <a:pt x="477" y="148"/>
                  </a:lnTo>
                  <a:lnTo>
                    <a:pt x="467" y="173"/>
                  </a:lnTo>
                  <a:lnTo>
                    <a:pt x="453" y="195"/>
                  </a:lnTo>
                  <a:lnTo>
                    <a:pt x="435" y="214"/>
                  </a:lnTo>
                  <a:lnTo>
                    <a:pt x="412" y="227"/>
                  </a:lnTo>
                  <a:lnTo>
                    <a:pt x="387" y="237"/>
                  </a:lnTo>
                  <a:lnTo>
                    <a:pt x="360" y="240"/>
                  </a:lnTo>
                  <a:lnTo>
                    <a:pt x="119" y="240"/>
                  </a:lnTo>
                  <a:lnTo>
                    <a:pt x="92" y="237"/>
                  </a:lnTo>
                  <a:lnTo>
                    <a:pt x="67" y="227"/>
                  </a:lnTo>
                  <a:lnTo>
                    <a:pt x="45" y="214"/>
                  </a:lnTo>
                  <a:lnTo>
                    <a:pt x="26" y="195"/>
                  </a:lnTo>
                  <a:lnTo>
                    <a:pt x="11" y="173"/>
                  </a:lnTo>
                  <a:lnTo>
                    <a:pt x="2" y="148"/>
                  </a:lnTo>
                  <a:lnTo>
                    <a:pt x="0" y="119"/>
                  </a:lnTo>
                  <a:lnTo>
                    <a:pt x="2" y="92"/>
                  </a:lnTo>
                  <a:lnTo>
                    <a:pt x="11" y="67"/>
                  </a:lnTo>
                  <a:lnTo>
                    <a:pt x="26" y="45"/>
                  </a:lnTo>
                  <a:lnTo>
                    <a:pt x="45" y="26"/>
                  </a:lnTo>
                  <a:lnTo>
                    <a:pt x="67" y="13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2520" y="2528"/>
              <a:ext cx="479" cy="240"/>
            </a:xfrm>
            <a:custGeom>
              <a:avLst/>
              <a:gdLst>
                <a:gd name="T0" fmla="*/ 119 w 479"/>
                <a:gd name="T1" fmla="*/ 0 h 240"/>
                <a:gd name="T2" fmla="*/ 360 w 479"/>
                <a:gd name="T3" fmla="*/ 0 h 240"/>
                <a:gd name="T4" fmla="*/ 387 w 479"/>
                <a:gd name="T5" fmla="*/ 3 h 240"/>
                <a:gd name="T6" fmla="*/ 412 w 479"/>
                <a:gd name="T7" fmla="*/ 12 h 240"/>
                <a:gd name="T8" fmla="*/ 435 w 479"/>
                <a:gd name="T9" fmla="*/ 27 h 240"/>
                <a:gd name="T10" fmla="*/ 453 w 479"/>
                <a:gd name="T11" fmla="*/ 46 h 240"/>
                <a:gd name="T12" fmla="*/ 467 w 479"/>
                <a:gd name="T13" fmla="*/ 68 h 240"/>
                <a:gd name="T14" fmla="*/ 477 w 479"/>
                <a:gd name="T15" fmla="*/ 93 h 240"/>
                <a:gd name="T16" fmla="*/ 479 w 479"/>
                <a:gd name="T17" fmla="*/ 120 h 240"/>
                <a:gd name="T18" fmla="*/ 477 w 479"/>
                <a:gd name="T19" fmla="*/ 147 h 240"/>
                <a:gd name="T20" fmla="*/ 467 w 479"/>
                <a:gd name="T21" fmla="*/ 173 h 240"/>
                <a:gd name="T22" fmla="*/ 453 w 479"/>
                <a:gd name="T23" fmla="*/ 196 h 240"/>
                <a:gd name="T24" fmla="*/ 435 w 479"/>
                <a:gd name="T25" fmla="*/ 214 h 240"/>
                <a:gd name="T26" fmla="*/ 412 w 479"/>
                <a:gd name="T27" fmla="*/ 228 h 240"/>
                <a:gd name="T28" fmla="*/ 387 w 479"/>
                <a:gd name="T29" fmla="*/ 237 h 240"/>
                <a:gd name="T30" fmla="*/ 360 w 479"/>
                <a:gd name="T31" fmla="*/ 240 h 240"/>
                <a:gd name="T32" fmla="*/ 119 w 479"/>
                <a:gd name="T33" fmla="*/ 240 h 240"/>
                <a:gd name="T34" fmla="*/ 92 w 479"/>
                <a:gd name="T35" fmla="*/ 237 h 240"/>
                <a:gd name="T36" fmla="*/ 67 w 479"/>
                <a:gd name="T37" fmla="*/ 228 h 240"/>
                <a:gd name="T38" fmla="*/ 45 w 479"/>
                <a:gd name="T39" fmla="*/ 214 h 240"/>
                <a:gd name="T40" fmla="*/ 26 w 479"/>
                <a:gd name="T41" fmla="*/ 196 h 240"/>
                <a:gd name="T42" fmla="*/ 11 w 479"/>
                <a:gd name="T43" fmla="*/ 173 h 240"/>
                <a:gd name="T44" fmla="*/ 2 w 479"/>
                <a:gd name="T45" fmla="*/ 147 h 240"/>
                <a:gd name="T46" fmla="*/ 0 w 479"/>
                <a:gd name="T47" fmla="*/ 120 h 240"/>
                <a:gd name="T48" fmla="*/ 2 w 479"/>
                <a:gd name="T49" fmla="*/ 93 h 240"/>
                <a:gd name="T50" fmla="*/ 11 w 479"/>
                <a:gd name="T51" fmla="*/ 68 h 240"/>
                <a:gd name="T52" fmla="*/ 26 w 479"/>
                <a:gd name="T53" fmla="*/ 46 h 240"/>
                <a:gd name="T54" fmla="*/ 45 w 479"/>
                <a:gd name="T55" fmla="*/ 27 h 240"/>
                <a:gd name="T56" fmla="*/ 67 w 479"/>
                <a:gd name="T57" fmla="*/ 12 h 240"/>
                <a:gd name="T58" fmla="*/ 92 w 479"/>
                <a:gd name="T59" fmla="*/ 3 h 240"/>
                <a:gd name="T60" fmla="*/ 119 w 479"/>
                <a:gd name="T6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40">
                  <a:moveTo>
                    <a:pt x="119" y="0"/>
                  </a:moveTo>
                  <a:lnTo>
                    <a:pt x="360" y="0"/>
                  </a:lnTo>
                  <a:lnTo>
                    <a:pt x="387" y="3"/>
                  </a:lnTo>
                  <a:lnTo>
                    <a:pt x="412" y="12"/>
                  </a:lnTo>
                  <a:lnTo>
                    <a:pt x="435" y="27"/>
                  </a:lnTo>
                  <a:lnTo>
                    <a:pt x="453" y="46"/>
                  </a:lnTo>
                  <a:lnTo>
                    <a:pt x="467" y="68"/>
                  </a:lnTo>
                  <a:lnTo>
                    <a:pt x="477" y="93"/>
                  </a:lnTo>
                  <a:lnTo>
                    <a:pt x="479" y="120"/>
                  </a:lnTo>
                  <a:lnTo>
                    <a:pt x="477" y="147"/>
                  </a:lnTo>
                  <a:lnTo>
                    <a:pt x="467" y="173"/>
                  </a:lnTo>
                  <a:lnTo>
                    <a:pt x="453" y="196"/>
                  </a:lnTo>
                  <a:lnTo>
                    <a:pt x="435" y="214"/>
                  </a:lnTo>
                  <a:lnTo>
                    <a:pt x="412" y="228"/>
                  </a:lnTo>
                  <a:lnTo>
                    <a:pt x="387" y="237"/>
                  </a:lnTo>
                  <a:lnTo>
                    <a:pt x="360" y="240"/>
                  </a:lnTo>
                  <a:lnTo>
                    <a:pt x="119" y="240"/>
                  </a:lnTo>
                  <a:lnTo>
                    <a:pt x="92" y="237"/>
                  </a:lnTo>
                  <a:lnTo>
                    <a:pt x="67" y="228"/>
                  </a:lnTo>
                  <a:lnTo>
                    <a:pt x="45" y="214"/>
                  </a:lnTo>
                  <a:lnTo>
                    <a:pt x="26" y="196"/>
                  </a:lnTo>
                  <a:lnTo>
                    <a:pt x="11" y="173"/>
                  </a:lnTo>
                  <a:lnTo>
                    <a:pt x="2" y="147"/>
                  </a:lnTo>
                  <a:lnTo>
                    <a:pt x="0" y="120"/>
                  </a:lnTo>
                  <a:lnTo>
                    <a:pt x="2" y="93"/>
                  </a:lnTo>
                  <a:lnTo>
                    <a:pt x="11" y="68"/>
                  </a:lnTo>
                  <a:lnTo>
                    <a:pt x="26" y="46"/>
                  </a:lnTo>
                  <a:lnTo>
                    <a:pt x="45" y="27"/>
                  </a:lnTo>
                  <a:lnTo>
                    <a:pt x="67" y="12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Freeform 16"/>
            <p:cNvSpPr>
              <a:spLocks/>
            </p:cNvSpPr>
            <p:nvPr/>
          </p:nvSpPr>
          <p:spPr bwMode="auto">
            <a:xfrm>
              <a:off x="3487" y="1568"/>
              <a:ext cx="481" cy="239"/>
            </a:xfrm>
            <a:custGeom>
              <a:avLst/>
              <a:gdLst>
                <a:gd name="T0" fmla="*/ 121 w 481"/>
                <a:gd name="T1" fmla="*/ 0 h 239"/>
                <a:gd name="T2" fmla="*/ 360 w 481"/>
                <a:gd name="T3" fmla="*/ 0 h 239"/>
                <a:gd name="T4" fmla="*/ 389 w 481"/>
                <a:gd name="T5" fmla="*/ 3 h 239"/>
                <a:gd name="T6" fmla="*/ 414 w 481"/>
                <a:gd name="T7" fmla="*/ 12 h 239"/>
                <a:gd name="T8" fmla="*/ 436 w 481"/>
                <a:gd name="T9" fmla="*/ 26 h 239"/>
                <a:gd name="T10" fmla="*/ 455 w 481"/>
                <a:gd name="T11" fmla="*/ 44 h 239"/>
                <a:gd name="T12" fmla="*/ 468 w 481"/>
                <a:gd name="T13" fmla="*/ 67 h 239"/>
                <a:gd name="T14" fmla="*/ 478 w 481"/>
                <a:gd name="T15" fmla="*/ 93 h 239"/>
                <a:gd name="T16" fmla="*/ 481 w 481"/>
                <a:gd name="T17" fmla="*/ 120 h 239"/>
                <a:gd name="T18" fmla="*/ 478 w 481"/>
                <a:gd name="T19" fmla="*/ 147 h 239"/>
                <a:gd name="T20" fmla="*/ 468 w 481"/>
                <a:gd name="T21" fmla="*/ 172 h 239"/>
                <a:gd name="T22" fmla="*/ 455 w 481"/>
                <a:gd name="T23" fmla="*/ 195 h 239"/>
                <a:gd name="T24" fmla="*/ 436 w 481"/>
                <a:gd name="T25" fmla="*/ 213 h 239"/>
                <a:gd name="T26" fmla="*/ 414 w 481"/>
                <a:gd name="T27" fmla="*/ 228 h 239"/>
                <a:gd name="T28" fmla="*/ 389 w 481"/>
                <a:gd name="T29" fmla="*/ 237 h 239"/>
                <a:gd name="T30" fmla="*/ 360 w 481"/>
                <a:gd name="T31" fmla="*/ 239 h 239"/>
                <a:gd name="T32" fmla="*/ 121 w 481"/>
                <a:gd name="T33" fmla="*/ 239 h 239"/>
                <a:gd name="T34" fmla="*/ 93 w 481"/>
                <a:gd name="T35" fmla="*/ 237 h 239"/>
                <a:gd name="T36" fmla="*/ 69 w 481"/>
                <a:gd name="T37" fmla="*/ 228 h 239"/>
                <a:gd name="T38" fmla="*/ 46 w 481"/>
                <a:gd name="T39" fmla="*/ 213 h 239"/>
                <a:gd name="T40" fmla="*/ 28 w 481"/>
                <a:gd name="T41" fmla="*/ 195 h 239"/>
                <a:gd name="T42" fmla="*/ 13 w 481"/>
                <a:gd name="T43" fmla="*/ 172 h 239"/>
                <a:gd name="T44" fmla="*/ 4 w 481"/>
                <a:gd name="T45" fmla="*/ 147 h 239"/>
                <a:gd name="T46" fmla="*/ 0 w 481"/>
                <a:gd name="T47" fmla="*/ 120 h 239"/>
                <a:gd name="T48" fmla="*/ 4 w 481"/>
                <a:gd name="T49" fmla="*/ 93 h 239"/>
                <a:gd name="T50" fmla="*/ 13 w 481"/>
                <a:gd name="T51" fmla="*/ 67 h 239"/>
                <a:gd name="T52" fmla="*/ 28 w 481"/>
                <a:gd name="T53" fmla="*/ 44 h 239"/>
                <a:gd name="T54" fmla="*/ 46 w 481"/>
                <a:gd name="T55" fmla="*/ 26 h 239"/>
                <a:gd name="T56" fmla="*/ 69 w 481"/>
                <a:gd name="T57" fmla="*/ 12 h 239"/>
                <a:gd name="T58" fmla="*/ 93 w 481"/>
                <a:gd name="T59" fmla="*/ 3 h 239"/>
                <a:gd name="T60" fmla="*/ 121 w 481"/>
                <a:gd name="T6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1" h="239">
                  <a:moveTo>
                    <a:pt x="121" y="0"/>
                  </a:moveTo>
                  <a:lnTo>
                    <a:pt x="360" y="0"/>
                  </a:lnTo>
                  <a:lnTo>
                    <a:pt x="389" y="3"/>
                  </a:lnTo>
                  <a:lnTo>
                    <a:pt x="414" y="12"/>
                  </a:lnTo>
                  <a:lnTo>
                    <a:pt x="436" y="26"/>
                  </a:lnTo>
                  <a:lnTo>
                    <a:pt x="455" y="44"/>
                  </a:lnTo>
                  <a:lnTo>
                    <a:pt x="468" y="67"/>
                  </a:lnTo>
                  <a:lnTo>
                    <a:pt x="478" y="93"/>
                  </a:lnTo>
                  <a:lnTo>
                    <a:pt x="481" y="120"/>
                  </a:lnTo>
                  <a:lnTo>
                    <a:pt x="478" y="147"/>
                  </a:lnTo>
                  <a:lnTo>
                    <a:pt x="468" y="172"/>
                  </a:lnTo>
                  <a:lnTo>
                    <a:pt x="455" y="195"/>
                  </a:lnTo>
                  <a:lnTo>
                    <a:pt x="436" y="213"/>
                  </a:lnTo>
                  <a:lnTo>
                    <a:pt x="414" y="228"/>
                  </a:lnTo>
                  <a:lnTo>
                    <a:pt x="389" y="237"/>
                  </a:lnTo>
                  <a:lnTo>
                    <a:pt x="360" y="239"/>
                  </a:lnTo>
                  <a:lnTo>
                    <a:pt x="121" y="239"/>
                  </a:lnTo>
                  <a:lnTo>
                    <a:pt x="93" y="237"/>
                  </a:lnTo>
                  <a:lnTo>
                    <a:pt x="69" y="228"/>
                  </a:lnTo>
                  <a:lnTo>
                    <a:pt x="46" y="213"/>
                  </a:lnTo>
                  <a:lnTo>
                    <a:pt x="28" y="195"/>
                  </a:lnTo>
                  <a:lnTo>
                    <a:pt x="13" y="172"/>
                  </a:lnTo>
                  <a:lnTo>
                    <a:pt x="4" y="147"/>
                  </a:lnTo>
                  <a:lnTo>
                    <a:pt x="0" y="120"/>
                  </a:lnTo>
                  <a:lnTo>
                    <a:pt x="4" y="93"/>
                  </a:lnTo>
                  <a:lnTo>
                    <a:pt x="13" y="67"/>
                  </a:lnTo>
                  <a:lnTo>
                    <a:pt x="28" y="44"/>
                  </a:lnTo>
                  <a:lnTo>
                    <a:pt x="46" y="26"/>
                  </a:lnTo>
                  <a:lnTo>
                    <a:pt x="69" y="12"/>
                  </a:lnTo>
                  <a:lnTo>
                    <a:pt x="93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Freeform 17"/>
            <p:cNvSpPr>
              <a:spLocks/>
            </p:cNvSpPr>
            <p:nvPr/>
          </p:nvSpPr>
          <p:spPr bwMode="auto">
            <a:xfrm>
              <a:off x="3487" y="2048"/>
              <a:ext cx="481" cy="240"/>
            </a:xfrm>
            <a:custGeom>
              <a:avLst/>
              <a:gdLst>
                <a:gd name="T0" fmla="*/ 121 w 481"/>
                <a:gd name="T1" fmla="*/ 0 h 240"/>
                <a:gd name="T2" fmla="*/ 360 w 481"/>
                <a:gd name="T3" fmla="*/ 0 h 240"/>
                <a:gd name="T4" fmla="*/ 389 w 481"/>
                <a:gd name="T5" fmla="*/ 3 h 240"/>
                <a:gd name="T6" fmla="*/ 414 w 481"/>
                <a:gd name="T7" fmla="*/ 13 h 240"/>
                <a:gd name="T8" fmla="*/ 436 w 481"/>
                <a:gd name="T9" fmla="*/ 26 h 240"/>
                <a:gd name="T10" fmla="*/ 455 w 481"/>
                <a:gd name="T11" fmla="*/ 45 h 240"/>
                <a:gd name="T12" fmla="*/ 468 w 481"/>
                <a:gd name="T13" fmla="*/ 67 h 240"/>
                <a:gd name="T14" fmla="*/ 478 w 481"/>
                <a:gd name="T15" fmla="*/ 92 h 240"/>
                <a:gd name="T16" fmla="*/ 481 w 481"/>
                <a:gd name="T17" fmla="*/ 119 h 240"/>
                <a:gd name="T18" fmla="*/ 478 w 481"/>
                <a:gd name="T19" fmla="*/ 148 h 240"/>
                <a:gd name="T20" fmla="*/ 468 w 481"/>
                <a:gd name="T21" fmla="*/ 173 h 240"/>
                <a:gd name="T22" fmla="*/ 455 w 481"/>
                <a:gd name="T23" fmla="*/ 195 h 240"/>
                <a:gd name="T24" fmla="*/ 436 w 481"/>
                <a:gd name="T25" fmla="*/ 214 h 240"/>
                <a:gd name="T26" fmla="*/ 414 w 481"/>
                <a:gd name="T27" fmla="*/ 227 h 240"/>
                <a:gd name="T28" fmla="*/ 389 w 481"/>
                <a:gd name="T29" fmla="*/ 237 h 240"/>
                <a:gd name="T30" fmla="*/ 360 w 481"/>
                <a:gd name="T31" fmla="*/ 240 h 240"/>
                <a:gd name="T32" fmla="*/ 121 w 481"/>
                <a:gd name="T33" fmla="*/ 240 h 240"/>
                <a:gd name="T34" fmla="*/ 93 w 481"/>
                <a:gd name="T35" fmla="*/ 237 h 240"/>
                <a:gd name="T36" fmla="*/ 69 w 481"/>
                <a:gd name="T37" fmla="*/ 227 h 240"/>
                <a:gd name="T38" fmla="*/ 46 w 481"/>
                <a:gd name="T39" fmla="*/ 214 h 240"/>
                <a:gd name="T40" fmla="*/ 28 w 481"/>
                <a:gd name="T41" fmla="*/ 195 h 240"/>
                <a:gd name="T42" fmla="*/ 13 w 481"/>
                <a:gd name="T43" fmla="*/ 173 h 240"/>
                <a:gd name="T44" fmla="*/ 4 w 481"/>
                <a:gd name="T45" fmla="*/ 148 h 240"/>
                <a:gd name="T46" fmla="*/ 0 w 481"/>
                <a:gd name="T47" fmla="*/ 119 h 240"/>
                <a:gd name="T48" fmla="*/ 4 w 481"/>
                <a:gd name="T49" fmla="*/ 92 h 240"/>
                <a:gd name="T50" fmla="*/ 13 w 481"/>
                <a:gd name="T51" fmla="*/ 67 h 240"/>
                <a:gd name="T52" fmla="*/ 28 w 481"/>
                <a:gd name="T53" fmla="*/ 45 h 240"/>
                <a:gd name="T54" fmla="*/ 46 w 481"/>
                <a:gd name="T55" fmla="*/ 26 h 240"/>
                <a:gd name="T56" fmla="*/ 69 w 481"/>
                <a:gd name="T57" fmla="*/ 13 h 240"/>
                <a:gd name="T58" fmla="*/ 93 w 481"/>
                <a:gd name="T59" fmla="*/ 3 h 240"/>
                <a:gd name="T60" fmla="*/ 121 w 481"/>
                <a:gd name="T6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1" h="240">
                  <a:moveTo>
                    <a:pt x="121" y="0"/>
                  </a:moveTo>
                  <a:lnTo>
                    <a:pt x="360" y="0"/>
                  </a:lnTo>
                  <a:lnTo>
                    <a:pt x="389" y="3"/>
                  </a:lnTo>
                  <a:lnTo>
                    <a:pt x="414" y="13"/>
                  </a:lnTo>
                  <a:lnTo>
                    <a:pt x="436" y="26"/>
                  </a:lnTo>
                  <a:lnTo>
                    <a:pt x="455" y="45"/>
                  </a:lnTo>
                  <a:lnTo>
                    <a:pt x="468" y="67"/>
                  </a:lnTo>
                  <a:lnTo>
                    <a:pt x="478" y="92"/>
                  </a:lnTo>
                  <a:lnTo>
                    <a:pt x="481" y="119"/>
                  </a:lnTo>
                  <a:lnTo>
                    <a:pt x="478" y="148"/>
                  </a:lnTo>
                  <a:lnTo>
                    <a:pt x="468" y="173"/>
                  </a:lnTo>
                  <a:lnTo>
                    <a:pt x="455" y="195"/>
                  </a:lnTo>
                  <a:lnTo>
                    <a:pt x="436" y="214"/>
                  </a:lnTo>
                  <a:lnTo>
                    <a:pt x="414" y="227"/>
                  </a:lnTo>
                  <a:lnTo>
                    <a:pt x="389" y="237"/>
                  </a:lnTo>
                  <a:lnTo>
                    <a:pt x="360" y="240"/>
                  </a:lnTo>
                  <a:lnTo>
                    <a:pt x="121" y="240"/>
                  </a:lnTo>
                  <a:lnTo>
                    <a:pt x="93" y="237"/>
                  </a:lnTo>
                  <a:lnTo>
                    <a:pt x="69" y="227"/>
                  </a:lnTo>
                  <a:lnTo>
                    <a:pt x="46" y="214"/>
                  </a:lnTo>
                  <a:lnTo>
                    <a:pt x="28" y="195"/>
                  </a:lnTo>
                  <a:lnTo>
                    <a:pt x="13" y="173"/>
                  </a:lnTo>
                  <a:lnTo>
                    <a:pt x="4" y="148"/>
                  </a:lnTo>
                  <a:lnTo>
                    <a:pt x="0" y="119"/>
                  </a:lnTo>
                  <a:lnTo>
                    <a:pt x="4" y="92"/>
                  </a:lnTo>
                  <a:lnTo>
                    <a:pt x="13" y="67"/>
                  </a:lnTo>
                  <a:lnTo>
                    <a:pt x="28" y="45"/>
                  </a:lnTo>
                  <a:lnTo>
                    <a:pt x="46" y="26"/>
                  </a:lnTo>
                  <a:lnTo>
                    <a:pt x="69" y="13"/>
                  </a:lnTo>
                  <a:lnTo>
                    <a:pt x="93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Freeform 18"/>
            <p:cNvSpPr>
              <a:spLocks/>
            </p:cNvSpPr>
            <p:nvPr/>
          </p:nvSpPr>
          <p:spPr bwMode="auto">
            <a:xfrm>
              <a:off x="2520" y="3008"/>
              <a:ext cx="479" cy="241"/>
            </a:xfrm>
            <a:custGeom>
              <a:avLst/>
              <a:gdLst>
                <a:gd name="T0" fmla="*/ 119 w 479"/>
                <a:gd name="T1" fmla="*/ 0 h 241"/>
                <a:gd name="T2" fmla="*/ 360 w 479"/>
                <a:gd name="T3" fmla="*/ 0 h 241"/>
                <a:gd name="T4" fmla="*/ 387 w 479"/>
                <a:gd name="T5" fmla="*/ 4 h 241"/>
                <a:gd name="T6" fmla="*/ 412 w 479"/>
                <a:gd name="T7" fmla="*/ 13 h 241"/>
                <a:gd name="T8" fmla="*/ 435 w 479"/>
                <a:gd name="T9" fmla="*/ 26 h 241"/>
                <a:gd name="T10" fmla="*/ 453 w 479"/>
                <a:gd name="T11" fmla="*/ 45 h 241"/>
                <a:gd name="T12" fmla="*/ 467 w 479"/>
                <a:gd name="T13" fmla="*/ 67 h 241"/>
                <a:gd name="T14" fmla="*/ 477 w 479"/>
                <a:gd name="T15" fmla="*/ 93 h 241"/>
                <a:gd name="T16" fmla="*/ 479 w 479"/>
                <a:gd name="T17" fmla="*/ 121 h 241"/>
                <a:gd name="T18" fmla="*/ 477 w 479"/>
                <a:gd name="T19" fmla="*/ 148 h 241"/>
                <a:gd name="T20" fmla="*/ 467 w 479"/>
                <a:gd name="T21" fmla="*/ 173 h 241"/>
                <a:gd name="T22" fmla="*/ 453 w 479"/>
                <a:gd name="T23" fmla="*/ 195 h 241"/>
                <a:gd name="T24" fmla="*/ 435 w 479"/>
                <a:gd name="T25" fmla="*/ 214 h 241"/>
                <a:gd name="T26" fmla="*/ 412 w 479"/>
                <a:gd name="T27" fmla="*/ 229 h 241"/>
                <a:gd name="T28" fmla="*/ 387 w 479"/>
                <a:gd name="T29" fmla="*/ 237 h 241"/>
                <a:gd name="T30" fmla="*/ 360 w 479"/>
                <a:gd name="T31" fmla="*/ 241 h 241"/>
                <a:gd name="T32" fmla="*/ 119 w 479"/>
                <a:gd name="T33" fmla="*/ 241 h 241"/>
                <a:gd name="T34" fmla="*/ 92 w 479"/>
                <a:gd name="T35" fmla="*/ 237 h 241"/>
                <a:gd name="T36" fmla="*/ 67 w 479"/>
                <a:gd name="T37" fmla="*/ 229 h 241"/>
                <a:gd name="T38" fmla="*/ 45 w 479"/>
                <a:gd name="T39" fmla="*/ 214 h 241"/>
                <a:gd name="T40" fmla="*/ 26 w 479"/>
                <a:gd name="T41" fmla="*/ 195 h 241"/>
                <a:gd name="T42" fmla="*/ 11 w 479"/>
                <a:gd name="T43" fmla="*/ 173 h 241"/>
                <a:gd name="T44" fmla="*/ 2 w 479"/>
                <a:gd name="T45" fmla="*/ 148 h 241"/>
                <a:gd name="T46" fmla="*/ 0 w 479"/>
                <a:gd name="T47" fmla="*/ 121 h 241"/>
                <a:gd name="T48" fmla="*/ 2 w 479"/>
                <a:gd name="T49" fmla="*/ 93 h 241"/>
                <a:gd name="T50" fmla="*/ 11 w 479"/>
                <a:gd name="T51" fmla="*/ 67 h 241"/>
                <a:gd name="T52" fmla="*/ 26 w 479"/>
                <a:gd name="T53" fmla="*/ 45 h 241"/>
                <a:gd name="T54" fmla="*/ 45 w 479"/>
                <a:gd name="T55" fmla="*/ 26 h 241"/>
                <a:gd name="T56" fmla="*/ 67 w 479"/>
                <a:gd name="T57" fmla="*/ 13 h 241"/>
                <a:gd name="T58" fmla="*/ 92 w 479"/>
                <a:gd name="T59" fmla="*/ 4 h 241"/>
                <a:gd name="T60" fmla="*/ 119 w 479"/>
                <a:gd name="T6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41">
                  <a:moveTo>
                    <a:pt x="119" y="0"/>
                  </a:moveTo>
                  <a:lnTo>
                    <a:pt x="360" y="0"/>
                  </a:lnTo>
                  <a:lnTo>
                    <a:pt x="387" y="4"/>
                  </a:lnTo>
                  <a:lnTo>
                    <a:pt x="412" y="13"/>
                  </a:lnTo>
                  <a:lnTo>
                    <a:pt x="435" y="26"/>
                  </a:lnTo>
                  <a:lnTo>
                    <a:pt x="453" y="45"/>
                  </a:lnTo>
                  <a:lnTo>
                    <a:pt x="467" y="67"/>
                  </a:lnTo>
                  <a:lnTo>
                    <a:pt x="477" y="93"/>
                  </a:lnTo>
                  <a:lnTo>
                    <a:pt x="479" y="121"/>
                  </a:lnTo>
                  <a:lnTo>
                    <a:pt x="477" y="148"/>
                  </a:lnTo>
                  <a:lnTo>
                    <a:pt x="467" y="173"/>
                  </a:lnTo>
                  <a:lnTo>
                    <a:pt x="453" y="195"/>
                  </a:lnTo>
                  <a:lnTo>
                    <a:pt x="435" y="214"/>
                  </a:lnTo>
                  <a:lnTo>
                    <a:pt x="412" y="229"/>
                  </a:lnTo>
                  <a:lnTo>
                    <a:pt x="387" y="237"/>
                  </a:lnTo>
                  <a:lnTo>
                    <a:pt x="360" y="241"/>
                  </a:lnTo>
                  <a:lnTo>
                    <a:pt x="119" y="241"/>
                  </a:lnTo>
                  <a:lnTo>
                    <a:pt x="92" y="237"/>
                  </a:lnTo>
                  <a:lnTo>
                    <a:pt x="67" y="229"/>
                  </a:lnTo>
                  <a:lnTo>
                    <a:pt x="45" y="214"/>
                  </a:lnTo>
                  <a:lnTo>
                    <a:pt x="26" y="195"/>
                  </a:lnTo>
                  <a:lnTo>
                    <a:pt x="11" y="173"/>
                  </a:lnTo>
                  <a:lnTo>
                    <a:pt x="2" y="148"/>
                  </a:lnTo>
                  <a:lnTo>
                    <a:pt x="0" y="121"/>
                  </a:lnTo>
                  <a:lnTo>
                    <a:pt x="2" y="93"/>
                  </a:lnTo>
                  <a:lnTo>
                    <a:pt x="11" y="67"/>
                  </a:lnTo>
                  <a:lnTo>
                    <a:pt x="26" y="45"/>
                  </a:lnTo>
                  <a:lnTo>
                    <a:pt x="45" y="26"/>
                  </a:lnTo>
                  <a:lnTo>
                    <a:pt x="67" y="13"/>
                  </a:lnTo>
                  <a:lnTo>
                    <a:pt x="92" y="4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Freeform 19"/>
            <p:cNvSpPr>
              <a:spLocks/>
            </p:cNvSpPr>
            <p:nvPr/>
          </p:nvSpPr>
          <p:spPr bwMode="auto">
            <a:xfrm>
              <a:off x="4448" y="1568"/>
              <a:ext cx="481" cy="239"/>
            </a:xfrm>
            <a:custGeom>
              <a:avLst/>
              <a:gdLst>
                <a:gd name="T0" fmla="*/ 121 w 481"/>
                <a:gd name="T1" fmla="*/ 0 h 239"/>
                <a:gd name="T2" fmla="*/ 361 w 481"/>
                <a:gd name="T3" fmla="*/ 0 h 239"/>
                <a:gd name="T4" fmla="*/ 388 w 481"/>
                <a:gd name="T5" fmla="*/ 3 h 239"/>
                <a:gd name="T6" fmla="*/ 413 w 481"/>
                <a:gd name="T7" fmla="*/ 12 h 239"/>
                <a:gd name="T8" fmla="*/ 435 w 481"/>
                <a:gd name="T9" fmla="*/ 26 h 239"/>
                <a:gd name="T10" fmla="*/ 454 w 481"/>
                <a:gd name="T11" fmla="*/ 44 h 239"/>
                <a:gd name="T12" fmla="*/ 469 w 481"/>
                <a:gd name="T13" fmla="*/ 67 h 239"/>
                <a:gd name="T14" fmla="*/ 477 w 481"/>
                <a:gd name="T15" fmla="*/ 93 h 239"/>
                <a:gd name="T16" fmla="*/ 481 w 481"/>
                <a:gd name="T17" fmla="*/ 120 h 239"/>
                <a:gd name="T18" fmla="*/ 477 w 481"/>
                <a:gd name="T19" fmla="*/ 147 h 239"/>
                <a:gd name="T20" fmla="*/ 469 w 481"/>
                <a:gd name="T21" fmla="*/ 172 h 239"/>
                <a:gd name="T22" fmla="*/ 454 w 481"/>
                <a:gd name="T23" fmla="*/ 195 h 239"/>
                <a:gd name="T24" fmla="*/ 435 w 481"/>
                <a:gd name="T25" fmla="*/ 213 h 239"/>
                <a:gd name="T26" fmla="*/ 413 w 481"/>
                <a:gd name="T27" fmla="*/ 228 h 239"/>
                <a:gd name="T28" fmla="*/ 388 w 481"/>
                <a:gd name="T29" fmla="*/ 237 h 239"/>
                <a:gd name="T30" fmla="*/ 361 w 481"/>
                <a:gd name="T31" fmla="*/ 239 h 239"/>
                <a:gd name="T32" fmla="*/ 121 w 481"/>
                <a:gd name="T33" fmla="*/ 239 h 239"/>
                <a:gd name="T34" fmla="*/ 92 w 481"/>
                <a:gd name="T35" fmla="*/ 237 h 239"/>
                <a:gd name="T36" fmla="*/ 68 w 481"/>
                <a:gd name="T37" fmla="*/ 228 h 239"/>
                <a:gd name="T38" fmla="*/ 45 w 481"/>
                <a:gd name="T39" fmla="*/ 213 h 239"/>
                <a:gd name="T40" fmla="*/ 27 w 481"/>
                <a:gd name="T41" fmla="*/ 195 h 239"/>
                <a:gd name="T42" fmla="*/ 13 w 481"/>
                <a:gd name="T43" fmla="*/ 172 h 239"/>
                <a:gd name="T44" fmla="*/ 3 w 481"/>
                <a:gd name="T45" fmla="*/ 147 h 239"/>
                <a:gd name="T46" fmla="*/ 0 w 481"/>
                <a:gd name="T47" fmla="*/ 120 h 239"/>
                <a:gd name="T48" fmla="*/ 3 w 481"/>
                <a:gd name="T49" fmla="*/ 93 h 239"/>
                <a:gd name="T50" fmla="*/ 13 w 481"/>
                <a:gd name="T51" fmla="*/ 67 h 239"/>
                <a:gd name="T52" fmla="*/ 27 w 481"/>
                <a:gd name="T53" fmla="*/ 44 h 239"/>
                <a:gd name="T54" fmla="*/ 45 w 481"/>
                <a:gd name="T55" fmla="*/ 26 h 239"/>
                <a:gd name="T56" fmla="*/ 68 w 481"/>
                <a:gd name="T57" fmla="*/ 12 h 239"/>
                <a:gd name="T58" fmla="*/ 92 w 481"/>
                <a:gd name="T59" fmla="*/ 3 h 239"/>
                <a:gd name="T60" fmla="*/ 121 w 481"/>
                <a:gd name="T6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1" h="239">
                  <a:moveTo>
                    <a:pt x="121" y="0"/>
                  </a:moveTo>
                  <a:lnTo>
                    <a:pt x="361" y="0"/>
                  </a:lnTo>
                  <a:lnTo>
                    <a:pt x="388" y="3"/>
                  </a:lnTo>
                  <a:lnTo>
                    <a:pt x="413" y="12"/>
                  </a:lnTo>
                  <a:lnTo>
                    <a:pt x="435" y="26"/>
                  </a:lnTo>
                  <a:lnTo>
                    <a:pt x="454" y="44"/>
                  </a:lnTo>
                  <a:lnTo>
                    <a:pt x="469" y="67"/>
                  </a:lnTo>
                  <a:lnTo>
                    <a:pt x="477" y="93"/>
                  </a:lnTo>
                  <a:lnTo>
                    <a:pt x="481" y="120"/>
                  </a:lnTo>
                  <a:lnTo>
                    <a:pt x="477" y="147"/>
                  </a:lnTo>
                  <a:lnTo>
                    <a:pt x="469" y="172"/>
                  </a:lnTo>
                  <a:lnTo>
                    <a:pt x="454" y="195"/>
                  </a:lnTo>
                  <a:lnTo>
                    <a:pt x="435" y="213"/>
                  </a:lnTo>
                  <a:lnTo>
                    <a:pt x="413" y="228"/>
                  </a:lnTo>
                  <a:lnTo>
                    <a:pt x="388" y="237"/>
                  </a:lnTo>
                  <a:lnTo>
                    <a:pt x="361" y="239"/>
                  </a:lnTo>
                  <a:lnTo>
                    <a:pt x="121" y="239"/>
                  </a:lnTo>
                  <a:lnTo>
                    <a:pt x="92" y="237"/>
                  </a:lnTo>
                  <a:lnTo>
                    <a:pt x="68" y="228"/>
                  </a:lnTo>
                  <a:lnTo>
                    <a:pt x="45" y="213"/>
                  </a:lnTo>
                  <a:lnTo>
                    <a:pt x="27" y="195"/>
                  </a:lnTo>
                  <a:lnTo>
                    <a:pt x="13" y="172"/>
                  </a:lnTo>
                  <a:lnTo>
                    <a:pt x="3" y="147"/>
                  </a:lnTo>
                  <a:lnTo>
                    <a:pt x="0" y="120"/>
                  </a:lnTo>
                  <a:lnTo>
                    <a:pt x="3" y="93"/>
                  </a:lnTo>
                  <a:lnTo>
                    <a:pt x="13" y="67"/>
                  </a:lnTo>
                  <a:lnTo>
                    <a:pt x="27" y="44"/>
                  </a:lnTo>
                  <a:lnTo>
                    <a:pt x="45" y="26"/>
                  </a:lnTo>
                  <a:lnTo>
                    <a:pt x="68" y="12"/>
                  </a:lnTo>
                  <a:lnTo>
                    <a:pt x="92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3751" name="Freeform 24"/>
          <p:cNvSpPr>
            <a:spLocks/>
          </p:cNvSpPr>
          <p:nvPr/>
        </p:nvSpPr>
        <p:spPr bwMode="auto">
          <a:xfrm>
            <a:off x="8766175" y="4595813"/>
            <a:ext cx="401638" cy="369887"/>
          </a:xfrm>
          <a:custGeom>
            <a:avLst/>
            <a:gdLst>
              <a:gd name="T0" fmla="*/ 2147483646 w 3282"/>
              <a:gd name="T1" fmla="*/ 2147483646 h 3012"/>
              <a:gd name="T2" fmla="*/ 2147483646 w 3282"/>
              <a:gd name="T3" fmla="*/ 2147483646 h 3012"/>
              <a:gd name="T4" fmla="*/ 2147483646 w 3282"/>
              <a:gd name="T5" fmla="*/ 2147483646 h 3012"/>
              <a:gd name="T6" fmla="*/ 2147483646 w 3282"/>
              <a:gd name="T7" fmla="*/ 2147483646 h 3012"/>
              <a:gd name="T8" fmla="*/ 2147483646 w 3282"/>
              <a:gd name="T9" fmla="*/ 2147483646 h 3012"/>
              <a:gd name="T10" fmla="*/ 2147483646 w 3282"/>
              <a:gd name="T11" fmla="*/ 2147483646 h 3012"/>
              <a:gd name="T12" fmla="*/ 2147483646 w 3282"/>
              <a:gd name="T13" fmla="*/ 2147483646 h 3012"/>
              <a:gd name="T14" fmla="*/ 2147483646 w 3282"/>
              <a:gd name="T15" fmla="*/ 2147483646 h 3012"/>
              <a:gd name="T16" fmla="*/ 2147483646 w 3282"/>
              <a:gd name="T17" fmla="*/ 2147483646 h 3012"/>
              <a:gd name="T18" fmla="*/ 2147483646 w 3282"/>
              <a:gd name="T19" fmla="*/ 2147483646 h 3012"/>
              <a:gd name="T20" fmla="*/ 2147483646 w 3282"/>
              <a:gd name="T21" fmla="*/ 2147483646 h 3012"/>
              <a:gd name="T22" fmla="*/ 2147483646 w 3282"/>
              <a:gd name="T23" fmla="*/ 2147483646 h 3012"/>
              <a:gd name="T24" fmla="*/ 2147483646 w 3282"/>
              <a:gd name="T25" fmla="*/ 2147483646 h 3012"/>
              <a:gd name="T26" fmla="*/ 2147483646 w 3282"/>
              <a:gd name="T27" fmla="*/ 2147483646 h 3012"/>
              <a:gd name="T28" fmla="*/ 2147483646 w 3282"/>
              <a:gd name="T29" fmla="*/ 2147483646 h 3012"/>
              <a:gd name="T30" fmla="*/ 2147483646 w 3282"/>
              <a:gd name="T31" fmla="*/ 2147483646 h 3012"/>
              <a:gd name="T32" fmla="*/ 2147483646 w 3282"/>
              <a:gd name="T33" fmla="*/ 2147483646 h 3012"/>
              <a:gd name="T34" fmla="*/ 2147483646 w 3282"/>
              <a:gd name="T35" fmla="*/ 2147483646 h 3012"/>
              <a:gd name="T36" fmla="*/ 2147483646 w 3282"/>
              <a:gd name="T37" fmla="*/ 2147483646 h 3012"/>
              <a:gd name="T38" fmla="*/ 2147483646 w 3282"/>
              <a:gd name="T39" fmla="*/ 2147483646 h 3012"/>
              <a:gd name="T40" fmla="*/ 2147483646 w 3282"/>
              <a:gd name="T41" fmla="*/ 2147483646 h 3012"/>
              <a:gd name="T42" fmla="*/ 2147483646 w 3282"/>
              <a:gd name="T43" fmla="*/ 2147483646 h 3012"/>
              <a:gd name="T44" fmla="*/ 2147483646 w 3282"/>
              <a:gd name="T45" fmla="*/ 2147483646 h 3012"/>
              <a:gd name="T46" fmla="*/ 2147483646 w 3282"/>
              <a:gd name="T47" fmla="*/ 2147483646 h 3012"/>
              <a:gd name="T48" fmla="*/ 2147483646 w 3282"/>
              <a:gd name="T49" fmla="*/ 2147483646 h 3012"/>
              <a:gd name="T50" fmla="*/ 2147483646 w 3282"/>
              <a:gd name="T51" fmla="*/ 2147483646 h 3012"/>
              <a:gd name="T52" fmla="*/ 2147483646 w 3282"/>
              <a:gd name="T53" fmla="*/ 2147483646 h 3012"/>
              <a:gd name="T54" fmla="*/ 2147483646 w 3282"/>
              <a:gd name="T55" fmla="*/ 2147483646 h 3012"/>
              <a:gd name="T56" fmla="*/ 2147483646 w 3282"/>
              <a:gd name="T57" fmla="*/ 2147483646 h 3012"/>
              <a:gd name="T58" fmla="*/ 2147483646 w 3282"/>
              <a:gd name="T59" fmla="*/ 2147483646 h 3012"/>
              <a:gd name="T60" fmla="*/ 2147483646 w 3282"/>
              <a:gd name="T61" fmla="*/ 2147483646 h 3012"/>
              <a:gd name="T62" fmla="*/ 2147483646 w 3282"/>
              <a:gd name="T63" fmla="*/ 2147483646 h 3012"/>
              <a:gd name="T64" fmla="*/ 2147483646 w 3282"/>
              <a:gd name="T65" fmla="*/ 2147483646 h 3012"/>
              <a:gd name="T66" fmla="*/ 2147483646 w 3282"/>
              <a:gd name="T67" fmla="*/ 2147483646 h 3012"/>
              <a:gd name="T68" fmla="*/ 2147483646 w 3282"/>
              <a:gd name="T69" fmla="*/ 2147483646 h 3012"/>
              <a:gd name="T70" fmla="*/ 2147483646 w 3282"/>
              <a:gd name="T71" fmla="*/ 2147483646 h 3012"/>
              <a:gd name="T72" fmla="*/ 2147483646 w 3282"/>
              <a:gd name="T73" fmla="*/ 2147483646 h 3012"/>
              <a:gd name="T74" fmla="*/ 2147483646 w 3282"/>
              <a:gd name="T75" fmla="*/ 2147483646 h 3012"/>
              <a:gd name="T76" fmla="*/ 2147483646 w 3282"/>
              <a:gd name="T77" fmla="*/ 2147483646 h 3012"/>
              <a:gd name="T78" fmla="*/ 0 w 3282"/>
              <a:gd name="T79" fmla="*/ 2147483646 h 3012"/>
              <a:gd name="T80" fmla="*/ 2147483646 w 3282"/>
              <a:gd name="T81" fmla="*/ 2147483646 h 3012"/>
              <a:gd name="T82" fmla="*/ 2147483646 w 3282"/>
              <a:gd name="T83" fmla="*/ 2147483646 h 3012"/>
              <a:gd name="T84" fmla="*/ 2147483646 w 3282"/>
              <a:gd name="T85" fmla="*/ 2147483646 h 3012"/>
              <a:gd name="T86" fmla="*/ 2147483646 w 3282"/>
              <a:gd name="T87" fmla="*/ 2147483646 h 3012"/>
              <a:gd name="T88" fmla="*/ 2147483646 w 3282"/>
              <a:gd name="T89" fmla="*/ 2147483646 h 3012"/>
              <a:gd name="T90" fmla="*/ 2147483646 w 3282"/>
              <a:gd name="T91" fmla="*/ 2147483646 h 3012"/>
              <a:gd name="T92" fmla="*/ 2147483646 w 3282"/>
              <a:gd name="T93" fmla="*/ 2147483646 h 3012"/>
              <a:gd name="T94" fmla="*/ 2147483646 w 3282"/>
              <a:gd name="T95" fmla="*/ 2147483646 h 3012"/>
              <a:gd name="T96" fmla="*/ 2147483646 w 3282"/>
              <a:gd name="T97" fmla="*/ 2147483646 h 3012"/>
              <a:gd name="T98" fmla="*/ 2147483646 w 3282"/>
              <a:gd name="T99" fmla="*/ 2147483646 h 3012"/>
              <a:gd name="T100" fmla="*/ 2147483646 w 3282"/>
              <a:gd name="T101" fmla="*/ 2147483646 h 3012"/>
              <a:gd name="T102" fmla="*/ 2147483646 w 3282"/>
              <a:gd name="T103" fmla="*/ 2147483646 h 3012"/>
              <a:gd name="T104" fmla="*/ 2147483646 w 3282"/>
              <a:gd name="T105" fmla="*/ 2147483646 h 3012"/>
              <a:gd name="T106" fmla="*/ 2147483646 w 3282"/>
              <a:gd name="T107" fmla="*/ 2147483646 h 3012"/>
              <a:gd name="T108" fmla="*/ 2147483646 w 3282"/>
              <a:gd name="T109" fmla="*/ 2147483646 h 301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3282"/>
              <a:gd name="T166" fmla="*/ 0 h 3012"/>
              <a:gd name="T167" fmla="*/ 3282 w 3282"/>
              <a:gd name="T168" fmla="*/ 3012 h 301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3282" h="3012">
                <a:moveTo>
                  <a:pt x="1642" y="0"/>
                </a:moveTo>
                <a:lnTo>
                  <a:pt x="1692" y="3"/>
                </a:lnTo>
                <a:lnTo>
                  <a:pt x="1741" y="11"/>
                </a:lnTo>
                <a:lnTo>
                  <a:pt x="1787" y="26"/>
                </a:lnTo>
                <a:lnTo>
                  <a:pt x="1832" y="44"/>
                </a:lnTo>
                <a:lnTo>
                  <a:pt x="1873" y="67"/>
                </a:lnTo>
                <a:lnTo>
                  <a:pt x="1911" y="95"/>
                </a:lnTo>
                <a:lnTo>
                  <a:pt x="1946" y="127"/>
                </a:lnTo>
                <a:lnTo>
                  <a:pt x="1978" y="161"/>
                </a:lnTo>
                <a:lnTo>
                  <a:pt x="2005" y="200"/>
                </a:lnTo>
                <a:lnTo>
                  <a:pt x="2029" y="242"/>
                </a:lnTo>
                <a:lnTo>
                  <a:pt x="2047" y="286"/>
                </a:lnTo>
                <a:lnTo>
                  <a:pt x="2061" y="332"/>
                </a:lnTo>
                <a:lnTo>
                  <a:pt x="2070" y="381"/>
                </a:lnTo>
                <a:lnTo>
                  <a:pt x="2073" y="431"/>
                </a:lnTo>
                <a:lnTo>
                  <a:pt x="2070" y="478"/>
                </a:lnTo>
                <a:lnTo>
                  <a:pt x="2062" y="523"/>
                </a:lnTo>
                <a:lnTo>
                  <a:pt x="2050" y="567"/>
                </a:lnTo>
                <a:lnTo>
                  <a:pt x="2034" y="608"/>
                </a:lnTo>
                <a:lnTo>
                  <a:pt x="2013" y="648"/>
                </a:lnTo>
                <a:lnTo>
                  <a:pt x="1989" y="685"/>
                </a:lnTo>
                <a:lnTo>
                  <a:pt x="1961" y="720"/>
                </a:lnTo>
                <a:lnTo>
                  <a:pt x="2023" y="720"/>
                </a:lnTo>
                <a:lnTo>
                  <a:pt x="2056" y="723"/>
                </a:lnTo>
                <a:lnTo>
                  <a:pt x="2087" y="731"/>
                </a:lnTo>
                <a:lnTo>
                  <a:pt x="2117" y="744"/>
                </a:lnTo>
                <a:lnTo>
                  <a:pt x="2142" y="763"/>
                </a:lnTo>
                <a:lnTo>
                  <a:pt x="2164" y="785"/>
                </a:lnTo>
                <a:lnTo>
                  <a:pt x="2183" y="810"/>
                </a:lnTo>
                <a:lnTo>
                  <a:pt x="2196" y="840"/>
                </a:lnTo>
                <a:lnTo>
                  <a:pt x="2205" y="871"/>
                </a:lnTo>
                <a:lnTo>
                  <a:pt x="2208" y="904"/>
                </a:lnTo>
                <a:lnTo>
                  <a:pt x="2208" y="1249"/>
                </a:lnTo>
                <a:lnTo>
                  <a:pt x="2229" y="1233"/>
                </a:lnTo>
                <a:lnTo>
                  <a:pt x="2252" y="1220"/>
                </a:lnTo>
                <a:lnTo>
                  <a:pt x="2277" y="1210"/>
                </a:lnTo>
                <a:lnTo>
                  <a:pt x="2304" y="1203"/>
                </a:lnTo>
                <a:lnTo>
                  <a:pt x="2332" y="1201"/>
                </a:lnTo>
                <a:lnTo>
                  <a:pt x="2397" y="1201"/>
                </a:lnTo>
                <a:lnTo>
                  <a:pt x="2368" y="1167"/>
                </a:lnTo>
                <a:lnTo>
                  <a:pt x="2345" y="1130"/>
                </a:lnTo>
                <a:lnTo>
                  <a:pt x="2324" y="1090"/>
                </a:lnTo>
                <a:lnTo>
                  <a:pt x="2307" y="1048"/>
                </a:lnTo>
                <a:lnTo>
                  <a:pt x="2295" y="1005"/>
                </a:lnTo>
                <a:lnTo>
                  <a:pt x="2288" y="960"/>
                </a:lnTo>
                <a:lnTo>
                  <a:pt x="2286" y="913"/>
                </a:lnTo>
                <a:lnTo>
                  <a:pt x="2288" y="863"/>
                </a:lnTo>
                <a:lnTo>
                  <a:pt x="2297" y="814"/>
                </a:lnTo>
                <a:lnTo>
                  <a:pt x="2310" y="768"/>
                </a:lnTo>
                <a:lnTo>
                  <a:pt x="2330" y="723"/>
                </a:lnTo>
                <a:lnTo>
                  <a:pt x="2352" y="682"/>
                </a:lnTo>
                <a:lnTo>
                  <a:pt x="2380" y="643"/>
                </a:lnTo>
                <a:lnTo>
                  <a:pt x="2411" y="608"/>
                </a:lnTo>
                <a:lnTo>
                  <a:pt x="2447" y="577"/>
                </a:lnTo>
                <a:lnTo>
                  <a:pt x="2485" y="549"/>
                </a:lnTo>
                <a:lnTo>
                  <a:pt x="2527" y="526"/>
                </a:lnTo>
                <a:lnTo>
                  <a:pt x="2570" y="507"/>
                </a:lnTo>
                <a:lnTo>
                  <a:pt x="2617" y="493"/>
                </a:lnTo>
                <a:lnTo>
                  <a:pt x="2665" y="485"/>
                </a:lnTo>
                <a:lnTo>
                  <a:pt x="2716" y="482"/>
                </a:lnTo>
                <a:lnTo>
                  <a:pt x="2766" y="485"/>
                </a:lnTo>
                <a:lnTo>
                  <a:pt x="2814" y="493"/>
                </a:lnTo>
                <a:lnTo>
                  <a:pt x="2861" y="507"/>
                </a:lnTo>
                <a:lnTo>
                  <a:pt x="2905" y="526"/>
                </a:lnTo>
                <a:lnTo>
                  <a:pt x="2947" y="549"/>
                </a:lnTo>
                <a:lnTo>
                  <a:pt x="2985" y="577"/>
                </a:lnTo>
                <a:lnTo>
                  <a:pt x="3020" y="608"/>
                </a:lnTo>
                <a:lnTo>
                  <a:pt x="3052" y="643"/>
                </a:lnTo>
                <a:lnTo>
                  <a:pt x="3079" y="682"/>
                </a:lnTo>
                <a:lnTo>
                  <a:pt x="3102" y="723"/>
                </a:lnTo>
                <a:lnTo>
                  <a:pt x="3121" y="768"/>
                </a:lnTo>
                <a:lnTo>
                  <a:pt x="3134" y="814"/>
                </a:lnTo>
                <a:lnTo>
                  <a:pt x="3143" y="863"/>
                </a:lnTo>
                <a:lnTo>
                  <a:pt x="3146" y="913"/>
                </a:lnTo>
                <a:lnTo>
                  <a:pt x="3144" y="960"/>
                </a:lnTo>
                <a:lnTo>
                  <a:pt x="3135" y="1005"/>
                </a:lnTo>
                <a:lnTo>
                  <a:pt x="3124" y="1048"/>
                </a:lnTo>
                <a:lnTo>
                  <a:pt x="3108" y="1090"/>
                </a:lnTo>
                <a:lnTo>
                  <a:pt x="3087" y="1130"/>
                </a:lnTo>
                <a:lnTo>
                  <a:pt x="3062" y="1167"/>
                </a:lnTo>
                <a:lnTo>
                  <a:pt x="3035" y="1201"/>
                </a:lnTo>
                <a:lnTo>
                  <a:pt x="3096" y="1201"/>
                </a:lnTo>
                <a:lnTo>
                  <a:pt x="3129" y="1203"/>
                </a:lnTo>
                <a:lnTo>
                  <a:pt x="3161" y="1213"/>
                </a:lnTo>
                <a:lnTo>
                  <a:pt x="3191" y="1226"/>
                </a:lnTo>
                <a:lnTo>
                  <a:pt x="3216" y="1244"/>
                </a:lnTo>
                <a:lnTo>
                  <a:pt x="3239" y="1267"/>
                </a:lnTo>
                <a:lnTo>
                  <a:pt x="3257" y="1292"/>
                </a:lnTo>
                <a:lnTo>
                  <a:pt x="3270" y="1322"/>
                </a:lnTo>
                <a:lnTo>
                  <a:pt x="3279" y="1352"/>
                </a:lnTo>
                <a:lnTo>
                  <a:pt x="3282" y="1386"/>
                </a:lnTo>
                <a:lnTo>
                  <a:pt x="3282" y="1911"/>
                </a:lnTo>
                <a:lnTo>
                  <a:pt x="3279" y="1942"/>
                </a:lnTo>
                <a:lnTo>
                  <a:pt x="3271" y="1973"/>
                </a:lnTo>
                <a:lnTo>
                  <a:pt x="3259" y="2001"/>
                </a:lnTo>
                <a:lnTo>
                  <a:pt x="3242" y="2025"/>
                </a:lnTo>
                <a:lnTo>
                  <a:pt x="3221" y="2048"/>
                </a:lnTo>
                <a:lnTo>
                  <a:pt x="3197" y="2066"/>
                </a:lnTo>
                <a:lnTo>
                  <a:pt x="3170" y="2080"/>
                </a:lnTo>
                <a:lnTo>
                  <a:pt x="3141" y="2089"/>
                </a:lnTo>
                <a:lnTo>
                  <a:pt x="3110" y="2095"/>
                </a:lnTo>
                <a:lnTo>
                  <a:pt x="3110" y="2790"/>
                </a:lnTo>
                <a:lnTo>
                  <a:pt x="3107" y="2825"/>
                </a:lnTo>
                <a:lnTo>
                  <a:pt x="3099" y="2860"/>
                </a:lnTo>
                <a:lnTo>
                  <a:pt x="3084" y="2892"/>
                </a:lnTo>
                <a:lnTo>
                  <a:pt x="3067" y="2921"/>
                </a:lnTo>
                <a:lnTo>
                  <a:pt x="3045" y="2947"/>
                </a:lnTo>
                <a:lnTo>
                  <a:pt x="3019" y="2969"/>
                </a:lnTo>
                <a:lnTo>
                  <a:pt x="2990" y="2988"/>
                </a:lnTo>
                <a:lnTo>
                  <a:pt x="2958" y="3001"/>
                </a:lnTo>
                <a:lnTo>
                  <a:pt x="2923" y="3009"/>
                </a:lnTo>
                <a:lnTo>
                  <a:pt x="2888" y="3012"/>
                </a:lnTo>
                <a:lnTo>
                  <a:pt x="2853" y="3009"/>
                </a:lnTo>
                <a:lnTo>
                  <a:pt x="2821" y="3002"/>
                </a:lnTo>
                <a:lnTo>
                  <a:pt x="2791" y="2990"/>
                </a:lnTo>
                <a:lnTo>
                  <a:pt x="2762" y="2973"/>
                </a:lnTo>
                <a:lnTo>
                  <a:pt x="2737" y="2953"/>
                </a:lnTo>
                <a:lnTo>
                  <a:pt x="2715" y="2930"/>
                </a:lnTo>
                <a:lnTo>
                  <a:pt x="2693" y="2953"/>
                </a:lnTo>
                <a:lnTo>
                  <a:pt x="2667" y="2973"/>
                </a:lnTo>
                <a:lnTo>
                  <a:pt x="2639" y="2990"/>
                </a:lnTo>
                <a:lnTo>
                  <a:pt x="2608" y="3002"/>
                </a:lnTo>
                <a:lnTo>
                  <a:pt x="2577" y="3009"/>
                </a:lnTo>
                <a:lnTo>
                  <a:pt x="2542" y="3012"/>
                </a:lnTo>
                <a:lnTo>
                  <a:pt x="2506" y="3009"/>
                </a:lnTo>
                <a:lnTo>
                  <a:pt x="2471" y="3001"/>
                </a:lnTo>
                <a:lnTo>
                  <a:pt x="2440" y="2988"/>
                </a:lnTo>
                <a:lnTo>
                  <a:pt x="2410" y="2969"/>
                </a:lnTo>
                <a:lnTo>
                  <a:pt x="2385" y="2947"/>
                </a:lnTo>
                <a:lnTo>
                  <a:pt x="2362" y="2921"/>
                </a:lnTo>
                <a:lnTo>
                  <a:pt x="2345" y="2892"/>
                </a:lnTo>
                <a:lnTo>
                  <a:pt x="2331" y="2860"/>
                </a:lnTo>
                <a:lnTo>
                  <a:pt x="2323" y="2825"/>
                </a:lnTo>
                <a:lnTo>
                  <a:pt x="2319" y="2790"/>
                </a:lnTo>
                <a:lnTo>
                  <a:pt x="2319" y="2095"/>
                </a:lnTo>
                <a:lnTo>
                  <a:pt x="2289" y="2089"/>
                </a:lnTo>
                <a:lnTo>
                  <a:pt x="2259" y="2080"/>
                </a:lnTo>
                <a:lnTo>
                  <a:pt x="2232" y="2066"/>
                </a:lnTo>
                <a:lnTo>
                  <a:pt x="2208" y="2048"/>
                </a:lnTo>
                <a:lnTo>
                  <a:pt x="2188" y="2025"/>
                </a:lnTo>
                <a:lnTo>
                  <a:pt x="2171" y="2001"/>
                </a:lnTo>
                <a:lnTo>
                  <a:pt x="2158" y="1973"/>
                </a:lnTo>
                <a:lnTo>
                  <a:pt x="2150" y="1942"/>
                </a:lnTo>
                <a:lnTo>
                  <a:pt x="2147" y="1911"/>
                </a:lnTo>
                <a:lnTo>
                  <a:pt x="2147" y="1565"/>
                </a:lnTo>
                <a:lnTo>
                  <a:pt x="2124" y="1584"/>
                </a:lnTo>
                <a:lnTo>
                  <a:pt x="2096" y="1598"/>
                </a:lnTo>
                <a:lnTo>
                  <a:pt x="2068" y="1608"/>
                </a:lnTo>
                <a:lnTo>
                  <a:pt x="2036" y="1613"/>
                </a:lnTo>
                <a:lnTo>
                  <a:pt x="2036" y="2308"/>
                </a:lnTo>
                <a:lnTo>
                  <a:pt x="2033" y="2344"/>
                </a:lnTo>
                <a:lnTo>
                  <a:pt x="2025" y="2378"/>
                </a:lnTo>
                <a:lnTo>
                  <a:pt x="2011" y="2410"/>
                </a:lnTo>
                <a:lnTo>
                  <a:pt x="1993" y="2440"/>
                </a:lnTo>
                <a:lnTo>
                  <a:pt x="1971" y="2465"/>
                </a:lnTo>
                <a:lnTo>
                  <a:pt x="1945" y="2488"/>
                </a:lnTo>
                <a:lnTo>
                  <a:pt x="1916" y="2505"/>
                </a:lnTo>
                <a:lnTo>
                  <a:pt x="1884" y="2519"/>
                </a:lnTo>
                <a:lnTo>
                  <a:pt x="1850" y="2527"/>
                </a:lnTo>
                <a:lnTo>
                  <a:pt x="1814" y="2530"/>
                </a:lnTo>
                <a:lnTo>
                  <a:pt x="1780" y="2527"/>
                </a:lnTo>
                <a:lnTo>
                  <a:pt x="1747" y="2520"/>
                </a:lnTo>
                <a:lnTo>
                  <a:pt x="1717" y="2508"/>
                </a:lnTo>
                <a:lnTo>
                  <a:pt x="1688" y="2492"/>
                </a:lnTo>
                <a:lnTo>
                  <a:pt x="1663" y="2471"/>
                </a:lnTo>
                <a:lnTo>
                  <a:pt x="1641" y="2448"/>
                </a:lnTo>
                <a:lnTo>
                  <a:pt x="1619" y="2471"/>
                </a:lnTo>
                <a:lnTo>
                  <a:pt x="1593" y="2492"/>
                </a:lnTo>
                <a:lnTo>
                  <a:pt x="1566" y="2508"/>
                </a:lnTo>
                <a:lnTo>
                  <a:pt x="1535" y="2520"/>
                </a:lnTo>
                <a:lnTo>
                  <a:pt x="1502" y="2527"/>
                </a:lnTo>
                <a:lnTo>
                  <a:pt x="1468" y="2530"/>
                </a:lnTo>
                <a:lnTo>
                  <a:pt x="1432" y="2527"/>
                </a:lnTo>
                <a:lnTo>
                  <a:pt x="1398" y="2519"/>
                </a:lnTo>
                <a:lnTo>
                  <a:pt x="1366" y="2506"/>
                </a:lnTo>
                <a:lnTo>
                  <a:pt x="1337" y="2488"/>
                </a:lnTo>
                <a:lnTo>
                  <a:pt x="1311" y="2465"/>
                </a:lnTo>
                <a:lnTo>
                  <a:pt x="1289" y="2440"/>
                </a:lnTo>
                <a:lnTo>
                  <a:pt x="1271" y="2410"/>
                </a:lnTo>
                <a:lnTo>
                  <a:pt x="1258" y="2378"/>
                </a:lnTo>
                <a:lnTo>
                  <a:pt x="1248" y="2344"/>
                </a:lnTo>
                <a:lnTo>
                  <a:pt x="1246" y="2308"/>
                </a:lnTo>
                <a:lnTo>
                  <a:pt x="1246" y="1613"/>
                </a:lnTo>
                <a:lnTo>
                  <a:pt x="1215" y="1608"/>
                </a:lnTo>
                <a:lnTo>
                  <a:pt x="1185" y="1598"/>
                </a:lnTo>
                <a:lnTo>
                  <a:pt x="1159" y="1584"/>
                </a:lnTo>
                <a:lnTo>
                  <a:pt x="1134" y="1565"/>
                </a:lnTo>
                <a:lnTo>
                  <a:pt x="1134" y="1911"/>
                </a:lnTo>
                <a:lnTo>
                  <a:pt x="1132" y="1942"/>
                </a:lnTo>
                <a:lnTo>
                  <a:pt x="1124" y="1973"/>
                </a:lnTo>
                <a:lnTo>
                  <a:pt x="1112" y="2001"/>
                </a:lnTo>
                <a:lnTo>
                  <a:pt x="1094" y="2025"/>
                </a:lnTo>
                <a:lnTo>
                  <a:pt x="1074" y="2048"/>
                </a:lnTo>
                <a:lnTo>
                  <a:pt x="1050" y="2066"/>
                </a:lnTo>
                <a:lnTo>
                  <a:pt x="1023" y="2080"/>
                </a:lnTo>
                <a:lnTo>
                  <a:pt x="993" y="2089"/>
                </a:lnTo>
                <a:lnTo>
                  <a:pt x="962" y="2095"/>
                </a:lnTo>
                <a:lnTo>
                  <a:pt x="962" y="2790"/>
                </a:lnTo>
                <a:lnTo>
                  <a:pt x="960" y="2825"/>
                </a:lnTo>
                <a:lnTo>
                  <a:pt x="951" y="2860"/>
                </a:lnTo>
                <a:lnTo>
                  <a:pt x="937" y="2892"/>
                </a:lnTo>
                <a:lnTo>
                  <a:pt x="919" y="2921"/>
                </a:lnTo>
                <a:lnTo>
                  <a:pt x="898" y="2947"/>
                </a:lnTo>
                <a:lnTo>
                  <a:pt x="871" y="2969"/>
                </a:lnTo>
                <a:lnTo>
                  <a:pt x="843" y="2987"/>
                </a:lnTo>
                <a:lnTo>
                  <a:pt x="810" y="3001"/>
                </a:lnTo>
                <a:lnTo>
                  <a:pt x="776" y="3009"/>
                </a:lnTo>
                <a:lnTo>
                  <a:pt x="741" y="3012"/>
                </a:lnTo>
                <a:lnTo>
                  <a:pt x="706" y="3009"/>
                </a:lnTo>
                <a:lnTo>
                  <a:pt x="673" y="3002"/>
                </a:lnTo>
                <a:lnTo>
                  <a:pt x="643" y="2990"/>
                </a:lnTo>
                <a:lnTo>
                  <a:pt x="615" y="2973"/>
                </a:lnTo>
                <a:lnTo>
                  <a:pt x="590" y="2953"/>
                </a:lnTo>
                <a:lnTo>
                  <a:pt x="567" y="2930"/>
                </a:lnTo>
                <a:lnTo>
                  <a:pt x="545" y="2953"/>
                </a:lnTo>
                <a:lnTo>
                  <a:pt x="520" y="2973"/>
                </a:lnTo>
                <a:lnTo>
                  <a:pt x="492" y="2990"/>
                </a:lnTo>
                <a:lnTo>
                  <a:pt x="461" y="3002"/>
                </a:lnTo>
                <a:lnTo>
                  <a:pt x="428" y="3009"/>
                </a:lnTo>
                <a:lnTo>
                  <a:pt x="395" y="3012"/>
                </a:lnTo>
                <a:lnTo>
                  <a:pt x="358" y="3009"/>
                </a:lnTo>
                <a:lnTo>
                  <a:pt x="324" y="3001"/>
                </a:lnTo>
                <a:lnTo>
                  <a:pt x="293" y="2987"/>
                </a:lnTo>
                <a:lnTo>
                  <a:pt x="263" y="2969"/>
                </a:lnTo>
                <a:lnTo>
                  <a:pt x="238" y="2947"/>
                </a:lnTo>
                <a:lnTo>
                  <a:pt x="215" y="2921"/>
                </a:lnTo>
                <a:lnTo>
                  <a:pt x="197" y="2892"/>
                </a:lnTo>
                <a:lnTo>
                  <a:pt x="184" y="2860"/>
                </a:lnTo>
                <a:lnTo>
                  <a:pt x="175" y="2825"/>
                </a:lnTo>
                <a:lnTo>
                  <a:pt x="172" y="2790"/>
                </a:lnTo>
                <a:lnTo>
                  <a:pt x="172" y="2095"/>
                </a:lnTo>
                <a:lnTo>
                  <a:pt x="141" y="2089"/>
                </a:lnTo>
                <a:lnTo>
                  <a:pt x="112" y="2080"/>
                </a:lnTo>
                <a:lnTo>
                  <a:pt x="85" y="2066"/>
                </a:lnTo>
                <a:lnTo>
                  <a:pt x="61" y="2048"/>
                </a:lnTo>
                <a:lnTo>
                  <a:pt x="41" y="2025"/>
                </a:lnTo>
                <a:lnTo>
                  <a:pt x="23" y="2001"/>
                </a:lnTo>
                <a:lnTo>
                  <a:pt x="10" y="1973"/>
                </a:lnTo>
                <a:lnTo>
                  <a:pt x="3" y="1942"/>
                </a:lnTo>
                <a:lnTo>
                  <a:pt x="0" y="1911"/>
                </a:lnTo>
                <a:lnTo>
                  <a:pt x="0" y="1386"/>
                </a:lnTo>
                <a:lnTo>
                  <a:pt x="3" y="1352"/>
                </a:lnTo>
                <a:lnTo>
                  <a:pt x="11" y="1322"/>
                </a:lnTo>
                <a:lnTo>
                  <a:pt x="26" y="1292"/>
                </a:lnTo>
                <a:lnTo>
                  <a:pt x="44" y="1267"/>
                </a:lnTo>
                <a:lnTo>
                  <a:pt x="66" y="1244"/>
                </a:lnTo>
                <a:lnTo>
                  <a:pt x="92" y="1226"/>
                </a:lnTo>
                <a:lnTo>
                  <a:pt x="120" y="1213"/>
                </a:lnTo>
                <a:lnTo>
                  <a:pt x="152" y="1203"/>
                </a:lnTo>
                <a:lnTo>
                  <a:pt x="186" y="1201"/>
                </a:lnTo>
                <a:lnTo>
                  <a:pt x="250" y="1201"/>
                </a:lnTo>
                <a:lnTo>
                  <a:pt x="221" y="1167"/>
                </a:lnTo>
                <a:lnTo>
                  <a:pt x="198" y="1130"/>
                </a:lnTo>
                <a:lnTo>
                  <a:pt x="176" y="1090"/>
                </a:lnTo>
                <a:lnTo>
                  <a:pt x="160" y="1048"/>
                </a:lnTo>
                <a:lnTo>
                  <a:pt x="148" y="1005"/>
                </a:lnTo>
                <a:lnTo>
                  <a:pt x="141" y="960"/>
                </a:lnTo>
                <a:lnTo>
                  <a:pt x="139" y="913"/>
                </a:lnTo>
                <a:lnTo>
                  <a:pt x="141" y="863"/>
                </a:lnTo>
                <a:lnTo>
                  <a:pt x="150" y="814"/>
                </a:lnTo>
                <a:lnTo>
                  <a:pt x="163" y="768"/>
                </a:lnTo>
                <a:lnTo>
                  <a:pt x="183" y="723"/>
                </a:lnTo>
                <a:lnTo>
                  <a:pt x="205" y="682"/>
                </a:lnTo>
                <a:lnTo>
                  <a:pt x="233" y="643"/>
                </a:lnTo>
                <a:lnTo>
                  <a:pt x="264" y="608"/>
                </a:lnTo>
                <a:lnTo>
                  <a:pt x="300" y="577"/>
                </a:lnTo>
                <a:lnTo>
                  <a:pt x="338" y="549"/>
                </a:lnTo>
                <a:lnTo>
                  <a:pt x="379" y="526"/>
                </a:lnTo>
                <a:lnTo>
                  <a:pt x="423" y="507"/>
                </a:lnTo>
                <a:lnTo>
                  <a:pt x="470" y="493"/>
                </a:lnTo>
                <a:lnTo>
                  <a:pt x="518" y="485"/>
                </a:lnTo>
                <a:lnTo>
                  <a:pt x="569" y="482"/>
                </a:lnTo>
                <a:lnTo>
                  <a:pt x="619" y="485"/>
                </a:lnTo>
                <a:lnTo>
                  <a:pt x="667" y="493"/>
                </a:lnTo>
                <a:lnTo>
                  <a:pt x="714" y="507"/>
                </a:lnTo>
                <a:lnTo>
                  <a:pt x="758" y="526"/>
                </a:lnTo>
                <a:lnTo>
                  <a:pt x="800" y="549"/>
                </a:lnTo>
                <a:lnTo>
                  <a:pt x="837" y="577"/>
                </a:lnTo>
                <a:lnTo>
                  <a:pt x="873" y="608"/>
                </a:lnTo>
                <a:lnTo>
                  <a:pt x="905" y="643"/>
                </a:lnTo>
                <a:lnTo>
                  <a:pt x="932" y="682"/>
                </a:lnTo>
                <a:lnTo>
                  <a:pt x="955" y="723"/>
                </a:lnTo>
                <a:lnTo>
                  <a:pt x="974" y="768"/>
                </a:lnTo>
                <a:lnTo>
                  <a:pt x="987" y="814"/>
                </a:lnTo>
                <a:lnTo>
                  <a:pt x="996" y="863"/>
                </a:lnTo>
                <a:lnTo>
                  <a:pt x="999" y="913"/>
                </a:lnTo>
                <a:lnTo>
                  <a:pt x="997" y="960"/>
                </a:lnTo>
                <a:lnTo>
                  <a:pt x="988" y="1005"/>
                </a:lnTo>
                <a:lnTo>
                  <a:pt x="977" y="1048"/>
                </a:lnTo>
                <a:lnTo>
                  <a:pt x="960" y="1090"/>
                </a:lnTo>
                <a:lnTo>
                  <a:pt x="939" y="1130"/>
                </a:lnTo>
                <a:lnTo>
                  <a:pt x="915" y="1167"/>
                </a:lnTo>
                <a:lnTo>
                  <a:pt x="887" y="1201"/>
                </a:lnTo>
                <a:lnTo>
                  <a:pt x="950" y="1201"/>
                </a:lnTo>
                <a:lnTo>
                  <a:pt x="977" y="1203"/>
                </a:lnTo>
                <a:lnTo>
                  <a:pt x="1005" y="1210"/>
                </a:lnTo>
                <a:lnTo>
                  <a:pt x="1029" y="1220"/>
                </a:lnTo>
                <a:lnTo>
                  <a:pt x="1053" y="1233"/>
                </a:lnTo>
                <a:lnTo>
                  <a:pt x="1074" y="1249"/>
                </a:lnTo>
                <a:lnTo>
                  <a:pt x="1074" y="904"/>
                </a:lnTo>
                <a:lnTo>
                  <a:pt x="1077" y="871"/>
                </a:lnTo>
                <a:lnTo>
                  <a:pt x="1085" y="840"/>
                </a:lnTo>
                <a:lnTo>
                  <a:pt x="1099" y="810"/>
                </a:lnTo>
                <a:lnTo>
                  <a:pt x="1117" y="785"/>
                </a:lnTo>
                <a:lnTo>
                  <a:pt x="1139" y="763"/>
                </a:lnTo>
                <a:lnTo>
                  <a:pt x="1165" y="744"/>
                </a:lnTo>
                <a:lnTo>
                  <a:pt x="1194" y="731"/>
                </a:lnTo>
                <a:lnTo>
                  <a:pt x="1225" y="723"/>
                </a:lnTo>
                <a:lnTo>
                  <a:pt x="1259" y="720"/>
                </a:lnTo>
                <a:lnTo>
                  <a:pt x="1324" y="720"/>
                </a:lnTo>
                <a:lnTo>
                  <a:pt x="1295" y="685"/>
                </a:lnTo>
                <a:lnTo>
                  <a:pt x="1271" y="648"/>
                </a:lnTo>
                <a:lnTo>
                  <a:pt x="1251" y="608"/>
                </a:lnTo>
                <a:lnTo>
                  <a:pt x="1234" y="567"/>
                </a:lnTo>
                <a:lnTo>
                  <a:pt x="1222" y="523"/>
                </a:lnTo>
                <a:lnTo>
                  <a:pt x="1215" y="478"/>
                </a:lnTo>
                <a:lnTo>
                  <a:pt x="1212" y="431"/>
                </a:lnTo>
                <a:lnTo>
                  <a:pt x="1215" y="381"/>
                </a:lnTo>
                <a:lnTo>
                  <a:pt x="1223" y="332"/>
                </a:lnTo>
                <a:lnTo>
                  <a:pt x="1237" y="286"/>
                </a:lnTo>
                <a:lnTo>
                  <a:pt x="1256" y="242"/>
                </a:lnTo>
                <a:lnTo>
                  <a:pt x="1279" y="200"/>
                </a:lnTo>
                <a:lnTo>
                  <a:pt x="1307" y="161"/>
                </a:lnTo>
                <a:lnTo>
                  <a:pt x="1338" y="127"/>
                </a:lnTo>
                <a:lnTo>
                  <a:pt x="1373" y="95"/>
                </a:lnTo>
                <a:lnTo>
                  <a:pt x="1412" y="67"/>
                </a:lnTo>
                <a:lnTo>
                  <a:pt x="1454" y="44"/>
                </a:lnTo>
                <a:lnTo>
                  <a:pt x="1497" y="26"/>
                </a:lnTo>
                <a:lnTo>
                  <a:pt x="1543" y="11"/>
                </a:lnTo>
                <a:lnTo>
                  <a:pt x="1592" y="3"/>
                </a:lnTo>
                <a:lnTo>
                  <a:pt x="1642" y="0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"/>
          </a:p>
        </p:txBody>
      </p:sp>
      <p:sp>
        <p:nvSpPr>
          <p:cNvPr id="73752" name="TextBox 43"/>
          <p:cNvSpPr txBox="1">
            <a:spLocks noChangeArrowheads="1"/>
          </p:cNvSpPr>
          <p:nvPr/>
        </p:nvSpPr>
        <p:spPr bwMode="auto">
          <a:xfrm>
            <a:off x="6537325" y="5046663"/>
            <a:ext cx="9207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Виконано робіт</a:t>
            </a:r>
          </a:p>
        </p:txBody>
      </p:sp>
      <p:sp>
        <p:nvSpPr>
          <p:cNvPr id="73753" name="TextBox 44"/>
          <p:cNvSpPr txBox="1">
            <a:spLocks noChangeArrowheads="1"/>
          </p:cNvSpPr>
          <p:nvPr/>
        </p:nvSpPr>
        <p:spPr bwMode="auto">
          <a:xfrm>
            <a:off x="7377113" y="5072063"/>
            <a:ext cx="868362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17441,4</a:t>
            </a:r>
            <a:endParaRPr lang="uk-UA" altLang="uk-UA" sz="1200" dirty="0" smtClean="0"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 smtClean="0">
                <a:latin typeface="Calibri" panose="020F0502020204030204" pitchFamily="34" charset="0"/>
              </a:rPr>
              <a:t>тис.грн</a:t>
            </a:r>
            <a:endParaRPr lang="uk-UA" altLang="uk-UA" sz="1200" dirty="0">
              <a:latin typeface="Calibri" panose="020F0502020204030204" pitchFamily="34" charset="0"/>
            </a:endParaRPr>
          </a:p>
        </p:txBody>
      </p:sp>
      <p:cxnSp>
        <p:nvCxnSpPr>
          <p:cNvPr id="50" name="Straight Connector 8">
            <a:extLst/>
          </p:cNvPr>
          <p:cNvCxnSpPr/>
          <p:nvPr/>
        </p:nvCxnSpPr>
        <p:spPr>
          <a:xfrm>
            <a:off x="6635750" y="5884863"/>
            <a:ext cx="17653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755" name="Прямокутник 50"/>
          <p:cNvSpPr>
            <a:spLocks noChangeArrowheads="1"/>
          </p:cNvSpPr>
          <p:nvPr/>
        </p:nvSpPr>
        <p:spPr bwMode="auto">
          <a:xfrm>
            <a:off x="10206038" y="4627563"/>
            <a:ext cx="1373187" cy="34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0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262</a:t>
            </a:r>
          </a:p>
          <a:p>
            <a:pPr eaLnBrk="1" hangingPunct="1">
              <a:lnSpc>
                <a:spcPts val="10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 dirty="0" smtClean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місця</a:t>
            </a:r>
            <a:endParaRPr lang="uk-UA" altLang="uk-UA" sz="1200" dirty="0"/>
          </a:p>
        </p:txBody>
      </p:sp>
      <p:pic>
        <p:nvPicPr>
          <p:cNvPr id="73756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85"/>
          <a:stretch>
            <a:fillRect/>
          </a:stretch>
        </p:blipFill>
        <p:spPr bwMode="auto">
          <a:xfrm>
            <a:off x="819150" y="1254125"/>
            <a:ext cx="4086225" cy="26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5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1" y="1464094"/>
            <a:ext cx="5872162" cy="2247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3758" name="Группа 39"/>
          <p:cNvGrpSpPr>
            <a:grpSpLocks/>
          </p:cNvGrpSpPr>
          <p:nvPr/>
        </p:nvGrpSpPr>
        <p:grpSpPr bwMode="auto">
          <a:xfrm flipH="1">
            <a:off x="2213233" y="4085721"/>
            <a:ext cx="3251200" cy="512763"/>
            <a:chOff x="5432694" y="-1050877"/>
            <a:chExt cx="3251869" cy="512721"/>
          </a:xfrm>
        </p:grpSpPr>
        <p:sp>
          <p:nvSpPr>
            <p:cNvPr id="13" name="Прямоугольник 40"/>
            <p:cNvSpPr/>
            <p:nvPr/>
          </p:nvSpPr>
          <p:spPr>
            <a:xfrm>
              <a:off x="5677219" y="-1050877"/>
              <a:ext cx="3007344" cy="512721"/>
            </a:xfrm>
            <a:prstGeom prst="rect">
              <a:avLst/>
            </a:prstGeom>
            <a:solidFill>
              <a:srgbClr val="53BA9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14" name="Трапеция 41"/>
            <p:cNvSpPr/>
            <p:nvPr/>
          </p:nvSpPr>
          <p:spPr>
            <a:xfrm rot="16200000" flipH="1">
              <a:off x="5300183" y="-915192"/>
              <a:ext cx="509546" cy="244525"/>
            </a:xfrm>
            <a:prstGeom prst="trapezoid">
              <a:avLst>
                <a:gd name="adj" fmla="val 43160"/>
              </a:avLst>
            </a:prstGeom>
            <a:solidFill>
              <a:srgbClr val="53BA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</p:grpSp>
      <p:sp>
        <p:nvSpPr>
          <p:cNvPr id="73759" name="Прямоугольник 42"/>
          <p:cNvSpPr>
            <a:spLocks noChangeArrowheads="1"/>
          </p:cNvSpPr>
          <p:nvPr/>
        </p:nvSpPr>
        <p:spPr bwMode="auto">
          <a:xfrm>
            <a:off x="2690096" y="4203604"/>
            <a:ext cx="185339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FFFFFF"/>
                </a:solidFill>
                <a:latin typeface="+mn-lt"/>
              </a:rPr>
              <a:t>Станом на </a:t>
            </a:r>
            <a:r>
              <a:rPr lang="uk-UA" altLang="uk-UA" b="1" dirty="0" smtClean="0">
                <a:solidFill>
                  <a:srgbClr val="FFFFFF"/>
                </a:solidFill>
                <a:latin typeface="+mn-lt"/>
              </a:rPr>
              <a:t>01.01.2021</a:t>
            </a:r>
            <a:endParaRPr lang="ru-RU" altLang="uk-UA" b="1" dirty="0">
              <a:solidFill>
                <a:srgbClr val="FFFFFF"/>
              </a:solidFill>
              <a:latin typeface="+mn-lt"/>
            </a:endParaRPr>
          </a:p>
        </p:txBody>
      </p:sp>
      <p:grpSp>
        <p:nvGrpSpPr>
          <p:cNvPr id="73760" name="Группа 30"/>
          <p:cNvGrpSpPr>
            <a:grpSpLocks/>
          </p:cNvGrpSpPr>
          <p:nvPr/>
        </p:nvGrpSpPr>
        <p:grpSpPr bwMode="auto">
          <a:xfrm>
            <a:off x="206375" y="1501775"/>
            <a:ext cx="1425575" cy="512763"/>
            <a:chOff x="5432694" y="-1050877"/>
            <a:chExt cx="1425726" cy="512721"/>
          </a:xfrm>
        </p:grpSpPr>
        <p:sp>
          <p:nvSpPr>
            <p:cNvPr id="83" name="Прямоугольник 31"/>
            <p:cNvSpPr/>
            <p:nvPr/>
          </p:nvSpPr>
          <p:spPr>
            <a:xfrm>
              <a:off x="5677195" y="-1050877"/>
              <a:ext cx="1181225" cy="512721"/>
            </a:xfrm>
            <a:prstGeom prst="rect">
              <a:avLst/>
            </a:prstGeom>
            <a:solidFill>
              <a:srgbClr val="227AA5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84" name="Трапеция 32"/>
            <p:cNvSpPr/>
            <p:nvPr/>
          </p:nvSpPr>
          <p:spPr>
            <a:xfrm rot="16200000" flipH="1">
              <a:off x="5300172" y="-915180"/>
              <a:ext cx="509546" cy="244501"/>
            </a:xfrm>
            <a:prstGeom prst="trapezoid">
              <a:avLst>
                <a:gd name="adj" fmla="val 43160"/>
              </a:avLst>
            </a:prstGeom>
            <a:solidFill>
              <a:srgbClr val="227A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</p:grpSp>
      <p:sp>
        <p:nvSpPr>
          <p:cNvPr id="73761" name="Прямоугольник 38"/>
          <p:cNvSpPr>
            <a:spLocks noChangeArrowheads="1"/>
          </p:cNvSpPr>
          <p:nvPr/>
        </p:nvSpPr>
        <p:spPr bwMode="auto">
          <a:xfrm>
            <a:off x="735013" y="1573213"/>
            <a:ext cx="42306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>
                <a:solidFill>
                  <a:srgbClr val="FFFFFF"/>
                </a:solidFill>
                <a:latin typeface="+mn-lt"/>
              </a:rPr>
              <a:t>ДО</a:t>
            </a:r>
            <a:endParaRPr lang="ru-RU" altLang="uk-UA" b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73762" name="TextBox 85"/>
          <p:cNvSpPr txBox="1">
            <a:spLocks noChangeArrowheads="1"/>
          </p:cNvSpPr>
          <p:nvPr/>
        </p:nvSpPr>
        <p:spPr bwMode="auto">
          <a:xfrm>
            <a:off x="9121775" y="4899025"/>
            <a:ext cx="172561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>
                <a:solidFill>
                  <a:srgbClr val="7F7F7F"/>
                </a:solidFill>
                <a:latin typeface="Calibri" panose="020F0502020204030204" pitchFamily="34" charset="0"/>
              </a:rPr>
              <a:t>черга до ДНЗ </a:t>
            </a:r>
            <a:r>
              <a:rPr lang="uk-UA" altLang="uk-UA" sz="1100">
                <a:solidFill>
                  <a:schemeClr val="tx1"/>
                </a:solidFill>
                <a:latin typeface="Calibri" panose="020F0502020204030204" pitchFamily="34" charset="0"/>
              </a:rPr>
              <a:t>142 дитини </a:t>
            </a:r>
          </a:p>
        </p:txBody>
      </p:sp>
      <p:sp>
        <p:nvSpPr>
          <p:cNvPr id="58" name="Google Shape;79;p1"/>
          <p:cNvSpPr txBox="1">
            <a:spLocks noChangeArrowheads="1"/>
          </p:cNvSpPr>
          <p:nvPr/>
        </p:nvSpPr>
        <p:spPr bwMode="auto">
          <a:xfrm>
            <a:off x="6900145" y="179924"/>
            <a:ext cx="2819400" cy="338138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smtClean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Національна програма </a:t>
            </a:r>
          </a:p>
        </p:txBody>
      </p:sp>
      <p:sp>
        <p:nvSpPr>
          <p:cNvPr id="59" name="Google Shape;79;p1"/>
          <p:cNvSpPr txBox="1">
            <a:spLocks noChangeArrowheads="1"/>
          </p:cNvSpPr>
          <p:nvPr/>
        </p:nvSpPr>
        <p:spPr bwMode="auto">
          <a:xfrm>
            <a:off x="9194734" y="179925"/>
            <a:ext cx="2390775" cy="338137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b="1" dirty="0" smtClean="0">
                <a:solidFill>
                  <a:srgbClr val="008D6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Велике будівництво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4378129"/>
            <a:ext cx="2560638" cy="1802010"/>
          </a:xfrm>
          <a:prstGeom prst="rect">
            <a:avLst/>
          </a:prstGeom>
        </p:spPr>
      </p:pic>
      <p:pic>
        <p:nvPicPr>
          <p:cNvPr id="7987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513" y="1719263"/>
            <a:ext cx="254317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1719263"/>
            <a:ext cx="254317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7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4271963"/>
            <a:ext cx="254317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8" name="Прямокутник 3"/>
          <p:cNvSpPr>
            <a:spLocks noChangeArrowheads="1"/>
          </p:cNvSpPr>
          <p:nvPr/>
        </p:nvSpPr>
        <p:spPr bwMode="auto">
          <a:xfrm>
            <a:off x="5365750" y="977900"/>
            <a:ext cx="61658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fontAlgn="t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ru-RU" altLang="uk-UA" dirty="0" err="1">
                <a:latin typeface="Calibri" panose="020F0502020204030204" pitchFamily="34" charset="0"/>
              </a:rPr>
              <a:t>Сутисківський</a:t>
            </a:r>
            <a:r>
              <a:rPr lang="ru-RU" altLang="uk-UA" dirty="0">
                <a:latin typeface="Calibri" panose="020F0502020204030204" pitchFamily="34" charset="0"/>
              </a:rPr>
              <a:t>  </a:t>
            </a:r>
            <a:r>
              <a:rPr lang="ru-RU" altLang="uk-UA" dirty="0" err="1">
                <a:latin typeface="Calibri" panose="020F0502020204030204" pitchFamily="34" charset="0"/>
              </a:rPr>
              <a:t>дошкільний</a:t>
            </a:r>
            <a:r>
              <a:rPr lang="ru-RU" altLang="uk-UA" dirty="0">
                <a:latin typeface="Calibri" panose="020F0502020204030204" pitchFamily="34" charset="0"/>
              </a:rPr>
              <a:t> </a:t>
            </a:r>
            <a:r>
              <a:rPr lang="ru-RU" altLang="uk-UA" dirty="0" err="1">
                <a:latin typeface="Calibri" panose="020F0502020204030204" pitchFamily="34" charset="0"/>
              </a:rPr>
              <a:t>навчальний</a:t>
            </a:r>
            <a:r>
              <a:rPr lang="ru-RU" altLang="uk-UA" dirty="0">
                <a:latin typeface="Calibri" panose="020F0502020204030204" pitchFamily="34" charset="0"/>
              </a:rPr>
              <a:t> заклад "</a:t>
            </a:r>
            <a:r>
              <a:rPr lang="ru-RU" altLang="uk-UA" dirty="0" err="1">
                <a:latin typeface="Calibri" panose="020F0502020204030204" pitchFamily="34" charset="0"/>
              </a:rPr>
              <a:t>Пролісок</a:t>
            </a:r>
            <a:r>
              <a:rPr lang="ru-RU" altLang="uk-UA" dirty="0">
                <a:latin typeface="Calibri" panose="020F0502020204030204" pitchFamily="34" charset="0"/>
              </a:rPr>
              <a:t>" по </a:t>
            </a:r>
            <a:r>
              <a:rPr lang="ru-RU" altLang="uk-UA" dirty="0" err="1">
                <a:latin typeface="Calibri" panose="020F0502020204030204" pitchFamily="34" charset="0"/>
              </a:rPr>
              <a:t>вул</a:t>
            </a:r>
            <a:r>
              <a:rPr lang="ru-RU" altLang="uk-UA" dirty="0">
                <a:latin typeface="Calibri" panose="020F0502020204030204" pitchFamily="34" charset="0"/>
              </a:rPr>
              <a:t>. </a:t>
            </a:r>
            <a:r>
              <a:rPr lang="ru-RU" altLang="uk-UA" dirty="0" err="1">
                <a:latin typeface="Calibri" panose="020F0502020204030204" pitchFamily="34" charset="0"/>
              </a:rPr>
              <a:t>Гагаріна</a:t>
            </a:r>
            <a:r>
              <a:rPr lang="ru-RU" altLang="uk-UA" dirty="0">
                <a:latin typeface="Calibri" panose="020F0502020204030204" pitchFamily="34" charset="0"/>
              </a:rPr>
              <a:t>, 10 </a:t>
            </a:r>
            <a:r>
              <a:rPr lang="ru-RU" altLang="uk-UA" dirty="0" err="1">
                <a:latin typeface="Calibri" panose="020F0502020204030204" pitchFamily="34" charset="0"/>
              </a:rPr>
              <a:t>смт</a:t>
            </a:r>
            <a:r>
              <a:rPr lang="ru-RU" altLang="uk-UA" dirty="0">
                <a:latin typeface="Calibri" panose="020F0502020204030204" pitchFamily="34" charset="0"/>
              </a:rPr>
              <a:t> </a:t>
            </a:r>
            <a:r>
              <a:rPr lang="ru-RU" altLang="uk-UA" dirty="0" err="1">
                <a:latin typeface="Calibri" panose="020F0502020204030204" pitchFamily="34" charset="0"/>
              </a:rPr>
              <a:t>Сутиски</a:t>
            </a:r>
            <a:r>
              <a:rPr lang="ru-RU" altLang="uk-UA" dirty="0">
                <a:latin typeface="Calibri" panose="020F0502020204030204" pitchFamily="34" charset="0"/>
              </a:rPr>
              <a:t> </a:t>
            </a:r>
            <a:r>
              <a:rPr lang="ru-RU" altLang="uk-UA" dirty="0" err="1">
                <a:latin typeface="Calibri" panose="020F0502020204030204" pitchFamily="34" charset="0"/>
              </a:rPr>
              <a:t>Тиврівського</a:t>
            </a:r>
            <a:r>
              <a:rPr lang="ru-RU" altLang="uk-UA" dirty="0">
                <a:latin typeface="Calibri" panose="020F0502020204030204" pitchFamily="34" charset="0"/>
              </a:rPr>
              <a:t> району - </a:t>
            </a:r>
            <a:r>
              <a:rPr lang="ru-RU" altLang="uk-UA" dirty="0" err="1">
                <a:latin typeface="Calibri" panose="020F0502020204030204" pitchFamily="34" charset="0"/>
              </a:rPr>
              <a:t>реконструкція</a:t>
            </a:r>
            <a:endParaRPr lang="ru-RU" altLang="uk-UA" dirty="0">
              <a:latin typeface="Calibri" panose="020F0502020204030204" pitchFamily="34" charset="0"/>
            </a:endParaRPr>
          </a:p>
        </p:txBody>
      </p:sp>
      <p:grpSp>
        <p:nvGrpSpPr>
          <p:cNvPr id="79879" name="Группа 39"/>
          <p:cNvGrpSpPr>
            <a:grpSpLocks/>
          </p:cNvGrpSpPr>
          <p:nvPr/>
        </p:nvGrpSpPr>
        <p:grpSpPr bwMode="auto">
          <a:xfrm flipH="1">
            <a:off x="2593975" y="3927475"/>
            <a:ext cx="3251200" cy="512763"/>
            <a:chOff x="5432694" y="-1050877"/>
            <a:chExt cx="3251869" cy="512721"/>
          </a:xfrm>
        </p:grpSpPr>
        <p:sp>
          <p:nvSpPr>
            <p:cNvPr id="13" name="Прямоугольник 40"/>
            <p:cNvSpPr/>
            <p:nvPr/>
          </p:nvSpPr>
          <p:spPr>
            <a:xfrm>
              <a:off x="5677219" y="-1050877"/>
              <a:ext cx="3007344" cy="512721"/>
            </a:xfrm>
            <a:prstGeom prst="rect">
              <a:avLst/>
            </a:prstGeom>
            <a:solidFill>
              <a:srgbClr val="53BA9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14" name="Трапеция 41"/>
            <p:cNvSpPr/>
            <p:nvPr/>
          </p:nvSpPr>
          <p:spPr>
            <a:xfrm rot="16200000" flipH="1">
              <a:off x="5300183" y="-915192"/>
              <a:ext cx="509546" cy="244525"/>
            </a:xfrm>
            <a:prstGeom prst="trapezoid">
              <a:avLst>
                <a:gd name="adj" fmla="val 43160"/>
              </a:avLst>
            </a:prstGeom>
            <a:solidFill>
              <a:srgbClr val="53BA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</p:grpSp>
      <p:sp>
        <p:nvSpPr>
          <p:cNvPr id="79880" name="Прямоугольник 42"/>
          <p:cNvSpPr>
            <a:spLocks noChangeArrowheads="1"/>
          </p:cNvSpPr>
          <p:nvPr/>
        </p:nvSpPr>
        <p:spPr bwMode="auto">
          <a:xfrm>
            <a:off x="2996406" y="4027588"/>
            <a:ext cx="185339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FFFFFF"/>
                </a:solidFill>
                <a:latin typeface="+mn-lt"/>
              </a:rPr>
              <a:t>Станом на </a:t>
            </a:r>
            <a:r>
              <a:rPr lang="uk-UA" altLang="uk-UA" b="1" dirty="0" smtClean="0">
                <a:solidFill>
                  <a:srgbClr val="FFFFFF"/>
                </a:solidFill>
                <a:latin typeface="+mn-lt"/>
              </a:rPr>
              <a:t>01.01.2021</a:t>
            </a:r>
            <a:endParaRPr lang="ru-RU" altLang="uk-UA" b="1" dirty="0">
              <a:solidFill>
                <a:srgbClr val="FFFFFF"/>
              </a:solidFill>
              <a:latin typeface="+mn-lt"/>
            </a:endParaRPr>
          </a:p>
        </p:txBody>
      </p:sp>
      <p:grpSp>
        <p:nvGrpSpPr>
          <p:cNvPr id="79881" name="Группа 30"/>
          <p:cNvGrpSpPr>
            <a:grpSpLocks/>
          </p:cNvGrpSpPr>
          <p:nvPr/>
        </p:nvGrpSpPr>
        <p:grpSpPr bwMode="auto">
          <a:xfrm>
            <a:off x="123825" y="1806575"/>
            <a:ext cx="1425575" cy="512763"/>
            <a:chOff x="5432694" y="-1050877"/>
            <a:chExt cx="1425726" cy="512721"/>
          </a:xfrm>
        </p:grpSpPr>
        <p:sp>
          <p:nvSpPr>
            <p:cNvPr id="20" name="Прямоугольник 31"/>
            <p:cNvSpPr/>
            <p:nvPr/>
          </p:nvSpPr>
          <p:spPr>
            <a:xfrm>
              <a:off x="5677195" y="-1050877"/>
              <a:ext cx="1181225" cy="512721"/>
            </a:xfrm>
            <a:prstGeom prst="rect">
              <a:avLst/>
            </a:prstGeom>
            <a:solidFill>
              <a:srgbClr val="227AA5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21" name="Трапеция 32"/>
            <p:cNvSpPr/>
            <p:nvPr/>
          </p:nvSpPr>
          <p:spPr>
            <a:xfrm rot="16200000" flipH="1">
              <a:off x="5300172" y="-915180"/>
              <a:ext cx="509546" cy="244501"/>
            </a:xfrm>
            <a:prstGeom prst="trapezoid">
              <a:avLst>
                <a:gd name="adj" fmla="val 43160"/>
              </a:avLst>
            </a:prstGeom>
            <a:solidFill>
              <a:srgbClr val="227A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prstClr val="white"/>
                </a:solidFill>
                <a:sym typeface="Arial"/>
              </a:endParaRPr>
            </a:p>
          </p:txBody>
        </p:sp>
      </p:grpSp>
      <p:sp>
        <p:nvSpPr>
          <p:cNvPr id="79882" name="Прямоугольник 38"/>
          <p:cNvSpPr>
            <a:spLocks noChangeArrowheads="1"/>
          </p:cNvSpPr>
          <p:nvPr/>
        </p:nvSpPr>
        <p:spPr bwMode="auto">
          <a:xfrm>
            <a:off x="747317" y="1909067"/>
            <a:ext cx="42306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 dirty="0">
                <a:solidFill>
                  <a:srgbClr val="FFFFFF"/>
                </a:solidFill>
                <a:latin typeface="+mn-lt"/>
              </a:rPr>
              <a:t>ДО</a:t>
            </a:r>
            <a:endParaRPr lang="ru-RU" altLang="uk-UA" b="1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79883" name="TextBox 23"/>
          <p:cNvSpPr txBox="1">
            <a:spLocks noChangeArrowheads="1"/>
          </p:cNvSpPr>
          <p:nvPr/>
        </p:nvSpPr>
        <p:spPr bwMode="auto">
          <a:xfrm>
            <a:off x="6591300" y="4603750"/>
            <a:ext cx="9096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>
                <a:solidFill>
                  <a:srgbClr val="5B9BD5"/>
                </a:solidFill>
                <a:latin typeface="Calibri" panose="020F0502020204030204" pitchFamily="34" charset="0"/>
              </a:rPr>
              <a:t>ВАРТІСТЬ</a:t>
            </a:r>
          </a:p>
        </p:txBody>
      </p:sp>
      <p:sp>
        <p:nvSpPr>
          <p:cNvPr id="79884" name="TextBox 24"/>
          <p:cNvSpPr txBox="1">
            <a:spLocks noChangeArrowheads="1"/>
          </p:cNvSpPr>
          <p:nvPr/>
        </p:nvSpPr>
        <p:spPr bwMode="auto">
          <a:xfrm>
            <a:off x="6467475" y="5467350"/>
            <a:ext cx="1033463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Залишкова вартість</a:t>
            </a:r>
          </a:p>
        </p:txBody>
      </p:sp>
      <p:sp>
        <p:nvSpPr>
          <p:cNvPr id="79885" name="TextBox 25"/>
          <p:cNvSpPr txBox="1">
            <a:spLocks noChangeArrowheads="1"/>
          </p:cNvSpPr>
          <p:nvPr/>
        </p:nvSpPr>
        <p:spPr bwMode="auto">
          <a:xfrm>
            <a:off x="9107488" y="4603750"/>
            <a:ext cx="11985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>
                <a:solidFill>
                  <a:srgbClr val="5B9BD5"/>
                </a:solidFill>
                <a:latin typeface="Calibri" panose="020F0502020204030204" pitchFamily="34" charset="0"/>
              </a:rPr>
              <a:t>ПОТУЖНІСТЬ</a:t>
            </a:r>
          </a:p>
        </p:txBody>
      </p:sp>
      <p:sp>
        <p:nvSpPr>
          <p:cNvPr id="79886" name="TextBox 26"/>
          <p:cNvSpPr txBox="1">
            <a:spLocks noChangeArrowheads="1"/>
          </p:cNvSpPr>
          <p:nvPr/>
        </p:nvSpPr>
        <p:spPr bwMode="auto">
          <a:xfrm>
            <a:off x="9107488" y="5213350"/>
            <a:ext cx="2009775" cy="26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3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b="1">
                <a:solidFill>
                  <a:srgbClr val="5B9BD5"/>
                </a:solidFill>
                <a:latin typeface="Calibri" panose="020F0502020204030204" pitchFamily="34" charset="0"/>
              </a:rPr>
              <a:t>ПЕРІОД РЕАЛІЗАЦІЇ</a:t>
            </a:r>
          </a:p>
        </p:txBody>
      </p:sp>
      <p:sp>
        <p:nvSpPr>
          <p:cNvPr id="79887" name="TextBox 27"/>
          <p:cNvSpPr txBox="1">
            <a:spLocks noChangeArrowheads="1"/>
          </p:cNvSpPr>
          <p:nvPr/>
        </p:nvSpPr>
        <p:spPr bwMode="auto">
          <a:xfrm>
            <a:off x="9107488" y="5472113"/>
            <a:ext cx="720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Початок</a:t>
            </a:r>
          </a:p>
        </p:txBody>
      </p:sp>
      <p:sp>
        <p:nvSpPr>
          <p:cNvPr id="79888" name="TextBox 28"/>
          <p:cNvSpPr txBox="1">
            <a:spLocks noChangeArrowheads="1"/>
          </p:cNvSpPr>
          <p:nvPr/>
        </p:nvSpPr>
        <p:spPr bwMode="auto">
          <a:xfrm>
            <a:off x="9107488" y="5713413"/>
            <a:ext cx="9874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Завершення</a:t>
            </a:r>
          </a:p>
        </p:txBody>
      </p:sp>
      <p:sp>
        <p:nvSpPr>
          <p:cNvPr id="79889" name="TextBox 29"/>
          <p:cNvSpPr txBox="1">
            <a:spLocks noChangeArrowheads="1"/>
          </p:cNvSpPr>
          <p:nvPr/>
        </p:nvSpPr>
        <p:spPr bwMode="auto">
          <a:xfrm>
            <a:off x="6889750" y="5937250"/>
            <a:ext cx="6111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>
                <a:solidFill>
                  <a:srgbClr val="A6A6A6"/>
                </a:solidFill>
                <a:latin typeface="Calibri" panose="020F0502020204030204" pitchFamily="34" charset="0"/>
              </a:rPr>
              <a:t>ДФРР</a:t>
            </a:r>
          </a:p>
        </p:txBody>
      </p:sp>
      <p:sp>
        <p:nvSpPr>
          <p:cNvPr id="79890" name="TextBox 30"/>
          <p:cNvSpPr txBox="1">
            <a:spLocks noChangeArrowheads="1"/>
          </p:cNvSpPr>
          <p:nvPr/>
        </p:nvSpPr>
        <p:spPr bwMode="auto">
          <a:xfrm>
            <a:off x="6670675" y="6240463"/>
            <a:ext cx="830263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A6A6A6"/>
                </a:solidFill>
                <a:latin typeface="Calibri" panose="020F0502020204030204" pitchFamily="34" charset="0"/>
              </a:rPr>
              <a:t>Місцеві бюджети</a:t>
            </a:r>
          </a:p>
        </p:txBody>
      </p:sp>
      <p:sp>
        <p:nvSpPr>
          <p:cNvPr id="79891" name="TextBox 31"/>
          <p:cNvSpPr txBox="1">
            <a:spLocks noChangeArrowheads="1"/>
          </p:cNvSpPr>
          <p:nvPr/>
        </p:nvSpPr>
        <p:spPr bwMode="auto">
          <a:xfrm>
            <a:off x="7377113" y="4618038"/>
            <a:ext cx="94456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800">
                <a:latin typeface="Calibri" panose="020F0502020204030204" pitchFamily="34" charset="0"/>
              </a:rPr>
              <a:t>36380,6</a:t>
            </a: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>
                <a:latin typeface="Calibri" panose="020F0502020204030204" pitchFamily="34" charset="0"/>
              </a:rPr>
              <a:t>тис.грн</a:t>
            </a:r>
          </a:p>
        </p:txBody>
      </p:sp>
      <p:sp>
        <p:nvSpPr>
          <p:cNvPr id="79892" name="TextBox 32"/>
          <p:cNvSpPr txBox="1">
            <a:spLocks noChangeArrowheads="1"/>
          </p:cNvSpPr>
          <p:nvPr/>
        </p:nvSpPr>
        <p:spPr bwMode="auto">
          <a:xfrm>
            <a:off x="7377113" y="5499100"/>
            <a:ext cx="777777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21737,2</a:t>
            </a:r>
            <a:endParaRPr lang="uk-UA" altLang="uk-UA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 dirty="0" err="1">
                <a:latin typeface="Calibri" panose="020F0502020204030204" pitchFamily="34" charset="0"/>
              </a:rPr>
              <a:t>тис.грн</a:t>
            </a:r>
            <a:endParaRPr lang="uk-UA" altLang="uk-UA" sz="1200" dirty="0">
              <a:latin typeface="Calibri" panose="020F0502020204030204" pitchFamily="34" charset="0"/>
            </a:endParaRPr>
          </a:p>
        </p:txBody>
      </p:sp>
      <p:sp>
        <p:nvSpPr>
          <p:cNvPr id="79893" name="TextBox 33"/>
          <p:cNvSpPr txBox="1">
            <a:spLocks noChangeArrowheads="1"/>
          </p:cNvSpPr>
          <p:nvPr/>
        </p:nvSpPr>
        <p:spPr bwMode="auto">
          <a:xfrm>
            <a:off x="7377113" y="5981700"/>
            <a:ext cx="985837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18887,2</a:t>
            </a:r>
            <a:endParaRPr lang="uk-UA" altLang="uk-UA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latin typeface="Calibri" panose="020F0502020204030204" pitchFamily="34" charset="0"/>
              </a:rPr>
              <a:t>тис.грн</a:t>
            </a:r>
            <a:endParaRPr lang="uk-UA" altLang="uk-UA" sz="1100" dirty="0">
              <a:latin typeface="Calibri" panose="020F0502020204030204" pitchFamily="34" charset="0"/>
            </a:endParaRPr>
          </a:p>
        </p:txBody>
      </p:sp>
      <p:sp>
        <p:nvSpPr>
          <p:cNvPr id="79894" name="TextBox 34"/>
          <p:cNvSpPr txBox="1">
            <a:spLocks noChangeArrowheads="1"/>
          </p:cNvSpPr>
          <p:nvPr/>
        </p:nvSpPr>
        <p:spPr bwMode="auto">
          <a:xfrm>
            <a:off x="7377113" y="6311900"/>
            <a:ext cx="944562" cy="297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2850,0</a:t>
            </a:r>
            <a:endParaRPr lang="uk-UA" altLang="uk-UA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8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 dirty="0" err="1">
                <a:latin typeface="Calibri" panose="020F0502020204030204" pitchFamily="34" charset="0"/>
              </a:rPr>
              <a:t>тис.грн</a:t>
            </a:r>
            <a:endParaRPr lang="uk-UA" altLang="uk-UA" sz="1100" dirty="0">
              <a:latin typeface="Calibri" panose="020F0502020204030204" pitchFamily="34" charset="0"/>
            </a:endParaRPr>
          </a:p>
        </p:txBody>
      </p:sp>
      <p:sp>
        <p:nvSpPr>
          <p:cNvPr id="79895" name="TextBox 35"/>
          <p:cNvSpPr txBox="1">
            <a:spLocks noChangeArrowheads="1"/>
          </p:cNvSpPr>
          <p:nvPr/>
        </p:nvSpPr>
        <p:spPr bwMode="auto">
          <a:xfrm>
            <a:off x="9950450" y="5487988"/>
            <a:ext cx="684803" cy="23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2020 </a:t>
            </a:r>
            <a:r>
              <a:rPr lang="uk-UA" altLang="uk-UA" dirty="0">
                <a:latin typeface="Calibri" panose="020F0502020204030204" pitchFamily="34" charset="0"/>
              </a:rPr>
              <a:t>р</a:t>
            </a:r>
            <a:endParaRPr lang="uk-UA" altLang="uk-UA" sz="1100" dirty="0">
              <a:latin typeface="Calibri" panose="020F0502020204030204" pitchFamily="34" charset="0"/>
            </a:endParaRPr>
          </a:p>
        </p:txBody>
      </p:sp>
      <p:sp>
        <p:nvSpPr>
          <p:cNvPr id="79896" name="TextBox 36"/>
          <p:cNvSpPr txBox="1">
            <a:spLocks noChangeArrowheads="1"/>
          </p:cNvSpPr>
          <p:nvPr/>
        </p:nvSpPr>
        <p:spPr bwMode="auto">
          <a:xfrm>
            <a:off x="9950450" y="5729288"/>
            <a:ext cx="685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>
                <a:solidFill>
                  <a:srgbClr val="C00000"/>
                </a:solidFill>
                <a:latin typeface="Calibri" panose="020F0502020204030204" pitchFamily="34" charset="0"/>
              </a:rPr>
              <a:t>2021 р</a:t>
            </a:r>
            <a:endParaRPr lang="uk-UA" altLang="uk-UA" sz="110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38" name="Straight Connector 8">
            <a:extLst/>
          </p:cNvPr>
          <p:cNvCxnSpPr/>
          <p:nvPr/>
        </p:nvCxnSpPr>
        <p:spPr>
          <a:xfrm>
            <a:off x="6635750" y="4986338"/>
            <a:ext cx="1765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8">
            <a:extLst/>
          </p:cNvPr>
          <p:cNvCxnSpPr/>
          <p:nvPr/>
        </p:nvCxnSpPr>
        <p:spPr>
          <a:xfrm>
            <a:off x="9150350" y="4940300"/>
            <a:ext cx="18367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8">
            <a:extLst/>
          </p:cNvPr>
          <p:cNvCxnSpPr/>
          <p:nvPr/>
        </p:nvCxnSpPr>
        <p:spPr>
          <a:xfrm>
            <a:off x="9150350" y="5454650"/>
            <a:ext cx="16652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199"/>
          <p:cNvGrpSpPr>
            <a:grpSpLocks noChangeAspect="1"/>
          </p:cNvGrpSpPr>
          <p:nvPr/>
        </p:nvGrpSpPr>
        <p:grpSpPr bwMode="auto">
          <a:xfrm>
            <a:off x="6212837" y="4554144"/>
            <a:ext cx="423481" cy="432539"/>
            <a:chOff x="-1048" y="230"/>
            <a:chExt cx="374" cy="382"/>
          </a:xfrm>
          <a:solidFill>
            <a:srgbClr val="5B9BD5"/>
          </a:solidFill>
        </p:grpSpPr>
        <p:sp>
          <p:nvSpPr>
            <p:cNvPr id="78" name="Freeform 201"/>
            <p:cNvSpPr>
              <a:spLocks noEditPoints="1"/>
            </p:cNvSpPr>
            <p:nvPr/>
          </p:nvSpPr>
          <p:spPr bwMode="auto">
            <a:xfrm>
              <a:off x="-1048" y="351"/>
              <a:ext cx="374" cy="261"/>
            </a:xfrm>
            <a:custGeom>
              <a:avLst/>
              <a:gdLst>
                <a:gd name="T0" fmla="*/ 3088 w 3362"/>
                <a:gd name="T1" fmla="*/ 2101 h 2350"/>
                <a:gd name="T2" fmla="*/ 2703 w 3362"/>
                <a:gd name="T3" fmla="*/ 2119 h 2350"/>
                <a:gd name="T4" fmla="*/ 2492 w 3362"/>
                <a:gd name="T5" fmla="*/ 2216 h 2350"/>
                <a:gd name="T6" fmla="*/ 3143 w 3362"/>
                <a:gd name="T7" fmla="*/ 2203 h 2350"/>
                <a:gd name="T8" fmla="*/ 3199 w 3362"/>
                <a:gd name="T9" fmla="*/ 1850 h 2350"/>
                <a:gd name="T10" fmla="*/ 2928 w 3362"/>
                <a:gd name="T11" fmla="*/ 1887 h 2350"/>
                <a:gd name="T12" fmla="*/ 2551 w 3362"/>
                <a:gd name="T13" fmla="*/ 1885 h 2350"/>
                <a:gd name="T14" fmla="*/ 2673 w 3362"/>
                <a:gd name="T15" fmla="*/ 2003 h 2350"/>
                <a:gd name="T16" fmla="*/ 3031 w 3362"/>
                <a:gd name="T17" fmla="*/ 1991 h 2350"/>
                <a:gd name="T18" fmla="*/ 3196 w 3362"/>
                <a:gd name="T19" fmla="*/ 1960 h 2350"/>
                <a:gd name="T20" fmla="*/ 3238 w 3362"/>
                <a:gd name="T21" fmla="*/ 1607 h 2350"/>
                <a:gd name="T22" fmla="*/ 3026 w 3362"/>
                <a:gd name="T23" fmla="*/ 1651 h 2350"/>
                <a:gd name="T24" fmla="*/ 2563 w 3362"/>
                <a:gd name="T25" fmla="*/ 1653 h 2350"/>
                <a:gd name="T26" fmla="*/ 2709 w 3362"/>
                <a:gd name="T27" fmla="*/ 1775 h 2350"/>
                <a:gd name="T28" fmla="*/ 3031 w 3362"/>
                <a:gd name="T29" fmla="*/ 1763 h 2350"/>
                <a:gd name="T30" fmla="*/ 3176 w 3362"/>
                <a:gd name="T31" fmla="*/ 1737 h 2350"/>
                <a:gd name="T32" fmla="*/ 2072 w 3362"/>
                <a:gd name="T33" fmla="*/ 1548 h 2350"/>
                <a:gd name="T34" fmla="*/ 1919 w 3362"/>
                <a:gd name="T35" fmla="*/ 1591 h 2350"/>
                <a:gd name="T36" fmla="*/ 1757 w 3362"/>
                <a:gd name="T37" fmla="*/ 1785 h 2350"/>
                <a:gd name="T38" fmla="*/ 1747 w 3362"/>
                <a:gd name="T39" fmla="*/ 1955 h 2350"/>
                <a:gd name="T40" fmla="*/ 1954 w 3362"/>
                <a:gd name="T41" fmla="*/ 2208 h 2350"/>
                <a:gd name="T42" fmla="*/ 2388 w 3362"/>
                <a:gd name="T43" fmla="*/ 2065 h 2350"/>
                <a:gd name="T44" fmla="*/ 2309 w 3362"/>
                <a:gd name="T45" fmla="*/ 1626 h 2350"/>
                <a:gd name="T46" fmla="*/ 2078 w 3362"/>
                <a:gd name="T47" fmla="*/ 1548 h 2350"/>
                <a:gd name="T48" fmla="*/ 3088 w 3362"/>
                <a:gd name="T49" fmla="*/ 1414 h 2350"/>
                <a:gd name="T50" fmla="*/ 2623 w 3362"/>
                <a:gd name="T51" fmla="*/ 1428 h 2350"/>
                <a:gd name="T52" fmla="*/ 2517 w 3362"/>
                <a:gd name="T53" fmla="*/ 1531 h 2350"/>
                <a:gd name="T54" fmla="*/ 2960 w 3362"/>
                <a:gd name="T55" fmla="*/ 1540 h 2350"/>
                <a:gd name="T56" fmla="*/ 3153 w 3362"/>
                <a:gd name="T57" fmla="*/ 1513 h 2350"/>
                <a:gd name="T58" fmla="*/ 3246 w 3362"/>
                <a:gd name="T59" fmla="*/ 1482 h 2350"/>
                <a:gd name="T60" fmla="*/ 3143 w 3362"/>
                <a:gd name="T61" fmla="*/ 1174 h 2350"/>
                <a:gd name="T62" fmla="*/ 2829 w 3362"/>
                <a:gd name="T63" fmla="*/ 1203 h 2350"/>
                <a:gd name="T64" fmla="*/ 2357 w 3362"/>
                <a:gd name="T65" fmla="*/ 1269 h 2350"/>
                <a:gd name="T66" fmla="*/ 2875 w 3362"/>
                <a:gd name="T67" fmla="*/ 1316 h 2350"/>
                <a:gd name="T68" fmla="*/ 3096 w 3362"/>
                <a:gd name="T69" fmla="*/ 1295 h 2350"/>
                <a:gd name="T70" fmla="*/ 3213 w 3362"/>
                <a:gd name="T71" fmla="*/ 1268 h 2350"/>
                <a:gd name="T72" fmla="*/ 2514 w 3362"/>
                <a:gd name="T73" fmla="*/ 952 h 2350"/>
                <a:gd name="T74" fmla="*/ 2377 w 3362"/>
                <a:gd name="T75" fmla="*/ 1046 h 2350"/>
                <a:gd name="T76" fmla="*/ 2550 w 3362"/>
                <a:gd name="T77" fmla="*/ 1077 h 2350"/>
                <a:gd name="T78" fmla="*/ 2783 w 3362"/>
                <a:gd name="T79" fmla="*/ 1088 h 2350"/>
                <a:gd name="T80" fmla="*/ 3015 w 3362"/>
                <a:gd name="T81" fmla="*/ 1077 h 2350"/>
                <a:gd name="T82" fmla="*/ 3203 w 3362"/>
                <a:gd name="T83" fmla="*/ 1041 h 2350"/>
                <a:gd name="T84" fmla="*/ 3052 w 3362"/>
                <a:gd name="T85" fmla="*/ 952 h 2350"/>
                <a:gd name="T86" fmla="*/ 936 w 3362"/>
                <a:gd name="T87" fmla="*/ 480 h 2350"/>
                <a:gd name="T88" fmla="*/ 457 w 3362"/>
                <a:gd name="T89" fmla="*/ 1020 h 2350"/>
                <a:gd name="T90" fmla="*/ 501 w 3362"/>
                <a:gd name="T91" fmla="*/ 1306 h 2350"/>
                <a:gd name="T92" fmla="*/ 697 w 3362"/>
                <a:gd name="T93" fmla="*/ 837 h 2350"/>
                <a:gd name="T94" fmla="*/ 1219 w 3362"/>
                <a:gd name="T95" fmla="*/ 516 h 2350"/>
                <a:gd name="T96" fmla="*/ 1157 w 3362"/>
                <a:gd name="T97" fmla="*/ 0 h 2350"/>
                <a:gd name="T98" fmla="*/ 2387 w 3362"/>
                <a:gd name="T99" fmla="*/ 444 h 2350"/>
                <a:gd name="T100" fmla="*/ 2954 w 3362"/>
                <a:gd name="T101" fmla="*/ 815 h 2350"/>
                <a:gd name="T102" fmla="*/ 3358 w 3362"/>
                <a:gd name="T103" fmla="*/ 1014 h 2350"/>
                <a:gd name="T104" fmla="*/ 3303 w 3362"/>
                <a:gd name="T105" fmla="*/ 2265 h 2350"/>
                <a:gd name="T106" fmla="*/ 2856 w 3362"/>
                <a:gd name="T107" fmla="*/ 2349 h 2350"/>
                <a:gd name="T108" fmla="*/ 2228 w 3362"/>
                <a:gd name="T109" fmla="*/ 2327 h 2350"/>
                <a:gd name="T110" fmla="*/ 1739 w 3362"/>
                <a:gd name="T111" fmla="*/ 2192 h 2350"/>
                <a:gd name="T112" fmla="*/ 192 w 3362"/>
                <a:gd name="T113" fmla="*/ 1908 h 2350"/>
                <a:gd name="T114" fmla="*/ 14 w 3362"/>
                <a:gd name="T115" fmla="*/ 1115 h 2350"/>
                <a:gd name="T116" fmla="*/ 440 w 3362"/>
                <a:gd name="T117" fmla="*/ 400 h 2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62" h="2350">
                  <a:moveTo>
                    <a:pt x="3246" y="2064"/>
                  </a:moveTo>
                  <a:lnTo>
                    <a:pt x="3244" y="2064"/>
                  </a:lnTo>
                  <a:lnTo>
                    <a:pt x="3238" y="2066"/>
                  </a:lnTo>
                  <a:lnTo>
                    <a:pt x="3232" y="2068"/>
                  </a:lnTo>
                  <a:lnTo>
                    <a:pt x="3206" y="2076"/>
                  </a:lnTo>
                  <a:lnTo>
                    <a:pt x="3199" y="2079"/>
                  </a:lnTo>
                  <a:lnTo>
                    <a:pt x="3190" y="2081"/>
                  </a:lnTo>
                  <a:lnTo>
                    <a:pt x="3162" y="2088"/>
                  </a:lnTo>
                  <a:lnTo>
                    <a:pt x="3143" y="2091"/>
                  </a:lnTo>
                  <a:lnTo>
                    <a:pt x="3112" y="2098"/>
                  </a:lnTo>
                  <a:lnTo>
                    <a:pt x="3088" y="2101"/>
                  </a:lnTo>
                  <a:lnTo>
                    <a:pt x="3052" y="2106"/>
                  </a:lnTo>
                  <a:lnTo>
                    <a:pt x="3026" y="2109"/>
                  </a:lnTo>
                  <a:lnTo>
                    <a:pt x="3004" y="2111"/>
                  </a:lnTo>
                  <a:lnTo>
                    <a:pt x="2983" y="2113"/>
                  </a:lnTo>
                  <a:lnTo>
                    <a:pt x="2954" y="2115"/>
                  </a:lnTo>
                  <a:lnTo>
                    <a:pt x="2928" y="2117"/>
                  </a:lnTo>
                  <a:lnTo>
                    <a:pt x="2900" y="2118"/>
                  </a:lnTo>
                  <a:lnTo>
                    <a:pt x="2873" y="2119"/>
                  </a:lnTo>
                  <a:lnTo>
                    <a:pt x="2829" y="2120"/>
                  </a:lnTo>
                  <a:lnTo>
                    <a:pt x="2783" y="2120"/>
                  </a:lnTo>
                  <a:lnTo>
                    <a:pt x="2703" y="2119"/>
                  </a:lnTo>
                  <a:lnTo>
                    <a:pt x="2679" y="2118"/>
                  </a:lnTo>
                  <a:lnTo>
                    <a:pt x="2626" y="2115"/>
                  </a:lnTo>
                  <a:lnTo>
                    <a:pt x="2599" y="2113"/>
                  </a:lnTo>
                  <a:lnTo>
                    <a:pt x="2552" y="2109"/>
                  </a:lnTo>
                  <a:lnTo>
                    <a:pt x="2526" y="2106"/>
                  </a:lnTo>
                  <a:lnTo>
                    <a:pt x="2517" y="2105"/>
                  </a:lnTo>
                  <a:lnTo>
                    <a:pt x="2510" y="2104"/>
                  </a:lnTo>
                  <a:lnTo>
                    <a:pt x="2491" y="2140"/>
                  </a:lnTo>
                  <a:lnTo>
                    <a:pt x="2469" y="2175"/>
                  </a:lnTo>
                  <a:lnTo>
                    <a:pt x="2443" y="2207"/>
                  </a:lnTo>
                  <a:lnTo>
                    <a:pt x="2492" y="2216"/>
                  </a:lnTo>
                  <a:lnTo>
                    <a:pt x="2543" y="2222"/>
                  </a:lnTo>
                  <a:lnTo>
                    <a:pt x="2599" y="2227"/>
                  </a:lnTo>
                  <a:lnTo>
                    <a:pt x="2658" y="2232"/>
                  </a:lnTo>
                  <a:lnTo>
                    <a:pt x="2719" y="2234"/>
                  </a:lnTo>
                  <a:lnTo>
                    <a:pt x="2783" y="2235"/>
                  </a:lnTo>
                  <a:lnTo>
                    <a:pt x="2859" y="2234"/>
                  </a:lnTo>
                  <a:lnTo>
                    <a:pt x="2929" y="2231"/>
                  </a:lnTo>
                  <a:lnTo>
                    <a:pt x="2992" y="2225"/>
                  </a:lnTo>
                  <a:lnTo>
                    <a:pt x="3049" y="2219"/>
                  </a:lnTo>
                  <a:lnTo>
                    <a:pt x="3099" y="2211"/>
                  </a:lnTo>
                  <a:lnTo>
                    <a:pt x="3143" y="2203"/>
                  </a:lnTo>
                  <a:lnTo>
                    <a:pt x="3179" y="2194"/>
                  </a:lnTo>
                  <a:lnTo>
                    <a:pt x="3209" y="2186"/>
                  </a:lnTo>
                  <a:lnTo>
                    <a:pt x="3231" y="2177"/>
                  </a:lnTo>
                  <a:lnTo>
                    <a:pt x="3246" y="2170"/>
                  </a:lnTo>
                  <a:lnTo>
                    <a:pt x="3246" y="2064"/>
                  </a:lnTo>
                  <a:close/>
                  <a:moveTo>
                    <a:pt x="3246" y="1834"/>
                  </a:moveTo>
                  <a:lnTo>
                    <a:pt x="3244" y="1835"/>
                  </a:lnTo>
                  <a:lnTo>
                    <a:pt x="3238" y="1837"/>
                  </a:lnTo>
                  <a:lnTo>
                    <a:pt x="3232" y="1839"/>
                  </a:lnTo>
                  <a:lnTo>
                    <a:pt x="3206" y="1847"/>
                  </a:lnTo>
                  <a:lnTo>
                    <a:pt x="3199" y="1850"/>
                  </a:lnTo>
                  <a:lnTo>
                    <a:pt x="3190" y="1852"/>
                  </a:lnTo>
                  <a:lnTo>
                    <a:pt x="3162" y="1858"/>
                  </a:lnTo>
                  <a:lnTo>
                    <a:pt x="3143" y="1863"/>
                  </a:lnTo>
                  <a:lnTo>
                    <a:pt x="3112" y="1868"/>
                  </a:lnTo>
                  <a:lnTo>
                    <a:pt x="3088" y="1872"/>
                  </a:lnTo>
                  <a:lnTo>
                    <a:pt x="3052" y="1876"/>
                  </a:lnTo>
                  <a:lnTo>
                    <a:pt x="3026" y="1880"/>
                  </a:lnTo>
                  <a:lnTo>
                    <a:pt x="3004" y="1882"/>
                  </a:lnTo>
                  <a:lnTo>
                    <a:pt x="2983" y="1884"/>
                  </a:lnTo>
                  <a:lnTo>
                    <a:pt x="2954" y="1886"/>
                  </a:lnTo>
                  <a:lnTo>
                    <a:pt x="2928" y="1887"/>
                  </a:lnTo>
                  <a:lnTo>
                    <a:pt x="2900" y="1888"/>
                  </a:lnTo>
                  <a:lnTo>
                    <a:pt x="2873" y="1889"/>
                  </a:lnTo>
                  <a:lnTo>
                    <a:pt x="2829" y="1890"/>
                  </a:lnTo>
                  <a:lnTo>
                    <a:pt x="2783" y="1891"/>
                  </a:lnTo>
                  <a:lnTo>
                    <a:pt x="2752" y="1890"/>
                  </a:lnTo>
                  <a:lnTo>
                    <a:pt x="2725" y="1890"/>
                  </a:lnTo>
                  <a:lnTo>
                    <a:pt x="2700" y="1888"/>
                  </a:lnTo>
                  <a:lnTo>
                    <a:pt x="2649" y="1887"/>
                  </a:lnTo>
                  <a:lnTo>
                    <a:pt x="2599" y="1884"/>
                  </a:lnTo>
                  <a:lnTo>
                    <a:pt x="2551" y="1880"/>
                  </a:lnTo>
                  <a:lnTo>
                    <a:pt x="2551" y="1885"/>
                  </a:lnTo>
                  <a:lnTo>
                    <a:pt x="2552" y="1891"/>
                  </a:lnTo>
                  <a:lnTo>
                    <a:pt x="2551" y="1896"/>
                  </a:lnTo>
                  <a:lnTo>
                    <a:pt x="2551" y="1901"/>
                  </a:lnTo>
                  <a:lnTo>
                    <a:pt x="2551" y="1907"/>
                  </a:lnTo>
                  <a:lnTo>
                    <a:pt x="2552" y="1914"/>
                  </a:lnTo>
                  <a:lnTo>
                    <a:pt x="2550" y="1953"/>
                  </a:lnTo>
                  <a:lnTo>
                    <a:pt x="2544" y="1992"/>
                  </a:lnTo>
                  <a:lnTo>
                    <a:pt x="2547" y="1993"/>
                  </a:lnTo>
                  <a:lnTo>
                    <a:pt x="2597" y="1998"/>
                  </a:lnTo>
                  <a:lnTo>
                    <a:pt x="2649" y="2001"/>
                  </a:lnTo>
                  <a:lnTo>
                    <a:pt x="2673" y="2003"/>
                  </a:lnTo>
                  <a:lnTo>
                    <a:pt x="2727" y="2004"/>
                  </a:lnTo>
                  <a:lnTo>
                    <a:pt x="2783" y="2005"/>
                  </a:lnTo>
                  <a:lnTo>
                    <a:pt x="2829" y="2005"/>
                  </a:lnTo>
                  <a:lnTo>
                    <a:pt x="2872" y="2004"/>
                  </a:lnTo>
                  <a:lnTo>
                    <a:pt x="2879" y="2003"/>
                  </a:lnTo>
                  <a:lnTo>
                    <a:pt x="2918" y="2002"/>
                  </a:lnTo>
                  <a:lnTo>
                    <a:pt x="2956" y="1999"/>
                  </a:lnTo>
                  <a:lnTo>
                    <a:pt x="2960" y="1999"/>
                  </a:lnTo>
                  <a:lnTo>
                    <a:pt x="2965" y="1999"/>
                  </a:lnTo>
                  <a:lnTo>
                    <a:pt x="2999" y="1996"/>
                  </a:lnTo>
                  <a:lnTo>
                    <a:pt x="3031" y="1991"/>
                  </a:lnTo>
                  <a:lnTo>
                    <a:pt x="3039" y="1991"/>
                  </a:lnTo>
                  <a:lnTo>
                    <a:pt x="3068" y="1987"/>
                  </a:lnTo>
                  <a:lnTo>
                    <a:pt x="3096" y="1983"/>
                  </a:lnTo>
                  <a:lnTo>
                    <a:pt x="3103" y="1982"/>
                  </a:lnTo>
                  <a:lnTo>
                    <a:pt x="3128" y="1976"/>
                  </a:lnTo>
                  <a:lnTo>
                    <a:pt x="3149" y="1972"/>
                  </a:lnTo>
                  <a:lnTo>
                    <a:pt x="3153" y="1971"/>
                  </a:lnTo>
                  <a:lnTo>
                    <a:pt x="3156" y="1971"/>
                  </a:lnTo>
                  <a:lnTo>
                    <a:pt x="3176" y="1966"/>
                  </a:lnTo>
                  <a:lnTo>
                    <a:pt x="3193" y="1962"/>
                  </a:lnTo>
                  <a:lnTo>
                    <a:pt x="3196" y="1960"/>
                  </a:lnTo>
                  <a:lnTo>
                    <a:pt x="3197" y="1960"/>
                  </a:lnTo>
                  <a:lnTo>
                    <a:pt x="3213" y="1955"/>
                  </a:lnTo>
                  <a:lnTo>
                    <a:pt x="3226" y="1950"/>
                  </a:lnTo>
                  <a:lnTo>
                    <a:pt x="3227" y="1950"/>
                  </a:lnTo>
                  <a:lnTo>
                    <a:pt x="3227" y="1950"/>
                  </a:lnTo>
                  <a:lnTo>
                    <a:pt x="3238" y="1944"/>
                  </a:lnTo>
                  <a:lnTo>
                    <a:pt x="3246" y="1940"/>
                  </a:lnTo>
                  <a:lnTo>
                    <a:pt x="3246" y="1834"/>
                  </a:lnTo>
                  <a:close/>
                  <a:moveTo>
                    <a:pt x="3246" y="1605"/>
                  </a:moveTo>
                  <a:lnTo>
                    <a:pt x="3244" y="1606"/>
                  </a:lnTo>
                  <a:lnTo>
                    <a:pt x="3238" y="1607"/>
                  </a:lnTo>
                  <a:lnTo>
                    <a:pt x="3232" y="1609"/>
                  </a:lnTo>
                  <a:lnTo>
                    <a:pt x="3206" y="1618"/>
                  </a:lnTo>
                  <a:lnTo>
                    <a:pt x="3199" y="1620"/>
                  </a:lnTo>
                  <a:lnTo>
                    <a:pt x="3190" y="1622"/>
                  </a:lnTo>
                  <a:lnTo>
                    <a:pt x="3177" y="1625"/>
                  </a:lnTo>
                  <a:lnTo>
                    <a:pt x="3162" y="1629"/>
                  </a:lnTo>
                  <a:lnTo>
                    <a:pt x="3143" y="1633"/>
                  </a:lnTo>
                  <a:lnTo>
                    <a:pt x="3112" y="1639"/>
                  </a:lnTo>
                  <a:lnTo>
                    <a:pt x="3088" y="1642"/>
                  </a:lnTo>
                  <a:lnTo>
                    <a:pt x="3052" y="1648"/>
                  </a:lnTo>
                  <a:lnTo>
                    <a:pt x="3026" y="1651"/>
                  </a:lnTo>
                  <a:lnTo>
                    <a:pt x="2983" y="1654"/>
                  </a:lnTo>
                  <a:lnTo>
                    <a:pt x="2954" y="1656"/>
                  </a:lnTo>
                  <a:lnTo>
                    <a:pt x="2928" y="1658"/>
                  </a:lnTo>
                  <a:lnTo>
                    <a:pt x="2900" y="1659"/>
                  </a:lnTo>
                  <a:lnTo>
                    <a:pt x="2873" y="1661"/>
                  </a:lnTo>
                  <a:lnTo>
                    <a:pt x="2829" y="1662"/>
                  </a:lnTo>
                  <a:lnTo>
                    <a:pt x="2783" y="1662"/>
                  </a:lnTo>
                  <a:lnTo>
                    <a:pt x="2722" y="1661"/>
                  </a:lnTo>
                  <a:lnTo>
                    <a:pt x="2664" y="1659"/>
                  </a:lnTo>
                  <a:lnTo>
                    <a:pt x="2611" y="1656"/>
                  </a:lnTo>
                  <a:lnTo>
                    <a:pt x="2563" y="1653"/>
                  </a:lnTo>
                  <a:lnTo>
                    <a:pt x="2517" y="1648"/>
                  </a:lnTo>
                  <a:lnTo>
                    <a:pt x="2477" y="1642"/>
                  </a:lnTo>
                  <a:lnTo>
                    <a:pt x="2499" y="1680"/>
                  </a:lnTo>
                  <a:lnTo>
                    <a:pt x="2517" y="1720"/>
                  </a:lnTo>
                  <a:lnTo>
                    <a:pt x="2532" y="1762"/>
                  </a:lnTo>
                  <a:lnTo>
                    <a:pt x="2543" y="1764"/>
                  </a:lnTo>
                  <a:lnTo>
                    <a:pt x="2569" y="1766"/>
                  </a:lnTo>
                  <a:lnTo>
                    <a:pt x="2612" y="1770"/>
                  </a:lnTo>
                  <a:lnTo>
                    <a:pt x="2638" y="1772"/>
                  </a:lnTo>
                  <a:lnTo>
                    <a:pt x="2686" y="1774"/>
                  </a:lnTo>
                  <a:lnTo>
                    <a:pt x="2709" y="1775"/>
                  </a:lnTo>
                  <a:lnTo>
                    <a:pt x="2783" y="1776"/>
                  </a:lnTo>
                  <a:lnTo>
                    <a:pt x="2829" y="1775"/>
                  </a:lnTo>
                  <a:lnTo>
                    <a:pt x="2872" y="1774"/>
                  </a:lnTo>
                  <a:lnTo>
                    <a:pt x="2875" y="1774"/>
                  </a:lnTo>
                  <a:lnTo>
                    <a:pt x="2879" y="1774"/>
                  </a:lnTo>
                  <a:lnTo>
                    <a:pt x="2918" y="1772"/>
                  </a:lnTo>
                  <a:lnTo>
                    <a:pt x="2956" y="1770"/>
                  </a:lnTo>
                  <a:lnTo>
                    <a:pt x="2960" y="1769"/>
                  </a:lnTo>
                  <a:lnTo>
                    <a:pt x="2965" y="1769"/>
                  </a:lnTo>
                  <a:lnTo>
                    <a:pt x="2999" y="1766"/>
                  </a:lnTo>
                  <a:lnTo>
                    <a:pt x="3031" y="1763"/>
                  </a:lnTo>
                  <a:lnTo>
                    <a:pt x="3034" y="1762"/>
                  </a:lnTo>
                  <a:lnTo>
                    <a:pt x="3039" y="1762"/>
                  </a:lnTo>
                  <a:lnTo>
                    <a:pt x="3068" y="1757"/>
                  </a:lnTo>
                  <a:lnTo>
                    <a:pt x="3096" y="1753"/>
                  </a:lnTo>
                  <a:lnTo>
                    <a:pt x="3099" y="1753"/>
                  </a:lnTo>
                  <a:lnTo>
                    <a:pt x="3103" y="1752"/>
                  </a:lnTo>
                  <a:lnTo>
                    <a:pt x="3128" y="1748"/>
                  </a:lnTo>
                  <a:lnTo>
                    <a:pt x="3149" y="1742"/>
                  </a:lnTo>
                  <a:lnTo>
                    <a:pt x="3153" y="1742"/>
                  </a:lnTo>
                  <a:lnTo>
                    <a:pt x="3156" y="1741"/>
                  </a:lnTo>
                  <a:lnTo>
                    <a:pt x="3176" y="1737"/>
                  </a:lnTo>
                  <a:lnTo>
                    <a:pt x="3193" y="1732"/>
                  </a:lnTo>
                  <a:lnTo>
                    <a:pt x="3196" y="1732"/>
                  </a:lnTo>
                  <a:lnTo>
                    <a:pt x="3197" y="1731"/>
                  </a:lnTo>
                  <a:lnTo>
                    <a:pt x="3213" y="1725"/>
                  </a:lnTo>
                  <a:lnTo>
                    <a:pt x="3226" y="1721"/>
                  </a:lnTo>
                  <a:lnTo>
                    <a:pt x="3227" y="1720"/>
                  </a:lnTo>
                  <a:lnTo>
                    <a:pt x="3238" y="1716"/>
                  </a:lnTo>
                  <a:lnTo>
                    <a:pt x="3246" y="1710"/>
                  </a:lnTo>
                  <a:lnTo>
                    <a:pt x="3246" y="1605"/>
                  </a:lnTo>
                  <a:close/>
                  <a:moveTo>
                    <a:pt x="2078" y="1548"/>
                  </a:moveTo>
                  <a:lnTo>
                    <a:pt x="2072" y="1548"/>
                  </a:lnTo>
                  <a:lnTo>
                    <a:pt x="2067" y="1548"/>
                  </a:lnTo>
                  <a:lnTo>
                    <a:pt x="2042" y="1550"/>
                  </a:lnTo>
                  <a:lnTo>
                    <a:pt x="2016" y="1554"/>
                  </a:lnTo>
                  <a:lnTo>
                    <a:pt x="2014" y="1555"/>
                  </a:lnTo>
                  <a:lnTo>
                    <a:pt x="2012" y="1555"/>
                  </a:lnTo>
                  <a:lnTo>
                    <a:pt x="1992" y="1561"/>
                  </a:lnTo>
                  <a:lnTo>
                    <a:pt x="1972" y="1567"/>
                  </a:lnTo>
                  <a:lnTo>
                    <a:pt x="1966" y="1569"/>
                  </a:lnTo>
                  <a:lnTo>
                    <a:pt x="1962" y="1571"/>
                  </a:lnTo>
                  <a:lnTo>
                    <a:pt x="1939" y="1581"/>
                  </a:lnTo>
                  <a:lnTo>
                    <a:pt x="1919" y="1591"/>
                  </a:lnTo>
                  <a:lnTo>
                    <a:pt x="1919" y="1591"/>
                  </a:lnTo>
                  <a:lnTo>
                    <a:pt x="1883" y="1614"/>
                  </a:lnTo>
                  <a:lnTo>
                    <a:pt x="1852" y="1639"/>
                  </a:lnTo>
                  <a:lnTo>
                    <a:pt x="1823" y="1669"/>
                  </a:lnTo>
                  <a:lnTo>
                    <a:pt x="1798" y="1702"/>
                  </a:lnTo>
                  <a:lnTo>
                    <a:pt x="1778" y="1737"/>
                  </a:lnTo>
                  <a:lnTo>
                    <a:pt x="1777" y="1739"/>
                  </a:lnTo>
                  <a:lnTo>
                    <a:pt x="1776" y="1741"/>
                  </a:lnTo>
                  <a:lnTo>
                    <a:pt x="1766" y="1762"/>
                  </a:lnTo>
                  <a:lnTo>
                    <a:pt x="1759" y="1783"/>
                  </a:lnTo>
                  <a:lnTo>
                    <a:pt x="1757" y="1785"/>
                  </a:lnTo>
                  <a:lnTo>
                    <a:pt x="1756" y="1787"/>
                  </a:lnTo>
                  <a:lnTo>
                    <a:pt x="1751" y="1809"/>
                  </a:lnTo>
                  <a:lnTo>
                    <a:pt x="1746" y="1832"/>
                  </a:lnTo>
                  <a:lnTo>
                    <a:pt x="1745" y="1842"/>
                  </a:lnTo>
                  <a:lnTo>
                    <a:pt x="1741" y="1869"/>
                  </a:lnTo>
                  <a:lnTo>
                    <a:pt x="1740" y="1896"/>
                  </a:lnTo>
                  <a:lnTo>
                    <a:pt x="1741" y="1899"/>
                  </a:lnTo>
                  <a:lnTo>
                    <a:pt x="1741" y="1902"/>
                  </a:lnTo>
                  <a:lnTo>
                    <a:pt x="1742" y="1927"/>
                  </a:lnTo>
                  <a:lnTo>
                    <a:pt x="1747" y="1953"/>
                  </a:lnTo>
                  <a:lnTo>
                    <a:pt x="1747" y="1955"/>
                  </a:lnTo>
                  <a:lnTo>
                    <a:pt x="1747" y="1957"/>
                  </a:lnTo>
                  <a:lnTo>
                    <a:pt x="1754" y="1984"/>
                  </a:lnTo>
                  <a:lnTo>
                    <a:pt x="1763" y="2010"/>
                  </a:lnTo>
                  <a:lnTo>
                    <a:pt x="1764" y="2015"/>
                  </a:lnTo>
                  <a:lnTo>
                    <a:pt x="1776" y="2041"/>
                  </a:lnTo>
                  <a:lnTo>
                    <a:pt x="1790" y="2067"/>
                  </a:lnTo>
                  <a:lnTo>
                    <a:pt x="1814" y="2103"/>
                  </a:lnTo>
                  <a:lnTo>
                    <a:pt x="1844" y="2135"/>
                  </a:lnTo>
                  <a:lnTo>
                    <a:pt x="1878" y="2164"/>
                  </a:lnTo>
                  <a:lnTo>
                    <a:pt x="1914" y="2188"/>
                  </a:lnTo>
                  <a:lnTo>
                    <a:pt x="1954" y="2208"/>
                  </a:lnTo>
                  <a:lnTo>
                    <a:pt x="1996" y="2222"/>
                  </a:lnTo>
                  <a:lnTo>
                    <a:pt x="2041" y="2232"/>
                  </a:lnTo>
                  <a:lnTo>
                    <a:pt x="2088" y="2235"/>
                  </a:lnTo>
                  <a:lnTo>
                    <a:pt x="2135" y="2232"/>
                  </a:lnTo>
                  <a:lnTo>
                    <a:pt x="2181" y="2222"/>
                  </a:lnTo>
                  <a:lnTo>
                    <a:pt x="2223" y="2207"/>
                  </a:lnTo>
                  <a:lnTo>
                    <a:pt x="2264" y="2188"/>
                  </a:lnTo>
                  <a:lnTo>
                    <a:pt x="2300" y="2163"/>
                  </a:lnTo>
                  <a:lnTo>
                    <a:pt x="2334" y="2134"/>
                  </a:lnTo>
                  <a:lnTo>
                    <a:pt x="2364" y="2101"/>
                  </a:lnTo>
                  <a:lnTo>
                    <a:pt x="2388" y="2065"/>
                  </a:lnTo>
                  <a:lnTo>
                    <a:pt x="2409" y="2024"/>
                  </a:lnTo>
                  <a:lnTo>
                    <a:pt x="2423" y="1982"/>
                  </a:lnTo>
                  <a:lnTo>
                    <a:pt x="2432" y="1937"/>
                  </a:lnTo>
                  <a:lnTo>
                    <a:pt x="2436" y="1891"/>
                  </a:lnTo>
                  <a:lnTo>
                    <a:pt x="2432" y="1846"/>
                  </a:lnTo>
                  <a:lnTo>
                    <a:pt x="2424" y="1803"/>
                  </a:lnTo>
                  <a:lnTo>
                    <a:pt x="2410" y="1762"/>
                  </a:lnTo>
                  <a:lnTo>
                    <a:pt x="2392" y="1723"/>
                  </a:lnTo>
                  <a:lnTo>
                    <a:pt x="2368" y="1687"/>
                  </a:lnTo>
                  <a:lnTo>
                    <a:pt x="2340" y="1655"/>
                  </a:lnTo>
                  <a:lnTo>
                    <a:pt x="2309" y="1626"/>
                  </a:lnTo>
                  <a:lnTo>
                    <a:pt x="2274" y="1601"/>
                  </a:lnTo>
                  <a:lnTo>
                    <a:pt x="2237" y="1581"/>
                  </a:lnTo>
                  <a:lnTo>
                    <a:pt x="2211" y="1569"/>
                  </a:lnTo>
                  <a:lnTo>
                    <a:pt x="2184" y="1561"/>
                  </a:lnTo>
                  <a:lnTo>
                    <a:pt x="2184" y="1561"/>
                  </a:lnTo>
                  <a:lnTo>
                    <a:pt x="2183" y="1561"/>
                  </a:lnTo>
                  <a:lnTo>
                    <a:pt x="2157" y="1554"/>
                  </a:lnTo>
                  <a:lnTo>
                    <a:pt x="2133" y="1550"/>
                  </a:lnTo>
                  <a:lnTo>
                    <a:pt x="2127" y="1550"/>
                  </a:lnTo>
                  <a:lnTo>
                    <a:pt x="2102" y="1548"/>
                  </a:lnTo>
                  <a:lnTo>
                    <a:pt x="2078" y="1548"/>
                  </a:lnTo>
                  <a:close/>
                  <a:moveTo>
                    <a:pt x="3246" y="1375"/>
                  </a:moveTo>
                  <a:lnTo>
                    <a:pt x="3244" y="1377"/>
                  </a:lnTo>
                  <a:lnTo>
                    <a:pt x="3238" y="1379"/>
                  </a:lnTo>
                  <a:lnTo>
                    <a:pt x="3232" y="1381"/>
                  </a:lnTo>
                  <a:lnTo>
                    <a:pt x="3206" y="1388"/>
                  </a:lnTo>
                  <a:lnTo>
                    <a:pt x="3199" y="1390"/>
                  </a:lnTo>
                  <a:lnTo>
                    <a:pt x="3190" y="1394"/>
                  </a:lnTo>
                  <a:lnTo>
                    <a:pt x="3162" y="1400"/>
                  </a:lnTo>
                  <a:lnTo>
                    <a:pt x="3143" y="1404"/>
                  </a:lnTo>
                  <a:lnTo>
                    <a:pt x="3112" y="1409"/>
                  </a:lnTo>
                  <a:lnTo>
                    <a:pt x="3088" y="1414"/>
                  </a:lnTo>
                  <a:lnTo>
                    <a:pt x="3052" y="1418"/>
                  </a:lnTo>
                  <a:lnTo>
                    <a:pt x="3026" y="1421"/>
                  </a:lnTo>
                  <a:lnTo>
                    <a:pt x="2983" y="1425"/>
                  </a:lnTo>
                  <a:lnTo>
                    <a:pt x="2954" y="1428"/>
                  </a:lnTo>
                  <a:lnTo>
                    <a:pt x="2928" y="1429"/>
                  </a:lnTo>
                  <a:lnTo>
                    <a:pt x="2900" y="1430"/>
                  </a:lnTo>
                  <a:lnTo>
                    <a:pt x="2873" y="1431"/>
                  </a:lnTo>
                  <a:lnTo>
                    <a:pt x="2829" y="1432"/>
                  </a:lnTo>
                  <a:lnTo>
                    <a:pt x="2783" y="1432"/>
                  </a:lnTo>
                  <a:lnTo>
                    <a:pt x="2701" y="1431"/>
                  </a:lnTo>
                  <a:lnTo>
                    <a:pt x="2623" y="1428"/>
                  </a:lnTo>
                  <a:lnTo>
                    <a:pt x="2547" y="1421"/>
                  </a:lnTo>
                  <a:lnTo>
                    <a:pt x="2472" y="1416"/>
                  </a:lnTo>
                  <a:lnTo>
                    <a:pt x="2396" y="1409"/>
                  </a:lnTo>
                  <a:lnTo>
                    <a:pt x="2320" y="1404"/>
                  </a:lnTo>
                  <a:lnTo>
                    <a:pt x="2320" y="1482"/>
                  </a:lnTo>
                  <a:lnTo>
                    <a:pt x="2335" y="1489"/>
                  </a:lnTo>
                  <a:lnTo>
                    <a:pt x="2357" y="1498"/>
                  </a:lnTo>
                  <a:lnTo>
                    <a:pt x="2386" y="1506"/>
                  </a:lnTo>
                  <a:lnTo>
                    <a:pt x="2423" y="1515"/>
                  </a:lnTo>
                  <a:lnTo>
                    <a:pt x="2467" y="1523"/>
                  </a:lnTo>
                  <a:lnTo>
                    <a:pt x="2517" y="1531"/>
                  </a:lnTo>
                  <a:lnTo>
                    <a:pt x="2574" y="1537"/>
                  </a:lnTo>
                  <a:lnTo>
                    <a:pt x="2638" y="1542"/>
                  </a:lnTo>
                  <a:lnTo>
                    <a:pt x="2707" y="1546"/>
                  </a:lnTo>
                  <a:lnTo>
                    <a:pt x="2783" y="1547"/>
                  </a:lnTo>
                  <a:lnTo>
                    <a:pt x="2829" y="1547"/>
                  </a:lnTo>
                  <a:lnTo>
                    <a:pt x="2872" y="1546"/>
                  </a:lnTo>
                  <a:lnTo>
                    <a:pt x="2875" y="1545"/>
                  </a:lnTo>
                  <a:lnTo>
                    <a:pt x="2879" y="1545"/>
                  </a:lnTo>
                  <a:lnTo>
                    <a:pt x="2918" y="1544"/>
                  </a:lnTo>
                  <a:lnTo>
                    <a:pt x="2956" y="1540"/>
                  </a:lnTo>
                  <a:lnTo>
                    <a:pt x="2960" y="1540"/>
                  </a:lnTo>
                  <a:lnTo>
                    <a:pt x="2965" y="1540"/>
                  </a:lnTo>
                  <a:lnTo>
                    <a:pt x="2999" y="1537"/>
                  </a:lnTo>
                  <a:lnTo>
                    <a:pt x="3031" y="1533"/>
                  </a:lnTo>
                  <a:lnTo>
                    <a:pt x="3034" y="1533"/>
                  </a:lnTo>
                  <a:lnTo>
                    <a:pt x="3039" y="1532"/>
                  </a:lnTo>
                  <a:lnTo>
                    <a:pt x="3068" y="1529"/>
                  </a:lnTo>
                  <a:lnTo>
                    <a:pt x="3096" y="1524"/>
                  </a:lnTo>
                  <a:lnTo>
                    <a:pt x="3103" y="1523"/>
                  </a:lnTo>
                  <a:lnTo>
                    <a:pt x="3128" y="1518"/>
                  </a:lnTo>
                  <a:lnTo>
                    <a:pt x="3149" y="1514"/>
                  </a:lnTo>
                  <a:lnTo>
                    <a:pt x="3153" y="1513"/>
                  </a:lnTo>
                  <a:lnTo>
                    <a:pt x="3156" y="1513"/>
                  </a:lnTo>
                  <a:lnTo>
                    <a:pt x="3176" y="1507"/>
                  </a:lnTo>
                  <a:lnTo>
                    <a:pt x="3193" y="1502"/>
                  </a:lnTo>
                  <a:lnTo>
                    <a:pt x="3196" y="1502"/>
                  </a:lnTo>
                  <a:lnTo>
                    <a:pt x="3197" y="1502"/>
                  </a:lnTo>
                  <a:lnTo>
                    <a:pt x="3213" y="1497"/>
                  </a:lnTo>
                  <a:lnTo>
                    <a:pt x="3226" y="1491"/>
                  </a:lnTo>
                  <a:lnTo>
                    <a:pt x="3227" y="1491"/>
                  </a:lnTo>
                  <a:lnTo>
                    <a:pt x="3227" y="1491"/>
                  </a:lnTo>
                  <a:lnTo>
                    <a:pt x="3238" y="1486"/>
                  </a:lnTo>
                  <a:lnTo>
                    <a:pt x="3246" y="1482"/>
                  </a:lnTo>
                  <a:lnTo>
                    <a:pt x="3246" y="1375"/>
                  </a:lnTo>
                  <a:close/>
                  <a:moveTo>
                    <a:pt x="3246" y="1147"/>
                  </a:moveTo>
                  <a:lnTo>
                    <a:pt x="3245" y="1147"/>
                  </a:lnTo>
                  <a:lnTo>
                    <a:pt x="3244" y="1148"/>
                  </a:lnTo>
                  <a:lnTo>
                    <a:pt x="3238" y="1150"/>
                  </a:lnTo>
                  <a:lnTo>
                    <a:pt x="3231" y="1152"/>
                  </a:lnTo>
                  <a:lnTo>
                    <a:pt x="3207" y="1160"/>
                  </a:lnTo>
                  <a:lnTo>
                    <a:pt x="3199" y="1162"/>
                  </a:lnTo>
                  <a:lnTo>
                    <a:pt x="3190" y="1164"/>
                  </a:lnTo>
                  <a:lnTo>
                    <a:pt x="3163" y="1170"/>
                  </a:lnTo>
                  <a:lnTo>
                    <a:pt x="3143" y="1174"/>
                  </a:lnTo>
                  <a:lnTo>
                    <a:pt x="3112" y="1181"/>
                  </a:lnTo>
                  <a:lnTo>
                    <a:pt x="3088" y="1184"/>
                  </a:lnTo>
                  <a:lnTo>
                    <a:pt x="3053" y="1189"/>
                  </a:lnTo>
                  <a:lnTo>
                    <a:pt x="3026" y="1193"/>
                  </a:lnTo>
                  <a:lnTo>
                    <a:pt x="2983" y="1196"/>
                  </a:lnTo>
                  <a:lnTo>
                    <a:pt x="2954" y="1198"/>
                  </a:lnTo>
                  <a:lnTo>
                    <a:pt x="2928" y="1200"/>
                  </a:lnTo>
                  <a:lnTo>
                    <a:pt x="2900" y="1201"/>
                  </a:lnTo>
                  <a:lnTo>
                    <a:pt x="2887" y="1201"/>
                  </a:lnTo>
                  <a:lnTo>
                    <a:pt x="2873" y="1202"/>
                  </a:lnTo>
                  <a:lnTo>
                    <a:pt x="2829" y="1203"/>
                  </a:lnTo>
                  <a:lnTo>
                    <a:pt x="2783" y="1203"/>
                  </a:lnTo>
                  <a:lnTo>
                    <a:pt x="2721" y="1203"/>
                  </a:lnTo>
                  <a:lnTo>
                    <a:pt x="2662" y="1201"/>
                  </a:lnTo>
                  <a:lnTo>
                    <a:pt x="2610" y="1198"/>
                  </a:lnTo>
                  <a:lnTo>
                    <a:pt x="2560" y="1194"/>
                  </a:lnTo>
                  <a:lnTo>
                    <a:pt x="2515" y="1189"/>
                  </a:lnTo>
                  <a:lnTo>
                    <a:pt x="2417" y="1182"/>
                  </a:lnTo>
                  <a:lnTo>
                    <a:pt x="2320" y="1174"/>
                  </a:lnTo>
                  <a:lnTo>
                    <a:pt x="2320" y="1253"/>
                  </a:lnTo>
                  <a:lnTo>
                    <a:pt x="2335" y="1261"/>
                  </a:lnTo>
                  <a:lnTo>
                    <a:pt x="2357" y="1269"/>
                  </a:lnTo>
                  <a:lnTo>
                    <a:pt x="2386" y="1278"/>
                  </a:lnTo>
                  <a:lnTo>
                    <a:pt x="2423" y="1286"/>
                  </a:lnTo>
                  <a:lnTo>
                    <a:pt x="2467" y="1295"/>
                  </a:lnTo>
                  <a:lnTo>
                    <a:pt x="2516" y="1302"/>
                  </a:lnTo>
                  <a:lnTo>
                    <a:pt x="2573" y="1308"/>
                  </a:lnTo>
                  <a:lnTo>
                    <a:pt x="2637" y="1314"/>
                  </a:lnTo>
                  <a:lnTo>
                    <a:pt x="2707" y="1317"/>
                  </a:lnTo>
                  <a:lnTo>
                    <a:pt x="2783" y="1318"/>
                  </a:lnTo>
                  <a:lnTo>
                    <a:pt x="2829" y="1317"/>
                  </a:lnTo>
                  <a:lnTo>
                    <a:pt x="2872" y="1316"/>
                  </a:lnTo>
                  <a:lnTo>
                    <a:pt x="2875" y="1316"/>
                  </a:lnTo>
                  <a:lnTo>
                    <a:pt x="2879" y="1316"/>
                  </a:lnTo>
                  <a:lnTo>
                    <a:pt x="2918" y="1314"/>
                  </a:lnTo>
                  <a:lnTo>
                    <a:pt x="2956" y="1312"/>
                  </a:lnTo>
                  <a:lnTo>
                    <a:pt x="2960" y="1312"/>
                  </a:lnTo>
                  <a:lnTo>
                    <a:pt x="2965" y="1311"/>
                  </a:lnTo>
                  <a:lnTo>
                    <a:pt x="2998" y="1307"/>
                  </a:lnTo>
                  <a:lnTo>
                    <a:pt x="3031" y="1304"/>
                  </a:lnTo>
                  <a:lnTo>
                    <a:pt x="3034" y="1303"/>
                  </a:lnTo>
                  <a:lnTo>
                    <a:pt x="3039" y="1303"/>
                  </a:lnTo>
                  <a:lnTo>
                    <a:pt x="3068" y="1299"/>
                  </a:lnTo>
                  <a:lnTo>
                    <a:pt x="3096" y="1295"/>
                  </a:lnTo>
                  <a:lnTo>
                    <a:pt x="3099" y="1295"/>
                  </a:lnTo>
                  <a:lnTo>
                    <a:pt x="3103" y="1294"/>
                  </a:lnTo>
                  <a:lnTo>
                    <a:pt x="3128" y="1289"/>
                  </a:lnTo>
                  <a:lnTo>
                    <a:pt x="3149" y="1285"/>
                  </a:lnTo>
                  <a:lnTo>
                    <a:pt x="3153" y="1284"/>
                  </a:lnTo>
                  <a:lnTo>
                    <a:pt x="3156" y="1283"/>
                  </a:lnTo>
                  <a:lnTo>
                    <a:pt x="3175" y="1279"/>
                  </a:lnTo>
                  <a:lnTo>
                    <a:pt x="3193" y="1273"/>
                  </a:lnTo>
                  <a:lnTo>
                    <a:pt x="3196" y="1273"/>
                  </a:lnTo>
                  <a:lnTo>
                    <a:pt x="3197" y="1272"/>
                  </a:lnTo>
                  <a:lnTo>
                    <a:pt x="3213" y="1268"/>
                  </a:lnTo>
                  <a:lnTo>
                    <a:pt x="3226" y="1263"/>
                  </a:lnTo>
                  <a:lnTo>
                    <a:pt x="3227" y="1262"/>
                  </a:lnTo>
                  <a:lnTo>
                    <a:pt x="3238" y="1257"/>
                  </a:lnTo>
                  <a:lnTo>
                    <a:pt x="3246" y="1253"/>
                  </a:lnTo>
                  <a:lnTo>
                    <a:pt x="3246" y="1147"/>
                  </a:lnTo>
                  <a:close/>
                  <a:moveTo>
                    <a:pt x="2783" y="917"/>
                  </a:moveTo>
                  <a:lnTo>
                    <a:pt x="2722" y="918"/>
                  </a:lnTo>
                  <a:lnTo>
                    <a:pt x="2665" y="923"/>
                  </a:lnTo>
                  <a:lnTo>
                    <a:pt x="2611" y="931"/>
                  </a:lnTo>
                  <a:lnTo>
                    <a:pt x="2560" y="941"/>
                  </a:lnTo>
                  <a:lnTo>
                    <a:pt x="2514" y="952"/>
                  </a:lnTo>
                  <a:lnTo>
                    <a:pt x="2472" y="965"/>
                  </a:lnTo>
                  <a:lnTo>
                    <a:pt x="2436" y="979"/>
                  </a:lnTo>
                  <a:lnTo>
                    <a:pt x="2402" y="993"/>
                  </a:lnTo>
                  <a:lnTo>
                    <a:pt x="2374" y="1006"/>
                  </a:lnTo>
                  <a:lnTo>
                    <a:pt x="2352" y="1019"/>
                  </a:lnTo>
                  <a:lnTo>
                    <a:pt x="2335" y="1031"/>
                  </a:lnTo>
                  <a:lnTo>
                    <a:pt x="2337" y="1032"/>
                  </a:lnTo>
                  <a:lnTo>
                    <a:pt x="2348" y="1036"/>
                  </a:lnTo>
                  <a:lnTo>
                    <a:pt x="2359" y="1040"/>
                  </a:lnTo>
                  <a:lnTo>
                    <a:pt x="2363" y="1041"/>
                  </a:lnTo>
                  <a:lnTo>
                    <a:pt x="2377" y="1046"/>
                  </a:lnTo>
                  <a:lnTo>
                    <a:pt x="2393" y="1050"/>
                  </a:lnTo>
                  <a:lnTo>
                    <a:pt x="2396" y="1051"/>
                  </a:lnTo>
                  <a:lnTo>
                    <a:pt x="2414" y="1055"/>
                  </a:lnTo>
                  <a:lnTo>
                    <a:pt x="2435" y="1060"/>
                  </a:lnTo>
                  <a:lnTo>
                    <a:pt x="2442" y="1061"/>
                  </a:lnTo>
                  <a:lnTo>
                    <a:pt x="2465" y="1065"/>
                  </a:lnTo>
                  <a:lnTo>
                    <a:pt x="2488" y="1068"/>
                  </a:lnTo>
                  <a:lnTo>
                    <a:pt x="2492" y="1069"/>
                  </a:lnTo>
                  <a:lnTo>
                    <a:pt x="2496" y="1069"/>
                  </a:lnTo>
                  <a:lnTo>
                    <a:pt x="2522" y="1073"/>
                  </a:lnTo>
                  <a:lnTo>
                    <a:pt x="2550" y="1077"/>
                  </a:lnTo>
                  <a:lnTo>
                    <a:pt x="2551" y="1077"/>
                  </a:lnTo>
                  <a:lnTo>
                    <a:pt x="2553" y="1077"/>
                  </a:lnTo>
                  <a:lnTo>
                    <a:pt x="2583" y="1080"/>
                  </a:lnTo>
                  <a:lnTo>
                    <a:pt x="2614" y="1083"/>
                  </a:lnTo>
                  <a:lnTo>
                    <a:pt x="2619" y="1083"/>
                  </a:lnTo>
                  <a:lnTo>
                    <a:pt x="2626" y="1083"/>
                  </a:lnTo>
                  <a:lnTo>
                    <a:pt x="2658" y="1085"/>
                  </a:lnTo>
                  <a:lnTo>
                    <a:pt x="2693" y="1087"/>
                  </a:lnTo>
                  <a:lnTo>
                    <a:pt x="2705" y="1087"/>
                  </a:lnTo>
                  <a:lnTo>
                    <a:pt x="2743" y="1088"/>
                  </a:lnTo>
                  <a:lnTo>
                    <a:pt x="2783" y="1088"/>
                  </a:lnTo>
                  <a:lnTo>
                    <a:pt x="2823" y="1088"/>
                  </a:lnTo>
                  <a:lnTo>
                    <a:pt x="2860" y="1087"/>
                  </a:lnTo>
                  <a:lnTo>
                    <a:pt x="2867" y="1087"/>
                  </a:lnTo>
                  <a:lnTo>
                    <a:pt x="2873" y="1087"/>
                  </a:lnTo>
                  <a:lnTo>
                    <a:pt x="2908" y="1085"/>
                  </a:lnTo>
                  <a:lnTo>
                    <a:pt x="2940" y="1083"/>
                  </a:lnTo>
                  <a:lnTo>
                    <a:pt x="2946" y="1083"/>
                  </a:lnTo>
                  <a:lnTo>
                    <a:pt x="2952" y="1083"/>
                  </a:lnTo>
                  <a:lnTo>
                    <a:pt x="2984" y="1080"/>
                  </a:lnTo>
                  <a:lnTo>
                    <a:pt x="3013" y="1077"/>
                  </a:lnTo>
                  <a:lnTo>
                    <a:pt x="3015" y="1077"/>
                  </a:lnTo>
                  <a:lnTo>
                    <a:pt x="3017" y="1077"/>
                  </a:lnTo>
                  <a:lnTo>
                    <a:pt x="3070" y="1069"/>
                  </a:lnTo>
                  <a:lnTo>
                    <a:pt x="3074" y="1069"/>
                  </a:lnTo>
                  <a:lnTo>
                    <a:pt x="3077" y="1068"/>
                  </a:lnTo>
                  <a:lnTo>
                    <a:pt x="3124" y="1061"/>
                  </a:lnTo>
                  <a:lnTo>
                    <a:pt x="3127" y="1060"/>
                  </a:lnTo>
                  <a:lnTo>
                    <a:pt x="3131" y="1060"/>
                  </a:lnTo>
                  <a:lnTo>
                    <a:pt x="3152" y="1055"/>
                  </a:lnTo>
                  <a:lnTo>
                    <a:pt x="3170" y="1051"/>
                  </a:lnTo>
                  <a:lnTo>
                    <a:pt x="3173" y="1050"/>
                  </a:lnTo>
                  <a:lnTo>
                    <a:pt x="3203" y="1041"/>
                  </a:lnTo>
                  <a:lnTo>
                    <a:pt x="3205" y="1040"/>
                  </a:lnTo>
                  <a:lnTo>
                    <a:pt x="3206" y="1040"/>
                  </a:lnTo>
                  <a:lnTo>
                    <a:pt x="3218" y="1036"/>
                  </a:lnTo>
                  <a:lnTo>
                    <a:pt x="3229" y="1032"/>
                  </a:lnTo>
                  <a:lnTo>
                    <a:pt x="3231" y="1031"/>
                  </a:lnTo>
                  <a:lnTo>
                    <a:pt x="3214" y="1019"/>
                  </a:lnTo>
                  <a:lnTo>
                    <a:pt x="3191" y="1006"/>
                  </a:lnTo>
                  <a:lnTo>
                    <a:pt x="3163" y="993"/>
                  </a:lnTo>
                  <a:lnTo>
                    <a:pt x="3131" y="979"/>
                  </a:lnTo>
                  <a:lnTo>
                    <a:pt x="3094" y="965"/>
                  </a:lnTo>
                  <a:lnTo>
                    <a:pt x="3052" y="952"/>
                  </a:lnTo>
                  <a:lnTo>
                    <a:pt x="3005" y="941"/>
                  </a:lnTo>
                  <a:lnTo>
                    <a:pt x="2955" y="931"/>
                  </a:lnTo>
                  <a:lnTo>
                    <a:pt x="2901" y="923"/>
                  </a:lnTo>
                  <a:lnTo>
                    <a:pt x="2844" y="918"/>
                  </a:lnTo>
                  <a:lnTo>
                    <a:pt x="2783" y="917"/>
                  </a:lnTo>
                  <a:close/>
                  <a:moveTo>
                    <a:pt x="1219" y="401"/>
                  </a:moveTo>
                  <a:lnTo>
                    <a:pt x="1163" y="404"/>
                  </a:lnTo>
                  <a:lnTo>
                    <a:pt x="1106" y="414"/>
                  </a:lnTo>
                  <a:lnTo>
                    <a:pt x="1049" y="431"/>
                  </a:lnTo>
                  <a:lnTo>
                    <a:pt x="992" y="452"/>
                  </a:lnTo>
                  <a:lnTo>
                    <a:pt x="936" y="480"/>
                  </a:lnTo>
                  <a:lnTo>
                    <a:pt x="880" y="512"/>
                  </a:lnTo>
                  <a:lnTo>
                    <a:pt x="827" y="549"/>
                  </a:lnTo>
                  <a:lnTo>
                    <a:pt x="774" y="590"/>
                  </a:lnTo>
                  <a:lnTo>
                    <a:pt x="722" y="635"/>
                  </a:lnTo>
                  <a:lnTo>
                    <a:pt x="675" y="683"/>
                  </a:lnTo>
                  <a:lnTo>
                    <a:pt x="629" y="734"/>
                  </a:lnTo>
                  <a:lnTo>
                    <a:pt x="587" y="788"/>
                  </a:lnTo>
                  <a:lnTo>
                    <a:pt x="548" y="844"/>
                  </a:lnTo>
                  <a:lnTo>
                    <a:pt x="514" y="901"/>
                  </a:lnTo>
                  <a:lnTo>
                    <a:pt x="483" y="961"/>
                  </a:lnTo>
                  <a:lnTo>
                    <a:pt x="457" y="1020"/>
                  </a:lnTo>
                  <a:lnTo>
                    <a:pt x="436" y="1081"/>
                  </a:lnTo>
                  <a:lnTo>
                    <a:pt x="421" y="1140"/>
                  </a:lnTo>
                  <a:lnTo>
                    <a:pt x="412" y="1201"/>
                  </a:lnTo>
                  <a:lnTo>
                    <a:pt x="408" y="1261"/>
                  </a:lnTo>
                  <a:lnTo>
                    <a:pt x="412" y="1279"/>
                  </a:lnTo>
                  <a:lnTo>
                    <a:pt x="419" y="1295"/>
                  </a:lnTo>
                  <a:lnTo>
                    <a:pt x="432" y="1306"/>
                  </a:lnTo>
                  <a:lnTo>
                    <a:pt x="448" y="1315"/>
                  </a:lnTo>
                  <a:lnTo>
                    <a:pt x="466" y="1318"/>
                  </a:lnTo>
                  <a:lnTo>
                    <a:pt x="485" y="1315"/>
                  </a:lnTo>
                  <a:lnTo>
                    <a:pt x="501" y="1306"/>
                  </a:lnTo>
                  <a:lnTo>
                    <a:pt x="513" y="1295"/>
                  </a:lnTo>
                  <a:lnTo>
                    <a:pt x="521" y="1279"/>
                  </a:lnTo>
                  <a:lnTo>
                    <a:pt x="525" y="1261"/>
                  </a:lnTo>
                  <a:lnTo>
                    <a:pt x="528" y="1208"/>
                  </a:lnTo>
                  <a:lnTo>
                    <a:pt x="536" y="1155"/>
                  </a:lnTo>
                  <a:lnTo>
                    <a:pt x="551" y="1101"/>
                  </a:lnTo>
                  <a:lnTo>
                    <a:pt x="572" y="1047"/>
                  </a:lnTo>
                  <a:lnTo>
                    <a:pt x="597" y="993"/>
                  </a:lnTo>
                  <a:lnTo>
                    <a:pt x="626" y="939"/>
                  </a:lnTo>
                  <a:lnTo>
                    <a:pt x="659" y="887"/>
                  </a:lnTo>
                  <a:lnTo>
                    <a:pt x="697" y="837"/>
                  </a:lnTo>
                  <a:lnTo>
                    <a:pt x="736" y="788"/>
                  </a:lnTo>
                  <a:lnTo>
                    <a:pt x="779" y="743"/>
                  </a:lnTo>
                  <a:lnTo>
                    <a:pt x="824" y="700"/>
                  </a:lnTo>
                  <a:lnTo>
                    <a:pt x="872" y="661"/>
                  </a:lnTo>
                  <a:lnTo>
                    <a:pt x="920" y="625"/>
                  </a:lnTo>
                  <a:lnTo>
                    <a:pt x="970" y="593"/>
                  </a:lnTo>
                  <a:lnTo>
                    <a:pt x="1020" y="566"/>
                  </a:lnTo>
                  <a:lnTo>
                    <a:pt x="1071" y="545"/>
                  </a:lnTo>
                  <a:lnTo>
                    <a:pt x="1121" y="529"/>
                  </a:lnTo>
                  <a:lnTo>
                    <a:pt x="1171" y="519"/>
                  </a:lnTo>
                  <a:lnTo>
                    <a:pt x="1219" y="516"/>
                  </a:lnTo>
                  <a:lnTo>
                    <a:pt x="1237" y="513"/>
                  </a:lnTo>
                  <a:lnTo>
                    <a:pt x="1253" y="504"/>
                  </a:lnTo>
                  <a:lnTo>
                    <a:pt x="1266" y="492"/>
                  </a:lnTo>
                  <a:lnTo>
                    <a:pt x="1274" y="477"/>
                  </a:lnTo>
                  <a:lnTo>
                    <a:pt x="1277" y="459"/>
                  </a:lnTo>
                  <a:lnTo>
                    <a:pt x="1274" y="441"/>
                  </a:lnTo>
                  <a:lnTo>
                    <a:pt x="1266" y="425"/>
                  </a:lnTo>
                  <a:lnTo>
                    <a:pt x="1253" y="412"/>
                  </a:lnTo>
                  <a:lnTo>
                    <a:pt x="1237" y="404"/>
                  </a:lnTo>
                  <a:lnTo>
                    <a:pt x="1219" y="401"/>
                  </a:lnTo>
                  <a:close/>
                  <a:moveTo>
                    <a:pt x="1157" y="0"/>
                  </a:moveTo>
                  <a:lnTo>
                    <a:pt x="1607" y="0"/>
                  </a:lnTo>
                  <a:lnTo>
                    <a:pt x="1653" y="2"/>
                  </a:lnTo>
                  <a:lnTo>
                    <a:pt x="1697" y="11"/>
                  </a:lnTo>
                  <a:lnTo>
                    <a:pt x="1740" y="23"/>
                  </a:lnTo>
                  <a:lnTo>
                    <a:pt x="1780" y="37"/>
                  </a:lnTo>
                  <a:lnTo>
                    <a:pt x="1818" y="55"/>
                  </a:lnTo>
                  <a:lnTo>
                    <a:pt x="1852" y="75"/>
                  </a:lnTo>
                  <a:lnTo>
                    <a:pt x="1883" y="95"/>
                  </a:lnTo>
                  <a:lnTo>
                    <a:pt x="1910" y="115"/>
                  </a:lnTo>
                  <a:lnTo>
                    <a:pt x="2327" y="395"/>
                  </a:lnTo>
                  <a:lnTo>
                    <a:pt x="2387" y="444"/>
                  </a:lnTo>
                  <a:lnTo>
                    <a:pt x="2444" y="497"/>
                  </a:lnTo>
                  <a:lnTo>
                    <a:pt x="2497" y="553"/>
                  </a:lnTo>
                  <a:lnTo>
                    <a:pt x="2546" y="613"/>
                  </a:lnTo>
                  <a:lnTo>
                    <a:pt x="2590" y="675"/>
                  </a:lnTo>
                  <a:lnTo>
                    <a:pt x="2631" y="740"/>
                  </a:lnTo>
                  <a:lnTo>
                    <a:pt x="2667" y="809"/>
                  </a:lnTo>
                  <a:lnTo>
                    <a:pt x="2725" y="803"/>
                  </a:lnTo>
                  <a:lnTo>
                    <a:pt x="2783" y="802"/>
                  </a:lnTo>
                  <a:lnTo>
                    <a:pt x="2840" y="803"/>
                  </a:lnTo>
                  <a:lnTo>
                    <a:pt x="2897" y="809"/>
                  </a:lnTo>
                  <a:lnTo>
                    <a:pt x="2954" y="815"/>
                  </a:lnTo>
                  <a:lnTo>
                    <a:pt x="3008" y="826"/>
                  </a:lnTo>
                  <a:lnTo>
                    <a:pt x="3060" y="837"/>
                  </a:lnTo>
                  <a:lnTo>
                    <a:pt x="3111" y="851"/>
                  </a:lnTo>
                  <a:lnTo>
                    <a:pt x="3158" y="867"/>
                  </a:lnTo>
                  <a:lnTo>
                    <a:pt x="3201" y="885"/>
                  </a:lnTo>
                  <a:lnTo>
                    <a:pt x="3241" y="904"/>
                  </a:lnTo>
                  <a:lnTo>
                    <a:pt x="3275" y="924"/>
                  </a:lnTo>
                  <a:lnTo>
                    <a:pt x="3305" y="946"/>
                  </a:lnTo>
                  <a:lnTo>
                    <a:pt x="3329" y="968"/>
                  </a:lnTo>
                  <a:lnTo>
                    <a:pt x="3347" y="990"/>
                  </a:lnTo>
                  <a:lnTo>
                    <a:pt x="3358" y="1014"/>
                  </a:lnTo>
                  <a:lnTo>
                    <a:pt x="3362" y="1037"/>
                  </a:lnTo>
                  <a:lnTo>
                    <a:pt x="3362" y="2183"/>
                  </a:lnTo>
                  <a:lnTo>
                    <a:pt x="3361" y="2189"/>
                  </a:lnTo>
                  <a:lnTo>
                    <a:pt x="3360" y="2197"/>
                  </a:lnTo>
                  <a:lnTo>
                    <a:pt x="3358" y="2204"/>
                  </a:lnTo>
                  <a:lnTo>
                    <a:pt x="3355" y="2214"/>
                  </a:lnTo>
                  <a:lnTo>
                    <a:pt x="3348" y="2223"/>
                  </a:lnTo>
                  <a:lnTo>
                    <a:pt x="3341" y="2233"/>
                  </a:lnTo>
                  <a:lnTo>
                    <a:pt x="3331" y="2243"/>
                  </a:lnTo>
                  <a:lnTo>
                    <a:pt x="3318" y="2254"/>
                  </a:lnTo>
                  <a:lnTo>
                    <a:pt x="3303" y="2265"/>
                  </a:lnTo>
                  <a:lnTo>
                    <a:pt x="3285" y="2275"/>
                  </a:lnTo>
                  <a:lnTo>
                    <a:pt x="3262" y="2286"/>
                  </a:lnTo>
                  <a:lnTo>
                    <a:pt x="3236" y="2297"/>
                  </a:lnTo>
                  <a:lnTo>
                    <a:pt x="3206" y="2306"/>
                  </a:lnTo>
                  <a:lnTo>
                    <a:pt x="3172" y="2315"/>
                  </a:lnTo>
                  <a:lnTo>
                    <a:pt x="3132" y="2323"/>
                  </a:lnTo>
                  <a:lnTo>
                    <a:pt x="3088" y="2331"/>
                  </a:lnTo>
                  <a:lnTo>
                    <a:pt x="3039" y="2337"/>
                  </a:lnTo>
                  <a:lnTo>
                    <a:pt x="2984" y="2342"/>
                  </a:lnTo>
                  <a:lnTo>
                    <a:pt x="2924" y="2347"/>
                  </a:lnTo>
                  <a:lnTo>
                    <a:pt x="2856" y="2349"/>
                  </a:lnTo>
                  <a:lnTo>
                    <a:pt x="2783" y="2350"/>
                  </a:lnTo>
                  <a:lnTo>
                    <a:pt x="2711" y="2349"/>
                  </a:lnTo>
                  <a:lnTo>
                    <a:pt x="2642" y="2345"/>
                  </a:lnTo>
                  <a:lnTo>
                    <a:pt x="2575" y="2340"/>
                  </a:lnTo>
                  <a:lnTo>
                    <a:pt x="2513" y="2334"/>
                  </a:lnTo>
                  <a:lnTo>
                    <a:pt x="2454" y="2325"/>
                  </a:lnTo>
                  <a:lnTo>
                    <a:pt x="2401" y="2316"/>
                  </a:lnTo>
                  <a:lnTo>
                    <a:pt x="2354" y="2304"/>
                  </a:lnTo>
                  <a:lnTo>
                    <a:pt x="2313" y="2291"/>
                  </a:lnTo>
                  <a:lnTo>
                    <a:pt x="2271" y="2311"/>
                  </a:lnTo>
                  <a:lnTo>
                    <a:pt x="2228" y="2327"/>
                  </a:lnTo>
                  <a:lnTo>
                    <a:pt x="2183" y="2340"/>
                  </a:lnTo>
                  <a:lnTo>
                    <a:pt x="2136" y="2347"/>
                  </a:lnTo>
                  <a:lnTo>
                    <a:pt x="2087" y="2350"/>
                  </a:lnTo>
                  <a:lnTo>
                    <a:pt x="2037" y="2347"/>
                  </a:lnTo>
                  <a:lnTo>
                    <a:pt x="1986" y="2338"/>
                  </a:lnTo>
                  <a:lnTo>
                    <a:pt x="1939" y="2325"/>
                  </a:lnTo>
                  <a:lnTo>
                    <a:pt x="1893" y="2307"/>
                  </a:lnTo>
                  <a:lnTo>
                    <a:pt x="1850" y="2284"/>
                  </a:lnTo>
                  <a:lnTo>
                    <a:pt x="1810" y="2257"/>
                  </a:lnTo>
                  <a:lnTo>
                    <a:pt x="1772" y="2226"/>
                  </a:lnTo>
                  <a:lnTo>
                    <a:pt x="1739" y="2192"/>
                  </a:lnTo>
                  <a:lnTo>
                    <a:pt x="1709" y="2154"/>
                  </a:lnTo>
                  <a:lnTo>
                    <a:pt x="600" y="2154"/>
                  </a:lnTo>
                  <a:lnTo>
                    <a:pt x="552" y="2153"/>
                  </a:lnTo>
                  <a:lnTo>
                    <a:pt x="503" y="2146"/>
                  </a:lnTo>
                  <a:lnTo>
                    <a:pt x="456" y="2132"/>
                  </a:lnTo>
                  <a:lnTo>
                    <a:pt x="408" y="2111"/>
                  </a:lnTo>
                  <a:lnTo>
                    <a:pt x="362" y="2084"/>
                  </a:lnTo>
                  <a:lnTo>
                    <a:pt x="317" y="2050"/>
                  </a:lnTo>
                  <a:lnTo>
                    <a:pt x="274" y="2008"/>
                  </a:lnTo>
                  <a:lnTo>
                    <a:pt x="232" y="1962"/>
                  </a:lnTo>
                  <a:lnTo>
                    <a:pt x="192" y="1908"/>
                  </a:lnTo>
                  <a:lnTo>
                    <a:pt x="154" y="1850"/>
                  </a:lnTo>
                  <a:lnTo>
                    <a:pt x="118" y="1785"/>
                  </a:lnTo>
                  <a:lnTo>
                    <a:pt x="85" y="1714"/>
                  </a:lnTo>
                  <a:lnTo>
                    <a:pt x="57" y="1640"/>
                  </a:lnTo>
                  <a:lnTo>
                    <a:pt x="34" y="1567"/>
                  </a:lnTo>
                  <a:lnTo>
                    <a:pt x="18" y="1492"/>
                  </a:lnTo>
                  <a:lnTo>
                    <a:pt x="6" y="1417"/>
                  </a:lnTo>
                  <a:lnTo>
                    <a:pt x="0" y="1341"/>
                  </a:lnTo>
                  <a:lnTo>
                    <a:pt x="0" y="1265"/>
                  </a:lnTo>
                  <a:lnTo>
                    <a:pt x="4" y="1189"/>
                  </a:lnTo>
                  <a:lnTo>
                    <a:pt x="14" y="1115"/>
                  </a:lnTo>
                  <a:lnTo>
                    <a:pt x="28" y="1040"/>
                  </a:lnTo>
                  <a:lnTo>
                    <a:pt x="48" y="967"/>
                  </a:lnTo>
                  <a:lnTo>
                    <a:pt x="72" y="896"/>
                  </a:lnTo>
                  <a:lnTo>
                    <a:pt x="102" y="826"/>
                  </a:lnTo>
                  <a:lnTo>
                    <a:pt x="137" y="756"/>
                  </a:lnTo>
                  <a:lnTo>
                    <a:pt x="175" y="690"/>
                  </a:lnTo>
                  <a:lnTo>
                    <a:pt x="219" y="627"/>
                  </a:lnTo>
                  <a:lnTo>
                    <a:pt x="268" y="565"/>
                  </a:lnTo>
                  <a:lnTo>
                    <a:pt x="320" y="506"/>
                  </a:lnTo>
                  <a:lnTo>
                    <a:pt x="377" y="451"/>
                  </a:lnTo>
                  <a:lnTo>
                    <a:pt x="440" y="400"/>
                  </a:lnTo>
                  <a:lnTo>
                    <a:pt x="849" y="104"/>
                  </a:lnTo>
                  <a:lnTo>
                    <a:pt x="888" y="78"/>
                  </a:lnTo>
                  <a:lnTo>
                    <a:pt x="929" y="54"/>
                  </a:lnTo>
                  <a:lnTo>
                    <a:pt x="972" y="35"/>
                  </a:lnTo>
                  <a:lnTo>
                    <a:pt x="1016" y="20"/>
                  </a:lnTo>
                  <a:lnTo>
                    <a:pt x="1062" y="9"/>
                  </a:lnTo>
                  <a:lnTo>
                    <a:pt x="1109" y="2"/>
                  </a:lnTo>
                  <a:lnTo>
                    <a:pt x="1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  <p:sp>
          <p:nvSpPr>
            <p:cNvPr id="79" name="Freeform 202"/>
            <p:cNvSpPr>
              <a:spLocks/>
            </p:cNvSpPr>
            <p:nvPr/>
          </p:nvSpPr>
          <p:spPr bwMode="auto">
            <a:xfrm>
              <a:off x="-938" y="313"/>
              <a:ext cx="128" cy="39"/>
            </a:xfrm>
            <a:custGeom>
              <a:avLst/>
              <a:gdLst>
                <a:gd name="T0" fmla="*/ 752 w 1154"/>
                <a:gd name="T1" fmla="*/ 0 h 354"/>
                <a:gd name="T2" fmla="*/ 787 w 1154"/>
                <a:gd name="T3" fmla="*/ 11 h 354"/>
                <a:gd name="T4" fmla="*/ 807 w 1154"/>
                <a:gd name="T5" fmla="*/ 39 h 354"/>
                <a:gd name="T6" fmla="*/ 810 w 1154"/>
                <a:gd name="T7" fmla="*/ 190 h 354"/>
                <a:gd name="T8" fmla="*/ 860 w 1154"/>
                <a:gd name="T9" fmla="*/ 223 h 354"/>
                <a:gd name="T10" fmla="*/ 918 w 1154"/>
                <a:gd name="T11" fmla="*/ 237 h 354"/>
                <a:gd name="T12" fmla="*/ 977 w 1154"/>
                <a:gd name="T13" fmla="*/ 231 h 354"/>
                <a:gd name="T14" fmla="*/ 1032 w 1154"/>
                <a:gd name="T15" fmla="*/ 208 h 354"/>
                <a:gd name="T16" fmla="*/ 1067 w 1154"/>
                <a:gd name="T17" fmla="*/ 179 h 354"/>
                <a:gd name="T18" fmla="*/ 1096 w 1154"/>
                <a:gd name="T19" fmla="*/ 172 h 354"/>
                <a:gd name="T20" fmla="*/ 1124 w 1154"/>
                <a:gd name="T21" fmla="*/ 179 h 354"/>
                <a:gd name="T22" fmla="*/ 1147 w 1154"/>
                <a:gd name="T23" fmla="*/ 201 h 354"/>
                <a:gd name="T24" fmla="*/ 1154 w 1154"/>
                <a:gd name="T25" fmla="*/ 229 h 354"/>
                <a:gd name="T26" fmla="*/ 1147 w 1154"/>
                <a:gd name="T27" fmla="*/ 258 h 354"/>
                <a:gd name="T28" fmla="*/ 1108 w 1154"/>
                <a:gd name="T29" fmla="*/ 295 h 354"/>
                <a:gd name="T30" fmla="*/ 1044 w 1154"/>
                <a:gd name="T31" fmla="*/ 332 h 354"/>
                <a:gd name="T32" fmla="*/ 970 w 1154"/>
                <a:gd name="T33" fmla="*/ 352 h 354"/>
                <a:gd name="T34" fmla="*/ 892 w 1154"/>
                <a:gd name="T35" fmla="*/ 351 h 354"/>
                <a:gd name="T36" fmla="*/ 816 w 1154"/>
                <a:gd name="T37" fmla="*/ 328 h 354"/>
                <a:gd name="T38" fmla="*/ 748 w 1154"/>
                <a:gd name="T39" fmla="*/ 287 h 354"/>
                <a:gd name="T40" fmla="*/ 40 w 1154"/>
                <a:gd name="T41" fmla="*/ 284 h 354"/>
                <a:gd name="T42" fmla="*/ 11 w 1154"/>
                <a:gd name="T43" fmla="*/ 263 h 354"/>
                <a:gd name="T44" fmla="*/ 0 w 1154"/>
                <a:gd name="T45" fmla="*/ 229 h 354"/>
                <a:gd name="T46" fmla="*/ 11 w 1154"/>
                <a:gd name="T47" fmla="*/ 195 h 354"/>
                <a:gd name="T48" fmla="*/ 40 w 1154"/>
                <a:gd name="T49" fmla="*/ 175 h 354"/>
                <a:gd name="T50" fmla="*/ 694 w 1154"/>
                <a:gd name="T51" fmla="*/ 172 h 354"/>
                <a:gd name="T52" fmla="*/ 58 w 1154"/>
                <a:gd name="T53" fmla="*/ 114 h 354"/>
                <a:gd name="T54" fmla="*/ 23 w 1154"/>
                <a:gd name="T55" fmla="*/ 104 h 354"/>
                <a:gd name="T56" fmla="*/ 3 w 1154"/>
                <a:gd name="T57" fmla="*/ 75 h 354"/>
                <a:gd name="T58" fmla="*/ 3 w 1154"/>
                <a:gd name="T59" fmla="*/ 39 h 354"/>
                <a:gd name="T60" fmla="*/ 23 w 1154"/>
                <a:gd name="T61" fmla="*/ 11 h 354"/>
                <a:gd name="T62" fmla="*/ 58 w 1154"/>
                <a:gd name="T63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4" h="354">
                  <a:moveTo>
                    <a:pt x="58" y="0"/>
                  </a:moveTo>
                  <a:lnTo>
                    <a:pt x="752" y="0"/>
                  </a:lnTo>
                  <a:lnTo>
                    <a:pt x="771" y="3"/>
                  </a:lnTo>
                  <a:lnTo>
                    <a:pt x="787" y="11"/>
                  </a:lnTo>
                  <a:lnTo>
                    <a:pt x="800" y="24"/>
                  </a:lnTo>
                  <a:lnTo>
                    <a:pt x="807" y="39"/>
                  </a:lnTo>
                  <a:lnTo>
                    <a:pt x="810" y="57"/>
                  </a:lnTo>
                  <a:lnTo>
                    <a:pt x="810" y="190"/>
                  </a:lnTo>
                  <a:lnTo>
                    <a:pt x="834" y="208"/>
                  </a:lnTo>
                  <a:lnTo>
                    <a:pt x="860" y="223"/>
                  </a:lnTo>
                  <a:lnTo>
                    <a:pt x="889" y="232"/>
                  </a:lnTo>
                  <a:lnTo>
                    <a:pt x="918" y="237"/>
                  </a:lnTo>
                  <a:lnTo>
                    <a:pt x="948" y="237"/>
                  </a:lnTo>
                  <a:lnTo>
                    <a:pt x="977" y="231"/>
                  </a:lnTo>
                  <a:lnTo>
                    <a:pt x="1006" y="222"/>
                  </a:lnTo>
                  <a:lnTo>
                    <a:pt x="1032" y="208"/>
                  </a:lnTo>
                  <a:lnTo>
                    <a:pt x="1055" y="189"/>
                  </a:lnTo>
                  <a:lnTo>
                    <a:pt x="1067" y="179"/>
                  </a:lnTo>
                  <a:lnTo>
                    <a:pt x="1081" y="174"/>
                  </a:lnTo>
                  <a:lnTo>
                    <a:pt x="1096" y="172"/>
                  </a:lnTo>
                  <a:lnTo>
                    <a:pt x="1110" y="174"/>
                  </a:lnTo>
                  <a:lnTo>
                    <a:pt x="1124" y="179"/>
                  </a:lnTo>
                  <a:lnTo>
                    <a:pt x="1137" y="189"/>
                  </a:lnTo>
                  <a:lnTo>
                    <a:pt x="1147" y="201"/>
                  </a:lnTo>
                  <a:lnTo>
                    <a:pt x="1152" y="214"/>
                  </a:lnTo>
                  <a:lnTo>
                    <a:pt x="1154" y="229"/>
                  </a:lnTo>
                  <a:lnTo>
                    <a:pt x="1152" y="244"/>
                  </a:lnTo>
                  <a:lnTo>
                    <a:pt x="1147" y="258"/>
                  </a:lnTo>
                  <a:lnTo>
                    <a:pt x="1137" y="270"/>
                  </a:lnTo>
                  <a:lnTo>
                    <a:pt x="1108" y="295"/>
                  </a:lnTo>
                  <a:lnTo>
                    <a:pt x="1077" y="315"/>
                  </a:lnTo>
                  <a:lnTo>
                    <a:pt x="1044" y="332"/>
                  </a:lnTo>
                  <a:lnTo>
                    <a:pt x="1008" y="344"/>
                  </a:lnTo>
                  <a:lnTo>
                    <a:pt x="970" y="352"/>
                  </a:lnTo>
                  <a:lnTo>
                    <a:pt x="932" y="354"/>
                  </a:lnTo>
                  <a:lnTo>
                    <a:pt x="892" y="351"/>
                  </a:lnTo>
                  <a:lnTo>
                    <a:pt x="853" y="342"/>
                  </a:lnTo>
                  <a:lnTo>
                    <a:pt x="816" y="328"/>
                  </a:lnTo>
                  <a:lnTo>
                    <a:pt x="780" y="310"/>
                  </a:lnTo>
                  <a:lnTo>
                    <a:pt x="748" y="287"/>
                  </a:lnTo>
                  <a:lnTo>
                    <a:pt x="58" y="287"/>
                  </a:lnTo>
                  <a:lnTo>
                    <a:pt x="40" y="284"/>
                  </a:lnTo>
                  <a:lnTo>
                    <a:pt x="23" y="275"/>
                  </a:lnTo>
                  <a:lnTo>
                    <a:pt x="11" y="263"/>
                  </a:lnTo>
                  <a:lnTo>
                    <a:pt x="3" y="247"/>
                  </a:lnTo>
                  <a:lnTo>
                    <a:pt x="0" y="229"/>
                  </a:lnTo>
                  <a:lnTo>
                    <a:pt x="3" y="211"/>
                  </a:lnTo>
                  <a:lnTo>
                    <a:pt x="11" y="195"/>
                  </a:lnTo>
                  <a:lnTo>
                    <a:pt x="23" y="182"/>
                  </a:lnTo>
                  <a:lnTo>
                    <a:pt x="40" y="175"/>
                  </a:lnTo>
                  <a:lnTo>
                    <a:pt x="58" y="172"/>
                  </a:lnTo>
                  <a:lnTo>
                    <a:pt x="694" y="172"/>
                  </a:lnTo>
                  <a:lnTo>
                    <a:pt x="694" y="114"/>
                  </a:lnTo>
                  <a:lnTo>
                    <a:pt x="58" y="114"/>
                  </a:lnTo>
                  <a:lnTo>
                    <a:pt x="40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  <p:sp>
          <p:nvSpPr>
            <p:cNvPr id="80" name="Freeform 203"/>
            <p:cNvSpPr>
              <a:spLocks/>
            </p:cNvSpPr>
            <p:nvPr/>
          </p:nvSpPr>
          <p:spPr bwMode="auto">
            <a:xfrm>
              <a:off x="-964" y="230"/>
              <a:ext cx="132" cy="76"/>
            </a:xfrm>
            <a:custGeom>
              <a:avLst/>
              <a:gdLst>
                <a:gd name="T0" fmla="*/ 333 w 1191"/>
                <a:gd name="T1" fmla="*/ 1 h 687"/>
                <a:gd name="T2" fmla="*/ 431 w 1191"/>
                <a:gd name="T3" fmla="*/ 19 h 687"/>
                <a:gd name="T4" fmla="*/ 519 w 1191"/>
                <a:gd name="T5" fmla="*/ 60 h 687"/>
                <a:gd name="T6" fmla="*/ 574 w 1191"/>
                <a:gd name="T7" fmla="*/ 96 h 687"/>
                <a:gd name="T8" fmla="*/ 603 w 1191"/>
                <a:gd name="T9" fmla="*/ 99 h 687"/>
                <a:gd name="T10" fmla="*/ 631 w 1191"/>
                <a:gd name="T11" fmla="*/ 87 h 687"/>
                <a:gd name="T12" fmla="*/ 714 w 1191"/>
                <a:gd name="T13" fmla="*/ 36 h 687"/>
                <a:gd name="T14" fmla="*/ 808 w 1191"/>
                <a:gd name="T15" fmla="*/ 7 h 687"/>
                <a:gd name="T16" fmla="*/ 910 w 1191"/>
                <a:gd name="T17" fmla="*/ 0 h 687"/>
                <a:gd name="T18" fmla="*/ 1019 w 1191"/>
                <a:gd name="T19" fmla="*/ 16 h 687"/>
                <a:gd name="T20" fmla="*/ 1104 w 1191"/>
                <a:gd name="T21" fmla="*/ 44 h 687"/>
                <a:gd name="T22" fmla="*/ 1150 w 1191"/>
                <a:gd name="T23" fmla="*/ 80 h 687"/>
                <a:gd name="T24" fmla="*/ 1180 w 1191"/>
                <a:gd name="T25" fmla="*/ 129 h 687"/>
                <a:gd name="T26" fmla="*/ 1191 w 1191"/>
                <a:gd name="T27" fmla="*/ 187 h 687"/>
                <a:gd name="T28" fmla="*/ 1181 w 1191"/>
                <a:gd name="T29" fmla="*/ 246 h 687"/>
                <a:gd name="T30" fmla="*/ 1151 w 1191"/>
                <a:gd name="T31" fmla="*/ 298 h 687"/>
                <a:gd name="T32" fmla="*/ 1112 w 1191"/>
                <a:gd name="T33" fmla="*/ 336 h 687"/>
                <a:gd name="T34" fmla="*/ 1078 w 1191"/>
                <a:gd name="T35" fmla="*/ 383 h 687"/>
                <a:gd name="T36" fmla="*/ 1043 w 1191"/>
                <a:gd name="T37" fmla="*/ 440 h 687"/>
                <a:gd name="T38" fmla="*/ 1013 w 1191"/>
                <a:gd name="T39" fmla="*/ 500 h 687"/>
                <a:gd name="T40" fmla="*/ 990 w 1191"/>
                <a:gd name="T41" fmla="*/ 553 h 687"/>
                <a:gd name="T42" fmla="*/ 969 w 1191"/>
                <a:gd name="T43" fmla="*/ 602 h 687"/>
                <a:gd name="T44" fmla="*/ 932 w 1191"/>
                <a:gd name="T45" fmla="*/ 648 h 687"/>
                <a:gd name="T46" fmla="*/ 881 w 1191"/>
                <a:gd name="T47" fmla="*/ 678 h 687"/>
                <a:gd name="T48" fmla="*/ 823 w 1191"/>
                <a:gd name="T49" fmla="*/ 687 h 687"/>
                <a:gd name="T50" fmla="*/ 363 w 1191"/>
                <a:gd name="T51" fmla="*/ 685 h 687"/>
                <a:gd name="T52" fmla="*/ 308 w 1191"/>
                <a:gd name="T53" fmla="*/ 665 h 687"/>
                <a:gd name="T54" fmla="*/ 264 w 1191"/>
                <a:gd name="T55" fmla="*/ 626 h 687"/>
                <a:gd name="T56" fmla="*/ 235 w 1191"/>
                <a:gd name="T57" fmla="*/ 574 h 687"/>
                <a:gd name="T58" fmla="*/ 220 w 1191"/>
                <a:gd name="T59" fmla="*/ 542 h 687"/>
                <a:gd name="T60" fmla="*/ 196 w 1191"/>
                <a:gd name="T61" fmla="*/ 499 h 687"/>
                <a:gd name="T62" fmla="*/ 165 w 1191"/>
                <a:gd name="T63" fmla="*/ 449 h 687"/>
                <a:gd name="T64" fmla="*/ 130 w 1191"/>
                <a:gd name="T65" fmla="*/ 399 h 687"/>
                <a:gd name="T66" fmla="*/ 94 w 1191"/>
                <a:gd name="T67" fmla="*/ 353 h 687"/>
                <a:gd name="T68" fmla="*/ 61 w 1191"/>
                <a:gd name="T69" fmla="*/ 320 h 687"/>
                <a:gd name="T70" fmla="*/ 22 w 1191"/>
                <a:gd name="T71" fmla="*/ 273 h 687"/>
                <a:gd name="T72" fmla="*/ 2 w 1191"/>
                <a:gd name="T73" fmla="*/ 217 h 687"/>
                <a:gd name="T74" fmla="*/ 2 w 1191"/>
                <a:gd name="T75" fmla="*/ 157 h 687"/>
                <a:gd name="T76" fmla="*/ 23 w 1191"/>
                <a:gd name="T77" fmla="*/ 103 h 687"/>
                <a:gd name="T78" fmla="*/ 62 w 1191"/>
                <a:gd name="T79" fmla="*/ 60 h 687"/>
                <a:gd name="T80" fmla="*/ 114 w 1191"/>
                <a:gd name="T81" fmla="*/ 32 h 687"/>
                <a:gd name="T82" fmla="*/ 226 w 1191"/>
                <a:gd name="T83" fmla="*/ 5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91" h="687">
                  <a:moveTo>
                    <a:pt x="280" y="0"/>
                  </a:moveTo>
                  <a:lnTo>
                    <a:pt x="333" y="1"/>
                  </a:lnTo>
                  <a:lnTo>
                    <a:pt x="382" y="7"/>
                  </a:lnTo>
                  <a:lnTo>
                    <a:pt x="431" y="19"/>
                  </a:lnTo>
                  <a:lnTo>
                    <a:pt x="476" y="36"/>
                  </a:lnTo>
                  <a:lnTo>
                    <a:pt x="519" y="60"/>
                  </a:lnTo>
                  <a:lnTo>
                    <a:pt x="560" y="87"/>
                  </a:lnTo>
                  <a:lnTo>
                    <a:pt x="574" y="96"/>
                  </a:lnTo>
                  <a:lnTo>
                    <a:pt x="588" y="99"/>
                  </a:lnTo>
                  <a:lnTo>
                    <a:pt x="603" y="99"/>
                  </a:lnTo>
                  <a:lnTo>
                    <a:pt x="617" y="96"/>
                  </a:lnTo>
                  <a:lnTo>
                    <a:pt x="631" y="87"/>
                  </a:lnTo>
                  <a:lnTo>
                    <a:pt x="671" y="60"/>
                  </a:lnTo>
                  <a:lnTo>
                    <a:pt x="714" y="36"/>
                  </a:lnTo>
                  <a:lnTo>
                    <a:pt x="760" y="19"/>
                  </a:lnTo>
                  <a:lnTo>
                    <a:pt x="808" y="7"/>
                  </a:lnTo>
                  <a:lnTo>
                    <a:pt x="857" y="1"/>
                  </a:lnTo>
                  <a:lnTo>
                    <a:pt x="910" y="0"/>
                  </a:lnTo>
                  <a:lnTo>
                    <a:pt x="964" y="5"/>
                  </a:lnTo>
                  <a:lnTo>
                    <a:pt x="1019" y="16"/>
                  </a:lnTo>
                  <a:lnTo>
                    <a:pt x="1077" y="32"/>
                  </a:lnTo>
                  <a:lnTo>
                    <a:pt x="1104" y="44"/>
                  </a:lnTo>
                  <a:lnTo>
                    <a:pt x="1128" y="60"/>
                  </a:lnTo>
                  <a:lnTo>
                    <a:pt x="1150" y="80"/>
                  </a:lnTo>
                  <a:lnTo>
                    <a:pt x="1167" y="103"/>
                  </a:lnTo>
                  <a:lnTo>
                    <a:pt x="1180" y="129"/>
                  </a:lnTo>
                  <a:lnTo>
                    <a:pt x="1187" y="157"/>
                  </a:lnTo>
                  <a:lnTo>
                    <a:pt x="1191" y="187"/>
                  </a:lnTo>
                  <a:lnTo>
                    <a:pt x="1188" y="217"/>
                  </a:lnTo>
                  <a:lnTo>
                    <a:pt x="1181" y="246"/>
                  </a:lnTo>
                  <a:lnTo>
                    <a:pt x="1168" y="273"/>
                  </a:lnTo>
                  <a:lnTo>
                    <a:pt x="1151" y="298"/>
                  </a:lnTo>
                  <a:lnTo>
                    <a:pt x="1129" y="320"/>
                  </a:lnTo>
                  <a:lnTo>
                    <a:pt x="1112" y="336"/>
                  </a:lnTo>
                  <a:lnTo>
                    <a:pt x="1095" y="357"/>
                  </a:lnTo>
                  <a:lnTo>
                    <a:pt x="1078" y="383"/>
                  </a:lnTo>
                  <a:lnTo>
                    <a:pt x="1059" y="411"/>
                  </a:lnTo>
                  <a:lnTo>
                    <a:pt x="1043" y="440"/>
                  </a:lnTo>
                  <a:lnTo>
                    <a:pt x="1027" y="470"/>
                  </a:lnTo>
                  <a:lnTo>
                    <a:pt x="1013" y="500"/>
                  </a:lnTo>
                  <a:lnTo>
                    <a:pt x="1000" y="528"/>
                  </a:lnTo>
                  <a:lnTo>
                    <a:pt x="990" y="553"/>
                  </a:lnTo>
                  <a:lnTo>
                    <a:pt x="981" y="574"/>
                  </a:lnTo>
                  <a:lnTo>
                    <a:pt x="969" y="602"/>
                  </a:lnTo>
                  <a:lnTo>
                    <a:pt x="952" y="626"/>
                  </a:lnTo>
                  <a:lnTo>
                    <a:pt x="932" y="648"/>
                  </a:lnTo>
                  <a:lnTo>
                    <a:pt x="908" y="665"/>
                  </a:lnTo>
                  <a:lnTo>
                    <a:pt x="881" y="678"/>
                  </a:lnTo>
                  <a:lnTo>
                    <a:pt x="853" y="685"/>
                  </a:lnTo>
                  <a:lnTo>
                    <a:pt x="823" y="687"/>
                  </a:lnTo>
                  <a:lnTo>
                    <a:pt x="393" y="687"/>
                  </a:lnTo>
                  <a:lnTo>
                    <a:pt x="363" y="685"/>
                  </a:lnTo>
                  <a:lnTo>
                    <a:pt x="335" y="678"/>
                  </a:lnTo>
                  <a:lnTo>
                    <a:pt x="308" y="665"/>
                  </a:lnTo>
                  <a:lnTo>
                    <a:pt x="284" y="648"/>
                  </a:lnTo>
                  <a:lnTo>
                    <a:pt x="264" y="626"/>
                  </a:lnTo>
                  <a:lnTo>
                    <a:pt x="247" y="602"/>
                  </a:lnTo>
                  <a:lnTo>
                    <a:pt x="235" y="574"/>
                  </a:lnTo>
                  <a:lnTo>
                    <a:pt x="229" y="561"/>
                  </a:lnTo>
                  <a:lnTo>
                    <a:pt x="220" y="542"/>
                  </a:lnTo>
                  <a:lnTo>
                    <a:pt x="209" y="522"/>
                  </a:lnTo>
                  <a:lnTo>
                    <a:pt x="196" y="499"/>
                  </a:lnTo>
                  <a:lnTo>
                    <a:pt x="181" y="474"/>
                  </a:lnTo>
                  <a:lnTo>
                    <a:pt x="165" y="449"/>
                  </a:lnTo>
                  <a:lnTo>
                    <a:pt x="148" y="423"/>
                  </a:lnTo>
                  <a:lnTo>
                    <a:pt x="130" y="399"/>
                  </a:lnTo>
                  <a:lnTo>
                    <a:pt x="113" y="375"/>
                  </a:lnTo>
                  <a:lnTo>
                    <a:pt x="94" y="353"/>
                  </a:lnTo>
                  <a:lnTo>
                    <a:pt x="77" y="335"/>
                  </a:lnTo>
                  <a:lnTo>
                    <a:pt x="61" y="320"/>
                  </a:lnTo>
                  <a:lnTo>
                    <a:pt x="39" y="298"/>
                  </a:lnTo>
                  <a:lnTo>
                    <a:pt x="22" y="273"/>
                  </a:lnTo>
                  <a:lnTo>
                    <a:pt x="9" y="246"/>
                  </a:lnTo>
                  <a:lnTo>
                    <a:pt x="2" y="217"/>
                  </a:lnTo>
                  <a:lnTo>
                    <a:pt x="0" y="187"/>
                  </a:lnTo>
                  <a:lnTo>
                    <a:pt x="2" y="157"/>
                  </a:lnTo>
                  <a:lnTo>
                    <a:pt x="10" y="129"/>
                  </a:lnTo>
                  <a:lnTo>
                    <a:pt x="23" y="103"/>
                  </a:lnTo>
                  <a:lnTo>
                    <a:pt x="40" y="80"/>
                  </a:lnTo>
                  <a:lnTo>
                    <a:pt x="62" y="60"/>
                  </a:lnTo>
                  <a:lnTo>
                    <a:pt x="87" y="44"/>
                  </a:lnTo>
                  <a:lnTo>
                    <a:pt x="114" y="32"/>
                  </a:lnTo>
                  <a:lnTo>
                    <a:pt x="171" y="16"/>
                  </a:lnTo>
                  <a:lnTo>
                    <a:pt x="226" y="5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 sz="1200" kern="0">
                <a:solidFill>
                  <a:srgbClr val="5B9BD5"/>
                </a:solidFill>
                <a:latin typeface="Arial"/>
                <a:ea typeface="Arial"/>
                <a:sym typeface="Arial"/>
              </a:endParaRPr>
            </a:p>
          </p:txBody>
        </p:sp>
      </p:grp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8763918" y="5205637"/>
            <a:ext cx="398127" cy="398127"/>
            <a:chOff x="1791" y="111"/>
            <a:chExt cx="4098" cy="4098"/>
          </a:xfrm>
          <a:solidFill>
            <a:srgbClr val="5B9BD5"/>
          </a:solidFill>
        </p:grpSpPr>
        <p:sp>
          <p:nvSpPr>
            <p:cNvPr id="69" name="Freeform 11"/>
            <p:cNvSpPr>
              <a:spLocks noEditPoints="1"/>
            </p:cNvSpPr>
            <p:nvPr/>
          </p:nvSpPr>
          <p:spPr bwMode="auto">
            <a:xfrm>
              <a:off x="1791" y="111"/>
              <a:ext cx="4098" cy="4098"/>
            </a:xfrm>
            <a:custGeom>
              <a:avLst/>
              <a:gdLst>
                <a:gd name="T0" fmla="*/ 2639 w 4098"/>
                <a:gd name="T1" fmla="*/ 2268 h 4098"/>
                <a:gd name="T2" fmla="*/ 2305 w 4098"/>
                <a:gd name="T3" fmla="*/ 2572 h 4098"/>
                <a:gd name="T4" fmla="*/ 2177 w 4098"/>
                <a:gd name="T5" fmla="*/ 3018 h 4098"/>
                <a:gd name="T6" fmla="*/ 2305 w 4098"/>
                <a:gd name="T7" fmla="*/ 3463 h 4098"/>
                <a:gd name="T8" fmla="*/ 2639 w 4098"/>
                <a:gd name="T9" fmla="*/ 3768 h 4098"/>
                <a:gd name="T10" fmla="*/ 3098 w 4098"/>
                <a:gd name="T11" fmla="*/ 3855 h 4098"/>
                <a:gd name="T12" fmla="*/ 3526 w 4098"/>
                <a:gd name="T13" fmla="*/ 3687 h 4098"/>
                <a:gd name="T14" fmla="*/ 3799 w 4098"/>
                <a:gd name="T15" fmla="*/ 3327 h 4098"/>
                <a:gd name="T16" fmla="*/ 3842 w 4098"/>
                <a:gd name="T17" fmla="*/ 2857 h 4098"/>
                <a:gd name="T18" fmla="*/ 3637 w 4098"/>
                <a:gd name="T19" fmla="*/ 2451 h 4098"/>
                <a:gd name="T20" fmla="*/ 3254 w 4098"/>
                <a:gd name="T21" fmla="*/ 2210 h 4098"/>
                <a:gd name="T22" fmla="*/ 1999 w 4098"/>
                <a:gd name="T23" fmla="*/ 3378 h 4098"/>
                <a:gd name="T24" fmla="*/ 1765 w 4098"/>
                <a:gd name="T25" fmla="*/ 3126 h 4098"/>
                <a:gd name="T26" fmla="*/ 1700 w 4098"/>
                <a:gd name="T27" fmla="*/ 2990 h 4098"/>
                <a:gd name="T28" fmla="*/ 1817 w 4098"/>
                <a:gd name="T29" fmla="*/ 2897 h 4098"/>
                <a:gd name="T30" fmla="*/ 1789 w 4098"/>
                <a:gd name="T31" fmla="*/ 2654 h 4098"/>
                <a:gd name="T32" fmla="*/ 1696 w 4098"/>
                <a:gd name="T33" fmla="*/ 2537 h 4098"/>
                <a:gd name="T34" fmla="*/ 1789 w 4098"/>
                <a:gd name="T35" fmla="*/ 2420 h 4098"/>
                <a:gd name="T36" fmla="*/ 2209 w 4098"/>
                <a:gd name="T37" fmla="*/ 2301 h 4098"/>
                <a:gd name="T38" fmla="*/ 2605 w 4098"/>
                <a:gd name="T39" fmla="*/ 2019 h 4098"/>
                <a:gd name="T40" fmla="*/ 3100 w 4098"/>
                <a:gd name="T41" fmla="*/ 1940 h 4098"/>
                <a:gd name="T42" fmla="*/ 3552 w 4098"/>
                <a:gd name="T43" fmla="*/ 2079 h 4098"/>
                <a:gd name="T44" fmla="*/ 3617 w 4098"/>
                <a:gd name="T45" fmla="*/ 969 h 4098"/>
                <a:gd name="T46" fmla="*/ 3103 w 4098"/>
                <a:gd name="T47" fmla="*/ 683 h 4098"/>
                <a:gd name="T48" fmla="*/ 2957 w 4098"/>
                <a:gd name="T49" fmla="*/ 717 h 4098"/>
                <a:gd name="T50" fmla="*/ 2890 w 4098"/>
                <a:gd name="T51" fmla="*/ 488 h 4098"/>
                <a:gd name="T52" fmla="*/ 2364 w 4098"/>
                <a:gd name="T53" fmla="*/ 702 h 4098"/>
                <a:gd name="T54" fmla="*/ 2214 w 4098"/>
                <a:gd name="T55" fmla="*/ 702 h 4098"/>
                <a:gd name="T56" fmla="*/ 1689 w 4098"/>
                <a:gd name="T57" fmla="*/ 488 h 4098"/>
                <a:gd name="T58" fmla="*/ 1622 w 4098"/>
                <a:gd name="T59" fmla="*/ 717 h 4098"/>
                <a:gd name="T60" fmla="*/ 1475 w 4098"/>
                <a:gd name="T61" fmla="*/ 683 h 4098"/>
                <a:gd name="T62" fmla="*/ 969 w 4098"/>
                <a:gd name="T63" fmla="*/ 608 h 4098"/>
                <a:gd name="T64" fmla="*/ 875 w 4098"/>
                <a:gd name="T65" fmla="*/ 725 h 4098"/>
                <a:gd name="T66" fmla="*/ 740 w 4098"/>
                <a:gd name="T67" fmla="*/ 661 h 4098"/>
                <a:gd name="T68" fmla="*/ 875 w 4098"/>
                <a:gd name="T69" fmla="*/ 4 h 4098"/>
                <a:gd name="T70" fmla="*/ 969 w 4098"/>
                <a:gd name="T71" fmla="*/ 120 h 4098"/>
                <a:gd name="T72" fmla="*/ 1475 w 4098"/>
                <a:gd name="T73" fmla="*/ 45 h 4098"/>
                <a:gd name="T74" fmla="*/ 1622 w 4098"/>
                <a:gd name="T75" fmla="*/ 12 h 4098"/>
                <a:gd name="T76" fmla="*/ 1689 w 4098"/>
                <a:gd name="T77" fmla="*/ 248 h 4098"/>
                <a:gd name="T78" fmla="*/ 2214 w 4098"/>
                <a:gd name="T79" fmla="*/ 26 h 4098"/>
                <a:gd name="T80" fmla="*/ 2364 w 4098"/>
                <a:gd name="T81" fmla="*/ 26 h 4098"/>
                <a:gd name="T82" fmla="*/ 2890 w 4098"/>
                <a:gd name="T83" fmla="*/ 248 h 4098"/>
                <a:gd name="T84" fmla="*/ 2957 w 4098"/>
                <a:gd name="T85" fmla="*/ 12 h 4098"/>
                <a:gd name="T86" fmla="*/ 3103 w 4098"/>
                <a:gd name="T87" fmla="*/ 45 h 4098"/>
                <a:gd name="T88" fmla="*/ 3765 w 4098"/>
                <a:gd name="T89" fmla="*/ 251 h 4098"/>
                <a:gd name="T90" fmla="*/ 3858 w 4098"/>
                <a:gd name="T91" fmla="*/ 368 h 4098"/>
                <a:gd name="T92" fmla="*/ 4047 w 4098"/>
                <a:gd name="T93" fmla="*/ 2690 h 4098"/>
                <a:gd name="T94" fmla="*/ 4082 w 4098"/>
                <a:gd name="T95" fmla="*/ 3201 h 4098"/>
                <a:gd name="T96" fmla="*/ 3868 w 4098"/>
                <a:gd name="T97" fmla="*/ 3683 h 4098"/>
                <a:gd name="T98" fmla="*/ 3458 w 4098"/>
                <a:gd name="T99" fmla="*/ 4004 h 4098"/>
                <a:gd name="T100" fmla="*/ 2924 w 4098"/>
                <a:gd name="T101" fmla="*/ 4094 h 4098"/>
                <a:gd name="T102" fmla="*/ 2427 w 4098"/>
                <a:gd name="T103" fmla="*/ 3922 h 4098"/>
                <a:gd name="T104" fmla="*/ 120 w 4098"/>
                <a:gd name="T105" fmla="*/ 3617 h 4098"/>
                <a:gd name="T106" fmla="*/ 4 w 4098"/>
                <a:gd name="T107" fmla="*/ 3526 h 4098"/>
                <a:gd name="T108" fmla="*/ 45 w 4098"/>
                <a:gd name="T109" fmla="*/ 274 h 4098"/>
                <a:gd name="T110" fmla="*/ 731 w 4098"/>
                <a:gd name="T111" fmla="*/ 93 h 4098"/>
                <a:gd name="T112" fmla="*/ 848 w 4098"/>
                <a:gd name="T113" fmla="*/ 0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98" h="4098">
                  <a:moveTo>
                    <a:pt x="3018" y="2177"/>
                  </a:moveTo>
                  <a:lnTo>
                    <a:pt x="2937" y="2181"/>
                  </a:lnTo>
                  <a:lnTo>
                    <a:pt x="2857" y="2192"/>
                  </a:lnTo>
                  <a:lnTo>
                    <a:pt x="2782" y="2210"/>
                  </a:lnTo>
                  <a:lnTo>
                    <a:pt x="2708" y="2235"/>
                  </a:lnTo>
                  <a:lnTo>
                    <a:pt x="2639" y="2268"/>
                  </a:lnTo>
                  <a:lnTo>
                    <a:pt x="2572" y="2305"/>
                  </a:lnTo>
                  <a:lnTo>
                    <a:pt x="2510" y="2348"/>
                  </a:lnTo>
                  <a:lnTo>
                    <a:pt x="2451" y="2397"/>
                  </a:lnTo>
                  <a:lnTo>
                    <a:pt x="2397" y="2451"/>
                  </a:lnTo>
                  <a:lnTo>
                    <a:pt x="2348" y="2510"/>
                  </a:lnTo>
                  <a:lnTo>
                    <a:pt x="2305" y="2572"/>
                  </a:lnTo>
                  <a:lnTo>
                    <a:pt x="2268" y="2639"/>
                  </a:lnTo>
                  <a:lnTo>
                    <a:pt x="2235" y="2708"/>
                  </a:lnTo>
                  <a:lnTo>
                    <a:pt x="2210" y="2782"/>
                  </a:lnTo>
                  <a:lnTo>
                    <a:pt x="2192" y="2857"/>
                  </a:lnTo>
                  <a:lnTo>
                    <a:pt x="2181" y="2937"/>
                  </a:lnTo>
                  <a:lnTo>
                    <a:pt x="2177" y="3018"/>
                  </a:lnTo>
                  <a:lnTo>
                    <a:pt x="2181" y="3098"/>
                  </a:lnTo>
                  <a:lnTo>
                    <a:pt x="2192" y="3177"/>
                  </a:lnTo>
                  <a:lnTo>
                    <a:pt x="2210" y="3254"/>
                  </a:lnTo>
                  <a:lnTo>
                    <a:pt x="2235" y="3327"/>
                  </a:lnTo>
                  <a:lnTo>
                    <a:pt x="2268" y="3396"/>
                  </a:lnTo>
                  <a:lnTo>
                    <a:pt x="2305" y="3463"/>
                  </a:lnTo>
                  <a:lnTo>
                    <a:pt x="2348" y="3526"/>
                  </a:lnTo>
                  <a:lnTo>
                    <a:pt x="2397" y="3584"/>
                  </a:lnTo>
                  <a:lnTo>
                    <a:pt x="2451" y="3637"/>
                  </a:lnTo>
                  <a:lnTo>
                    <a:pt x="2510" y="3687"/>
                  </a:lnTo>
                  <a:lnTo>
                    <a:pt x="2572" y="3729"/>
                  </a:lnTo>
                  <a:lnTo>
                    <a:pt x="2639" y="3768"/>
                  </a:lnTo>
                  <a:lnTo>
                    <a:pt x="2708" y="3799"/>
                  </a:lnTo>
                  <a:lnTo>
                    <a:pt x="2782" y="3825"/>
                  </a:lnTo>
                  <a:lnTo>
                    <a:pt x="2857" y="3842"/>
                  </a:lnTo>
                  <a:lnTo>
                    <a:pt x="2937" y="3855"/>
                  </a:lnTo>
                  <a:lnTo>
                    <a:pt x="3018" y="3858"/>
                  </a:lnTo>
                  <a:lnTo>
                    <a:pt x="3098" y="3855"/>
                  </a:lnTo>
                  <a:lnTo>
                    <a:pt x="3177" y="3842"/>
                  </a:lnTo>
                  <a:lnTo>
                    <a:pt x="3254" y="3825"/>
                  </a:lnTo>
                  <a:lnTo>
                    <a:pt x="3327" y="3799"/>
                  </a:lnTo>
                  <a:lnTo>
                    <a:pt x="3396" y="3768"/>
                  </a:lnTo>
                  <a:lnTo>
                    <a:pt x="3463" y="3729"/>
                  </a:lnTo>
                  <a:lnTo>
                    <a:pt x="3526" y="3687"/>
                  </a:lnTo>
                  <a:lnTo>
                    <a:pt x="3584" y="3637"/>
                  </a:lnTo>
                  <a:lnTo>
                    <a:pt x="3637" y="3584"/>
                  </a:lnTo>
                  <a:lnTo>
                    <a:pt x="3687" y="3526"/>
                  </a:lnTo>
                  <a:lnTo>
                    <a:pt x="3729" y="3463"/>
                  </a:lnTo>
                  <a:lnTo>
                    <a:pt x="3768" y="3396"/>
                  </a:lnTo>
                  <a:lnTo>
                    <a:pt x="3799" y="3327"/>
                  </a:lnTo>
                  <a:lnTo>
                    <a:pt x="3825" y="3254"/>
                  </a:lnTo>
                  <a:lnTo>
                    <a:pt x="3842" y="3177"/>
                  </a:lnTo>
                  <a:lnTo>
                    <a:pt x="3855" y="3098"/>
                  </a:lnTo>
                  <a:lnTo>
                    <a:pt x="3858" y="3018"/>
                  </a:lnTo>
                  <a:lnTo>
                    <a:pt x="3855" y="2937"/>
                  </a:lnTo>
                  <a:lnTo>
                    <a:pt x="3842" y="2857"/>
                  </a:lnTo>
                  <a:lnTo>
                    <a:pt x="3825" y="2782"/>
                  </a:lnTo>
                  <a:lnTo>
                    <a:pt x="3799" y="2708"/>
                  </a:lnTo>
                  <a:lnTo>
                    <a:pt x="3768" y="2639"/>
                  </a:lnTo>
                  <a:lnTo>
                    <a:pt x="3729" y="2572"/>
                  </a:lnTo>
                  <a:lnTo>
                    <a:pt x="3687" y="2510"/>
                  </a:lnTo>
                  <a:lnTo>
                    <a:pt x="3637" y="2451"/>
                  </a:lnTo>
                  <a:lnTo>
                    <a:pt x="3584" y="2397"/>
                  </a:lnTo>
                  <a:lnTo>
                    <a:pt x="3526" y="2348"/>
                  </a:lnTo>
                  <a:lnTo>
                    <a:pt x="3463" y="2305"/>
                  </a:lnTo>
                  <a:lnTo>
                    <a:pt x="3396" y="2268"/>
                  </a:lnTo>
                  <a:lnTo>
                    <a:pt x="3327" y="2235"/>
                  </a:lnTo>
                  <a:lnTo>
                    <a:pt x="3254" y="2210"/>
                  </a:lnTo>
                  <a:lnTo>
                    <a:pt x="3177" y="2192"/>
                  </a:lnTo>
                  <a:lnTo>
                    <a:pt x="3098" y="2181"/>
                  </a:lnTo>
                  <a:lnTo>
                    <a:pt x="3018" y="2177"/>
                  </a:lnTo>
                  <a:close/>
                  <a:moveTo>
                    <a:pt x="240" y="1208"/>
                  </a:moveTo>
                  <a:lnTo>
                    <a:pt x="240" y="3378"/>
                  </a:lnTo>
                  <a:lnTo>
                    <a:pt x="1999" y="3378"/>
                  </a:lnTo>
                  <a:lnTo>
                    <a:pt x="1974" y="3300"/>
                  </a:lnTo>
                  <a:lnTo>
                    <a:pt x="1956" y="3220"/>
                  </a:lnTo>
                  <a:lnTo>
                    <a:pt x="1943" y="3138"/>
                  </a:lnTo>
                  <a:lnTo>
                    <a:pt x="1817" y="3138"/>
                  </a:lnTo>
                  <a:lnTo>
                    <a:pt x="1789" y="3134"/>
                  </a:lnTo>
                  <a:lnTo>
                    <a:pt x="1765" y="3126"/>
                  </a:lnTo>
                  <a:lnTo>
                    <a:pt x="1742" y="3111"/>
                  </a:lnTo>
                  <a:lnTo>
                    <a:pt x="1724" y="3092"/>
                  </a:lnTo>
                  <a:lnTo>
                    <a:pt x="1709" y="3070"/>
                  </a:lnTo>
                  <a:lnTo>
                    <a:pt x="1700" y="3045"/>
                  </a:lnTo>
                  <a:lnTo>
                    <a:pt x="1696" y="3018"/>
                  </a:lnTo>
                  <a:lnTo>
                    <a:pt x="1700" y="2990"/>
                  </a:lnTo>
                  <a:lnTo>
                    <a:pt x="1709" y="2964"/>
                  </a:lnTo>
                  <a:lnTo>
                    <a:pt x="1724" y="2942"/>
                  </a:lnTo>
                  <a:lnTo>
                    <a:pt x="1742" y="2923"/>
                  </a:lnTo>
                  <a:lnTo>
                    <a:pt x="1765" y="2910"/>
                  </a:lnTo>
                  <a:lnTo>
                    <a:pt x="1789" y="2901"/>
                  </a:lnTo>
                  <a:lnTo>
                    <a:pt x="1817" y="2897"/>
                  </a:lnTo>
                  <a:lnTo>
                    <a:pt x="1943" y="2897"/>
                  </a:lnTo>
                  <a:lnTo>
                    <a:pt x="1956" y="2815"/>
                  </a:lnTo>
                  <a:lnTo>
                    <a:pt x="1974" y="2734"/>
                  </a:lnTo>
                  <a:lnTo>
                    <a:pt x="1999" y="2657"/>
                  </a:lnTo>
                  <a:lnTo>
                    <a:pt x="1817" y="2657"/>
                  </a:lnTo>
                  <a:lnTo>
                    <a:pt x="1789" y="2654"/>
                  </a:lnTo>
                  <a:lnTo>
                    <a:pt x="1765" y="2645"/>
                  </a:lnTo>
                  <a:lnTo>
                    <a:pt x="1742" y="2631"/>
                  </a:lnTo>
                  <a:lnTo>
                    <a:pt x="1724" y="2613"/>
                  </a:lnTo>
                  <a:lnTo>
                    <a:pt x="1709" y="2590"/>
                  </a:lnTo>
                  <a:lnTo>
                    <a:pt x="1700" y="2564"/>
                  </a:lnTo>
                  <a:lnTo>
                    <a:pt x="1696" y="2537"/>
                  </a:lnTo>
                  <a:lnTo>
                    <a:pt x="1700" y="2510"/>
                  </a:lnTo>
                  <a:lnTo>
                    <a:pt x="1709" y="2485"/>
                  </a:lnTo>
                  <a:lnTo>
                    <a:pt x="1724" y="2463"/>
                  </a:lnTo>
                  <a:lnTo>
                    <a:pt x="1742" y="2444"/>
                  </a:lnTo>
                  <a:lnTo>
                    <a:pt x="1765" y="2429"/>
                  </a:lnTo>
                  <a:lnTo>
                    <a:pt x="1789" y="2420"/>
                  </a:lnTo>
                  <a:lnTo>
                    <a:pt x="1817" y="2417"/>
                  </a:lnTo>
                  <a:lnTo>
                    <a:pt x="2056" y="2417"/>
                  </a:lnTo>
                  <a:lnTo>
                    <a:pt x="2085" y="2420"/>
                  </a:lnTo>
                  <a:lnTo>
                    <a:pt x="2111" y="2430"/>
                  </a:lnTo>
                  <a:lnTo>
                    <a:pt x="2158" y="2363"/>
                  </a:lnTo>
                  <a:lnTo>
                    <a:pt x="2209" y="2301"/>
                  </a:lnTo>
                  <a:lnTo>
                    <a:pt x="2266" y="2241"/>
                  </a:lnTo>
                  <a:lnTo>
                    <a:pt x="2326" y="2188"/>
                  </a:lnTo>
                  <a:lnTo>
                    <a:pt x="2391" y="2137"/>
                  </a:lnTo>
                  <a:lnTo>
                    <a:pt x="2459" y="2092"/>
                  </a:lnTo>
                  <a:lnTo>
                    <a:pt x="2531" y="2053"/>
                  </a:lnTo>
                  <a:lnTo>
                    <a:pt x="2605" y="2019"/>
                  </a:lnTo>
                  <a:lnTo>
                    <a:pt x="2682" y="1989"/>
                  </a:lnTo>
                  <a:lnTo>
                    <a:pt x="2763" y="1967"/>
                  </a:lnTo>
                  <a:lnTo>
                    <a:pt x="2846" y="1951"/>
                  </a:lnTo>
                  <a:lnTo>
                    <a:pt x="2931" y="1941"/>
                  </a:lnTo>
                  <a:lnTo>
                    <a:pt x="3018" y="1937"/>
                  </a:lnTo>
                  <a:lnTo>
                    <a:pt x="3100" y="1940"/>
                  </a:lnTo>
                  <a:lnTo>
                    <a:pt x="3180" y="1950"/>
                  </a:lnTo>
                  <a:lnTo>
                    <a:pt x="3260" y="1965"/>
                  </a:lnTo>
                  <a:lnTo>
                    <a:pt x="3337" y="1984"/>
                  </a:lnTo>
                  <a:lnTo>
                    <a:pt x="3411" y="2011"/>
                  </a:lnTo>
                  <a:lnTo>
                    <a:pt x="3483" y="2043"/>
                  </a:lnTo>
                  <a:lnTo>
                    <a:pt x="3552" y="2079"/>
                  </a:lnTo>
                  <a:lnTo>
                    <a:pt x="3617" y="2120"/>
                  </a:lnTo>
                  <a:lnTo>
                    <a:pt x="3617" y="1208"/>
                  </a:lnTo>
                  <a:lnTo>
                    <a:pt x="240" y="1208"/>
                  </a:lnTo>
                  <a:close/>
                  <a:moveTo>
                    <a:pt x="240" y="488"/>
                  </a:moveTo>
                  <a:lnTo>
                    <a:pt x="240" y="969"/>
                  </a:lnTo>
                  <a:lnTo>
                    <a:pt x="3617" y="969"/>
                  </a:lnTo>
                  <a:lnTo>
                    <a:pt x="3617" y="488"/>
                  </a:lnTo>
                  <a:lnTo>
                    <a:pt x="3129" y="488"/>
                  </a:lnTo>
                  <a:lnTo>
                    <a:pt x="3129" y="608"/>
                  </a:lnTo>
                  <a:lnTo>
                    <a:pt x="3127" y="636"/>
                  </a:lnTo>
                  <a:lnTo>
                    <a:pt x="3117" y="661"/>
                  </a:lnTo>
                  <a:lnTo>
                    <a:pt x="3103" y="683"/>
                  </a:lnTo>
                  <a:lnTo>
                    <a:pt x="3085" y="702"/>
                  </a:lnTo>
                  <a:lnTo>
                    <a:pt x="3062" y="717"/>
                  </a:lnTo>
                  <a:lnTo>
                    <a:pt x="3037" y="725"/>
                  </a:lnTo>
                  <a:lnTo>
                    <a:pt x="3009" y="729"/>
                  </a:lnTo>
                  <a:lnTo>
                    <a:pt x="2982" y="725"/>
                  </a:lnTo>
                  <a:lnTo>
                    <a:pt x="2957" y="717"/>
                  </a:lnTo>
                  <a:lnTo>
                    <a:pt x="2934" y="702"/>
                  </a:lnTo>
                  <a:lnTo>
                    <a:pt x="2916" y="683"/>
                  </a:lnTo>
                  <a:lnTo>
                    <a:pt x="2902" y="661"/>
                  </a:lnTo>
                  <a:lnTo>
                    <a:pt x="2892" y="636"/>
                  </a:lnTo>
                  <a:lnTo>
                    <a:pt x="2890" y="608"/>
                  </a:lnTo>
                  <a:lnTo>
                    <a:pt x="2890" y="488"/>
                  </a:lnTo>
                  <a:lnTo>
                    <a:pt x="2409" y="488"/>
                  </a:lnTo>
                  <a:lnTo>
                    <a:pt x="2409" y="608"/>
                  </a:lnTo>
                  <a:lnTo>
                    <a:pt x="2405" y="636"/>
                  </a:lnTo>
                  <a:lnTo>
                    <a:pt x="2397" y="661"/>
                  </a:lnTo>
                  <a:lnTo>
                    <a:pt x="2383" y="683"/>
                  </a:lnTo>
                  <a:lnTo>
                    <a:pt x="2364" y="702"/>
                  </a:lnTo>
                  <a:lnTo>
                    <a:pt x="2342" y="717"/>
                  </a:lnTo>
                  <a:lnTo>
                    <a:pt x="2317" y="725"/>
                  </a:lnTo>
                  <a:lnTo>
                    <a:pt x="2289" y="729"/>
                  </a:lnTo>
                  <a:lnTo>
                    <a:pt x="2261" y="725"/>
                  </a:lnTo>
                  <a:lnTo>
                    <a:pt x="2237" y="717"/>
                  </a:lnTo>
                  <a:lnTo>
                    <a:pt x="2214" y="702"/>
                  </a:lnTo>
                  <a:lnTo>
                    <a:pt x="2196" y="683"/>
                  </a:lnTo>
                  <a:lnTo>
                    <a:pt x="2182" y="661"/>
                  </a:lnTo>
                  <a:lnTo>
                    <a:pt x="2172" y="636"/>
                  </a:lnTo>
                  <a:lnTo>
                    <a:pt x="2169" y="608"/>
                  </a:lnTo>
                  <a:lnTo>
                    <a:pt x="2169" y="488"/>
                  </a:lnTo>
                  <a:lnTo>
                    <a:pt x="1689" y="488"/>
                  </a:lnTo>
                  <a:lnTo>
                    <a:pt x="1689" y="608"/>
                  </a:lnTo>
                  <a:lnTo>
                    <a:pt x="1685" y="636"/>
                  </a:lnTo>
                  <a:lnTo>
                    <a:pt x="1676" y="661"/>
                  </a:lnTo>
                  <a:lnTo>
                    <a:pt x="1663" y="683"/>
                  </a:lnTo>
                  <a:lnTo>
                    <a:pt x="1644" y="702"/>
                  </a:lnTo>
                  <a:lnTo>
                    <a:pt x="1622" y="717"/>
                  </a:lnTo>
                  <a:lnTo>
                    <a:pt x="1596" y="725"/>
                  </a:lnTo>
                  <a:lnTo>
                    <a:pt x="1568" y="729"/>
                  </a:lnTo>
                  <a:lnTo>
                    <a:pt x="1541" y="725"/>
                  </a:lnTo>
                  <a:lnTo>
                    <a:pt x="1516" y="717"/>
                  </a:lnTo>
                  <a:lnTo>
                    <a:pt x="1494" y="702"/>
                  </a:lnTo>
                  <a:lnTo>
                    <a:pt x="1475" y="683"/>
                  </a:lnTo>
                  <a:lnTo>
                    <a:pt x="1460" y="661"/>
                  </a:lnTo>
                  <a:lnTo>
                    <a:pt x="1452" y="636"/>
                  </a:lnTo>
                  <a:lnTo>
                    <a:pt x="1449" y="608"/>
                  </a:lnTo>
                  <a:lnTo>
                    <a:pt x="1449" y="488"/>
                  </a:lnTo>
                  <a:lnTo>
                    <a:pt x="969" y="488"/>
                  </a:lnTo>
                  <a:lnTo>
                    <a:pt x="969" y="608"/>
                  </a:lnTo>
                  <a:lnTo>
                    <a:pt x="965" y="636"/>
                  </a:lnTo>
                  <a:lnTo>
                    <a:pt x="956" y="661"/>
                  </a:lnTo>
                  <a:lnTo>
                    <a:pt x="943" y="683"/>
                  </a:lnTo>
                  <a:lnTo>
                    <a:pt x="924" y="702"/>
                  </a:lnTo>
                  <a:lnTo>
                    <a:pt x="902" y="717"/>
                  </a:lnTo>
                  <a:lnTo>
                    <a:pt x="875" y="725"/>
                  </a:lnTo>
                  <a:lnTo>
                    <a:pt x="848" y="729"/>
                  </a:lnTo>
                  <a:lnTo>
                    <a:pt x="821" y="725"/>
                  </a:lnTo>
                  <a:lnTo>
                    <a:pt x="796" y="717"/>
                  </a:lnTo>
                  <a:lnTo>
                    <a:pt x="774" y="702"/>
                  </a:lnTo>
                  <a:lnTo>
                    <a:pt x="755" y="683"/>
                  </a:lnTo>
                  <a:lnTo>
                    <a:pt x="740" y="661"/>
                  </a:lnTo>
                  <a:lnTo>
                    <a:pt x="731" y="636"/>
                  </a:lnTo>
                  <a:lnTo>
                    <a:pt x="729" y="608"/>
                  </a:lnTo>
                  <a:lnTo>
                    <a:pt x="729" y="488"/>
                  </a:lnTo>
                  <a:lnTo>
                    <a:pt x="240" y="488"/>
                  </a:lnTo>
                  <a:close/>
                  <a:moveTo>
                    <a:pt x="848" y="0"/>
                  </a:moveTo>
                  <a:lnTo>
                    <a:pt x="875" y="4"/>
                  </a:lnTo>
                  <a:lnTo>
                    <a:pt x="902" y="12"/>
                  </a:lnTo>
                  <a:lnTo>
                    <a:pt x="924" y="26"/>
                  </a:lnTo>
                  <a:lnTo>
                    <a:pt x="943" y="45"/>
                  </a:lnTo>
                  <a:lnTo>
                    <a:pt x="956" y="67"/>
                  </a:lnTo>
                  <a:lnTo>
                    <a:pt x="965" y="93"/>
                  </a:lnTo>
                  <a:lnTo>
                    <a:pt x="969" y="120"/>
                  </a:lnTo>
                  <a:lnTo>
                    <a:pt x="969" y="248"/>
                  </a:lnTo>
                  <a:lnTo>
                    <a:pt x="1449" y="248"/>
                  </a:lnTo>
                  <a:lnTo>
                    <a:pt x="1449" y="120"/>
                  </a:lnTo>
                  <a:lnTo>
                    <a:pt x="1452" y="93"/>
                  </a:lnTo>
                  <a:lnTo>
                    <a:pt x="1460" y="67"/>
                  </a:lnTo>
                  <a:lnTo>
                    <a:pt x="1475" y="45"/>
                  </a:lnTo>
                  <a:lnTo>
                    <a:pt x="1494" y="26"/>
                  </a:lnTo>
                  <a:lnTo>
                    <a:pt x="1516" y="12"/>
                  </a:lnTo>
                  <a:lnTo>
                    <a:pt x="1541" y="4"/>
                  </a:lnTo>
                  <a:lnTo>
                    <a:pt x="1568" y="0"/>
                  </a:lnTo>
                  <a:lnTo>
                    <a:pt x="1596" y="4"/>
                  </a:lnTo>
                  <a:lnTo>
                    <a:pt x="1622" y="12"/>
                  </a:lnTo>
                  <a:lnTo>
                    <a:pt x="1644" y="26"/>
                  </a:lnTo>
                  <a:lnTo>
                    <a:pt x="1663" y="45"/>
                  </a:lnTo>
                  <a:lnTo>
                    <a:pt x="1676" y="67"/>
                  </a:lnTo>
                  <a:lnTo>
                    <a:pt x="1685" y="93"/>
                  </a:lnTo>
                  <a:lnTo>
                    <a:pt x="1689" y="120"/>
                  </a:lnTo>
                  <a:lnTo>
                    <a:pt x="1689" y="248"/>
                  </a:lnTo>
                  <a:lnTo>
                    <a:pt x="2169" y="248"/>
                  </a:lnTo>
                  <a:lnTo>
                    <a:pt x="2169" y="120"/>
                  </a:lnTo>
                  <a:lnTo>
                    <a:pt x="2172" y="93"/>
                  </a:lnTo>
                  <a:lnTo>
                    <a:pt x="2182" y="67"/>
                  </a:lnTo>
                  <a:lnTo>
                    <a:pt x="2196" y="45"/>
                  </a:lnTo>
                  <a:lnTo>
                    <a:pt x="2214" y="26"/>
                  </a:lnTo>
                  <a:lnTo>
                    <a:pt x="2237" y="12"/>
                  </a:lnTo>
                  <a:lnTo>
                    <a:pt x="2261" y="4"/>
                  </a:lnTo>
                  <a:lnTo>
                    <a:pt x="2289" y="0"/>
                  </a:lnTo>
                  <a:lnTo>
                    <a:pt x="2317" y="4"/>
                  </a:lnTo>
                  <a:lnTo>
                    <a:pt x="2342" y="12"/>
                  </a:lnTo>
                  <a:lnTo>
                    <a:pt x="2364" y="26"/>
                  </a:lnTo>
                  <a:lnTo>
                    <a:pt x="2383" y="45"/>
                  </a:lnTo>
                  <a:lnTo>
                    <a:pt x="2397" y="67"/>
                  </a:lnTo>
                  <a:lnTo>
                    <a:pt x="2405" y="93"/>
                  </a:lnTo>
                  <a:lnTo>
                    <a:pt x="2409" y="120"/>
                  </a:lnTo>
                  <a:lnTo>
                    <a:pt x="2409" y="248"/>
                  </a:lnTo>
                  <a:lnTo>
                    <a:pt x="2890" y="248"/>
                  </a:lnTo>
                  <a:lnTo>
                    <a:pt x="2890" y="120"/>
                  </a:lnTo>
                  <a:lnTo>
                    <a:pt x="2892" y="93"/>
                  </a:lnTo>
                  <a:lnTo>
                    <a:pt x="2902" y="67"/>
                  </a:lnTo>
                  <a:lnTo>
                    <a:pt x="2916" y="45"/>
                  </a:lnTo>
                  <a:lnTo>
                    <a:pt x="2934" y="26"/>
                  </a:lnTo>
                  <a:lnTo>
                    <a:pt x="2957" y="12"/>
                  </a:lnTo>
                  <a:lnTo>
                    <a:pt x="2982" y="4"/>
                  </a:lnTo>
                  <a:lnTo>
                    <a:pt x="3009" y="0"/>
                  </a:lnTo>
                  <a:lnTo>
                    <a:pt x="3037" y="4"/>
                  </a:lnTo>
                  <a:lnTo>
                    <a:pt x="3062" y="12"/>
                  </a:lnTo>
                  <a:lnTo>
                    <a:pt x="3085" y="26"/>
                  </a:lnTo>
                  <a:lnTo>
                    <a:pt x="3103" y="45"/>
                  </a:lnTo>
                  <a:lnTo>
                    <a:pt x="3117" y="67"/>
                  </a:lnTo>
                  <a:lnTo>
                    <a:pt x="3127" y="93"/>
                  </a:lnTo>
                  <a:lnTo>
                    <a:pt x="3129" y="120"/>
                  </a:lnTo>
                  <a:lnTo>
                    <a:pt x="3129" y="248"/>
                  </a:lnTo>
                  <a:lnTo>
                    <a:pt x="3738" y="248"/>
                  </a:lnTo>
                  <a:lnTo>
                    <a:pt x="3765" y="251"/>
                  </a:lnTo>
                  <a:lnTo>
                    <a:pt x="3790" y="261"/>
                  </a:lnTo>
                  <a:lnTo>
                    <a:pt x="3812" y="274"/>
                  </a:lnTo>
                  <a:lnTo>
                    <a:pt x="3831" y="293"/>
                  </a:lnTo>
                  <a:lnTo>
                    <a:pt x="3846" y="315"/>
                  </a:lnTo>
                  <a:lnTo>
                    <a:pt x="3855" y="340"/>
                  </a:lnTo>
                  <a:lnTo>
                    <a:pt x="3858" y="368"/>
                  </a:lnTo>
                  <a:lnTo>
                    <a:pt x="3858" y="2340"/>
                  </a:lnTo>
                  <a:lnTo>
                    <a:pt x="3906" y="2403"/>
                  </a:lnTo>
                  <a:lnTo>
                    <a:pt x="3949" y="2470"/>
                  </a:lnTo>
                  <a:lnTo>
                    <a:pt x="3986" y="2541"/>
                  </a:lnTo>
                  <a:lnTo>
                    <a:pt x="4020" y="2614"/>
                  </a:lnTo>
                  <a:lnTo>
                    <a:pt x="4047" y="2690"/>
                  </a:lnTo>
                  <a:lnTo>
                    <a:pt x="4069" y="2769"/>
                  </a:lnTo>
                  <a:lnTo>
                    <a:pt x="4086" y="2850"/>
                  </a:lnTo>
                  <a:lnTo>
                    <a:pt x="4094" y="2933"/>
                  </a:lnTo>
                  <a:lnTo>
                    <a:pt x="4098" y="3018"/>
                  </a:lnTo>
                  <a:lnTo>
                    <a:pt x="4094" y="3111"/>
                  </a:lnTo>
                  <a:lnTo>
                    <a:pt x="4082" y="3201"/>
                  </a:lnTo>
                  <a:lnTo>
                    <a:pt x="4063" y="3290"/>
                  </a:lnTo>
                  <a:lnTo>
                    <a:pt x="4037" y="3375"/>
                  </a:lnTo>
                  <a:lnTo>
                    <a:pt x="4004" y="3458"/>
                  </a:lnTo>
                  <a:lnTo>
                    <a:pt x="3965" y="3537"/>
                  </a:lnTo>
                  <a:lnTo>
                    <a:pt x="3919" y="3612"/>
                  </a:lnTo>
                  <a:lnTo>
                    <a:pt x="3868" y="3683"/>
                  </a:lnTo>
                  <a:lnTo>
                    <a:pt x="3811" y="3749"/>
                  </a:lnTo>
                  <a:lnTo>
                    <a:pt x="3749" y="3811"/>
                  </a:lnTo>
                  <a:lnTo>
                    <a:pt x="3683" y="3868"/>
                  </a:lnTo>
                  <a:lnTo>
                    <a:pt x="3612" y="3919"/>
                  </a:lnTo>
                  <a:lnTo>
                    <a:pt x="3537" y="3965"/>
                  </a:lnTo>
                  <a:lnTo>
                    <a:pt x="3458" y="4004"/>
                  </a:lnTo>
                  <a:lnTo>
                    <a:pt x="3375" y="4037"/>
                  </a:lnTo>
                  <a:lnTo>
                    <a:pt x="3290" y="4063"/>
                  </a:lnTo>
                  <a:lnTo>
                    <a:pt x="3201" y="4082"/>
                  </a:lnTo>
                  <a:lnTo>
                    <a:pt x="3111" y="4094"/>
                  </a:lnTo>
                  <a:lnTo>
                    <a:pt x="3018" y="4098"/>
                  </a:lnTo>
                  <a:lnTo>
                    <a:pt x="2924" y="4094"/>
                  </a:lnTo>
                  <a:lnTo>
                    <a:pt x="2835" y="4083"/>
                  </a:lnTo>
                  <a:lnTo>
                    <a:pt x="2747" y="4063"/>
                  </a:lnTo>
                  <a:lnTo>
                    <a:pt x="2661" y="4038"/>
                  </a:lnTo>
                  <a:lnTo>
                    <a:pt x="2579" y="4005"/>
                  </a:lnTo>
                  <a:lnTo>
                    <a:pt x="2501" y="3966"/>
                  </a:lnTo>
                  <a:lnTo>
                    <a:pt x="2427" y="3922"/>
                  </a:lnTo>
                  <a:lnTo>
                    <a:pt x="2356" y="3871"/>
                  </a:lnTo>
                  <a:lnTo>
                    <a:pt x="2289" y="3815"/>
                  </a:lnTo>
                  <a:lnTo>
                    <a:pt x="2228" y="3754"/>
                  </a:lnTo>
                  <a:lnTo>
                    <a:pt x="2171" y="3688"/>
                  </a:lnTo>
                  <a:lnTo>
                    <a:pt x="2120" y="3617"/>
                  </a:lnTo>
                  <a:lnTo>
                    <a:pt x="120" y="3617"/>
                  </a:lnTo>
                  <a:lnTo>
                    <a:pt x="93" y="3615"/>
                  </a:lnTo>
                  <a:lnTo>
                    <a:pt x="67" y="3605"/>
                  </a:lnTo>
                  <a:lnTo>
                    <a:pt x="45" y="3591"/>
                  </a:lnTo>
                  <a:lnTo>
                    <a:pt x="26" y="3573"/>
                  </a:lnTo>
                  <a:lnTo>
                    <a:pt x="12" y="3550"/>
                  </a:lnTo>
                  <a:lnTo>
                    <a:pt x="4" y="3526"/>
                  </a:lnTo>
                  <a:lnTo>
                    <a:pt x="0" y="3498"/>
                  </a:lnTo>
                  <a:lnTo>
                    <a:pt x="0" y="368"/>
                  </a:lnTo>
                  <a:lnTo>
                    <a:pt x="4" y="340"/>
                  </a:lnTo>
                  <a:lnTo>
                    <a:pt x="12" y="315"/>
                  </a:lnTo>
                  <a:lnTo>
                    <a:pt x="26" y="293"/>
                  </a:lnTo>
                  <a:lnTo>
                    <a:pt x="45" y="274"/>
                  </a:lnTo>
                  <a:lnTo>
                    <a:pt x="67" y="261"/>
                  </a:lnTo>
                  <a:lnTo>
                    <a:pt x="93" y="251"/>
                  </a:lnTo>
                  <a:lnTo>
                    <a:pt x="120" y="248"/>
                  </a:lnTo>
                  <a:lnTo>
                    <a:pt x="729" y="248"/>
                  </a:lnTo>
                  <a:lnTo>
                    <a:pt x="729" y="120"/>
                  </a:lnTo>
                  <a:lnTo>
                    <a:pt x="731" y="93"/>
                  </a:lnTo>
                  <a:lnTo>
                    <a:pt x="740" y="67"/>
                  </a:lnTo>
                  <a:lnTo>
                    <a:pt x="755" y="45"/>
                  </a:lnTo>
                  <a:lnTo>
                    <a:pt x="774" y="26"/>
                  </a:lnTo>
                  <a:lnTo>
                    <a:pt x="796" y="12"/>
                  </a:lnTo>
                  <a:lnTo>
                    <a:pt x="821" y="4"/>
                  </a:lnTo>
                  <a:lnTo>
                    <a:pt x="8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Freeform 12"/>
            <p:cNvSpPr>
              <a:spLocks/>
            </p:cNvSpPr>
            <p:nvPr/>
          </p:nvSpPr>
          <p:spPr bwMode="auto">
            <a:xfrm>
              <a:off x="4688" y="2528"/>
              <a:ext cx="720" cy="721"/>
            </a:xfrm>
            <a:custGeom>
              <a:avLst/>
              <a:gdLst>
                <a:gd name="T0" fmla="*/ 121 w 720"/>
                <a:gd name="T1" fmla="*/ 0 h 721"/>
                <a:gd name="T2" fmla="*/ 148 w 720"/>
                <a:gd name="T3" fmla="*/ 3 h 721"/>
                <a:gd name="T4" fmla="*/ 173 w 720"/>
                <a:gd name="T5" fmla="*/ 12 h 721"/>
                <a:gd name="T6" fmla="*/ 195 w 720"/>
                <a:gd name="T7" fmla="*/ 27 h 721"/>
                <a:gd name="T8" fmla="*/ 214 w 720"/>
                <a:gd name="T9" fmla="*/ 46 h 721"/>
                <a:gd name="T10" fmla="*/ 229 w 720"/>
                <a:gd name="T11" fmla="*/ 68 h 721"/>
                <a:gd name="T12" fmla="*/ 237 w 720"/>
                <a:gd name="T13" fmla="*/ 93 h 721"/>
                <a:gd name="T14" fmla="*/ 241 w 720"/>
                <a:gd name="T15" fmla="*/ 120 h 721"/>
                <a:gd name="T16" fmla="*/ 241 w 720"/>
                <a:gd name="T17" fmla="*/ 480 h 721"/>
                <a:gd name="T18" fmla="*/ 601 w 720"/>
                <a:gd name="T19" fmla="*/ 480 h 721"/>
                <a:gd name="T20" fmla="*/ 629 w 720"/>
                <a:gd name="T21" fmla="*/ 484 h 721"/>
                <a:gd name="T22" fmla="*/ 653 w 720"/>
                <a:gd name="T23" fmla="*/ 493 h 721"/>
                <a:gd name="T24" fmla="*/ 676 w 720"/>
                <a:gd name="T25" fmla="*/ 506 h 721"/>
                <a:gd name="T26" fmla="*/ 694 w 720"/>
                <a:gd name="T27" fmla="*/ 525 h 721"/>
                <a:gd name="T28" fmla="*/ 708 w 720"/>
                <a:gd name="T29" fmla="*/ 547 h 721"/>
                <a:gd name="T30" fmla="*/ 718 w 720"/>
                <a:gd name="T31" fmla="*/ 573 h 721"/>
                <a:gd name="T32" fmla="*/ 720 w 720"/>
                <a:gd name="T33" fmla="*/ 601 h 721"/>
                <a:gd name="T34" fmla="*/ 718 w 720"/>
                <a:gd name="T35" fmla="*/ 628 h 721"/>
                <a:gd name="T36" fmla="*/ 708 w 720"/>
                <a:gd name="T37" fmla="*/ 653 h 721"/>
                <a:gd name="T38" fmla="*/ 694 w 720"/>
                <a:gd name="T39" fmla="*/ 675 h 721"/>
                <a:gd name="T40" fmla="*/ 676 w 720"/>
                <a:gd name="T41" fmla="*/ 694 h 721"/>
                <a:gd name="T42" fmla="*/ 653 w 720"/>
                <a:gd name="T43" fmla="*/ 709 h 721"/>
                <a:gd name="T44" fmla="*/ 629 w 720"/>
                <a:gd name="T45" fmla="*/ 717 h 721"/>
                <a:gd name="T46" fmla="*/ 601 w 720"/>
                <a:gd name="T47" fmla="*/ 721 h 721"/>
                <a:gd name="T48" fmla="*/ 121 w 720"/>
                <a:gd name="T49" fmla="*/ 721 h 721"/>
                <a:gd name="T50" fmla="*/ 93 w 720"/>
                <a:gd name="T51" fmla="*/ 717 h 721"/>
                <a:gd name="T52" fmla="*/ 67 w 720"/>
                <a:gd name="T53" fmla="*/ 709 h 721"/>
                <a:gd name="T54" fmla="*/ 45 w 720"/>
                <a:gd name="T55" fmla="*/ 694 h 721"/>
                <a:gd name="T56" fmla="*/ 26 w 720"/>
                <a:gd name="T57" fmla="*/ 675 h 721"/>
                <a:gd name="T58" fmla="*/ 13 w 720"/>
                <a:gd name="T59" fmla="*/ 653 h 721"/>
                <a:gd name="T60" fmla="*/ 4 w 720"/>
                <a:gd name="T61" fmla="*/ 628 h 721"/>
                <a:gd name="T62" fmla="*/ 0 w 720"/>
                <a:gd name="T63" fmla="*/ 601 h 721"/>
                <a:gd name="T64" fmla="*/ 0 w 720"/>
                <a:gd name="T65" fmla="*/ 120 h 721"/>
                <a:gd name="T66" fmla="*/ 4 w 720"/>
                <a:gd name="T67" fmla="*/ 93 h 721"/>
                <a:gd name="T68" fmla="*/ 13 w 720"/>
                <a:gd name="T69" fmla="*/ 68 h 721"/>
                <a:gd name="T70" fmla="*/ 26 w 720"/>
                <a:gd name="T71" fmla="*/ 46 h 721"/>
                <a:gd name="T72" fmla="*/ 45 w 720"/>
                <a:gd name="T73" fmla="*/ 27 h 721"/>
                <a:gd name="T74" fmla="*/ 67 w 720"/>
                <a:gd name="T75" fmla="*/ 12 h 721"/>
                <a:gd name="T76" fmla="*/ 93 w 720"/>
                <a:gd name="T77" fmla="*/ 3 h 721"/>
                <a:gd name="T78" fmla="*/ 121 w 720"/>
                <a:gd name="T79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0" h="721">
                  <a:moveTo>
                    <a:pt x="121" y="0"/>
                  </a:moveTo>
                  <a:lnTo>
                    <a:pt x="148" y="3"/>
                  </a:lnTo>
                  <a:lnTo>
                    <a:pt x="173" y="12"/>
                  </a:lnTo>
                  <a:lnTo>
                    <a:pt x="195" y="27"/>
                  </a:lnTo>
                  <a:lnTo>
                    <a:pt x="214" y="46"/>
                  </a:lnTo>
                  <a:lnTo>
                    <a:pt x="229" y="68"/>
                  </a:lnTo>
                  <a:lnTo>
                    <a:pt x="237" y="93"/>
                  </a:lnTo>
                  <a:lnTo>
                    <a:pt x="241" y="120"/>
                  </a:lnTo>
                  <a:lnTo>
                    <a:pt x="241" y="480"/>
                  </a:lnTo>
                  <a:lnTo>
                    <a:pt x="601" y="480"/>
                  </a:lnTo>
                  <a:lnTo>
                    <a:pt x="629" y="484"/>
                  </a:lnTo>
                  <a:lnTo>
                    <a:pt x="653" y="493"/>
                  </a:lnTo>
                  <a:lnTo>
                    <a:pt x="676" y="506"/>
                  </a:lnTo>
                  <a:lnTo>
                    <a:pt x="694" y="525"/>
                  </a:lnTo>
                  <a:lnTo>
                    <a:pt x="708" y="547"/>
                  </a:lnTo>
                  <a:lnTo>
                    <a:pt x="718" y="573"/>
                  </a:lnTo>
                  <a:lnTo>
                    <a:pt x="720" y="601"/>
                  </a:lnTo>
                  <a:lnTo>
                    <a:pt x="718" y="628"/>
                  </a:lnTo>
                  <a:lnTo>
                    <a:pt x="708" y="653"/>
                  </a:lnTo>
                  <a:lnTo>
                    <a:pt x="694" y="675"/>
                  </a:lnTo>
                  <a:lnTo>
                    <a:pt x="676" y="694"/>
                  </a:lnTo>
                  <a:lnTo>
                    <a:pt x="653" y="709"/>
                  </a:lnTo>
                  <a:lnTo>
                    <a:pt x="629" y="717"/>
                  </a:lnTo>
                  <a:lnTo>
                    <a:pt x="601" y="721"/>
                  </a:lnTo>
                  <a:lnTo>
                    <a:pt x="121" y="721"/>
                  </a:lnTo>
                  <a:lnTo>
                    <a:pt x="93" y="717"/>
                  </a:lnTo>
                  <a:lnTo>
                    <a:pt x="67" y="709"/>
                  </a:lnTo>
                  <a:lnTo>
                    <a:pt x="45" y="694"/>
                  </a:lnTo>
                  <a:lnTo>
                    <a:pt x="26" y="675"/>
                  </a:lnTo>
                  <a:lnTo>
                    <a:pt x="13" y="653"/>
                  </a:lnTo>
                  <a:lnTo>
                    <a:pt x="4" y="628"/>
                  </a:lnTo>
                  <a:lnTo>
                    <a:pt x="0" y="601"/>
                  </a:lnTo>
                  <a:lnTo>
                    <a:pt x="0" y="120"/>
                  </a:lnTo>
                  <a:lnTo>
                    <a:pt x="4" y="93"/>
                  </a:lnTo>
                  <a:lnTo>
                    <a:pt x="13" y="68"/>
                  </a:lnTo>
                  <a:lnTo>
                    <a:pt x="26" y="46"/>
                  </a:lnTo>
                  <a:lnTo>
                    <a:pt x="45" y="27"/>
                  </a:lnTo>
                  <a:lnTo>
                    <a:pt x="67" y="12"/>
                  </a:lnTo>
                  <a:lnTo>
                    <a:pt x="93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Freeform 13"/>
            <p:cNvSpPr>
              <a:spLocks/>
            </p:cNvSpPr>
            <p:nvPr/>
          </p:nvSpPr>
          <p:spPr bwMode="auto">
            <a:xfrm>
              <a:off x="2520" y="1568"/>
              <a:ext cx="479" cy="239"/>
            </a:xfrm>
            <a:custGeom>
              <a:avLst/>
              <a:gdLst>
                <a:gd name="T0" fmla="*/ 119 w 479"/>
                <a:gd name="T1" fmla="*/ 0 h 239"/>
                <a:gd name="T2" fmla="*/ 360 w 479"/>
                <a:gd name="T3" fmla="*/ 0 h 239"/>
                <a:gd name="T4" fmla="*/ 387 w 479"/>
                <a:gd name="T5" fmla="*/ 3 h 239"/>
                <a:gd name="T6" fmla="*/ 412 w 479"/>
                <a:gd name="T7" fmla="*/ 12 h 239"/>
                <a:gd name="T8" fmla="*/ 435 w 479"/>
                <a:gd name="T9" fmla="*/ 26 h 239"/>
                <a:gd name="T10" fmla="*/ 453 w 479"/>
                <a:gd name="T11" fmla="*/ 44 h 239"/>
                <a:gd name="T12" fmla="*/ 467 w 479"/>
                <a:gd name="T13" fmla="*/ 67 h 239"/>
                <a:gd name="T14" fmla="*/ 477 w 479"/>
                <a:gd name="T15" fmla="*/ 93 h 239"/>
                <a:gd name="T16" fmla="*/ 479 w 479"/>
                <a:gd name="T17" fmla="*/ 120 h 239"/>
                <a:gd name="T18" fmla="*/ 477 w 479"/>
                <a:gd name="T19" fmla="*/ 147 h 239"/>
                <a:gd name="T20" fmla="*/ 467 w 479"/>
                <a:gd name="T21" fmla="*/ 172 h 239"/>
                <a:gd name="T22" fmla="*/ 453 w 479"/>
                <a:gd name="T23" fmla="*/ 195 h 239"/>
                <a:gd name="T24" fmla="*/ 435 w 479"/>
                <a:gd name="T25" fmla="*/ 213 h 239"/>
                <a:gd name="T26" fmla="*/ 412 w 479"/>
                <a:gd name="T27" fmla="*/ 228 h 239"/>
                <a:gd name="T28" fmla="*/ 387 w 479"/>
                <a:gd name="T29" fmla="*/ 237 h 239"/>
                <a:gd name="T30" fmla="*/ 360 w 479"/>
                <a:gd name="T31" fmla="*/ 239 h 239"/>
                <a:gd name="T32" fmla="*/ 119 w 479"/>
                <a:gd name="T33" fmla="*/ 239 h 239"/>
                <a:gd name="T34" fmla="*/ 92 w 479"/>
                <a:gd name="T35" fmla="*/ 237 h 239"/>
                <a:gd name="T36" fmla="*/ 67 w 479"/>
                <a:gd name="T37" fmla="*/ 228 h 239"/>
                <a:gd name="T38" fmla="*/ 45 w 479"/>
                <a:gd name="T39" fmla="*/ 213 h 239"/>
                <a:gd name="T40" fmla="*/ 26 w 479"/>
                <a:gd name="T41" fmla="*/ 195 h 239"/>
                <a:gd name="T42" fmla="*/ 11 w 479"/>
                <a:gd name="T43" fmla="*/ 172 h 239"/>
                <a:gd name="T44" fmla="*/ 2 w 479"/>
                <a:gd name="T45" fmla="*/ 147 h 239"/>
                <a:gd name="T46" fmla="*/ 0 w 479"/>
                <a:gd name="T47" fmla="*/ 120 h 239"/>
                <a:gd name="T48" fmla="*/ 2 w 479"/>
                <a:gd name="T49" fmla="*/ 93 h 239"/>
                <a:gd name="T50" fmla="*/ 11 w 479"/>
                <a:gd name="T51" fmla="*/ 67 h 239"/>
                <a:gd name="T52" fmla="*/ 26 w 479"/>
                <a:gd name="T53" fmla="*/ 44 h 239"/>
                <a:gd name="T54" fmla="*/ 45 w 479"/>
                <a:gd name="T55" fmla="*/ 26 h 239"/>
                <a:gd name="T56" fmla="*/ 67 w 479"/>
                <a:gd name="T57" fmla="*/ 12 h 239"/>
                <a:gd name="T58" fmla="*/ 92 w 479"/>
                <a:gd name="T59" fmla="*/ 3 h 239"/>
                <a:gd name="T60" fmla="*/ 119 w 479"/>
                <a:gd name="T6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39">
                  <a:moveTo>
                    <a:pt x="119" y="0"/>
                  </a:moveTo>
                  <a:lnTo>
                    <a:pt x="360" y="0"/>
                  </a:lnTo>
                  <a:lnTo>
                    <a:pt x="387" y="3"/>
                  </a:lnTo>
                  <a:lnTo>
                    <a:pt x="412" y="12"/>
                  </a:lnTo>
                  <a:lnTo>
                    <a:pt x="435" y="26"/>
                  </a:lnTo>
                  <a:lnTo>
                    <a:pt x="453" y="44"/>
                  </a:lnTo>
                  <a:lnTo>
                    <a:pt x="467" y="67"/>
                  </a:lnTo>
                  <a:lnTo>
                    <a:pt x="477" y="93"/>
                  </a:lnTo>
                  <a:lnTo>
                    <a:pt x="479" y="120"/>
                  </a:lnTo>
                  <a:lnTo>
                    <a:pt x="477" y="147"/>
                  </a:lnTo>
                  <a:lnTo>
                    <a:pt x="467" y="172"/>
                  </a:lnTo>
                  <a:lnTo>
                    <a:pt x="453" y="195"/>
                  </a:lnTo>
                  <a:lnTo>
                    <a:pt x="435" y="213"/>
                  </a:lnTo>
                  <a:lnTo>
                    <a:pt x="412" y="228"/>
                  </a:lnTo>
                  <a:lnTo>
                    <a:pt x="387" y="237"/>
                  </a:lnTo>
                  <a:lnTo>
                    <a:pt x="360" y="239"/>
                  </a:lnTo>
                  <a:lnTo>
                    <a:pt x="119" y="239"/>
                  </a:lnTo>
                  <a:lnTo>
                    <a:pt x="92" y="237"/>
                  </a:lnTo>
                  <a:lnTo>
                    <a:pt x="67" y="228"/>
                  </a:lnTo>
                  <a:lnTo>
                    <a:pt x="45" y="213"/>
                  </a:lnTo>
                  <a:lnTo>
                    <a:pt x="26" y="195"/>
                  </a:lnTo>
                  <a:lnTo>
                    <a:pt x="11" y="172"/>
                  </a:lnTo>
                  <a:lnTo>
                    <a:pt x="2" y="147"/>
                  </a:lnTo>
                  <a:lnTo>
                    <a:pt x="0" y="120"/>
                  </a:lnTo>
                  <a:lnTo>
                    <a:pt x="2" y="93"/>
                  </a:lnTo>
                  <a:lnTo>
                    <a:pt x="11" y="67"/>
                  </a:lnTo>
                  <a:lnTo>
                    <a:pt x="26" y="44"/>
                  </a:lnTo>
                  <a:lnTo>
                    <a:pt x="45" y="26"/>
                  </a:lnTo>
                  <a:lnTo>
                    <a:pt x="67" y="12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Freeform 14"/>
            <p:cNvSpPr>
              <a:spLocks/>
            </p:cNvSpPr>
            <p:nvPr/>
          </p:nvSpPr>
          <p:spPr bwMode="auto">
            <a:xfrm>
              <a:off x="2520" y="2048"/>
              <a:ext cx="479" cy="240"/>
            </a:xfrm>
            <a:custGeom>
              <a:avLst/>
              <a:gdLst>
                <a:gd name="T0" fmla="*/ 119 w 479"/>
                <a:gd name="T1" fmla="*/ 0 h 240"/>
                <a:gd name="T2" fmla="*/ 360 w 479"/>
                <a:gd name="T3" fmla="*/ 0 h 240"/>
                <a:gd name="T4" fmla="*/ 387 w 479"/>
                <a:gd name="T5" fmla="*/ 3 h 240"/>
                <a:gd name="T6" fmla="*/ 412 w 479"/>
                <a:gd name="T7" fmla="*/ 13 h 240"/>
                <a:gd name="T8" fmla="*/ 435 w 479"/>
                <a:gd name="T9" fmla="*/ 26 h 240"/>
                <a:gd name="T10" fmla="*/ 453 w 479"/>
                <a:gd name="T11" fmla="*/ 45 h 240"/>
                <a:gd name="T12" fmla="*/ 467 w 479"/>
                <a:gd name="T13" fmla="*/ 67 h 240"/>
                <a:gd name="T14" fmla="*/ 477 w 479"/>
                <a:gd name="T15" fmla="*/ 92 h 240"/>
                <a:gd name="T16" fmla="*/ 479 w 479"/>
                <a:gd name="T17" fmla="*/ 119 h 240"/>
                <a:gd name="T18" fmla="*/ 477 w 479"/>
                <a:gd name="T19" fmla="*/ 148 h 240"/>
                <a:gd name="T20" fmla="*/ 467 w 479"/>
                <a:gd name="T21" fmla="*/ 173 h 240"/>
                <a:gd name="T22" fmla="*/ 453 w 479"/>
                <a:gd name="T23" fmla="*/ 195 h 240"/>
                <a:gd name="T24" fmla="*/ 435 w 479"/>
                <a:gd name="T25" fmla="*/ 214 h 240"/>
                <a:gd name="T26" fmla="*/ 412 w 479"/>
                <a:gd name="T27" fmla="*/ 227 h 240"/>
                <a:gd name="T28" fmla="*/ 387 w 479"/>
                <a:gd name="T29" fmla="*/ 237 h 240"/>
                <a:gd name="T30" fmla="*/ 360 w 479"/>
                <a:gd name="T31" fmla="*/ 240 h 240"/>
                <a:gd name="T32" fmla="*/ 119 w 479"/>
                <a:gd name="T33" fmla="*/ 240 h 240"/>
                <a:gd name="T34" fmla="*/ 92 w 479"/>
                <a:gd name="T35" fmla="*/ 237 h 240"/>
                <a:gd name="T36" fmla="*/ 67 w 479"/>
                <a:gd name="T37" fmla="*/ 227 h 240"/>
                <a:gd name="T38" fmla="*/ 45 w 479"/>
                <a:gd name="T39" fmla="*/ 214 h 240"/>
                <a:gd name="T40" fmla="*/ 26 w 479"/>
                <a:gd name="T41" fmla="*/ 195 h 240"/>
                <a:gd name="T42" fmla="*/ 11 w 479"/>
                <a:gd name="T43" fmla="*/ 173 h 240"/>
                <a:gd name="T44" fmla="*/ 2 w 479"/>
                <a:gd name="T45" fmla="*/ 148 h 240"/>
                <a:gd name="T46" fmla="*/ 0 w 479"/>
                <a:gd name="T47" fmla="*/ 119 h 240"/>
                <a:gd name="T48" fmla="*/ 2 w 479"/>
                <a:gd name="T49" fmla="*/ 92 h 240"/>
                <a:gd name="T50" fmla="*/ 11 w 479"/>
                <a:gd name="T51" fmla="*/ 67 h 240"/>
                <a:gd name="T52" fmla="*/ 26 w 479"/>
                <a:gd name="T53" fmla="*/ 45 h 240"/>
                <a:gd name="T54" fmla="*/ 45 w 479"/>
                <a:gd name="T55" fmla="*/ 26 h 240"/>
                <a:gd name="T56" fmla="*/ 67 w 479"/>
                <a:gd name="T57" fmla="*/ 13 h 240"/>
                <a:gd name="T58" fmla="*/ 92 w 479"/>
                <a:gd name="T59" fmla="*/ 3 h 240"/>
                <a:gd name="T60" fmla="*/ 119 w 479"/>
                <a:gd name="T6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40">
                  <a:moveTo>
                    <a:pt x="119" y="0"/>
                  </a:moveTo>
                  <a:lnTo>
                    <a:pt x="360" y="0"/>
                  </a:lnTo>
                  <a:lnTo>
                    <a:pt x="387" y="3"/>
                  </a:lnTo>
                  <a:lnTo>
                    <a:pt x="412" y="13"/>
                  </a:lnTo>
                  <a:lnTo>
                    <a:pt x="435" y="26"/>
                  </a:lnTo>
                  <a:lnTo>
                    <a:pt x="453" y="45"/>
                  </a:lnTo>
                  <a:lnTo>
                    <a:pt x="467" y="67"/>
                  </a:lnTo>
                  <a:lnTo>
                    <a:pt x="477" y="92"/>
                  </a:lnTo>
                  <a:lnTo>
                    <a:pt x="479" y="119"/>
                  </a:lnTo>
                  <a:lnTo>
                    <a:pt x="477" y="148"/>
                  </a:lnTo>
                  <a:lnTo>
                    <a:pt x="467" y="173"/>
                  </a:lnTo>
                  <a:lnTo>
                    <a:pt x="453" y="195"/>
                  </a:lnTo>
                  <a:lnTo>
                    <a:pt x="435" y="214"/>
                  </a:lnTo>
                  <a:lnTo>
                    <a:pt x="412" y="227"/>
                  </a:lnTo>
                  <a:lnTo>
                    <a:pt x="387" y="237"/>
                  </a:lnTo>
                  <a:lnTo>
                    <a:pt x="360" y="240"/>
                  </a:lnTo>
                  <a:lnTo>
                    <a:pt x="119" y="240"/>
                  </a:lnTo>
                  <a:lnTo>
                    <a:pt x="92" y="237"/>
                  </a:lnTo>
                  <a:lnTo>
                    <a:pt x="67" y="227"/>
                  </a:lnTo>
                  <a:lnTo>
                    <a:pt x="45" y="214"/>
                  </a:lnTo>
                  <a:lnTo>
                    <a:pt x="26" y="195"/>
                  </a:lnTo>
                  <a:lnTo>
                    <a:pt x="11" y="173"/>
                  </a:lnTo>
                  <a:lnTo>
                    <a:pt x="2" y="148"/>
                  </a:lnTo>
                  <a:lnTo>
                    <a:pt x="0" y="119"/>
                  </a:lnTo>
                  <a:lnTo>
                    <a:pt x="2" y="92"/>
                  </a:lnTo>
                  <a:lnTo>
                    <a:pt x="11" y="67"/>
                  </a:lnTo>
                  <a:lnTo>
                    <a:pt x="26" y="45"/>
                  </a:lnTo>
                  <a:lnTo>
                    <a:pt x="45" y="26"/>
                  </a:lnTo>
                  <a:lnTo>
                    <a:pt x="67" y="13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2520" y="2528"/>
              <a:ext cx="479" cy="240"/>
            </a:xfrm>
            <a:custGeom>
              <a:avLst/>
              <a:gdLst>
                <a:gd name="T0" fmla="*/ 119 w 479"/>
                <a:gd name="T1" fmla="*/ 0 h 240"/>
                <a:gd name="T2" fmla="*/ 360 w 479"/>
                <a:gd name="T3" fmla="*/ 0 h 240"/>
                <a:gd name="T4" fmla="*/ 387 w 479"/>
                <a:gd name="T5" fmla="*/ 3 h 240"/>
                <a:gd name="T6" fmla="*/ 412 w 479"/>
                <a:gd name="T7" fmla="*/ 12 h 240"/>
                <a:gd name="T8" fmla="*/ 435 w 479"/>
                <a:gd name="T9" fmla="*/ 27 h 240"/>
                <a:gd name="T10" fmla="*/ 453 w 479"/>
                <a:gd name="T11" fmla="*/ 46 h 240"/>
                <a:gd name="T12" fmla="*/ 467 w 479"/>
                <a:gd name="T13" fmla="*/ 68 h 240"/>
                <a:gd name="T14" fmla="*/ 477 w 479"/>
                <a:gd name="T15" fmla="*/ 93 h 240"/>
                <a:gd name="T16" fmla="*/ 479 w 479"/>
                <a:gd name="T17" fmla="*/ 120 h 240"/>
                <a:gd name="T18" fmla="*/ 477 w 479"/>
                <a:gd name="T19" fmla="*/ 147 h 240"/>
                <a:gd name="T20" fmla="*/ 467 w 479"/>
                <a:gd name="T21" fmla="*/ 173 h 240"/>
                <a:gd name="T22" fmla="*/ 453 w 479"/>
                <a:gd name="T23" fmla="*/ 196 h 240"/>
                <a:gd name="T24" fmla="*/ 435 w 479"/>
                <a:gd name="T25" fmla="*/ 214 h 240"/>
                <a:gd name="T26" fmla="*/ 412 w 479"/>
                <a:gd name="T27" fmla="*/ 228 h 240"/>
                <a:gd name="T28" fmla="*/ 387 w 479"/>
                <a:gd name="T29" fmla="*/ 237 h 240"/>
                <a:gd name="T30" fmla="*/ 360 w 479"/>
                <a:gd name="T31" fmla="*/ 240 h 240"/>
                <a:gd name="T32" fmla="*/ 119 w 479"/>
                <a:gd name="T33" fmla="*/ 240 h 240"/>
                <a:gd name="T34" fmla="*/ 92 w 479"/>
                <a:gd name="T35" fmla="*/ 237 h 240"/>
                <a:gd name="T36" fmla="*/ 67 w 479"/>
                <a:gd name="T37" fmla="*/ 228 h 240"/>
                <a:gd name="T38" fmla="*/ 45 w 479"/>
                <a:gd name="T39" fmla="*/ 214 h 240"/>
                <a:gd name="T40" fmla="*/ 26 w 479"/>
                <a:gd name="T41" fmla="*/ 196 h 240"/>
                <a:gd name="T42" fmla="*/ 11 w 479"/>
                <a:gd name="T43" fmla="*/ 173 h 240"/>
                <a:gd name="T44" fmla="*/ 2 w 479"/>
                <a:gd name="T45" fmla="*/ 147 h 240"/>
                <a:gd name="T46" fmla="*/ 0 w 479"/>
                <a:gd name="T47" fmla="*/ 120 h 240"/>
                <a:gd name="T48" fmla="*/ 2 w 479"/>
                <a:gd name="T49" fmla="*/ 93 h 240"/>
                <a:gd name="T50" fmla="*/ 11 w 479"/>
                <a:gd name="T51" fmla="*/ 68 h 240"/>
                <a:gd name="T52" fmla="*/ 26 w 479"/>
                <a:gd name="T53" fmla="*/ 46 h 240"/>
                <a:gd name="T54" fmla="*/ 45 w 479"/>
                <a:gd name="T55" fmla="*/ 27 h 240"/>
                <a:gd name="T56" fmla="*/ 67 w 479"/>
                <a:gd name="T57" fmla="*/ 12 h 240"/>
                <a:gd name="T58" fmla="*/ 92 w 479"/>
                <a:gd name="T59" fmla="*/ 3 h 240"/>
                <a:gd name="T60" fmla="*/ 119 w 479"/>
                <a:gd name="T6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40">
                  <a:moveTo>
                    <a:pt x="119" y="0"/>
                  </a:moveTo>
                  <a:lnTo>
                    <a:pt x="360" y="0"/>
                  </a:lnTo>
                  <a:lnTo>
                    <a:pt x="387" y="3"/>
                  </a:lnTo>
                  <a:lnTo>
                    <a:pt x="412" y="12"/>
                  </a:lnTo>
                  <a:lnTo>
                    <a:pt x="435" y="27"/>
                  </a:lnTo>
                  <a:lnTo>
                    <a:pt x="453" y="46"/>
                  </a:lnTo>
                  <a:lnTo>
                    <a:pt x="467" y="68"/>
                  </a:lnTo>
                  <a:lnTo>
                    <a:pt x="477" y="93"/>
                  </a:lnTo>
                  <a:lnTo>
                    <a:pt x="479" y="120"/>
                  </a:lnTo>
                  <a:lnTo>
                    <a:pt x="477" y="147"/>
                  </a:lnTo>
                  <a:lnTo>
                    <a:pt x="467" y="173"/>
                  </a:lnTo>
                  <a:lnTo>
                    <a:pt x="453" y="196"/>
                  </a:lnTo>
                  <a:lnTo>
                    <a:pt x="435" y="214"/>
                  </a:lnTo>
                  <a:lnTo>
                    <a:pt x="412" y="228"/>
                  </a:lnTo>
                  <a:lnTo>
                    <a:pt x="387" y="237"/>
                  </a:lnTo>
                  <a:lnTo>
                    <a:pt x="360" y="240"/>
                  </a:lnTo>
                  <a:lnTo>
                    <a:pt x="119" y="240"/>
                  </a:lnTo>
                  <a:lnTo>
                    <a:pt x="92" y="237"/>
                  </a:lnTo>
                  <a:lnTo>
                    <a:pt x="67" y="228"/>
                  </a:lnTo>
                  <a:lnTo>
                    <a:pt x="45" y="214"/>
                  </a:lnTo>
                  <a:lnTo>
                    <a:pt x="26" y="196"/>
                  </a:lnTo>
                  <a:lnTo>
                    <a:pt x="11" y="173"/>
                  </a:lnTo>
                  <a:lnTo>
                    <a:pt x="2" y="147"/>
                  </a:lnTo>
                  <a:lnTo>
                    <a:pt x="0" y="120"/>
                  </a:lnTo>
                  <a:lnTo>
                    <a:pt x="2" y="93"/>
                  </a:lnTo>
                  <a:lnTo>
                    <a:pt x="11" y="68"/>
                  </a:lnTo>
                  <a:lnTo>
                    <a:pt x="26" y="46"/>
                  </a:lnTo>
                  <a:lnTo>
                    <a:pt x="45" y="27"/>
                  </a:lnTo>
                  <a:lnTo>
                    <a:pt x="67" y="12"/>
                  </a:lnTo>
                  <a:lnTo>
                    <a:pt x="92" y="3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Freeform 16"/>
            <p:cNvSpPr>
              <a:spLocks/>
            </p:cNvSpPr>
            <p:nvPr/>
          </p:nvSpPr>
          <p:spPr bwMode="auto">
            <a:xfrm>
              <a:off x="3487" y="1568"/>
              <a:ext cx="481" cy="239"/>
            </a:xfrm>
            <a:custGeom>
              <a:avLst/>
              <a:gdLst>
                <a:gd name="T0" fmla="*/ 121 w 481"/>
                <a:gd name="T1" fmla="*/ 0 h 239"/>
                <a:gd name="T2" fmla="*/ 360 w 481"/>
                <a:gd name="T3" fmla="*/ 0 h 239"/>
                <a:gd name="T4" fmla="*/ 389 w 481"/>
                <a:gd name="T5" fmla="*/ 3 h 239"/>
                <a:gd name="T6" fmla="*/ 414 w 481"/>
                <a:gd name="T7" fmla="*/ 12 h 239"/>
                <a:gd name="T8" fmla="*/ 436 w 481"/>
                <a:gd name="T9" fmla="*/ 26 h 239"/>
                <a:gd name="T10" fmla="*/ 455 w 481"/>
                <a:gd name="T11" fmla="*/ 44 h 239"/>
                <a:gd name="T12" fmla="*/ 468 w 481"/>
                <a:gd name="T13" fmla="*/ 67 h 239"/>
                <a:gd name="T14" fmla="*/ 478 w 481"/>
                <a:gd name="T15" fmla="*/ 93 h 239"/>
                <a:gd name="T16" fmla="*/ 481 w 481"/>
                <a:gd name="T17" fmla="*/ 120 h 239"/>
                <a:gd name="T18" fmla="*/ 478 w 481"/>
                <a:gd name="T19" fmla="*/ 147 h 239"/>
                <a:gd name="T20" fmla="*/ 468 w 481"/>
                <a:gd name="T21" fmla="*/ 172 h 239"/>
                <a:gd name="T22" fmla="*/ 455 w 481"/>
                <a:gd name="T23" fmla="*/ 195 h 239"/>
                <a:gd name="T24" fmla="*/ 436 w 481"/>
                <a:gd name="T25" fmla="*/ 213 h 239"/>
                <a:gd name="T26" fmla="*/ 414 w 481"/>
                <a:gd name="T27" fmla="*/ 228 h 239"/>
                <a:gd name="T28" fmla="*/ 389 w 481"/>
                <a:gd name="T29" fmla="*/ 237 h 239"/>
                <a:gd name="T30" fmla="*/ 360 w 481"/>
                <a:gd name="T31" fmla="*/ 239 h 239"/>
                <a:gd name="T32" fmla="*/ 121 w 481"/>
                <a:gd name="T33" fmla="*/ 239 h 239"/>
                <a:gd name="T34" fmla="*/ 93 w 481"/>
                <a:gd name="T35" fmla="*/ 237 h 239"/>
                <a:gd name="T36" fmla="*/ 69 w 481"/>
                <a:gd name="T37" fmla="*/ 228 h 239"/>
                <a:gd name="T38" fmla="*/ 46 w 481"/>
                <a:gd name="T39" fmla="*/ 213 h 239"/>
                <a:gd name="T40" fmla="*/ 28 w 481"/>
                <a:gd name="T41" fmla="*/ 195 h 239"/>
                <a:gd name="T42" fmla="*/ 13 w 481"/>
                <a:gd name="T43" fmla="*/ 172 h 239"/>
                <a:gd name="T44" fmla="*/ 4 w 481"/>
                <a:gd name="T45" fmla="*/ 147 h 239"/>
                <a:gd name="T46" fmla="*/ 0 w 481"/>
                <a:gd name="T47" fmla="*/ 120 h 239"/>
                <a:gd name="T48" fmla="*/ 4 w 481"/>
                <a:gd name="T49" fmla="*/ 93 h 239"/>
                <a:gd name="T50" fmla="*/ 13 w 481"/>
                <a:gd name="T51" fmla="*/ 67 h 239"/>
                <a:gd name="T52" fmla="*/ 28 w 481"/>
                <a:gd name="T53" fmla="*/ 44 h 239"/>
                <a:gd name="T54" fmla="*/ 46 w 481"/>
                <a:gd name="T55" fmla="*/ 26 h 239"/>
                <a:gd name="T56" fmla="*/ 69 w 481"/>
                <a:gd name="T57" fmla="*/ 12 h 239"/>
                <a:gd name="T58" fmla="*/ 93 w 481"/>
                <a:gd name="T59" fmla="*/ 3 h 239"/>
                <a:gd name="T60" fmla="*/ 121 w 481"/>
                <a:gd name="T6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1" h="239">
                  <a:moveTo>
                    <a:pt x="121" y="0"/>
                  </a:moveTo>
                  <a:lnTo>
                    <a:pt x="360" y="0"/>
                  </a:lnTo>
                  <a:lnTo>
                    <a:pt x="389" y="3"/>
                  </a:lnTo>
                  <a:lnTo>
                    <a:pt x="414" y="12"/>
                  </a:lnTo>
                  <a:lnTo>
                    <a:pt x="436" y="26"/>
                  </a:lnTo>
                  <a:lnTo>
                    <a:pt x="455" y="44"/>
                  </a:lnTo>
                  <a:lnTo>
                    <a:pt x="468" y="67"/>
                  </a:lnTo>
                  <a:lnTo>
                    <a:pt x="478" y="93"/>
                  </a:lnTo>
                  <a:lnTo>
                    <a:pt x="481" y="120"/>
                  </a:lnTo>
                  <a:lnTo>
                    <a:pt x="478" y="147"/>
                  </a:lnTo>
                  <a:lnTo>
                    <a:pt x="468" y="172"/>
                  </a:lnTo>
                  <a:lnTo>
                    <a:pt x="455" y="195"/>
                  </a:lnTo>
                  <a:lnTo>
                    <a:pt x="436" y="213"/>
                  </a:lnTo>
                  <a:lnTo>
                    <a:pt x="414" y="228"/>
                  </a:lnTo>
                  <a:lnTo>
                    <a:pt x="389" y="237"/>
                  </a:lnTo>
                  <a:lnTo>
                    <a:pt x="360" y="239"/>
                  </a:lnTo>
                  <a:lnTo>
                    <a:pt x="121" y="239"/>
                  </a:lnTo>
                  <a:lnTo>
                    <a:pt x="93" y="237"/>
                  </a:lnTo>
                  <a:lnTo>
                    <a:pt x="69" y="228"/>
                  </a:lnTo>
                  <a:lnTo>
                    <a:pt x="46" y="213"/>
                  </a:lnTo>
                  <a:lnTo>
                    <a:pt x="28" y="195"/>
                  </a:lnTo>
                  <a:lnTo>
                    <a:pt x="13" y="172"/>
                  </a:lnTo>
                  <a:lnTo>
                    <a:pt x="4" y="147"/>
                  </a:lnTo>
                  <a:lnTo>
                    <a:pt x="0" y="120"/>
                  </a:lnTo>
                  <a:lnTo>
                    <a:pt x="4" y="93"/>
                  </a:lnTo>
                  <a:lnTo>
                    <a:pt x="13" y="67"/>
                  </a:lnTo>
                  <a:lnTo>
                    <a:pt x="28" y="44"/>
                  </a:lnTo>
                  <a:lnTo>
                    <a:pt x="46" y="26"/>
                  </a:lnTo>
                  <a:lnTo>
                    <a:pt x="69" y="12"/>
                  </a:lnTo>
                  <a:lnTo>
                    <a:pt x="93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Freeform 17"/>
            <p:cNvSpPr>
              <a:spLocks/>
            </p:cNvSpPr>
            <p:nvPr/>
          </p:nvSpPr>
          <p:spPr bwMode="auto">
            <a:xfrm>
              <a:off x="3487" y="2048"/>
              <a:ext cx="481" cy="240"/>
            </a:xfrm>
            <a:custGeom>
              <a:avLst/>
              <a:gdLst>
                <a:gd name="T0" fmla="*/ 121 w 481"/>
                <a:gd name="T1" fmla="*/ 0 h 240"/>
                <a:gd name="T2" fmla="*/ 360 w 481"/>
                <a:gd name="T3" fmla="*/ 0 h 240"/>
                <a:gd name="T4" fmla="*/ 389 w 481"/>
                <a:gd name="T5" fmla="*/ 3 h 240"/>
                <a:gd name="T6" fmla="*/ 414 w 481"/>
                <a:gd name="T7" fmla="*/ 13 h 240"/>
                <a:gd name="T8" fmla="*/ 436 w 481"/>
                <a:gd name="T9" fmla="*/ 26 h 240"/>
                <a:gd name="T10" fmla="*/ 455 w 481"/>
                <a:gd name="T11" fmla="*/ 45 h 240"/>
                <a:gd name="T12" fmla="*/ 468 w 481"/>
                <a:gd name="T13" fmla="*/ 67 h 240"/>
                <a:gd name="T14" fmla="*/ 478 w 481"/>
                <a:gd name="T15" fmla="*/ 92 h 240"/>
                <a:gd name="T16" fmla="*/ 481 w 481"/>
                <a:gd name="T17" fmla="*/ 119 h 240"/>
                <a:gd name="T18" fmla="*/ 478 w 481"/>
                <a:gd name="T19" fmla="*/ 148 h 240"/>
                <a:gd name="T20" fmla="*/ 468 w 481"/>
                <a:gd name="T21" fmla="*/ 173 h 240"/>
                <a:gd name="T22" fmla="*/ 455 w 481"/>
                <a:gd name="T23" fmla="*/ 195 h 240"/>
                <a:gd name="T24" fmla="*/ 436 w 481"/>
                <a:gd name="T25" fmla="*/ 214 h 240"/>
                <a:gd name="T26" fmla="*/ 414 w 481"/>
                <a:gd name="T27" fmla="*/ 227 h 240"/>
                <a:gd name="T28" fmla="*/ 389 w 481"/>
                <a:gd name="T29" fmla="*/ 237 h 240"/>
                <a:gd name="T30" fmla="*/ 360 w 481"/>
                <a:gd name="T31" fmla="*/ 240 h 240"/>
                <a:gd name="T32" fmla="*/ 121 w 481"/>
                <a:gd name="T33" fmla="*/ 240 h 240"/>
                <a:gd name="T34" fmla="*/ 93 w 481"/>
                <a:gd name="T35" fmla="*/ 237 h 240"/>
                <a:gd name="T36" fmla="*/ 69 w 481"/>
                <a:gd name="T37" fmla="*/ 227 h 240"/>
                <a:gd name="T38" fmla="*/ 46 w 481"/>
                <a:gd name="T39" fmla="*/ 214 h 240"/>
                <a:gd name="T40" fmla="*/ 28 w 481"/>
                <a:gd name="T41" fmla="*/ 195 h 240"/>
                <a:gd name="T42" fmla="*/ 13 w 481"/>
                <a:gd name="T43" fmla="*/ 173 h 240"/>
                <a:gd name="T44" fmla="*/ 4 w 481"/>
                <a:gd name="T45" fmla="*/ 148 h 240"/>
                <a:gd name="T46" fmla="*/ 0 w 481"/>
                <a:gd name="T47" fmla="*/ 119 h 240"/>
                <a:gd name="T48" fmla="*/ 4 w 481"/>
                <a:gd name="T49" fmla="*/ 92 h 240"/>
                <a:gd name="T50" fmla="*/ 13 w 481"/>
                <a:gd name="T51" fmla="*/ 67 h 240"/>
                <a:gd name="T52" fmla="*/ 28 w 481"/>
                <a:gd name="T53" fmla="*/ 45 h 240"/>
                <a:gd name="T54" fmla="*/ 46 w 481"/>
                <a:gd name="T55" fmla="*/ 26 h 240"/>
                <a:gd name="T56" fmla="*/ 69 w 481"/>
                <a:gd name="T57" fmla="*/ 13 h 240"/>
                <a:gd name="T58" fmla="*/ 93 w 481"/>
                <a:gd name="T59" fmla="*/ 3 h 240"/>
                <a:gd name="T60" fmla="*/ 121 w 481"/>
                <a:gd name="T6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1" h="240">
                  <a:moveTo>
                    <a:pt x="121" y="0"/>
                  </a:moveTo>
                  <a:lnTo>
                    <a:pt x="360" y="0"/>
                  </a:lnTo>
                  <a:lnTo>
                    <a:pt x="389" y="3"/>
                  </a:lnTo>
                  <a:lnTo>
                    <a:pt x="414" y="13"/>
                  </a:lnTo>
                  <a:lnTo>
                    <a:pt x="436" y="26"/>
                  </a:lnTo>
                  <a:lnTo>
                    <a:pt x="455" y="45"/>
                  </a:lnTo>
                  <a:lnTo>
                    <a:pt x="468" y="67"/>
                  </a:lnTo>
                  <a:lnTo>
                    <a:pt x="478" y="92"/>
                  </a:lnTo>
                  <a:lnTo>
                    <a:pt x="481" y="119"/>
                  </a:lnTo>
                  <a:lnTo>
                    <a:pt x="478" y="148"/>
                  </a:lnTo>
                  <a:lnTo>
                    <a:pt x="468" y="173"/>
                  </a:lnTo>
                  <a:lnTo>
                    <a:pt x="455" y="195"/>
                  </a:lnTo>
                  <a:lnTo>
                    <a:pt x="436" y="214"/>
                  </a:lnTo>
                  <a:lnTo>
                    <a:pt x="414" y="227"/>
                  </a:lnTo>
                  <a:lnTo>
                    <a:pt x="389" y="237"/>
                  </a:lnTo>
                  <a:lnTo>
                    <a:pt x="360" y="240"/>
                  </a:lnTo>
                  <a:lnTo>
                    <a:pt x="121" y="240"/>
                  </a:lnTo>
                  <a:lnTo>
                    <a:pt x="93" y="237"/>
                  </a:lnTo>
                  <a:lnTo>
                    <a:pt x="69" y="227"/>
                  </a:lnTo>
                  <a:lnTo>
                    <a:pt x="46" y="214"/>
                  </a:lnTo>
                  <a:lnTo>
                    <a:pt x="28" y="195"/>
                  </a:lnTo>
                  <a:lnTo>
                    <a:pt x="13" y="173"/>
                  </a:lnTo>
                  <a:lnTo>
                    <a:pt x="4" y="148"/>
                  </a:lnTo>
                  <a:lnTo>
                    <a:pt x="0" y="119"/>
                  </a:lnTo>
                  <a:lnTo>
                    <a:pt x="4" y="92"/>
                  </a:lnTo>
                  <a:lnTo>
                    <a:pt x="13" y="67"/>
                  </a:lnTo>
                  <a:lnTo>
                    <a:pt x="28" y="45"/>
                  </a:lnTo>
                  <a:lnTo>
                    <a:pt x="46" y="26"/>
                  </a:lnTo>
                  <a:lnTo>
                    <a:pt x="69" y="13"/>
                  </a:lnTo>
                  <a:lnTo>
                    <a:pt x="93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Freeform 18"/>
            <p:cNvSpPr>
              <a:spLocks/>
            </p:cNvSpPr>
            <p:nvPr/>
          </p:nvSpPr>
          <p:spPr bwMode="auto">
            <a:xfrm>
              <a:off x="2520" y="3008"/>
              <a:ext cx="479" cy="241"/>
            </a:xfrm>
            <a:custGeom>
              <a:avLst/>
              <a:gdLst>
                <a:gd name="T0" fmla="*/ 119 w 479"/>
                <a:gd name="T1" fmla="*/ 0 h 241"/>
                <a:gd name="T2" fmla="*/ 360 w 479"/>
                <a:gd name="T3" fmla="*/ 0 h 241"/>
                <a:gd name="T4" fmla="*/ 387 w 479"/>
                <a:gd name="T5" fmla="*/ 4 h 241"/>
                <a:gd name="T6" fmla="*/ 412 w 479"/>
                <a:gd name="T7" fmla="*/ 13 h 241"/>
                <a:gd name="T8" fmla="*/ 435 w 479"/>
                <a:gd name="T9" fmla="*/ 26 h 241"/>
                <a:gd name="T10" fmla="*/ 453 w 479"/>
                <a:gd name="T11" fmla="*/ 45 h 241"/>
                <a:gd name="T12" fmla="*/ 467 w 479"/>
                <a:gd name="T13" fmla="*/ 67 h 241"/>
                <a:gd name="T14" fmla="*/ 477 w 479"/>
                <a:gd name="T15" fmla="*/ 93 h 241"/>
                <a:gd name="T16" fmla="*/ 479 w 479"/>
                <a:gd name="T17" fmla="*/ 121 h 241"/>
                <a:gd name="T18" fmla="*/ 477 w 479"/>
                <a:gd name="T19" fmla="*/ 148 h 241"/>
                <a:gd name="T20" fmla="*/ 467 w 479"/>
                <a:gd name="T21" fmla="*/ 173 h 241"/>
                <a:gd name="T22" fmla="*/ 453 w 479"/>
                <a:gd name="T23" fmla="*/ 195 h 241"/>
                <a:gd name="T24" fmla="*/ 435 w 479"/>
                <a:gd name="T25" fmla="*/ 214 h 241"/>
                <a:gd name="T26" fmla="*/ 412 w 479"/>
                <a:gd name="T27" fmla="*/ 229 h 241"/>
                <a:gd name="T28" fmla="*/ 387 w 479"/>
                <a:gd name="T29" fmla="*/ 237 h 241"/>
                <a:gd name="T30" fmla="*/ 360 w 479"/>
                <a:gd name="T31" fmla="*/ 241 h 241"/>
                <a:gd name="T32" fmla="*/ 119 w 479"/>
                <a:gd name="T33" fmla="*/ 241 h 241"/>
                <a:gd name="T34" fmla="*/ 92 w 479"/>
                <a:gd name="T35" fmla="*/ 237 h 241"/>
                <a:gd name="T36" fmla="*/ 67 w 479"/>
                <a:gd name="T37" fmla="*/ 229 h 241"/>
                <a:gd name="T38" fmla="*/ 45 w 479"/>
                <a:gd name="T39" fmla="*/ 214 h 241"/>
                <a:gd name="T40" fmla="*/ 26 w 479"/>
                <a:gd name="T41" fmla="*/ 195 h 241"/>
                <a:gd name="T42" fmla="*/ 11 w 479"/>
                <a:gd name="T43" fmla="*/ 173 h 241"/>
                <a:gd name="T44" fmla="*/ 2 w 479"/>
                <a:gd name="T45" fmla="*/ 148 h 241"/>
                <a:gd name="T46" fmla="*/ 0 w 479"/>
                <a:gd name="T47" fmla="*/ 121 h 241"/>
                <a:gd name="T48" fmla="*/ 2 w 479"/>
                <a:gd name="T49" fmla="*/ 93 h 241"/>
                <a:gd name="T50" fmla="*/ 11 w 479"/>
                <a:gd name="T51" fmla="*/ 67 h 241"/>
                <a:gd name="T52" fmla="*/ 26 w 479"/>
                <a:gd name="T53" fmla="*/ 45 h 241"/>
                <a:gd name="T54" fmla="*/ 45 w 479"/>
                <a:gd name="T55" fmla="*/ 26 h 241"/>
                <a:gd name="T56" fmla="*/ 67 w 479"/>
                <a:gd name="T57" fmla="*/ 13 h 241"/>
                <a:gd name="T58" fmla="*/ 92 w 479"/>
                <a:gd name="T59" fmla="*/ 4 h 241"/>
                <a:gd name="T60" fmla="*/ 119 w 479"/>
                <a:gd name="T6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9" h="241">
                  <a:moveTo>
                    <a:pt x="119" y="0"/>
                  </a:moveTo>
                  <a:lnTo>
                    <a:pt x="360" y="0"/>
                  </a:lnTo>
                  <a:lnTo>
                    <a:pt x="387" y="4"/>
                  </a:lnTo>
                  <a:lnTo>
                    <a:pt x="412" y="13"/>
                  </a:lnTo>
                  <a:lnTo>
                    <a:pt x="435" y="26"/>
                  </a:lnTo>
                  <a:lnTo>
                    <a:pt x="453" y="45"/>
                  </a:lnTo>
                  <a:lnTo>
                    <a:pt x="467" y="67"/>
                  </a:lnTo>
                  <a:lnTo>
                    <a:pt x="477" y="93"/>
                  </a:lnTo>
                  <a:lnTo>
                    <a:pt x="479" y="121"/>
                  </a:lnTo>
                  <a:lnTo>
                    <a:pt x="477" y="148"/>
                  </a:lnTo>
                  <a:lnTo>
                    <a:pt x="467" y="173"/>
                  </a:lnTo>
                  <a:lnTo>
                    <a:pt x="453" y="195"/>
                  </a:lnTo>
                  <a:lnTo>
                    <a:pt x="435" y="214"/>
                  </a:lnTo>
                  <a:lnTo>
                    <a:pt x="412" y="229"/>
                  </a:lnTo>
                  <a:lnTo>
                    <a:pt x="387" y="237"/>
                  </a:lnTo>
                  <a:lnTo>
                    <a:pt x="360" y="241"/>
                  </a:lnTo>
                  <a:lnTo>
                    <a:pt x="119" y="241"/>
                  </a:lnTo>
                  <a:lnTo>
                    <a:pt x="92" y="237"/>
                  </a:lnTo>
                  <a:lnTo>
                    <a:pt x="67" y="229"/>
                  </a:lnTo>
                  <a:lnTo>
                    <a:pt x="45" y="214"/>
                  </a:lnTo>
                  <a:lnTo>
                    <a:pt x="26" y="195"/>
                  </a:lnTo>
                  <a:lnTo>
                    <a:pt x="11" y="173"/>
                  </a:lnTo>
                  <a:lnTo>
                    <a:pt x="2" y="148"/>
                  </a:lnTo>
                  <a:lnTo>
                    <a:pt x="0" y="121"/>
                  </a:lnTo>
                  <a:lnTo>
                    <a:pt x="2" y="93"/>
                  </a:lnTo>
                  <a:lnTo>
                    <a:pt x="11" y="67"/>
                  </a:lnTo>
                  <a:lnTo>
                    <a:pt x="26" y="45"/>
                  </a:lnTo>
                  <a:lnTo>
                    <a:pt x="45" y="26"/>
                  </a:lnTo>
                  <a:lnTo>
                    <a:pt x="67" y="13"/>
                  </a:lnTo>
                  <a:lnTo>
                    <a:pt x="92" y="4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Freeform 19"/>
            <p:cNvSpPr>
              <a:spLocks/>
            </p:cNvSpPr>
            <p:nvPr/>
          </p:nvSpPr>
          <p:spPr bwMode="auto">
            <a:xfrm>
              <a:off x="4448" y="1568"/>
              <a:ext cx="481" cy="239"/>
            </a:xfrm>
            <a:custGeom>
              <a:avLst/>
              <a:gdLst>
                <a:gd name="T0" fmla="*/ 121 w 481"/>
                <a:gd name="T1" fmla="*/ 0 h 239"/>
                <a:gd name="T2" fmla="*/ 361 w 481"/>
                <a:gd name="T3" fmla="*/ 0 h 239"/>
                <a:gd name="T4" fmla="*/ 388 w 481"/>
                <a:gd name="T5" fmla="*/ 3 h 239"/>
                <a:gd name="T6" fmla="*/ 413 w 481"/>
                <a:gd name="T7" fmla="*/ 12 h 239"/>
                <a:gd name="T8" fmla="*/ 435 w 481"/>
                <a:gd name="T9" fmla="*/ 26 h 239"/>
                <a:gd name="T10" fmla="*/ 454 w 481"/>
                <a:gd name="T11" fmla="*/ 44 h 239"/>
                <a:gd name="T12" fmla="*/ 469 w 481"/>
                <a:gd name="T13" fmla="*/ 67 h 239"/>
                <a:gd name="T14" fmla="*/ 477 w 481"/>
                <a:gd name="T15" fmla="*/ 93 h 239"/>
                <a:gd name="T16" fmla="*/ 481 w 481"/>
                <a:gd name="T17" fmla="*/ 120 h 239"/>
                <a:gd name="T18" fmla="*/ 477 w 481"/>
                <a:gd name="T19" fmla="*/ 147 h 239"/>
                <a:gd name="T20" fmla="*/ 469 w 481"/>
                <a:gd name="T21" fmla="*/ 172 h 239"/>
                <a:gd name="T22" fmla="*/ 454 w 481"/>
                <a:gd name="T23" fmla="*/ 195 h 239"/>
                <a:gd name="T24" fmla="*/ 435 w 481"/>
                <a:gd name="T25" fmla="*/ 213 h 239"/>
                <a:gd name="T26" fmla="*/ 413 w 481"/>
                <a:gd name="T27" fmla="*/ 228 h 239"/>
                <a:gd name="T28" fmla="*/ 388 w 481"/>
                <a:gd name="T29" fmla="*/ 237 h 239"/>
                <a:gd name="T30" fmla="*/ 361 w 481"/>
                <a:gd name="T31" fmla="*/ 239 h 239"/>
                <a:gd name="T32" fmla="*/ 121 w 481"/>
                <a:gd name="T33" fmla="*/ 239 h 239"/>
                <a:gd name="T34" fmla="*/ 92 w 481"/>
                <a:gd name="T35" fmla="*/ 237 h 239"/>
                <a:gd name="T36" fmla="*/ 68 w 481"/>
                <a:gd name="T37" fmla="*/ 228 h 239"/>
                <a:gd name="T38" fmla="*/ 45 w 481"/>
                <a:gd name="T39" fmla="*/ 213 h 239"/>
                <a:gd name="T40" fmla="*/ 27 w 481"/>
                <a:gd name="T41" fmla="*/ 195 h 239"/>
                <a:gd name="T42" fmla="*/ 13 w 481"/>
                <a:gd name="T43" fmla="*/ 172 h 239"/>
                <a:gd name="T44" fmla="*/ 3 w 481"/>
                <a:gd name="T45" fmla="*/ 147 h 239"/>
                <a:gd name="T46" fmla="*/ 0 w 481"/>
                <a:gd name="T47" fmla="*/ 120 h 239"/>
                <a:gd name="T48" fmla="*/ 3 w 481"/>
                <a:gd name="T49" fmla="*/ 93 h 239"/>
                <a:gd name="T50" fmla="*/ 13 w 481"/>
                <a:gd name="T51" fmla="*/ 67 h 239"/>
                <a:gd name="T52" fmla="*/ 27 w 481"/>
                <a:gd name="T53" fmla="*/ 44 h 239"/>
                <a:gd name="T54" fmla="*/ 45 w 481"/>
                <a:gd name="T55" fmla="*/ 26 h 239"/>
                <a:gd name="T56" fmla="*/ 68 w 481"/>
                <a:gd name="T57" fmla="*/ 12 h 239"/>
                <a:gd name="T58" fmla="*/ 92 w 481"/>
                <a:gd name="T59" fmla="*/ 3 h 239"/>
                <a:gd name="T60" fmla="*/ 121 w 481"/>
                <a:gd name="T6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1" h="239">
                  <a:moveTo>
                    <a:pt x="121" y="0"/>
                  </a:moveTo>
                  <a:lnTo>
                    <a:pt x="361" y="0"/>
                  </a:lnTo>
                  <a:lnTo>
                    <a:pt x="388" y="3"/>
                  </a:lnTo>
                  <a:lnTo>
                    <a:pt x="413" y="12"/>
                  </a:lnTo>
                  <a:lnTo>
                    <a:pt x="435" y="26"/>
                  </a:lnTo>
                  <a:lnTo>
                    <a:pt x="454" y="44"/>
                  </a:lnTo>
                  <a:lnTo>
                    <a:pt x="469" y="67"/>
                  </a:lnTo>
                  <a:lnTo>
                    <a:pt x="477" y="93"/>
                  </a:lnTo>
                  <a:lnTo>
                    <a:pt x="481" y="120"/>
                  </a:lnTo>
                  <a:lnTo>
                    <a:pt x="477" y="147"/>
                  </a:lnTo>
                  <a:lnTo>
                    <a:pt x="469" y="172"/>
                  </a:lnTo>
                  <a:lnTo>
                    <a:pt x="454" y="195"/>
                  </a:lnTo>
                  <a:lnTo>
                    <a:pt x="435" y="213"/>
                  </a:lnTo>
                  <a:lnTo>
                    <a:pt x="413" y="228"/>
                  </a:lnTo>
                  <a:lnTo>
                    <a:pt x="388" y="237"/>
                  </a:lnTo>
                  <a:lnTo>
                    <a:pt x="361" y="239"/>
                  </a:lnTo>
                  <a:lnTo>
                    <a:pt x="121" y="239"/>
                  </a:lnTo>
                  <a:lnTo>
                    <a:pt x="92" y="237"/>
                  </a:lnTo>
                  <a:lnTo>
                    <a:pt x="68" y="228"/>
                  </a:lnTo>
                  <a:lnTo>
                    <a:pt x="45" y="213"/>
                  </a:lnTo>
                  <a:lnTo>
                    <a:pt x="27" y="195"/>
                  </a:lnTo>
                  <a:lnTo>
                    <a:pt x="13" y="172"/>
                  </a:lnTo>
                  <a:lnTo>
                    <a:pt x="3" y="147"/>
                  </a:lnTo>
                  <a:lnTo>
                    <a:pt x="0" y="120"/>
                  </a:lnTo>
                  <a:lnTo>
                    <a:pt x="3" y="93"/>
                  </a:lnTo>
                  <a:lnTo>
                    <a:pt x="13" y="67"/>
                  </a:lnTo>
                  <a:lnTo>
                    <a:pt x="27" y="44"/>
                  </a:lnTo>
                  <a:lnTo>
                    <a:pt x="45" y="26"/>
                  </a:lnTo>
                  <a:lnTo>
                    <a:pt x="68" y="12"/>
                  </a:lnTo>
                  <a:lnTo>
                    <a:pt x="92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lang="uk-UA" kern="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9902" name="Freeform 24"/>
          <p:cNvSpPr>
            <a:spLocks/>
          </p:cNvSpPr>
          <p:nvPr/>
        </p:nvSpPr>
        <p:spPr bwMode="auto">
          <a:xfrm>
            <a:off x="8766175" y="4595813"/>
            <a:ext cx="401638" cy="369887"/>
          </a:xfrm>
          <a:custGeom>
            <a:avLst/>
            <a:gdLst>
              <a:gd name="T0" fmla="*/ 2147483646 w 3282"/>
              <a:gd name="T1" fmla="*/ 2147483646 h 3012"/>
              <a:gd name="T2" fmla="*/ 2147483646 w 3282"/>
              <a:gd name="T3" fmla="*/ 2147483646 h 3012"/>
              <a:gd name="T4" fmla="*/ 2147483646 w 3282"/>
              <a:gd name="T5" fmla="*/ 2147483646 h 3012"/>
              <a:gd name="T6" fmla="*/ 2147483646 w 3282"/>
              <a:gd name="T7" fmla="*/ 2147483646 h 3012"/>
              <a:gd name="T8" fmla="*/ 2147483646 w 3282"/>
              <a:gd name="T9" fmla="*/ 2147483646 h 3012"/>
              <a:gd name="T10" fmla="*/ 2147483646 w 3282"/>
              <a:gd name="T11" fmla="*/ 2147483646 h 3012"/>
              <a:gd name="T12" fmla="*/ 2147483646 w 3282"/>
              <a:gd name="T13" fmla="*/ 2147483646 h 3012"/>
              <a:gd name="T14" fmla="*/ 2147483646 w 3282"/>
              <a:gd name="T15" fmla="*/ 2147483646 h 3012"/>
              <a:gd name="T16" fmla="*/ 2147483646 w 3282"/>
              <a:gd name="T17" fmla="*/ 2147483646 h 3012"/>
              <a:gd name="T18" fmla="*/ 2147483646 w 3282"/>
              <a:gd name="T19" fmla="*/ 2147483646 h 3012"/>
              <a:gd name="T20" fmla="*/ 2147483646 w 3282"/>
              <a:gd name="T21" fmla="*/ 2147483646 h 3012"/>
              <a:gd name="T22" fmla="*/ 2147483646 w 3282"/>
              <a:gd name="T23" fmla="*/ 2147483646 h 3012"/>
              <a:gd name="T24" fmla="*/ 2147483646 w 3282"/>
              <a:gd name="T25" fmla="*/ 2147483646 h 3012"/>
              <a:gd name="T26" fmla="*/ 2147483646 w 3282"/>
              <a:gd name="T27" fmla="*/ 2147483646 h 3012"/>
              <a:gd name="T28" fmla="*/ 2147483646 w 3282"/>
              <a:gd name="T29" fmla="*/ 2147483646 h 3012"/>
              <a:gd name="T30" fmla="*/ 2147483646 w 3282"/>
              <a:gd name="T31" fmla="*/ 2147483646 h 3012"/>
              <a:gd name="T32" fmla="*/ 2147483646 w 3282"/>
              <a:gd name="T33" fmla="*/ 2147483646 h 3012"/>
              <a:gd name="T34" fmla="*/ 2147483646 w 3282"/>
              <a:gd name="T35" fmla="*/ 2147483646 h 3012"/>
              <a:gd name="T36" fmla="*/ 2147483646 w 3282"/>
              <a:gd name="T37" fmla="*/ 2147483646 h 3012"/>
              <a:gd name="T38" fmla="*/ 2147483646 w 3282"/>
              <a:gd name="T39" fmla="*/ 2147483646 h 3012"/>
              <a:gd name="T40" fmla="*/ 2147483646 w 3282"/>
              <a:gd name="T41" fmla="*/ 2147483646 h 3012"/>
              <a:gd name="T42" fmla="*/ 2147483646 w 3282"/>
              <a:gd name="T43" fmla="*/ 2147483646 h 3012"/>
              <a:gd name="T44" fmla="*/ 2147483646 w 3282"/>
              <a:gd name="T45" fmla="*/ 2147483646 h 3012"/>
              <a:gd name="T46" fmla="*/ 2147483646 w 3282"/>
              <a:gd name="T47" fmla="*/ 2147483646 h 3012"/>
              <a:gd name="T48" fmla="*/ 2147483646 w 3282"/>
              <a:gd name="T49" fmla="*/ 2147483646 h 3012"/>
              <a:gd name="T50" fmla="*/ 2147483646 w 3282"/>
              <a:gd name="T51" fmla="*/ 2147483646 h 3012"/>
              <a:gd name="T52" fmla="*/ 2147483646 w 3282"/>
              <a:gd name="T53" fmla="*/ 2147483646 h 3012"/>
              <a:gd name="T54" fmla="*/ 2147483646 w 3282"/>
              <a:gd name="T55" fmla="*/ 2147483646 h 3012"/>
              <a:gd name="T56" fmla="*/ 2147483646 w 3282"/>
              <a:gd name="T57" fmla="*/ 2147483646 h 3012"/>
              <a:gd name="T58" fmla="*/ 2147483646 w 3282"/>
              <a:gd name="T59" fmla="*/ 2147483646 h 3012"/>
              <a:gd name="T60" fmla="*/ 2147483646 w 3282"/>
              <a:gd name="T61" fmla="*/ 2147483646 h 3012"/>
              <a:gd name="T62" fmla="*/ 2147483646 w 3282"/>
              <a:gd name="T63" fmla="*/ 2147483646 h 3012"/>
              <a:gd name="T64" fmla="*/ 2147483646 w 3282"/>
              <a:gd name="T65" fmla="*/ 2147483646 h 3012"/>
              <a:gd name="T66" fmla="*/ 2147483646 w 3282"/>
              <a:gd name="T67" fmla="*/ 2147483646 h 3012"/>
              <a:gd name="T68" fmla="*/ 2147483646 w 3282"/>
              <a:gd name="T69" fmla="*/ 2147483646 h 3012"/>
              <a:gd name="T70" fmla="*/ 2147483646 w 3282"/>
              <a:gd name="T71" fmla="*/ 2147483646 h 3012"/>
              <a:gd name="T72" fmla="*/ 2147483646 w 3282"/>
              <a:gd name="T73" fmla="*/ 2147483646 h 3012"/>
              <a:gd name="T74" fmla="*/ 2147483646 w 3282"/>
              <a:gd name="T75" fmla="*/ 2147483646 h 3012"/>
              <a:gd name="T76" fmla="*/ 2147483646 w 3282"/>
              <a:gd name="T77" fmla="*/ 2147483646 h 3012"/>
              <a:gd name="T78" fmla="*/ 0 w 3282"/>
              <a:gd name="T79" fmla="*/ 2147483646 h 3012"/>
              <a:gd name="T80" fmla="*/ 2147483646 w 3282"/>
              <a:gd name="T81" fmla="*/ 2147483646 h 3012"/>
              <a:gd name="T82" fmla="*/ 2147483646 w 3282"/>
              <a:gd name="T83" fmla="*/ 2147483646 h 3012"/>
              <a:gd name="T84" fmla="*/ 2147483646 w 3282"/>
              <a:gd name="T85" fmla="*/ 2147483646 h 3012"/>
              <a:gd name="T86" fmla="*/ 2147483646 w 3282"/>
              <a:gd name="T87" fmla="*/ 2147483646 h 3012"/>
              <a:gd name="T88" fmla="*/ 2147483646 w 3282"/>
              <a:gd name="T89" fmla="*/ 2147483646 h 3012"/>
              <a:gd name="T90" fmla="*/ 2147483646 w 3282"/>
              <a:gd name="T91" fmla="*/ 2147483646 h 3012"/>
              <a:gd name="T92" fmla="*/ 2147483646 w 3282"/>
              <a:gd name="T93" fmla="*/ 2147483646 h 3012"/>
              <a:gd name="T94" fmla="*/ 2147483646 w 3282"/>
              <a:gd name="T95" fmla="*/ 2147483646 h 3012"/>
              <a:gd name="T96" fmla="*/ 2147483646 w 3282"/>
              <a:gd name="T97" fmla="*/ 2147483646 h 3012"/>
              <a:gd name="T98" fmla="*/ 2147483646 w 3282"/>
              <a:gd name="T99" fmla="*/ 2147483646 h 3012"/>
              <a:gd name="T100" fmla="*/ 2147483646 w 3282"/>
              <a:gd name="T101" fmla="*/ 2147483646 h 3012"/>
              <a:gd name="T102" fmla="*/ 2147483646 w 3282"/>
              <a:gd name="T103" fmla="*/ 2147483646 h 3012"/>
              <a:gd name="T104" fmla="*/ 2147483646 w 3282"/>
              <a:gd name="T105" fmla="*/ 2147483646 h 3012"/>
              <a:gd name="T106" fmla="*/ 2147483646 w 3282"/>
              <a:gd name="T107" fmla="*/ 2147483646 h 3012"/>
              <a:gd name="T108" fmla="*/ 2147483646 w 3282"/>
              <a:gd name="T109" fmla="*/ 2147483646 h 301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3282"/>
              <a:gd name="T166" fmla="*/ 0 h 3012"/>
              <a:gd name="T167" fmla="*/ 3282 w 3282"/>
              <a:gd name="T168" fmla="*/ 3012 h 301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3282" h="3012">
                <a:moveTo>
                  <a:pt x="1642" y="0"/>
                </a:moveTo>
                <a:lnTo>
                  <a:pt x="1692" y="3"/>
                </a:lnTo>
                <a:lnTo>
                  <a:pt x="1741" y="11"/>
                </a:lnTo>
                <a:lnTo>
                  <a:pt x="1787" y="26"/>
                </a:lnTo>
                <a:lnTo>
                  <a:pt x="1832" y="44"/>
                </a:lnTo>
                <a:lnTo>
                  <a:pt x="1873" y="67"/>
                </a:lnTo>
                <a:lnTo>
                  <a:pt x="1911" y="95"/>
                </a:lnTo>
                <a:lnTo>
                  <a:pt x="1946" y="127"/>
                </a:lnTo>
                <a:lnTo>
                  <a:pt x="1978" y="161"/>
                </a:lnTo>
                <a:lnTo>
                  <a:pt x="2005" y="200"/>
                </a:lnTo>
                <a:lnTo>
                  <a:pt x="2029" y="242"/>
                </a:lnTo>
                <a:lnTo>
                  <a:pt x="2047" y="286"/>
                </a:lnTo>
                <a:lnTo>
                  <a:pt x="2061" y="332"/>
                </a:lnTo>
                <a:lnTo>
                  <a:pt x="2070" y="381"/>
                </a:lnTo>
                <a:lnTo>
                  <a:pt x="2073" y="431"/>
                </a:lnTo>
                <a:lnTo>
                  <a:pt x="2070" y="478"/>
                </a:lnTo>
                <a:lnTo>
                  <a:pt x="2062" y="523"/>
                </a:lnTo>
                <a:lnTo>
                  <a:pt x="2050" y="567"/>
                </a:lnTo>
                <a:lnTo>
                  <a:pt x="2034" y="608"/>
                </a:lnTo>
                <a:lnTo>
                  <a:pt x="2013" y="648"/>
                </a:lnTo>
                <a:lnTo>
                  <a:pt x="1989" y="685"/>
                </a:lnTo>
                <a:lnTo>
                  <a:pt x="1961" y="720"/>
                </a:lnTo>
                <a:lnTo>
                  <a:pt x="2023" y="720"/>
                </a:lnTo>
                <a:lnTo>
                  <a:pt x="2056" y="723"/>
                </a:lnTo>
                <a:lnTo>
                  <a:pt x="2087" y="731"/>
                </a:lnTo>
                <a:lnTo>
                  <a:pt x="2117" y="744"/>
                </a:lnTo>
                <a:lnTo>
                  <a:pt x="2142" y="763"/>
                </a:lnTo>
                <a:lnTo>
                  <a:pt x="2164" y="785"/>
                </a:lnTo>
                <a:lnTo>
                  <a:pt x="2183" y="810"/>
                </a:lnTo>
                <a:lnTo>
                  <a:pt x="2196" y="840"/>
                </a:lnTo>
                <a:lnTo>
                  <a:pt x="2205" y="871"/>
                </a:lnTo>
                <a:lnTo>
                  <a:pt x="2208" y="904"/>
                </a:lnTo>
                <a:lnTo>
                  <a:pt x="2208" y="1249"/>
                </a:lnTo>
                <a:lnTo>
                  <a:pt x="2229" y="1233"/>
                </a:lnTo>
                <a:lnTo>
                  <a:pt x="2252" y="1220"/>
                </a:lnTo>
                <a:lnTo>
                  <a:pt x="2277" y="1210"/>
                </a:lnTo>
                <a:lnTo>
                  <a:pt x="2304" y="1203"/>
                </a:lnTo>
                <a:lnTo>
                  <a:pt x="2332" y="1201"/>
                </a:lnTo>
                <a:lnTo>
                  <a:pt x="2397" y="1201"/>
                </a:lnTo>
                <a:lnTo>
                  <a:pt x="2368" y="1167"/>
                </a:lnTo>
                <a:lnTo>
                  <a:pt x="2345" y="1130"/>
                </a:lnTo>
                <a:lnTo>
                  <a:pt x="2324" y="1090"/>
                </a:lnTo>
                <a:lnTo>
                  <a:pt x="2307" y="1048"/>
                </a:lnTo>
                <a:lnTo>
                  <a:pt x="2295" y="1005"/>
                </a:lnTo>
                <a:lnTo>
                  <a:pt x="2288" y="960"/>
                </a:lnTo>
                <a:lnTo>
                  <a:pt x="2286" y="913"/>
                </a:lnTo>
                <a:lnTo>
                  <a:pt x="2288" y="863"/>
                </a:lnTo>
                <a:lnTo>
                  <a:pt x="2297" y="814"/>
                </a:lnTo>
                <a:lnTo>
                  <a:pt x="2310" y="768"/>
                </a:lnTo>
                <a:lnTo>
                  <a:pt x="2330" y="723"/>
                </a:lnTo>
                <a:lnTo>
                  <a:pt x="2352" y="682"/>
                </a:lnTo>
                <a:lnTo>
                  <a:pt x="2380" y="643"/>
                </a:lnTo>
                <a:lnTo>
                  <a:pt x="2411" y="608"/>
                </a:lnTo>
                <a:lnTo>
                  <a:pt x="2447" y="577"/>
                </a:lnTo>
                <a:lnTo>
                  <a:pt x="2485" y="549"/>
                </a:lnTo>
                <a:lnTo>
                  <a:pt x="2527" y="526"/>
                </a:lnTo>
                <a:lnTo>
                  <a:pt x="2570" y="507"/>
                </a:lnTo>
                <a:lnTo>
                  <a:pt x="2617" y="493"/>
                </a:lnTo>
                <a:lnTo>
                  <a:pt x="2665" y="485"/>
                </a:lnTo>
                <a:lnTo>
                  <a:pt x="2716" y="482"/>
                </a:lnTo>
                <a:lnTo>
                  <a:pt x="2766" y="485"/>
                </a:lnTo>
                <a:lnTo>
                  <a:pt x="2814" y="493"/>
                </a:lnTo>
                <a:lnTo>
                  <a:pt x="2861" y="507"/>
                </a:lnTo>
                <a:lnTo>
                  <a:pt x="2905" y="526"/>
                </a:lnTo>
                <a:lnTo>
                  <a:pt x="2947" y="549"/>
                </a:lnTo>
                <a:lnTo>
                  <a:pt x="2985" y="577"/>
                </a:lnTo>
                <a:lnTo>
                  <a:pt x="3020" y="608"/>
                </a:lnTo>
                <a:lnTo>
                  <a:pt x="3052" y="643"/>
                </a:lnTo>
                <a:lnTo>
                  <a:pt x="3079" y="682"/>
                </a:lnTo>
                <a:lnTo>
                  <a:pt x="3102" y="723"/>
                </a:lnTo>
                <a:lnTo>
                  <a:pt x="3121" y="768"/>
                </a:lnTo>
                <a:lnTo>
                  <a:pt x="3134" y="814"/>
                </a:lnTo>
                <a:lnTo>
                  <a:pt x="3143" y="863"/>
                </a:lnTo>
                <a:lnTo>
                  <a:pt x="3146" y="913"/>
                </a:lnTo>
                <a:lnTo>
                  <a:pt x="3144" y="960"/>
                </a:lnTo>
                <a:lnTo>
                  <a:pt x="3135" y="1005"/>
                </a:lnTo>
                <a:lnTo>
                  <a:pt x="3124" y="1048"/>
                </a:lnTo>
                <a:lnTo>
                  <a:pt x="3108" y="1090"/>
                </a:lnTo>
                <a:lnTo>
                  <a:pt x="3087" y="1130"/>
                </a:lnTo>
                <a:lnTo>
                  <a:pt x="3062" y="1167"/>
                </a:lnTo>
                <a:lnTo>
                  <a:pt x="3035" y="1201"/>
                </a:lnTo>
                <a:lnTo>
                  <a:pt x="3096" y="1201"/>
                </a:lnTo>
                <a:lnTo>
                  <a:pt x="3129" y="1203"/>
                </a:lnTo>
                <a:lnTo>
                  <a:pt x="3161" y="1213"/>
                </a:lnTo>
                <a:lnTo>
                  <a:pt x="3191" y="1226"/>
                </a:lnTo>
                <a:lnTo>
                  <a:pt x="3216" y="1244"/>
                </a:lnTo>
                <a:lnTo>
                  <a:pt x="3239" y="1267"/>
                </a:lnTo>
                <a:lnTo>
                  <a:pt x="3257" y="1292"/>
                </a:lnTo>
                <a:lnTo>
                  <a:pt x="3270" y="1322"/>
                </a:lnTo>
                <a:lnTo>
                  <a:pt x="3279" y="1352"/>
                </a:lnTo>
                <a:lnTo>
                  <a:pt x="3282" y="1386"/>
                </a:lnTo>
                <a:lnTo>
                  <a:pt x="3282" y="1911"/>
                </a:lnTo>
                <a:lnTo>
                  <a:pt x="3279" y="1942"/>
                </a:lnTo>
                <a:lnTo>
                  <a:pt x="3271" y="1973"/>
                </a:lnTo>
                <a:lnTo>
                  <a:pt x="3259" y="2001"/>
                </a:lnTo>
                <a:lnTo>
                  <a:pt x="3242" y="2025"/>
                </a:lnTo>
                <a:lnTo>
                  <a:pt x="3221" y="2048"/>
                </a:lnTo>
                <a:lnTo>
                  <a:pt x="3197" y="2066"/>
                </a:lnTo>
                <a:lnTo>
                  <a:pt x="3170" y="2080"/>
                </a:lnTo>
                <a:lnTo>
                  <a:pt x="3141" y="2089"/>
                </a:lnTo>
                <a:lnTo>
                  <a:pt x="3110" y="2095"/>
                </a:lnTo>
                <a:lnTo>
                  <a:pt x="3110" y="2790"/>
                </a:lnTo>
                <a:lnTo>
                  <a:pt x="3107" y="2825"/>
                </a:lnTo>
                <a:lnTo>
                  <a:pt x="3099" y="2860"/>
                </a:lnTo>
                <a:lnTo>
                  <a:pt x="3084" y="2892"/>
                </a:lnTo>
                <a:lnTo>
                  <a:pt x="3067" y="2921"/>
                </a:lnTo>
                <a:lnTo>
                  <a:pt x="3045" y="2947"/>
                </a:lnTo>
                <a:lnTo>
                  <a:pt x="3019" y="2969"/>
                </a:lnTo>
                <a:lnTo>
                  <a:pt x="2990" y="2988"/>
                </a:lnTo>
                <a:lnTo>
                  <a:pt x="2958" y="3001"/>
                </a:lnTo>
                <a:lnTo>
                  <a:pt x="2923" y="3009"/>
                </a:lnTo>
                <a:lnTo>
                  <a:pt x="2888" y="3012"/>
                </a:lnTo>
                <a:lnTo>
                  <a:pt x="2853" y="3009"/>
                </a:lnTo>
                <a:lnTo>
                  <a:pt x="2821" y="3002"/>
                </a:lnTo>
                <a:lnTo>
                  <a:pt x="2791" y="2990"/>
                </a:lnTo>
                <a:lnTo>
                  <a:pt x="2762" y="2973"/>
                </a:lnTo>
                <a:lnTo>
                  <a:pt x="2737" y="2953"/>
                </a:lnTo>
                <a:lnTo>
                  <a:pt x="2715" y="2930"/>
                </a:lnTo>
                <a:lnTo>
                  <a:pt x="2693" y="2953"/>
                </a:lnTo>
                <a:lnTo>
                  <a:pt x="2667" y="2973"/>
                </a:lnTo>
                <a:lnTo>
                  <a:pt x="2639" y="2990"/>
                </a:lnTo>
                <a:lnTo>
                  <a:pt x="2608" y="3002"/>
                </a:lnTo>
                <a:lnTo>
                  <a:pt x="2577" y="3009"/>
                </a:lnTo>
                <a:lnTo>
                  <a:pt x="2542" y="3012"/>
                </a:lnTo>
                <a:lnTo>
                  <a:pt x="2506" y="3009"/>
                </a:lnTo>
                <a:lnTo>
                  <a:pt x="2471" y="3001"/>
                </a:lnTo>
                <a:lnTo>
                  <a:pt x="2440" y="2988"/>
                </a:lnTo>
                <a:lnTo>
                  <a:pt x="2410" y="2969"/>
                </a:lnTo>
                <a:lnTo>
                  <a:pt x="2385" y="2947"/>
                </a:lnTo>
                <a:lnTo>
                  <a:pt x="2362" y="2921"/>
                </a:lnTo>
                <a:lnTo>
                  <a:pt x="2345" y="2892"/>
                </a:lnTo>
                <a:lnTo>
                  <a:pt x="2331" y="2860"/>
                </a:lnTo>
                <a:lnTo>
                  <a:pt x="2323" y="2825"/>
                </a:lnTo>
                <a:lnTo>
                  <a:pt x="2319" y="2790"/>
                </a:lnTo>
                <a:lnTo>
                  <a:pt x="2319" y="2095"/>
                </a:lnTo>
                <a:lnTo>
                  <a:pt x="2289" y="2089"/>
                </a:lnTo>
                <a:lnTo>
                  <a:pt x="2259" y="2080"/>
                </a:lnTo>
                <a:lnTo>
                  <a:pt x="2232" y="2066"/>
                </a:lnTo>
                <a:lnTo>
                  <a:pt x="2208" y="2048"/>
                </a:lnTo>
                <a:lnTo>
                  <a:pt x="2188" y="2025"/>
                </a:lnTo>
                <a:lnTo>
                  <a:pt x="2171" y="2001"/>
                </a:lnTo>
                <a:lnTo>
                  <a:pt x="2158" y="1973"/>
                </a:lnTo>
                <a:lnTo>
                  <a:pt x="2150" y="1942"/>
                </a:lnTo>
                <a:lnTo>
                  <a:pt x="2147" y="1911"/>
                </a:lnTo>
                <a:lnTo>
                  <a:pt x="2147" y="1565"/>
                </a:lnTo>
                <a:lnTo>
                  <a:pt x="2124" y="1584"/>
                </a:lnTo>
                <a:lnTo>
                  <a:pt x="2096" y="1598"/>
                </a:lnTo>
                <a:lnTo>
                  <a:pt x="2068" y="1608"/>
                </a:lnTo>
                <a:lnTo>
                  <a:pt x="2036" y="1613"/>
                </a:lnTo>
                <a:lnTo>
                  <a:pt x="2036" y="2308"/>
                </a:lnTo>
                <a:lnTo>
                  <a:pt x="2033" y="2344"/>
                </a:lnTo>
                <a:lnTo>
                  <a:pt x="2025" y="2378"/>
                </a:lnTo>
                <a:lnTo>
                  <a:pt x="2011" y="2410"/>
                </a:lnTo>
                <a:lnTo>
                  <a:pt x="1993" y="2440"/>
                </a:lnTo>
                <a:lnTo>
                  <a:pt x="1971" y="2465"/>
                </a:lnTo>
                <a:lnTo>
                  <a:pt x="1945" y="2488"/>
                </a:lnTo>
                <a:lnTo>
                  <a:pt x="1916" y="2505"/>
                </a:lnTo>
                <a:lnTo>
                  <a:pt x="1884" y="2519"/>
                </a:lnTo>
                <a:lnTo>
                  <a:pt x="1850" y="2527"/>
                </a:lnTo>
                <a:lnTo>
                  <a:pt x="1814" y="2530"/>
                </a:lnTo>
                <a:lnTo>
                  <a:pt x="1780" y="2527"/>
                </a:lnTo>
                <a:lnTo>
                  <a:pt x="1747" y="2520"/>
                </a:lnTo>
                <a:lnTo>
                  <a:pt x="1717" y="2508"/>
                </a:lnTo>
                <a:lnTo>
                  <a:pt x="1688" y="2492"/>
                </a:lnTo>
                <a:lnTo>
                  <a:pt x="1663" y="2471"/>
                </a:lnTo>
                <a:lnTo>
                  <a:pt x="1641" y="2448"/>
                </a:lnTo>
                <a:lnTo>
                  <a:pt x="1619" y="2471"/>
                </a:lnTo>
                <a:lnTo>
                  <a:pt x="1593" y="2492"/>
                </a:lnTo>
                <a:lnTo>
                  <a:pt x="1566" y="2508"/>
                </a:lnTo>
                <a:lnTo>
                  <a:pt x="1535" y="2520"/>
                </a:lnTo>
                <a:lnTo>
                  <a:pt x="1502" y="2527"/>
                </a:lnTo>
                <a:lnTo>
                  <a:pt x="1468" y="2530"/>
                </a:lnTo>
                <a:lnTo>
                  <a:pt x="1432" y="2527"/>
                </a:lnTo>
                <a:lnTo>
                  <a:pt x="1398" y="2519"/>
                </a:lnTo>
                <a:lnTo>
                  <a:pt x="1366" y="2506"/>
                </a:lnTo>
                <a:lnTo>
                  <a:pt x="1337" y="2488"/>
                </a:lnTo>
                <a:lnTo>
                  <a:pt x="1311" y="2465"/>
                </a:lnTo>
                <a:lnTo>
                  <a:pt x="1289" y="2440"/>
                </a:lnTo>
                <a:lnTo>
                  <a:pt x="1271" y="2410"/>
                </a:lnTo>
                <a:lnTo>
                  <a:pt x="1258" y="2378"/>
                </a:lnTo>
                <a:lnTo>
                  <a:pt x="1248" y="2344"/>
                </a:lnTo>
                <a:lnTo>
                  <a:pt x="1246" y="2308"/>
                </a:lnTo>
                <a:lnTo>
                  <a:pt x="1246" y="1613"/>
                </a:lnTo>
                <a:lnTo>
                  <a:pt x="1215" y="1608"/>
                </a:lnTo>
                <a:lnTo>
                  <a:pt x="1185" y="1598"/>
                </a:lnTo>
                <a:lnTo>
                  <a:pt x="1159" y="1584"/>
                </a:lnTo>
                <a:lnTo>
                  <a:pt x="1134" y="1565"/>
                </a:lnTo>
                <a:lnTo>
                  <a:pt x="1134" y="1911"/>
                </a:lnTo>
                <a:lnTo>
                  <a:pt x="1132" y="1942"/>
                </a:lnTo>
                <a:lnTo>
                  <a:pt x="1124" y="1973"/>
                </a:lnTo>
                <a:lnTo>
                  <a:pt x="1112" y="2001"/>
                </a:lnTo>
                <a:lnTo>
                  <a:pt x="1094" y="2025"/>
                </a:lnTo>
                <a:lnTo>
                  <a:pt x="1074" y="2048"/>
                </a:lnTo>
                <a:lnTo>
                  <a:pt x="1050" y="2066"/>
                </a:lnTo>
                <a:lnTo>
                  <a:pt x="1023" y="2080"/>
                </a:lnTo>
                <a:lnTo>
                  <a:pt x="993" y="2089"/>
                </a:lnTo>
                <a:lnTo>
                  <a:pt x="962" y="2095"/>
                </a:lnTo>
                <a:lnTo>
                  <a:pt x="962" y="2790"/>
                </a:lnTo>
                <a:lnTo>
                  <a:pt x="960" y="2825"/>
                </a:lnTo>
                <a:lnTo>
                  <a:pt x="951" y="2860"/>
                </a:lnTo>
                <a:lnTo>
                  <a:pt x="937" y="2892"/>
                </a:lnTo>
                <a:lnTo>
                  <a:pt x="919" y="2921"/>
                </a:lnTo>
                <a:lnTo>
                  <a:pt x="898" y="2947"/>
                </a:lnTo>
                <a:lnTo>
                  <a:pt x="871" y="2969"/>
                </a:lnTo>
                <a:lnTo>
                  <a:pt x="843" y="2987"/>
                </a:lnTo>
                <a:lnTo>
                  <a:pt x="810" y="3001"/>
                </a:lnTo>
                <a:lnTo>
                  <a:pt x="776" y="3009"/>
                </a:lnTo>
                <a:lnTo>
                  <a:pt x="741" y="3012"/>
                </a:lnTo>
                <a:lnTo>
                  <a:pt x="706" y="3009"/>
                </a:lnTo>
                <a:lnTo>
                  <a:pt x="673" y="3002"/>
                </a:lnTo>
                <a:lnTo>
                  <a:pt x="643" y="2990"/>
                </a:lnTo>
                <a:lnTo>
                  <a:pt x="615" y="2973"/>
                </a:lnTo>
                <a:lnTo>
                  <a:pt x="590" y="2953"/>
                </a:lnTo>
                <a:lnTo>
                  <a:pt x="567" y="2930"/>
                </a:lnTo>
                <a:lnTo>
                  <a:pt x="545" y="2953"/>
                </a:lnTo>
                <a:lnTo>
                  <a:pt x="520" y="2973"/>
                </a:lnTo>
                <a:lnTo>
                  <a:pt x="492" y="2990"/>
                </a:lnTo>
                <a:lnTo>
                  <a:pt x="461" y="3002"/>
                </a:lnTo>
                <a:lnTo>
                  <a:pt x="428" y="3009"/>
                </a:lnTo>
                <a:lnTo>
                  <a:pt x="395" y="3012"/>
                </a:lnTo>
                <a:lnTo>
                  <a:pt x="358" y="3009"/>
                </a:lnTo>
                <a:lnTo>
                  <a:pt x="324" y="3001"/>
                </a:lnTo>
                <a:lnTo>
                  <a:pt x="293" y="2987"/>
                </a:lnTo>
                <a:lnTo>
                  <a:pt x="263" y="2969"/>
                </a:lnTo>
                <a:lnTo>
                  <a:pt x="238" y="2947"/>
                </a:lnTo>
                <a:lnTo>
                  <a:pt x="215" y="2921"/>
                </a:lnTo>
                <a:lnTo>
                  <a:pt x="197" y="2892"/>
                </a:lnTo>
                <a:lnTo>
                  <a:pt x="184" y="2860"/>
                </a:lnTo>
                <a:lnTo>
                  <a:pt x="175" y="2825"/>
                </a:lnTo>
                <a:lnTo>
                  <a:pt x="172" y="2790"/>
                </a:lnTo>
                <a:lnTo>
                  <a:pt x="172" y="2095"/>
                </a:lnTo>
                <a:lnTo>
                  <a:pt x="141" y="2089"/>
                </a:lnTo>
                <a:lnTo>
                  <a:pt x="112" y="2080"/>
                </a:lnTo>
                <a:lnTo>
                  <a:pt x="85" y="2066"/>
                </a:lnTo>
                <a:lnTo>
                  <a:pt x="61" y="2048"/>
                </a:lnTo>
                <a:lnTo>
                  <a:pt x="41" y="2025"/>
                </a:lnTo>
                <a:lnTo>
                  <a:pt x="23" y="2001"/>
                </a:lnTo>
                <a:lnTo>
                  <a:pt x="10" y="1973"/>
                </a:lnTo>
                <a:lnTo>
                  <a:pt x="3" y="1942"/>
                </a:lnTo>
                <a:lnTo>
                  <a:pt x="0" y="1911"/>
                </a:lnTo>
                <a:lnTo>
                  <a:pt x="0" y="1386"/>
                </a:lnTo>
                <a:lnTo>
                  <a:pt x="3" y="1352"/>
                </a:lnTo>
                <a:lnTo>
                  <a:pt x="11" y="1322"/>
                </a:lnTo>
                <a:lnTo>
                  <a:pt x="26" y="1292"/>
                </a:lnTo>
                <a:lnTo>
                  <a:pt x="44" y="1267"/>
                </a:lnTo>
                <a:lnTo>
                  <a:pt x="66" y="1244"/>
                </a:lnTo>
                <a:lnTo>
                  <a:pt x="92" y="1226"/>
                </a:lnTo>
                <a:lnTo>
                  <a:pt x="120" y="1213"/>
                </a:lnTo>
                <a:lnTo>
                  <a:pt x="152" y="1203"/>
                </a:lnTo>
                <a:lnTo>
                  <a:pt x="186" y="1201"/>
                </a:lnTo>
                <a:lnTo>
                  <a:pt x="250" y="1201"/>
                </a:lnTo>
                <a:lnTo>
                  <a:pt x="221" y="1167"/>
                </a:lnTo>
                <a:lnTo>
                  <a:pt x="198" y="1130"/>
                </a:lnTo>
                <a:lnTo>
                  <a:pt x="176" y="1090"/>
                </a:lnTo>
                <a:lnTo>
                  <a:pt x="160" y="1048"/>
                </a:lnTo>
                <a:lnTo>
                  <a:pt x="148" y="1005"/>
                </a:lnTo>
                <a:lnTo>
                  <a:pt x="141" y="960"/>
                </a:lnTo>
                <a:lnTo>
                  <a:pt x="139" y="913"/>
                </a:lnTo>
                <a:lnTo>
                  <a:pt x="141" y="863"/>
                </a:lnTo>
                <a:lnTo>
                  <a:pt x="150" y="814"/>
                </a:lnTo>
                <a:lnTo>
                  <a:pt x="163" y="768"/>
                </a:lnTo>
                <a:lnTo>
                  <a:pt x="183" y="723"/>
                </a:lnTo>
                <a:lnTo>
                  <a:pt x="205" y="682"/>
                </a:lnTo>
                <a:lnTo>
                  <a:pt x="233" y="643"/>
                </a:lnTo>
                <a:lnTo>
                  <a:pt x="264" y="608"/>
                </a:lnTo>
                <a:lnTo>
                  <a:pt x="300" y="577"/>
                </a:lnTo>
                <a:lnTo>
                  <a:pt x="338" y="549"/>
                </a:lnTo>
                <a:lnTo>
                  <a:pt x="379" y="526"/>
                </a:lnTo>
                <a:lnTo>
                  <a:pt x="423" y="507"/>
                </a:lnTo>
                <a:lnTo>
                  <a:pt x="470" y="493"/>
                </a:lnTo>
                <a:lnTo>
                  <a:pt x="518" y="485"/>
                </a:lnTo>
                <a:lnTo>
                  <a:pt x="569" y="482"/>
                </a:lnTo>
                <a:lnTo>
                  <a:pt x="619" y="485"/>
                </a:lnTo>
                <a:lnTo>
                  <a:pt x="667" y="493"/>
                </a:lnTo>
                <a:lnTo>
                  <a:pt x="714" y="507"/>
                </a:lnTo>
                <a:lnTo>
                  <a:pt x="758" y="526"/>
                </a:lnTo>
                <a:lnTo>
                  <a:pt x="800" y="549"/>
                </a:lnTo>
                <a:lnTo>
                  <a:pt x="837" y="577"/>
                </a:lnTo>
                <a:lnTo>
                  <a:pt x="873" y="608"/>
                </a:lnTo>
                <a:lnTo>
                  <a:pt x="905" y="643"/>
                </a:lnTo>
                <a:lnTo>
                  <a:pt x="932" y="682"/>
                </a:lnTo>
                <a:lnTo>
                  <a:pt x="955" y="723"/>
                </a:lnTo>
                <a:lnTo>
                  <a:pt x="974" y="768"/>
                </a:lnTo>
                <a:lnTo>
                  <a:pt x="987" y="814"/>
                </a:lnTo>
                <a:lnTo>
                  <a:pt x="996" y="863"/>
                </a:lnTo>
                <a:lnTo>
                  <a:pt x="999" y="913"/>
                </a:lnTo>
                <a:lnTo>
                  <a:pt x="997" y="960"/>
                </a:lnTo>
                <a:lnTo>
                  <a:pt x="988" y="1005"/>
                </a:lnTo>
                <a:lnTo>
                  <a:pt x="977" y="1048"/>
                </a:lnTo>
                <a:lnTo>
                  <a:pt x="960" y="1090"/>
                </a:lnTo>
                <a:lnTo>
                  <a:pt x="939" y="1130"/>
                </a:lnTo>
                <a:lnTo>
                  <a:pt x="915" y="1167"/>
                </a:lnTo>
                <a:lnTo>
                  <a:pt x="887" y="1201"/>
                </a:lnTo>
                <a:lnTo>
                  <a:pt x="950" y="1201"/>
                </a:lnTo>
                <a:lnTo>
                  <a:pt x="977" y="1203"/>
                </a:lnTo>
                <a:lnTo>
                  <a:pt x="1005" y="1210"/>
                </a:lnTo>
                <a:lnTo>
                  <a:pt x="1029" y="1220"/>
                </a:lnTo>
                <a:lnTo>
                  <a:pt x="1053" y="1233"/>
                </a:lnTo>
                <a:lnTo>
                  <a:pt x="1074" y="1249"/>
                </a:lnTo>
                <a:lnTo>
                  <a:pt x="1074" y="904"/>
                </a:lnTo>
                <a:lnTo>
                  <a:pt x="1077" y="871"/>
                </a:lnTo>
                <a:lnTo>
                  <a:pt x="1085" y="840"/>
                </a:lnTo>
                <a:lnTo>
                  <a:pt x="1099" y="810"/>
                </a:lnTo>
                <a:lnTo>
                  <a:pt x="1117" y="785"/>
                </a:lnTo>
                <a:lnTo>
                  <a:pt x="1139" y="763"/>
                </a:lnTo>
                <a:lnTo>
                  <a:pt x="1165" y="744"/>
                </a:lnTo>
                <a:lnTo>
                  <a:pt x="1194" y="731"/>
                </a:lnTo>
                <a:lnTo>
                  <a:pt x="1225" y="723"/>
                </a:lnTo>
                <a:lnTo>
                  <a:pt x="1259" y="720"/>
                </a:lnTo>
                <a:lnTo>
                  <a:pt x="1324" y="720"/>
                </a:lnTo>
                <a:lnTo>
                  <a:pt x="1295" y="685"/>
                </a:lnTo>
                <a:lnTo>
                  <a:pt x="1271" y="648"/>
                </a:lnTo>
                <a:lnTo>
                  <a:pt x="1251" y="608"/>
                </a:lnTo>
                <a:lnTo>
                  <a:pt x="1234" y="567"/>
                </a:lnTo>
                <a:lnTo>
                  <a:pt x="1222" y="523"/>
                </a:lnTo>
                <a:lnTo>
                  <a:pt x="1215" y="478"/>
                </a:lnTo>
                <a:lnTo>
                  <a:pt x="1212" y="431"/>
                </a:lnTo>
                <a:lnTo>
                  <a:pt x="1215" y="381"/>
                </a:lnTo>
                <a:lnTo>
                  <a:pt x="1223" y="332"/>
                </a:lnTo>
                <a:lnTo>
                  <a:pt x="1237" y="286"/>
                </a:lnTo>
                <a:lnTo>
                  <a:pt x="1256" y="242"/>
                </a:lnTo>
                <a:lnTo>
                  <a:pt x="1279" y="200"/>
                </a:lnTo>
                <a:lnTo>
                  <a:pt x="1307" y="161"/>
                </a:lnTo>
                <a:lnTo>
                  <a:pt x="1338" y="127"/>
                </a:lnTo>
                <a:lnTo>
                  <a:pt x="1373" y="95"/>
                </a:lnTo>
                <a:lnTo>
                  <a:pt x="1412" y="67"/>
                </a:lnTo>
                <a:lnTo>
                  <a:pt x="1454" y="44"/>
                </a:lnTo>
                <a:lnTo>
                  <a:pt x="1497" y="26"/>
                </a:lnTo>
                <a:lnTo>
                  <a:pt x="1543" y="11"/>
                </a:lnTo>
                <a:lnTo>
                  <a:pt x="1592" y="3"/>
                </a:lnTo>
                <a:lnTo>
                  <a:pt x="1642" y="0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"/>
          </a:p>
        </p:txBody>
      </p:sp>
      <p:sp>
        <p:nvSpPr>
          <p:cNvPr id="79903" name="TextBox 43"/>
          <p:cNvSpPr txBox="1">
            <a:spLocks noChangeArrowheads="1"/>
          </p:cNvSpPr>
          <p:nvPr/>
        </p:nvSpPr>
        <p:spPr bwMode="auto">
          <a:xfrm>
            <a:off x="6537325" y="5046663"/>
            <a:ext cx="9207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solidFill>
                  <a:srgbClr val="7F7F7F"/>
                </a:solidFill>
                <a:latin typeface="Calibri" panose="020F0502020204030204" pitchFamily="34" charset="0"/>
              </a:rPr>
              <a:t>Виконано робіт</a:t>
            </a:r>
          </a:p>
        </p:txBody>
      </p:sp>
      <p:sp>
        <p:nvSpPr>
          <p:cNvPr id="79904" name="TextBox 44"/>
          <p:cNvSpPr txBox="1">
            <a:spLocks noChangeArrowheads="1"/>
          </p:cNvSpPr>
          <p:nvPr/>
        </p:nvSpPr>
        <p:spPr bwMode="auto">
          <a:xfrm>
            <a:off x="7377113" y="5072063"/>
            <a:ext cx="868362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dirty="0" smtClean="0">
                <a:latin typeface="Calibri" panose="020F0502020204030204" pitchFamily="34" charset="0"/>
              </a:rPr>
              <a:t>14643,4</a:t>
            </a:r>
            <a:endParaRPr lang="uk-UA" altLang="uk-UA" dirty="0">
              <a:latin typeface="Calibri" panose="020F0502020204030204" pitchFamily="34" charset="0"/>
            </a:endParaRPr>
          </a:p>
          <a:p>
            <a:pPr eaLnBrk="1" hangingPunct="1">
              <a:lnSpc>
                <a:spcPts val="11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 dirty="0" err="1">
                <a:latin typeface="Calibri" panose="020F0502020204030204" pitchFamily="34" charset="0"/>
              </a:rPr>
              <a:t>тис.грн</a:t>
            </a:r>
            <a:endParaRPr lang="uk-UA" altLang="uk-UA" sz="1200" dirty="0">
              <a:latin typeface="Calibri" panose="020F0502020204030204" pitchFamily="34" charset="0"/>
            </a:endParaRPr>
          </a:p>
        </p:txBody>
      </p:sp>
      <p:cxnSp>
        <p:nvCxnSpPr>
          <p:cNvPr id="50" name="Straight Connector 8">
            <a:extLst/>
          </p:cNvPr>
          <p:cNvCxnSpPr/>
          <p:nvPr/>
        </p:nvCxnSpPr>
        <p:spPr>
          <a:xfrm>
            <a:off x="6635750" y="5884863"/>
            <a:ext cx="17653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9906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5" t="10214" b="10547"/>
          <a:stretch>
            <a:fillRect/>
          </a:stretch>
        </p:blipFill>
        <p:spPr bwMode="auto">
          <a:xfrm>
            <a:off x="5630863" y="2905125"/>
            <a:ext cx="642778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907" name="Рисунок 8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3" t="9355" r="4346" b="28819"/>
          <a:stretch>
            <a:fillRect/>
          </a:stretch>
        </p:blipFill>
        <p:spPr bwMode="auto">
          <a:xfrm>
            <a:off x="6097588" y="1806575"/>
            <a:ext cx="53594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908" name="Прямокутник 82"/>
          <p:cNvSpPr>
            <a:spLocks noChangeArrowheads="1"/>
          </p:cNvSpPr>
          <p:nvPr/>
        </p:nvSpPr>
        <p:spPr bwMode="auto">
          <a:xfrm>
            <a:off x="10206038" y="4627563"/>
            <a:ext cx="137318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ts val="10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320</a:t>
            </a:r>
          </a:p>
          <a:p>
            <a:pPr eaLnBrk="1" hangingPunct="1">
              <a:lnSpc>
                <a:spcPts val="10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20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місць</a:t>
            </a:r>
            <a:endParaRPr lang="uk-UA" altLang="uk-UA" sz="1200"/>
          </a:p>
        </p:txBody>
      </p:sp>
      <p:sp>
        <p:nvSpPr>
          <p:cNvPr id="79909" name="TextBox 83"/>
          <p:cNvSpPr txBox="1">
            <a:spLocks noChangeArrowheads="1"/>
          </p:cNvSpPr>
          <p:nvPr/>
        </p:nvSpPr>
        <p:spPr bwMode="auto">
          <a:xfrm>
            <a:off x="9121775" y="4899025"/>
            <a:ext cx="17160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uk-UA" altLang="uk-UA" sz="1100">
                <a:solidFill>
                  <a:srgbClr val="7F7F7F"/>
                </a:solidFill>
                <a:latin typeface="Calibri" panose="020F0502020204030204" pitchFamily="34" charset="0"/>
              </a:rPr>
              <a:t>черга до ДНЗ </a:t>
            </a:r>
            <a:r>
              <a:rPr lang="uk-UA" altLang="uk-UA" sz="1100">
                <a:solidFill>
                  <a:schemeClr val="tx1"/>
                </a:solidFill>
                <a:latin typeface="Calibri" panose="020F0502020204030204" pitchFamily="34" charset="0"/>
              </a:rPr>
              <a:t>121 дитина </a:t>
            </a:r>
          </a:p>
        </p:txBody>
      </p:sp>
      <p:sp>
        <p:nvSpPr>
          <p:cNvPr id="54" name="Google Shape;79;p1"/>
          <p:cNvSpPr txBox="1">
            <a:spLocks noChangeArrowheads="1"/>
          </p:cNvSpPr>
          <p:nvPr/>
        </p:nvSpPr>
        <p:spPr bwMode="auto">
          <a:xfrm>
            <a:off x="6900145" y="179924"/>
            <a:ext cx="2819400" cy="338138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smtClean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Національна програма </a:t>
            </a:r>
          </a:p>
        </p:txBody>
      </p:sp>
      <p:sp>
        <p:nvSpPr>
          <p:cNvPr id="55" name="Google Shape;79;p1"/>
          <p:cNvSpPr txBox="1">
            <a:spLocks noChangeArrowheads="1"/>
          </p:cNvSpPr>
          <p:nvPr/>
        </p:nvSpPr>
        <p:spPr bwMode="auto">
          <a:xfrm>
            <a:off x="9194734" y="179925"/>
            <a:ext cx="2390775" cy="338137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3600"/>
              <a:defRPr/>
            </a:pPr>
            <a:r>
              <a:rPr lang="uk-UA" altLang="uk-UA" sz="1600" b="1" dirty="0" smtClean="0">
                <a:solidFill>
                  <a:srgbClr val="008D6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Велике будівництво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іальне оформлення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Спеціальне оформлення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Спеціальне оформлення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Спеціальне оформлення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Спеціальне оформлення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6824</TotalTime>
  <Words>1215</Words>
  <Application>Microsoft Office PowerPoint</Application>
  <PresentationFormat>Широкоэкранный</PresentationFormat>
  <Paragraphs>544</Paragraphs>
  <Slides>19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Agency FB</vt:lpstr>
      <vt:lpstr>Arial</vt:lpstr>
      <vt:lpstr>Calibri</vt:lpstr>
      <vt:lpstr>Times New Roman</vt:lpstr>
      <vt:lpstr>Спеціальне оформлення</vt:lpstr>
      <vt:lpstr>1_Спеціальне оформлення</vt:lpstr>
      <vt:lpstr>2_Спеціальне оформлення</vt:lpstr>
      <vt:lpstr>3_Спеціальне оформлення</vt:lpstr>
      <vt:lpstr>4_Спеціальне оформлення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СЕВЕРИН Юрій Вікторович</dc:creator>
  <cp:lastModifiedBy>Лісовик Владислав  Сергійович</cp:lastModifiedBy>
  <cp:revision>439</cp:revision>
  <cp:lastPrinted>2021-01-21T09:19:33Z</cp:lastPrinted>
  <dcterms:created xsi:type="dcterms:W3CDTF">2019-10-15T09:28:37Z</dcterms:created>
  <dcterms:modified xsi:type="dcterms:W3CDTF">2021-03-04T09:26:32Z</dcterms:modified>
</cp:coreProperties>
</file>