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10" r:id="rId2"/>
    <p:sldId id="31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9/15/2021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32B8B5C3-CCAE-4306-BCCA-3D39D028A19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5360262"/>
              </p:ext>
            </p:extLst>
          </p:nvPr>
        </p:nvGraphicFramePr>
        <p:xfrm>
          <a:off x="457200" y="609600"/>
          <a:ext cx="8305801" cy="5181597"/>
        </p:xfrm>
        <a:graphic>
          <a:graphicData uri="http://schemas.openxmlformats.org/drawingml/2006/table">
            <a:tbl>
              <a:tblPr firstRow="1" firstCol="1" bandRow="1"/>
              <a:tblGrid>
                <a:gridCol w="2555561">
                  <a:extLst>
                    <a:ext uri="{9D8B030D-6E8A-4147-A177-3AD203B41FA5}">
                      <a16:colId xmlns:a16="http://schemas.microsoft.com/office/drawing/2014/main" val="794176760"/>
                    </a:ext>
                  </a:extLst>
                </a:gridCol>
                <a:gridCol w="1917347">
                  <a:extLst>
                    <a:ext uri="{9D8B030D-6E8A-4147-A177-3AD203B41FA5}">
                      <a16:colId xmlns:a16="http://schemas.microsoft.com/office/drawing/2014/main" val="3285690032"/>
                    </a:ext>
                  </a:extLst>
                </a:gridCol>
                <a:gridCol w="1404433">
                  <a:extLst>
                    <a:ext uri="{9D8B030D-6E8A-4147-A177-3AD203B41FA5}">
                      <a16:colId xmlns:a16="http://schemas.microsoft.com/office/drawing/2014/main" val="9931606"/>
                    </a:ext>
                  </a:extLst>
                </a:gridCol>
                <a:gridCol w="1278232">
                  <a:extLst>
                    <a:ext uri="{9D8B030D-6E8A-4147-A177-3AD203B41FA5}">
                      <a16:colId xmlns:a16="http://schemas.microsoft.com/office/drawing/2014/main" val="320501032"/>
                    </a:ext>
                  </a:extLst>
                </a:gridCol>
                <a:gridCol w="1150228">
                  <a:extLst>
                    <a:ext uri="{9D8B030D-6E8A-4147-A177-3AD203B41FA5}">
                      <a16:colId xmlns:a16="http://schemas.microsoft.com/office/drawing/2014/main" val="3497598515"/>
                    </a:ext>
                  </a:extLst>
                </a:gridCol>
              </a:tblGrid>
              <a:tr h="1184013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  <a:endParaRPr lang="en-US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en-US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50248054"/>
                  </a:ext>
                </a:extLst>
              </a:tr>
              <a:tr h="45371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87116096"/>
                  </a:ext>
                </a:extLst>
              </a:tr>
              <a:tr h="712800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оку</a:t>
                      </a:r>
                      <a:endParaRPr lang="en-US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96048472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78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9985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4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19916286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4706812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80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85642237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5005573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45,6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72236880"/>
                  </a:ext>
                </a:extLst>
              </a:tr>
              <a:tr h="40443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025319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2249708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C73E8929-3400-466B-9F6C-4AC493D877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3159027"/>
              </p:ext>
            </p:extLst>
          </p:nvPr>
        </p:nvGraphicFramePr>
        <p:xfrm>
          <a:off x="457200" y="457139"/>
          <a:ext cx="8077200" cy="5828264"/>
        </p:xfrm>
        <a:graphic>
          <a:graphicData uri="http://schemas.openxmlformats.org/drawingml/2006/table">
            <a:tbl>
              <a:tblPr firstRow="1" firstCol="1" bandRow="1"/>
              <a:tblGrid>
                <a:gridCol w="2057400">
                  <a:extLst>
                    <a:ext uri="{9D8B030D-6E8A-4147-A177-3AD203B41FA5}">
                      <a16:colId xmlns:a16="http://schemas.microsoft.com/office/drawing/2014/main" val="3704943327"/>
                    </a:ext>
                  </a:extLst>
                </a:gridCol>
                <a:gridCol w="1752600">
                  <a:extLst>
                    <a:ext uri="{9D8B030D-6E8A-4147-A177-3AD203B41FA5}">
                      <a16:colId xmlns:a16="http://schemas.microsoft.com/office/drawing/2014/main" val="3205786582"/>
                    </a:ext>
                  </a:extLst>
                </a:gridCol>
                <a:gridCol w="1371600">
                  <a:extLst>
                    <a:ext uri="{9D8B030D-6E8A-4147-A177-3AD203B41FA5}">
                      <a16:colId xmlns:a16="http://schemas.microsoft.com/office/drawing/2014/main" val="894095785"/>
                    </a:ext>
                  </a:extLst>
                </a:gridCol>
                <a:gridCol w="1295400">
                  <a:extLst>
                    <a:ext uri="{9D8B030D-6E8A-4147-A177-3AD203B41FA5}">
                      <a16:colId xmlns:a16="http://schemas.microsoft.com/office/drawing/2014/main" val="1958466593"/>
                    </a:ext>
                  </a:extLst>
                </a:gridCol>
                <a:gridCol w="1400589">
                  <a:extLst>
                    <a:ext uri="{9D8B030D-6E8A-4147-A177-3AD203B41FA5}">
                      <a16:colId xmlns:a16="http://schemas.microsoft.com/office/drawing/2014/main" val="3473323749"/>
                    </a:ext>
                  </a:extLst>
                </a:gridCol>
                <a:gridCol w="199611">
                  <a:extLst>
                    <a:ext uri="{9D8B030D-6E8A-4147-A177-3AD203B41FA5}">
                      <a16:colId xmlns:a16="http://schemas.microsoft.com/office/drawing/2014/main" val="2369754475"/>
                    </a:ext>
                  </a:extLst>
                </a:gridCol>
              </a:tblGrid>
              <a:tr h="957081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6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6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6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16.09.2021р.</a:t>
                      </a:r>
                      <a:endParaRPr lang="ru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49167988"/>
                  </a:ext>
                </a:extLst>
              </a:tr>
              <a:tr h="33838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24375909"/>
                  </a:ext>
                </a:extLst>
              </a:tr>
              <a:tr h="475569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9183366"/>
                  </a:ext>
                </a:extLst>
              </a:tr>
              <a:tr h="2251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94225156"/>
                  </a:ext>
                </a:extLst>
              </a:tr>
              <a:tr h="2251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5946971"/>
                  </a:ext>
                </a:extLst>
              </a:tr>
              <a:tr h="2251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67938356"/>
                  </a:ext>
                </a:extLst>
              </a:tr>
              <a:tr h="225181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75,4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76260788"/>
                  </a:ext>
                </a:extLst>
              </a:tr>
              <a:tr h="465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29,6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00029006"/>
                  </a:ext>
                </a:extLst>
              </a:tr>
              <a:tr h="46570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31,9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49106959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49296896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4608894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6286141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36091715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uk-UA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en-US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uk-UA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  <a:r>
                        <a:rPr lang="en-US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28145185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98778915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7,9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13740330"/>
                  </a:ext>
                </a:extLst>
              </a:tr>
              <a:tr h="2781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683296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23757A8E-5B5D-433C-8BCB-D451A7748D1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893888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26656508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688</TotalTime>
  <Words>294</Words>
  <Application>Microsoft Office PowerPoint</Application>
  <PresentationFormat>Экран (4:3)</PresentationFormat>
  <Paragraphs>138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154</cp:revision>
  <dcterms:created xsi:type="dcterms:W3CDTF">2021-03-19T08:45:15Z</dcterms:created>
  <dcterms:modified xsi:type="dcterms:W3CDTF">2021-09-15T07:06:54Z</dcterms:modified>
</cp:coreProperties>
</file>