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4" r:id="rId2"/>
    <p:sldId id="31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9/29/2021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980DC1F-1471-488A-A4F2-4E5FFBE32AF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7598039"/>
              </p:ext>
            </p:extLst>
          </p:nvPr>
        </p:nvGraphicFramePr>
        <p:xfrm>
          <a:off x="381000" y="533401"/>
          <a:ext cx="8381999" cy="5638801"/>
        </p:xfrm>
        <a:graphic>
          <a:graphicData uri="http://schemas.openxmlformats.org/drawingml/2006/table">
            <a:tbl>
              <a:tblPr firstRow="1" firstCol="1" bandRow="1"/>
              <a:tblGrid>
                <a:gridCol w="2291728">
                  <a:extLst>
                    <a:ext uri="{9D8B030D-6E8A-4147-A177-3AD203B41FA5}">
                      <a16:colId xmlns:a16="http://schemas.microsoft.com/office/drawing/2014/main" val="2052651285"/>
                    </a:ext>
                  </a:extLst>
                </a:gridCol>
                <a:gridCol w="2030726">
                  <a:extLst>
                    <a:ext uri="{9D8B030D-6E8A-4147-A177-3AD203B41FA5}">
                      <a16:colId xmlns:a16="http://schemas.microsoft.com/office/drawing/2014/main" val="1601010407"/>
                    </a:ext>
                  </a:extLst>
                </a:gridCol>
                <a:gridCol w="1487481">
                  <a:extLst>
                    <a:ext uri="{9D8B030D-6E8A-4147-A177-3AD203B41FA5}">
                      <a16:colId xmlns:a16="http://schemas.microsoft.com/office/drawing/2014/main" val="1847417805"/>
                    </a:ext>
                  </a:extLst>
                </a:gridCol>
                <a:gridCol w="1353818">
                  <a:extLst>
                    <a:ext uri="{9D8B030D-6E8A-4147-A177-3AD203B41FA5}">
                      <a16:colId xmlns:a16="http://schemas.microsoft.com/office/drawing/2014/main" val="3899864078"/>
                    </a:ext>
                  </a:extLst>
                </a:gridCol>
                <a:gridCol w="1218246">
                  <a:extLst>
                    <a:ext uri="{9D8B030D-6E8A-4147-A177-3AD203B41FA5}">
                      <a16:colId xmlns:a16="http://schemas.microsoft.com/office/drawing/2014/main" val="850653113"/>
                    </a:ext>
                  </a:extLst>
                </a:gridCol>
              </a:tblGrid>
              <a:tr h="113255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459513"/>
                  </a:ext>
                </a:extLst>
              </a:tr>
              <a:tr h="56228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5190757"/>
                  </a:ext>
                </a:extLst>
              </a:tr>
              <a:tr h="66512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6464929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734153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7316703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39200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6510385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4079558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16000,0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48,4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006022"/>
                  </a:ext>
                </a:extLst>
              </a:tr>
              <a:tr h="468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80146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860268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01182E72-AED3-4497-9F15-3606E119B4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0489074"/>
              </p:ext>
            </p:extLst>
          </p:nvPr>
        </p:nvGraphicFramePr>
        <p:xfrm>
          <a:off x="457200" y="457139"/>
          <a:ext cx="8229600" cy="6015096"/>
        </p:xfrm>
        <a:graphic>
          <a:graphicData uri="http://schemas.openxmlformats.org/drawingml/2006/table">
            <a:tbl>
              <a:tblPr firstRow="1" firstCol="1" bandRow="1"/>
              <a:tblGrid>
                <a:gridCol w="2133600">
                  <a:extLst>
                    <a:ext uri="{9D8B030D-6E8A-4147-A177-3AD203B41FA5}">
                      <a16:colId xmlns:a16="http://schemas.microsoft.com/office/drawing/2014/main" val="1270825562"/>
                    </a:ext>
                  </a:extLst>
                </a:gridCol>
                <a:gridCol w="1398970">
                  <a:extLst>
                    <a:ext uri="{9D8B030D-6E8A-4147-A177-3AD203B41FA5}">
                      <a16:colId xmlns:a16="http://schemas.microsoft.com/office/drawing/2014/main" val="2939373348"/>
                    </a:ext>
                  </a:extLst>
                </a:gridCol>
                <a:gridCol w="1344230">
                  <a:extLst>
                    <a:ext uri="{9D8B030D-6E8A-4147-A177-3AD203B41FA5}">
                      <a16:colId xmlns:a16="http://schemas.microsoft.com/office/drawing/2014/main" val="934850530"/>
                    </a:ext>
                  </a:extLst>
                </a:gridCol>
                <a:gridCol w="1401007">
                  <a:extLst>
                    <a:ext uri="{9D8B030D-6E8A-4147-A177-3AD203B41FA5}">
                      <a16:colId xmlns:a16="http://schemas.microsoft.com/office/drawing/2014/main" val="4281900264"/>
                    </a:ext>
                  </a:extLst>
                </a:gridCol>
                <a:gridCol w="1875593">
                  <a:extLst>
                    <a:ext uri="{9D8B030D-6E8A-4147-A177-3AD203B41FA5}">
                      <a16:colId xmlns:a16="http://schemas.microsoft.com/office/drawing/2014/main" val="1523361021"/>
                    </a:ext>
                  </a:extLst>
                </a:gridCol>
                <a:gridCol w="76200">
                  <a:extLst>
                    <a:ext uri="{9D8B030D-6E8A-4147-A177-3AD203B41FA5}">
                      <a16:colId xmlns:a16="http://schemas.microsoft.com/office/drawing/2014/main" val="1997596038"/>
                    </a:ext>
                  </a:extLst>
                </a:gridCol>
              </a:tblGrid>
              <a:tr h="78218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30.09.2021р.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234921"/>
                  </a:ext>
                </a:extLst>
              </a:tr>
              <a:tr h="2091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744738"/>
                  </a:ext>
                </a:extLst>
              </a:tr>
              <a:tr h="362537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9916170"/>
                  </a:ext>
                </a:extLst>
              </a:tr>
              <a:tr h="2091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9021809"/>
                  </a:ext>
                </a:extLst>
              </a:tr>
              <a:tr h="2091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4386903"/>
                  </a:ext>
                </a:extLst>
              </a:tr>
              <a:tr h="2091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5943701"/>
                  </a:ext>
                </a:extLst>
              </a:tr>
              <a:tr h="2091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5963056"/>
                  </a:ext>
                </a:extLst>
              </a:tr>
              <a:tr h="432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154294"/>
                  </a:ext>
                </a:extLst>
              </a:tr>
              <a:tr h="4326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31,1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541394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14550179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3095981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5367177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9349782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7041424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300428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4485550"/>
                  </a:ext>
                </a:extLst>
              </a:tr>
              <a:tr h="2944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2176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449737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713</TotalTime>
  <Words>291</Words>
  <Application>Microsoft Office PowerPoint</Application>
  <PresentationFormat>Экран (4:3)</PresentationFormat>
  <Paragraphs>137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6" baseType="lpstr"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162</cp:revision>
  <dcterms:created xsi:type="dcterms:W3CDTF">2021-03-19T08:45:15Z</dcterms:created>
  <dcterms:modified xsi:type="dcterms:W3CDTF">2021-09-29T09:25:35Z</dcterms:modified>
</cp:coreProperties>
</file>