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5" r:id="rId2"/>
    <p:sldId id="296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7/28/2021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FF549C6-EB91-49D2-B2DC-FE902A62C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495677"/>
              </p:ext>
            </p:extLst>
          </p:nvPr>
        </p:nvGraphicFramePr>
        <p:xfrm>
          <a:off x="457200" y="609600"/>
          <a:ext cx="8229599" cy="5638798"/>
        </p:xfrm>
        <a:graphic>
          <a:graphicData uri="http://schemas.openxmlformats.org/drawingml/2006/table">
            <a:tbl>
              <a:tblPr firstRow="1" firstCol="1" bandRow="1"/>
              <a:tblGrid>
                <a:gridCol w="2422044">
                  <a:extLst>
                    <a:ext uri="{9D8B030D-6E8A-4147-A177-3AD203B41FA5}">
                      <a16:colId xmlns:a16="http://schemas.microsoft.com/office/drawing/2014/main" val="2380120171"/>
                    </a:ext>
                  </a:extLst>
                </a:gridCol>
                <a:gridCol w="2062742">
                  <a:extLst>
                    <a:ext uri="{9D8B030D-6E8A-4147-A177-3AD203B41FA5}">
                      <a16:colId xmlns:a16="http://schemas.microsoft.com/office/drawing/2014/main" val="2567082954"/>
                    </a:ext>
                  </a:extLst>
                </a:gridCol>
                <a:gridCol w="1291378">
                  <a:extLst>
                    <a:ext uri="{9D8B030D-6E8A-4147-A177-3AD203B41FA5}">
                      <a16:colId xmlns:a16="http://schemas.microsoft.com/office/drawing/2014/main" val="3816125849"/>
                    </a:ext>
                  </a:extLst>
                </a:gridCol>
                <a:gridCol w="1291378">
                  <a:extLst>
                    <a:ext uri="{9D8B030D-6E8A-4147-A177-3AD203B41FA5}">
                      <a16:colId xmlns:a16="http://schemas.microsoft.com/office/drawing/2014/main" val="2108970829"/>
                    </a:ext>
                  </a:extLst>
                </a:gridCol>
                <a:gridCol w="1162057">
                  <a:extLst>
                    <a:ext uri="{9D8B030D-6E8A-4147-A177-3AD203B41FA5}">
                      <a16:colId xmlns:a16="http://schemas.microsoft.com/office/drawing/2014/main" val="4217311542"/>
                    </a:ext>
                  </a:extLst>
                </a:gridCol>
              </a:tblGrid>
              <a:tr h="1197878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uk-U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526804"/>
                  </a:ext>
                </a:extLst>
              </a:tr>
              <a:tr h="62296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910338"/>
                  </a:ext>
                </a:extLst>
              </a:tr>
              <a:tr h="70422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4975581"/>
                  </a:ext>
                </a:extLst>
              </a:tr>
              <a:tr h="518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487447"/>
                  </a:ext>
                </a:extLst>
              </a:tr>
              <a:tr h="518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-11,0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1361722"/>
                  </a:ext>
                </a:extLst>
              </a:tr>
              <a:tr h="518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95773"/>
                  </a:ext>
                </a:extLst>
              </a:tr>
              <a:tr h="518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937235"/>
                  </a:ext>
                </a:extLst>
              </a:tr>
              <a:tr h="518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-4,2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972006"/>
                  </a:ext>
                </a:extLst>
              </a:tr>
              <a:tr h="518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956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971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07E06D8-5ABE-41A7-AE7D-1B51EAFE7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122549"/>
              </p:ext>
            </p:extLst>
          </p:nvPr>
        </p:nvGraphicFramePr>
        <p:xfrm>
          <a:off x="457201" y="467879"/>
          <a:ext cx="8229601" cy="5704321"/>
        </p:xfrm>
        <a:graphic>
          <a:graphicData uri="http://schemas.openxmlformats.org/drawingml/2006/table">
            <a:tbl>
              <a:tblPr firstRow="1" firstCol="1" bandRow="1"/>
              <a:tblGrid>
                <a:gridCol w="2362199">
                  <a:extLst>
                    <a:ext uri="{9D8B030D-6E8A-4147-A177-3AD203B41FA5}">
                      <a16:colId xmlns:a16="http://schemas.microsoft.com/office/drawing/2014/main" val="391012873"/>
                    </a:ext>
                  </a:extLst>
                </a:gridCol>
                <a:gridCol w="1752601">
                  <a:extLst>
                    <a:ext uri="{9D8B030D-6E8A-4147-A177-3AD203B41FA5}">
                      <a16:colId xmlns:a16="http://schemas.microsoft.com/office/drawing/2014/main" val="1329513447"/>
                    </a:ext>
                  </a:extLst>
                </a:gridCol>
                <a:gridCol w="1447799">
                  <a:extLst>
                    <a:ext uri="{9D8B030D-6E8A-4147-A177-3AD203B41FA5}">
                      <a16:colId xmlns:a16="http://schemas.microsoft.com/office/drawing/2014/main" val="2227565988"/>
                    </a:ext>
                  </a:extLst>
                </a:gridCol>
                <a:gridCol w="1295401">
                  <a:extLst>
                    <a:ext uri="{9D8B030D-6E8A-4147-A177-3AD203B41FA5}">
                      <a16:colId xmlns:a16="http://schemas.microsoft.com/office/drawing/2014/main" val="2554716363"/>
                    </a:ext>
                  </a:extLst>
                </a:gridCol>
                <a:gridCol w="1295399">
                  <a:extLst>
                    <a:ext uri="{9D8B030D-6E8A-4147-A177-3AD203B41FA5}">
                      <a16:colId xmlns:a16="http://schemas.microsoft.com/office/drawing/2014/main" val="3157510833"/>
                    </a:ext>
                  </a:extLst>
                </a:gridCol>
                <a:gridCol w="76202">
                  <a:extLst>
                    <a:ext uri="{9D8B030D-6E8A-4147-A177-3AD203B41FA5}">
                      <a16:colId xmlns:a16="http://schemas.microsoft.com/office/drawing/2014/main" val="485440812"/>
                    </a:ext>
                  </a:extLst>
                </a:gridCol>
              </a:tblGrid>
              <a:tr h="914731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29.07.2021р.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372825"/>
                  </a:ext>
                </a:extLst>
              </a:tr>
              <a:tr h="22674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2015861"/>
                  </a:ext>
                </a:extLst>
              </a:tr>
              <a:tr h="484797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362086"/>
                  </a:ext>
                </a:extLst>
              </a:tr>
              <a:tr h="226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424311"/>
                  </a:ext>
                </a:extLst>
              </a:tr>
              <a:tr h="226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9018585"/>
                  </a:ext>
                </a:extLst>
              </a:tr>
              <a:tr h="226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237046"/>
                  </a:ext>
                </a:extLst>
              </a:tr>
              <a:tr h="226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15,7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226878"/>
                  </a:ext>
                </a:extLst>
              </a:tr>
              <a:tr h="4689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27,9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383512"/>
                  </a:ext>
                </a:extLst>
              </a:tr>
              <a:tr h="306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жирності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плівці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32,7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24968"/>
                  </a:ext>
                </a:extLst>
              </a:tr>
              <a:tr h="2263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22157"/>
                  </a:ext>
                </a:extLst>
              </a:tr>
              <a:tr h="2263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409000"/>
                  </a:ext>
                </a:extLst>
              </a:tr>
              <a:tr h="2263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2715804"/>
                  </a:ext>
                </a:extLst>
              </a:tr>
              <a:tr h="2927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276466"/>
                  </a:ext>
                </a:extLst>
              </a:tr>
              <a:tr h="2429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4263248"/>
                  </a:ext>
                </a:extLst>
              </a:tr>
              <a:tr h="2429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(нового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врожаю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88,7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897994"/>
                  </a:ext>
                </a:extLst>
              </a:tr>
              <a:tr h="4689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013268"/>
                  </a:ext>
                </a:extLst>
              </a:tr>
              <a:tr h="4689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781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31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603</TotalTime>
  <Words>297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124</cp:revision>
  <dcterms:created xsi:type="dcterms:W3CDTF">2021-03-19T08:45:15Z</dcterms:created>
  <dcterms:modified xsi:type="dcterms:W3CDTF">2021-07-28T09:38:06Z</dcterms:modified>
</cp:coreProperties>
</file>