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20" r:id="rId2"/>
    <p:sldId id="321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10/27/2021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38505745-B194-4A03-A98F-2863DCBB86E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9884101"/>
              </p:ext>
            </p:extLst>
          </p:nvPr>
        </p:nvGraphicFramePr>
        <p:xfrm>
          <a:off x="457200" y="609600"/>
          <a:ext cx="8229599" cy="5638800"/>
        </p:xfrm>
        <a:graphic>
          <a:graphicData uri="http://schemas.openxmlformats.org/drawingml/2006/table">
            <a:tbl>
              <a:tblPr firstRow="1" firstCol="1" bandRow="1"/>
              <a:tblGrid>
                <a:gridCol w="2532114">
                  <a:extLst>
                    <a:ext uri="{9D8B030D-6E8A-4147-A177-3AD203B41FA5}">
                      <a16:colId xmlns:a16="http://schemas.microsoft.com/office/drawing/2014/main" val="2626476742"/>
                    </a:ext>
                  </a:extLst>
                </a:gridCol>
                <a:gridCol w="1899757">
                  <a:extLst>
                    <a:ext uri="{9D8B030D-6E8A-4147-A177-3AD203B41FA5}">
                      <a16:colId xmlns:a16="http://schemas.microsoft.com/office/drawing/2014/main" val="1116662771"/>
                    </a:ext>
                  </a:extLst>
                </a:gridCol>
                <a:gridCol w="1391547">
                  <a:extLst>
                    <a:ext uri="{9D8B030D-6E8A-4147-A177-3AD203B41FA5}">
                      <a16:colId xmlns:a16="http://schemas.microsoft.com/office/drawing/2014/main" val="2922345919"/>
                    </a:ext>
                  </a:extLst>
                </a:gridCol>
                <a:gridCol w="1266505">
                  <a:extLst>
                    <a:ext uri="{9D8B030D-6E8A-4147-A177-3AD203B41FA5}">
                      <a16:colId xmlns:a16="http://schemas.microsoft.com/office/drawing/2014/main" val="129329363"/>
                    </a:ext>
                  </a:extLst>
                </a:gridCol>
                <a:gridCol w="1139676">
                  <a:extLst>
                    <a:ext uri="{9D8B030D-6E8A-4147-A177-3AD203B41FA5}">
                      <a16:colId xmlns:a16="http://schemas.microsoft.com/office/drawing/2014/main" val="2035840845"/>
                    </a:ext>
                  </a:extLst>
                </a:gridCol>
              </a:tblGrid>
              <a:tr h="1006633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uk-UA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en-US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.10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600" b="1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5840900"/>
                  </a:ext>
                </a:extLst>
              </a:tr>
              <a:tr h="499769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11097152"/>
                  </a:ext>
                </a:extLst>
              </a:tr>
              <a:tr h="666474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6012106"/>
                  </a:ext>
                </a:extLst>
              </a:tr>
              <a:tr h="4951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810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  <a:p>
                      <a:pPr algn="l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1,3</a:t>
                      </a:r>
                    </a:p>
                    <a:p>
                      <a:pPr algn="l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10,4</a:t>
                      </a:r>
                    </a:p>
                    <a:p>
                      <a:pPr algn="l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5861146"/>
                  </a:ext>
                </a:extLst>
              </a:tr>
              <a:tr h="4951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760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54065074"/>
                  </a:ext>
                </a:extLst>
              </a:tr>
              <a:tr h="4951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Жито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458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-5,6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-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7249690"/>
                  </a:ext>
                </a:extLst>
              </a:tr>
              <a:tr h="4951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6800,0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-4,9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-0,7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86716698"/>
                  </a:ext>
                </a:extLst>
              </a:tr>
              <a:tr h="4951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82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1,8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63642553"/>
                  </a:ext>
                </a:extLst>
              </a:tr>
              <a:tr h="4951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18350,0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14,7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90975348"/>
                  </a:ext>
                </a:extLst>
              </a:tr>
              <a:tr h="49513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17000,0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3,0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19,7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175688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712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DB60A7B5-A396-436F-9A91-F274B3D575F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7356431"/>
              </p:ext>
            </p:extLst>
          </p:nvPr>
        </p:nvGraphicFramePr>
        <p:xfrm>
          <a:off x="495300" y="457201"/>
          <a:ext cx="8153400" cy="6003369"/>
        </p:xfrm>
        <a:graphic>
          <a:graphicData uri="http://schemas.openxmlformats.org/drawingml/2006/table">
            <a:tbl>
              <a:tblPr firstRow="1" firstCol="1" bandRow="1"/>
              <a:tblGrid>
                <a:gridCol w="2171700">
                  <a:extLst>
                    <a:ext uri="{9D8B030D-6E8A-4147-A177-3AD203B41FA5}">
                      <a16:colId xmlns:a16="http://schemas.microsoft.com/office/drawing/2014/main" val="3345343874"/>
                    </a:ext>
                  </a:extLst>
                </a:gridCol>
                <a:gridCol w="1676400">
                  <a:extLst>
                    <a:ext uri="{9D8B030D-6E8A-4147-A177-3AD203B41FA5}">
                      <a16:colId xmlns:a16="http://schemas.microsoft.com/office/drawing/2014/main" val="895634433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2265961680"/>
                    </a:ext>
                  </a:extLst>
                </a:gridCol>
                <a:gridCol w="1447800">
                  <a:extLst>
                    <a:ext uri="{9D8B030D-6E8A-4147-A177-3AD203B41FA5}">
                      <a16:colId xmlns:a16="http://schemas.microsoft.com/office/drawing/2014/main" val="2399456929"/>
                    </a:ext>
                  </a:extLst>
                </a:gridCol>
                <a:gridCol w="1451649">
                  <a:extLst>
                    <a:ext uri="{9D8B030D-6E8A-4147-A177-3AD203B41FA5}">
                      <a16:colId xmlns:a16="http://schemas.microsoft.com/office/drawing/2014/main" val="3288828856"/>
                    </a:ext>
                  </a:extLst>
                </a:gridCol>
                <a:gridCol w="110451">
                  <a:extLst>
                    <a:ext uri="{9D8B030D-6E8A-4147-A177-3AD203B41FA5}">
                      <a16:colId xmlns:a16="http://schemas.microsoft.com/office/drawing/2014/main" val="2721343708"/>
                    </a:ext>
                  </a:extLst>
                </a:gridCol>
              </a:tblGrid>
              <a:tr h="969794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000" b="1" i="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10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28.10.2021р.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3323959"/>
                  </a:ext>
                </a:extLst>
              </a:tr>
              <a:tr h="30658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16092449"/>
                  </a:ext>
                </a:extLst>
              </a:tr>
              <a:tr h="583490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35759605"/>
                  </a:ext>
                </a:extLst>
              </a:tr>
              <a:tr h="3761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21,6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2005976"/>
                  </a:ext>
                </a:extLst>
              </a:tr>
              <a:tr h="2082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49526718"/>
                  </a:ext>
                </a:extLst>
              </a:tr>
              <a:tr h="2082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38000087"/>
                  </a:ext>
                </a:extLst>
              </a:tr>
              <a:tr h="20829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85214573"/>
                  </a:ext>
                </a:extLst>
              </a:tr>
              <a:tr h="4307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41,2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26334946"/>
                  </a:ext>
                </a:extLst>
              </a:tr>
              <a:tr h="43077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29,1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7049037"/>
                  </a:ext>
                </a:extLst>
              </a:tr>
              <a:tr h="2635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74741268"/>
                  </a:ext>
                </a:extLst>
              </a:tr>
              <a:tr h="37616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75,0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99351751"/>
                  </a:ext>
                </a:extLst>
              </a:tr>
              <a:tr h="2635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73636887"/>
                  </a:ext>
                </a:extLst>
              </a:tr>
              <a:tr h="2635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-7,1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99211783"/>
                  </a:ext>
                </a:extLst>
              </a:tr>
              <a:tr h="2635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71,9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44002780"/>
                  </a:ext>
                </a:extLst>
              </a:tr>
              <a:tr h="2635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56,9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8041763"/>
                  </a:ext>
                </a:extLst>
              </a:tr>
              <a:tr h="2635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8418827"/>
                  </a:ext>
                </a:extLst>
              </a:tr>
              <a:tr h="26356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86269391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A8261F62-F441-4A4F-B30B-C2A5F74B66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7848600" y="457200"/>
            <a:ext cx="609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6867428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777</TotalTime>
  <Words>281</Words>
  <Application>Microsoft Office PowerPoint</Application>
  <PresentationFormat>Экран (4:3)</PresentationFormat>
  <Paragraphs>138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177</cp:revision>
  <dcterms:created xsi:type="dcterms:W3CDTF">2021-03-19T08:45:15Z</dcterms:created>
  <dcterms:modified xsi:type="dcterms:W3CDTF">2021-10-27T09:07:59Z</dcterms:modified>
</cp:coreProperties>
</file>