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4" r:id="rId2"/>
    <p:sldId id="30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8/26/2021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E8074211-73D7-4604-A783-CD3CD217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126732"/>
              </p:ext>
            </p:extLst>
          </p:nvPr>
        </p:nvGraphicFramePr>
        <p:xfrm>
          <a:off x="381000" y="533400"/>
          <a:ext cx="8153399" cy="5721256"/>
        </p:xfrm>
        <a:graphic>
          <a:graphicData uri="http://schemas.openxmlformats.org/drawingml/2006/table">
            <a:tbl>
              <a:tblPr firstRow="1" firstCol="1" bandRow="1"/>
              <a:tblGrid>
                <a:gridCol w="2509214">
                  <a:extLst>
                    <a:ext uri="{9D8B030D-6E8A-4147-A177-3AD203B41FA5}">
                      <a16:colId xmlns:a16="http://schemas.microsoft.com/office/drawing/2014/main" xmlns="" val="3532920678"/>
                    </a:ext>
                  </a:extLst>
                </a:gridCol>
                <a:gridCol w="2004717">
                  <a:extLst>
                    <a:ext uri="{9D8B030D-6E8A-4147-A177-3AD203B41FA5}">
                      <a16:colId xmlns:a16="http://schemas.microsoft.com/office/drawing/2014/main" xmlns="" val="3299886886"/>
                    </a:ext>
                  </a:extLst>
                </a:gridCol>
                <a:gridCol w="1255050">
                  <a:extLst>
                    <a:ext uri="{9D8B030D-6E8A-4147-A177-3AD203B41FA5}">
                      <a16:colId xmlns:a16="http://schemas.microsoft.com/office/drawing/2014/main" xmlns="" val="4193515100"/>
                    </a:ext>
                  </a:extLst>
                </a:gridCol>
                <a:gridCol w="1255050">
                  <a:extLst>
                    <a:ext uri="{9D8B030D-6E8A-4147-A177-3AD203B41FA5}">
                      <a16:colId xmlns:a16="http://schemas.microsoft.com/office/drawing/2014/main" xmlns="" val="1342256421"/>
                    </a:ext>
                  </a:extLst>
                </a:gridCol>
                <a:gridCol w="1129368">
                  <a:extLst>
                    <a:ext uri="{9D8B030D-6E8A-4147-A177-3AD203B41FA5}">
                      <a16:colId xmlns:a16="http://schemas.microsoft.com/office/drawing/2014/main" xmlns="" val="2199224981"/>
                    </a:ext>
                  </a:extLst>
                </a:gridCol>
              </a:tblGrid>
              <a:tr h="114300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x-none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8055276"/>
                  </a:ext>
                </a:extLst>
              </a:tr>
              <a:tr h="6478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9089143"/>
                  </a:ext>
                </a:extLst>
              </a:tr>
              <a:tr h="766368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28438"/>
                  </a:ext>
                </a:extLst>
              </a:tr>
              <a:tr h="46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7510,0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21,1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30,4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0762092"/>
                  </a:ext>
                </a:extLst>
              </a:tr>
              <a:tr h="539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20,8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29,6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0603299"/>
                  </a:ext>
                </a:extLst>
              </a:tr>
              <a:tr h="539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0719535"/>
                  </a:ext>
                </a:extLst>
              </a:tr>
              <a:tr h="539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6980,0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48,5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8983993"/>
                  </a:ext>
                </a:extLst>
              </a:tr>
              <a:tr h="539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316008"/>
                  </a:ext>
                </a:extLst>
              </a:tr>
              <a:tr h="539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848772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D294BC07-0372-4F00-B5D0-F3C890973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74274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5D0FB725-A51E-400E-9781-964FA72EA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5619103"/>
              </p:ext>
            </p:extLst>
          </p:nvPr>
        </p:nvGraphicFramePr>
        <p:xfrm>
          <a:off x="533400" y="457139"/>
          <a:ext cx="8153401" cy="6039227"/>
        </p:xfrm>
        <a:graphic>
          <a:graphicData uri="http://schemas.openxmlformats.org/drawingml/2006/table">
            <a:tbl>
              <a:tblPr firstRow="1" firstCol="1" bandRow="1"/>
              <a:tblGrid>
                <a:gridCol w="2174240">
                  <a:extLst>
                    <a:ext uri="{9D8B030D-6E8A-4147-A177-3AD203B41FA5}">
                      <a16:colId xmlns:a16="http://schemas.microsoft.com/office/drawing/2014/main" xmlns="" val="224206243"/>
                    </a:ext>
                  </a:extLst>
                </a:gridCol>
                <a:gridCol w="1785983">
                  <a:extLst>
                    <a:ext uri="{9D8B030D-6E8A-4147-A177-3AD203B41FA5}">
                      <a16:colId xmlns:a16="http://schemas.microsoft.com/office/drawing/2014/main" xmlns="" val="2790567289"/>
                    </a:ext>
                  </a:extLst>
                </a:gridCol>
                <a:gridCol w="1397726">
                  <a:extLst>
                    <a:ext uri="{9D8B030D-6E8A-4147-A177-3AD203B41FA5}">
                      <a16:colId xmlns:a16="http://schemas.microsoft.com/office/drawing/2014/main" xmlns="" val="1189295346"/>
                    </a:ext>
                  </a:extLst>
                </a:gridCol>
                <a:gridCol w="1320074">
                  <a:extLst>
                    <a:ext uri="{9D8B030D-6E8A-4147-A177-3AD203B41FA5}">
                      <a16:colId xmlns:a16="http://schemas.microsoft.com/office/drawing/2014/main" xmlns="" val="3281075605"/>
                    </a:ext>
                  </a:extLst>
                </a:gridCol>
                <a:gridCol w="1364926">
                  <a:extLst>
                    <a:ext uri="{9D8B030D-6E8A-4147-A177-3AD203B41FA5}">
                      <a16:colId xmlns:a16="http://schemas.microsoft.com/office/drawing/2014/main" xmlns="" val="3661750763"/>
                    </a:ext>
                  </a:extLst>
                </a:gridCol>
                <a:gridCol w="110452">
                  <a:extLst>
                    <a:ext uri="{9D8B030D-6E8A-4147-A177-3AD203B41FA5}">
                      <a16:colId xmlns:a16="http://schemas.microsoft.com/office/drawing/2014/main" xmlns="" val="1847860078"/>
                    </a:ext>
                  </a:extLst>
                </a:gridCol>
              </a:tblGrid>
              <a:tr h="92746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26.08.2021р.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1224946"/>
                  </a:ext>
                </a:extLst>
              </a:tr>
              <a:tr h="20749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x-none" sz="1400" i="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0209561"/>
                  </a:ext>
                </a:extLst>
              </a:tr>
              <a:tr h="443637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x-none" sz="1400" i="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x-none" sz="14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x-none" sz="1400" i="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5769808"/>
                  </a:ext>
                </a:extLst>
              </a:tr>
              <a:tr h="20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2827691"/>
                  </a:ext>
                </a:extLst>
              </a:tr>
              <a:tr h="20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19802771"/>
                  </a:ext>
                </a:extLst>
              </a:tr>
              <a:tr h="20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7314332"/>
                  </a:ext>
                </a:extLst>
              </a:tr>
              <a:tr h="20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43,2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6188271"/>
                  </a:ext>
                </a:extLst>
              </a:tr>
              <a:tr h="429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29,6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9139747"/>
                  </a:ext>
                </a:extLst>
              </a:tr>
              <a:tr h="429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31,9</a:t>
                      </a:r>
                      <a:endParaRPr lang="x-none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9482757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2794717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111,0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5154897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9447224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-7,1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-23,5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8537355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52,5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2921198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85,2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4701751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273362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x-non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67,3</a:t>
                      </a:r>
                      <a:endParaRPr lang="x-non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x-non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8046212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C1459BB6-D265-4FA8-972A-688A94B30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873230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658</TotalTime>
  <Words>241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nataliia.motykalska</cp:lastModifiedBy>
  <cp:revision>142</cp:revision>
  <dcterms:created xsi:type="dcterms:W3CDTF">2021-03-19T08:45:15Z</dcterms:created>
  <dcterms:modified xsi:type="dcterms:W3CDTF">2021-08-26T13:33:20Z</dcterms:modified>
</cp:coreProperties>
</file>