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26" r:id="rId2"/>
    <p:sldId id="32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A1AF8649-03BD-4E72-81B6-C357410188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403460"/>
              </p:ext>
            </p:extLst>
          </p:nvPr>
        </p:nvGraphicFramePr>
        <p:xfrm>
          <a:off x="533400" y="533400"/>
          <a:ext cx="8153400" cy="5791198"/>
        </p:xfrm>
        <a:graphic>
          <a:graphicData uri="http://schemas.openxmlformats.org/drawingml/2006/table">
            <a:tbl>
              <a:tblPr firstRow="1" firstCol="1" bandRow="1"/>
              <a:tblGrid>
                <a:gridCol w="2508670">
                  <a:extLst>
                    <a:ext uri="{9D8B030D-6E8A-4147-A177-3AD203B41FA5}">
                      <a16:colId xmlns:a16="http://schemas.microsoft.com/office/drawing/2014/main" val="1546441784"/>
                    </a:ext>
                  </a:extLst>
                </a:gridCol>
                <a:gridCol w="1882167">
                  <a:extLst>
                    <a:ext uri="{9D8B030D-6E8A-4147-A177-3AD203B41FA5}">
                      <a16:colId xmlns:a16="http://schemas.microsoft.com/office/drawing/2014/main" val="1361142751"/>
                    </a:ext>
                  </a:extLst>
                </a:gridCol>
                <a:gridCol w="1378663">
                  <a:extLst>
                    <a:ext uri="{9D8B030D-6E8A-4147-A177-3AD203B41FA5}">
                      <a16:colId xmlns:a16="http://schemas.microsoft.com/office/drawing/2014/main" val="3384227236"/>
                    </a:ext>
                  </a:extLst>
                </a:gridCol>
                <a:gridCol w="1254778">
                  <a:extLst>
                    <a:ext uri="{9D8B030D-6E8A-4147-A177-3AD203B41FA5}">
                      <a16:colId xmlns:a16="http://schemas.microsoft.com/office/drawing/2014/main" val="1572916654"/>
                    </a:ext>
                  </a:extLst>
                </a:gridCol>
                <a:gridCol w="1129122">
                  <a:extLst>
                    <a:ext uri="{9D8B030D-6E8A-4147-A177-3AD203B41FA5}">
                      <a16:colId xmlns:a16="http://schemas.microsoft.com/office/drawing/2014/main" val="958945581"/>
                    </a:ext>
                  </a:extLst>
                </a:gridCol>
              </a:tblGrid>
              <a:tr h="1180727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</a:t>
                      </a:r>
                      <a:r>
                        <a:rPr lang="uk-UA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 Вінницькій 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25.11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  <a:endParaRPr lang="en-US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8456536"/>
                  </a:ext>
                </a:extLst>
              </a:tr>
              <a:tr h="64202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433645"/>
                  </a:ext>
                </a:extLst>
              </a:tr>
              <a:tr h="759450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049355"/>
                  </a:ext>
                </a:extLst>
              </a:tr>
              <a:tr h="534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199927"/>
                  </a:ext>
                </a:extLst>
              </a:tr>
              <a:tr h="534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56890"/>
                  </a:ext>
                </a:extLst>
              </a:tr>
              <a:tr h="534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0991414"/>
                  </a:ext>
                </a:extLst>
              </a:tr>
              <a:tr h="534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7100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47805"/>
                  </a:ext>
                </a:extLst>
              </a:tr>
              <a:tr h="534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940587"/>
                  </a:ext>
                </a:extLst>
              </a:tr>
              <a:tr h="534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181803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1560C955-0347-4B9A-B7EE-F01F1659D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1638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38368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6132EE4-AA0C-43E9-B803-91FD6A5580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16284"/>
              </p:ext>
            </p:extLst>
          </p:nvPr>
        </p:nvGraphicFramePr>
        <p:xfrm>
          <a:off x="457200" y="457138"/>
          <a:ext cx="8153400" cy="5943663"/>
        </p:xfrm>
        <a:graphic>
          <a:graphicData uri="http://schemas.openxmlformats.org/drawingml/2006/table">
            <a:tbl>
              <a:tblPr firstRow="1" firstCol="1" bandRow="1"/>
              <a:tblGrid>
                <a:gridCol w="1930192">
                  <a:extLst>
                    <a:ext uri="{9D8B030D-6E8A-4147-A177-3AD203B41FA5}">
                      <a16:colId xmlns:a16="http://schemas.microsoft.com/office/drawing/2014/main" val="3508573031"/>
                    </a:ext>
                  </a:extLst>
                </a:gridCol>
                <a:gridCol w="1879808">
                  <a:extLst>
                    <a:ext uri="{9D8B030D-6E8A-4147-A177-3AD203B41FA5}">
                      <a16:colId xmlns:a16="http://schemas.microsoft.com/office/drawing/2014/main" val="391394006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627277669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787299718"/>
                    </a:ext>
                  </a:extLst>
                </a:gridCol>
                <a:gridCol w="1444897">
                  <a:extLst>
                    <a:ext uri="{9D8B030D-6E8A-4147-A177-3AD203B41FA5}">
                      <a16:colId xmlns:a16="http://schemas.microsoft.com/office/drawing/2014/main" val="1472747548"/>
                    </a:ext>
                  </a:extLst>
                </a:gridCol>
                <a:gridCol w="155303">
                  <a:extLst>
                    <a:ext uri="{9D8B030D-6E8A-4147-A177-3AD203B41FA5}">
                      <a16:colId xmlns:a16="http://schemas.microsoft.com/office/drawing/2014/main" val="901726088"/>
                    </a:ext>
                  </a:extLst>
                </a:gridCol>
              </a:tblGrid>
              <a:tr h="814246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25.11.2021р.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06104"/>
                  </a:ext>
                </a:extLst>
              </a:tr>
              <a:tr h="21752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7483843"/>
                  </a:ext>
                </a:extLst>
              </a:tr>
              <a:tr h="46509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541821"/>
                  </a:ext>
                </a:extLst>
              </a:tr>
              <a:tr h="217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480711"/>
                  </a:ext>
                </a:extLst>
              </a:tr>
              <a:tr h="217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2679797"/>
                  </a:ext>
                </a:extLst>
              </a:tr>
              <a:tr h="217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570190"/>
                  </a:ext>
                </a:extLst>
              </a:tr>
              <a:tr h="217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495034"/>
                  </a:ext>
                </a:extLst>
              </a:tr>
              <a:tr h="449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41,2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766392"/>
                  </a:ext>
                </a:extLst>
              </a:tr>
              <a:tr h="449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29,1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1691483"/>
                  </a:ext>
                </a:extLst>
              </a:tr>
              <a:tr h="334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167910"/>
                  </a:ext>
                </a:extLst>
              </a:tr>
              <a:tr h="334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63,3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470943"/>
                  </a:ext>
                </a:extLst>
              </a:tr>
              <a:tr h="334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208573"/>
                  </a:ext>
                </a:extLst>
              </a:tr>
              <a:tr h="334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8,3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7147641"/>
                  </a:ext>
                </a:extLst>
              </a:tr>
              <a:tr h="334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519738"/>
                  </a:ext>
                </a:extLst>
              </a:tr>
              <a:tr h="334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392706"/>
                  </a:ext>
                </a:extLst>
              </a:tr>
              <a:tr h="334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06533"/>
                  </a:ext>
                </a:extLst>
              </a:tr>
              <a:tr h="334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474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9896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809</TotalTime>
  <Words>272</Words>
  <Application>Microsoft Office PowerPoint</Application>
  <PresentationFormat>Экран (4:3)</PresentationFormat>
  <Paragraphs>132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190</cp:revision>
  <dcterms:created xsi:type="dcterms:W3CDTF">2021-03-19T08:45:15Z</dcterms:created>
  <dcterms:modified xsi:type="dcterms:W3CDTF">2021-11-24T12:18:54Z</dcterms:modified>
</cp:coreProperties>
</file>