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4" r:id="rId2"/>
    <p:sldId id="285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6/23/2021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4224FB59-7BF5-458E-8C4D-02BA6EC2A6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36875315"/>
              </p:ext>
            </p:extLst>
          </p:nvPr>
        </p:nvGraphicFramePr>
        <p:xfrm>
          <a:off x="457200" y="533401"/>
          <a:ext cx="8305800" cy="5804756"/>
        </p:xfrm>
        <a:graphic>
          <a:graphicData uri="http://schemas.openxmlformats.org/drawingml/2006/table">
            <a:tbl>
              <a:tblPr firstRow="1" firstCol="1" bandRow="1"/>
              <a:tblGrid>
                <a:gridCol w="2556115">
                  <a:extLst>
                    <a:ext uri="{9D8B030D-6E8A-4147-A177-3AD203B41FA5}">
                      <a16:colId xmlns:a16="http://schemas.microsoft.com/office/drawing/2014/main" val="291898213"/>
                    </a:ext>
                  </a:extLst>
                </a:gridCol>
                <a:gridCol w="2042187">
                  <a:extLst>
                    <a:ext uri="{9D8B030D-6E8A-4147-A177-3AD203B41FA5}">
                      <a16:colId xmlns:a16="http://schemas.microsoft.com/office/drawing/2014/main" val="987631754"/>
                    </a:ext>
                  </a:extLst>
                </a:gridCol>
                <a:gridCol w="1278510">
                  <a:extLst>
                    <a:ext uri="{9D8B030D-6E8A-4147-A177-3AD203B41FA5}">
                      <a16:colId xmlns:a16="http://schemas.microsoft.com/office/drawing/2014/main" val="3302032732"/>
                    </a:ext>
                  </a:extLst>
                </a:gridCol>
                <a:gridCol w="1278510">
                  <a:extLst>
                    <a:ext uri="{9D8B030D-6E8A-4147-A177-3AD203B41FA5}">
                      <a16:colId xmlns:a16="http://schemas.microsoft.com/office/drawing/2014/main" val="3534320795"/>
                    </a:ext>
                  </a:extLst>
                </a:gridCol>
                <a:gridCol w="1150478">
                  <a:extLst>
                    <a:ext uri="{9D8B030D-6E8A-4147-A177-3AD203B41FA5}">
                      <a16:colId xmlns:a16="http://schemas.microsoft.com/office/drawing/2014/main" val="3218228940"/>
                    </a:ext>
                  </a:extLst>
                </a:gridCol>
              </a:tblGrid>
              <a:tr h="1155651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71883276"/>
                  </a:ext>
                </a:extLst>
              </a:tr>
              <a:tr h="57374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9915332"/>
                  </a:ext>
                </a:extLst>
              </a:tr>
              <a:tr h="40419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69348731"/>
                  </a:ext>
                </a:extLst>
              </a:tr>
              <a:tr h="6343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38316374"/>
                  </a:ext>
                </a:extLst>
              </a:tr>
              <a:tr h="6343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-2,9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8228969"/>
                  </a:ext>
                </a:extLst>
              </a:tr>
              <a:tr h="477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898828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49,3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0047709"/>
                  </a:ext>
                </a:extLst>
              </a:tr>
              <a:tr h="477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ru-RU" sz="1400" dirty="0">
                        <a:solidFill>
                          <a:srgbClr val="00B05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6019574"/>
                  </a:ext>
                </a:extLst>
              </a:tr>
              <a:tr h="47795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-0,5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5819976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00738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4DFDD178-2D96-4FFB-B237-6268C9CEC2C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2811566"/>
              </p:ext>
            </p:extLst>
          </p:nvPr>
        </p:nvGraphicFramePr>
        <p:xfrm>
          <a:off x="381000" y="447674"/>
          <a:ext cx="8534399" cy="5800726"/>
        </p:xfrm>
        <a:graphic>
          <a:graphicData uri="http://schemas.openxmlformats.org/drawingml/2006/table">
            <a:tbl>
              <a:tblPr firstRow="1" firstCol="1" bandRow="1"/>
              <a:tblGrid>
                <a:gridCol w="2133600">
                  <a:extLst>
                    <a:ext uri="{9D8B030D-6E8A-4147-A177-3AD203B41FA5}">
                      <a16:colId xmlns:a16="http://schemas.microsoft.com/office/drawing/2014/main" val="3535105084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794639234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4076651975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4080653574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1654884252"/>
                    </a:ext>
                  </a:extLst>
                </a:gridCol>
                <a:gridCol w="228599">
                  <a:extLst>
                    <a:ext uri="{9D8B030D-6E8A-4147-A177-3AD203B41FA5}">
                      <a16:colId xmlns:a16="http://schemas.microsoft.com/office/drawing/2014/main" val="4012575248"/>
                    </a:ext>
                  </a:extLst>
                </a:gridCol>
              </a:tblGrid>
              <a:tr h="913541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9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</a:t>
                      </a:r>
                      <a:r>
                        <a:rPr lang="uk-UA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у Вінницькій області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24.06.2021р.</a:t>
                      </a: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9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95863019"/>
                  </a:ext>
                </a:extLst>
              </a:tr>
              <a:tr h="22017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08659890"/>
                  </a:ext>
                </a:extLst>
              </a:tr>
              <a:tr h="47076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8509296"/>
                  </a:ext>
                </a:extLst>
              </a:tr>
              <a:tr h="2922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</a:t>
                      </a:r>
                      <a:r>
                        <a:rPr lang="uk-UA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9681214"/>
                  </a:ext>
                </a:extLst>
              </a:tr>
              <a:tr h="220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53908"/>
                  </a:ext>
                </a:extLst>
              </a:tr>
              <a:tr h="220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(кури)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9472192"/>
                  </a:ext>
                </a:extLst>
              </a:tr>
              <a:tr h="2201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78989219"/>
                  </a:ext>
                </a:extLst>
              </a:tr>
              <a:tr h="51931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1285808"/>
                  </a:ext>
                </a:extLst>
              </a:tr>
              <a:tr h="55044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34193814"/>
                  </a:ext>
                </a:extLst>
              </a:tr>
              <a:tr h="2197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4380396"/>
                  </a:ext>
                </a:extLst>
              </a:tr>
              <a:tr h="4374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6483277"/>
                  </a:ext>
                </a:extLst>
              </a:tr>
              <a:tr h="2197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553483"/>
                  </a:ext>
                </a:extLst>
              </a:tr>
              <a:tr h="3227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97585420"/>
                  </a:ext>
                </a:extLst>
              </a:tr>
              <a:tr h="3145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71,4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52042269"/>
                  </a:ext>
                </a:extLst>
              </a:tr>
              <a:tr h="2197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90,0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6626939"/>
                  </a:ext>
                </a:extLst>
              </a:tr>
              <a:tr h="2197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6752618"/>
                  </a:ext>
                </a:extLst>
              </a:tr>
              <a:tr h="21978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75713658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512BAA4D-14A9-451C-8F7D-366B48DF36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914400" y="447675"/>
            <a:ext cx="69342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1210923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514</TotalTime>
  <Words>294</Words>
  <Application>Microsoft Office PowerPoint</Application>
  <PresentationFormat>Экран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100</cp:revision>
  <dcterms:created xsi:type="dcterms:W3CDTF">2021-03-19T08:45:15Z</dcterms:created>
  <dcterms:modified xsi:type="dcterms:W3CDTF">2021-06-23T09:53:26Z</dcterms:modified>
</cp:coreProperties>
</file>