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34" r:id="rId2"/>
    <p:sldId id="335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23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12/22/2021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7A46C38F-D79F-4ACA-AF9B-54A06DFFE7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830718"/>
              </p:ext>
            </p:extLst>
          </p:nvPr>
        </p:nvGraphicFramePr>
        <p:xfrm>
          <a:off x="533400" y="609600"/>
          <a:ext cx="8229600" cy="5638799"/>
        </p:xfrm>
        <a:graphic>
          <a:graphicData uri="http://schemas.openxmlformats.org/drawingml/2006/table">
            <a:tbl>
              <a:tblPr firstRow="1" firstCol="1" bandRow="1"/>
              <a:tblGrid>
                <a:gridCol w="2532115">
                  <a:extLst>
                    <a:ext uri="{9D8B030D-6E8A-4147-A177-3AD203B41FA5}">
                      <a16:colId xmlns:a16="http://schemas.microsoft.com/office/drawing/2014/main" val="4203698532"/>
                    </a:ext>
                  </a:extLst>
                </a:gridCol>
                <a:gridCol w="1899757">
                  <a:extLst>
                    <a:ext uri="{9D8B030D-6E8A-4147-A177-3AD203B41FA5}">
                      <a16:colId xmlns:a16="http://schemas.microsoft.com/office/drawing/2014/main" val="1548717627"/>
                    </a:ext>
                  </a:extLst>
                </a:gridCol>
                <a:gridCol w="1391548">
                  <a:extLst>
                    <a:ext uri="{9D8B030D-6E8A-4147-A177-3AD203B41FA5}">
                      <a16:colId xmlns:a16="http://schemas.microsoft.com/office/drawing/2014/main" val="2432377150"/>
                    </a:ext>
                  </a:extLst>
                </a:gridCol>
                <a:gridCol w="1266505">
                  <a:extLst>
                    <a:ext uri="{9D8B030D-6E8A-4147-A177-3AD203B41FA5}">
                      <a16:colId xmlns:a16="http://schemas.microsoft.com/office/drawing/2014/main" val="1091399246"/>
                    </a:ext>
                  </a:extLst>
                </a:gridCol>
                <a:gridCol w="1139675">
                  <a:extLst>
                    <a:ext uri="{9D8B030D-6E8A-4147-A177-3AD203B41FA5}">
                      <a16:colId xmlns:a16="http://schemas.microsoft.com/office/drawing/2014/main" val="1619338622"/>
                    </a:ext>
                  </a:extLst>
                </a:gridCol>
              </a:tblGrid>
              <a:tr h="1087796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23.1</a:t>
                      </a:r>
                      <a:r>
                        <a:rPr lang="uk-UA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087435"/>
                  </a:ext>
                </a:extLst>
              </a:tr>
              <a:tr h="63374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3747135"/>
                  </a:ext>
                </a:extLst>
              </a:tr>
              <a:tr h="749651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2084601"/>
                  </a:ext>
                </a:extLst>
              </a:tr>
              <a:tr h="5279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6998507"/>
                  </a:ext>
                </a:extLst>
              </a:tr>
              <a:tr h="5279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2937319"/>
                  </a:ext>
                </a:extLst>
              </a:tr>
              <a:tr h="5279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2,2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725045"/>
                  </a:ext>
                </a:extLst>
              </a:tr>
              <a:tr h="5279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02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uk-UA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-0,4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5472635"/>
                  </a:ext>
                </a:extLst>
              </a:tr>
              <a:tr h="5279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178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-3,3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2007713"/>
                  </a:ext>
                </a:extLst>
              </a:tr>
              <a:tr h="5279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7963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9231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930D210-71AE-43B2-80A9-EF7FF74296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238940"/>
              </p:ext>
            </p:extLst>
          </p:nvPr>
        </p:nvGraphicFramePr>
        <p:xfrm>
          <a:off x="456847" y="293165"/>
          <a:ext cx="8458554" cy="6175849"/>
        </p:xfrm>
        <a:graphic>
          <a:graphicData uri="http://schemas.openxmlformats.org/drawingml/2006/table">
            <a:tbl>
              <a:tblPr firstRow="1" firstCol="1" bandRow="1"/>
              <a:tblGrid>
                <a:gridCol w="2438753">
                  <a:extLst>
                    <a:ext uri="{9D8B030D-6E8A-4147-A177-3AD203B41FA5}">
                      <a16:colId xmlns:a16="http://schemas.microsoft.com/office/drawing/2014/main" val="137201273"/>
                    </a:ext>
                  </a:extLst>
                </a:gridCol>
                <a:gridCol w="1412941">
                  <a:extLst>
                    <a:ext uri="{9D8B030D-6E8A-4147-A177-3AD203B41FA5}">
                      <a16:colId xmlns:a16="http://schemas.microsoft.com/office/drawing/2014/main" val="2996911066"/>
                    </a:ext>
                  </a:extLst>
                </a:gridCol>
                <a:gridCol w="1510331">
                  <a:extLst>
                    <a:ext uri="{9D8B030D-6E8A-4147-A177-3AD203B41FA5}">
                      <a16:colId xmlns:a16="http://schemas.microsoft.com/office/drawing/2014/main" val="3615637393"/>
                    </a:ext>
                  </a:extLst>
                </a:gridCol>
                <a:gridCol w="1436145">
                  <a:extLst>
                    <a:ext uri="{9D8B030D-6E8A-4147-A177-3AD203B41FA5}">
                      <a16:colId xmlns:a16="http://schemas.microsoft.com/office/drawing/2014/main" val="2869943549"/>
                    </a:ext>
                  </a:extLst>
                </a:gridCol>
                <a:gridCol w="1390430">
                  <a:extLst>
                    <a:ext uri="{9D8B030D-6E8A-4147-A177-3AD203B41FA5}">
                      <a16:colId xmlns:a16="http://schemas.microsoft.com/office/drawing/2014/main" val="3542777939"/>
                    </a:ext>
                  </a:extLst>
                </a:gridCol>
                <a:gridCol w="269954">
                  <a:extLst>
                    <a:ext uri="{9D8B030D-6E8A-4147-A177-3AD203B41FA5}">
                      <a16:colId xmlns:a16="http://schemas.microsoft.com/office/drawing/2014/main" val="3317261161"/>
                    </a:ext>
                  </a:extLst>
                </a:gridCol>
              </a:tblGrid>
              <a:tr h="1026553">
                <a:tc gridSpan="6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23.12.2021р.</a:t>
                      </a:r>
                      <a:endParaRPr lang="ru-UA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ru-UA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4584362"/>
                  </a:ext>
                </a:extLst>
              </a:tr>
              <a:tr h="21210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240291"/>
                  </a:ext>
                </a:extLst>
              </a:tr>
              <a:tr h="680435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11183"/>
                  </a:ext>
                </a:extLst>
              </a:tr>
              <a:tr h="2121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21,6</a:t>
                      </a:r>
                      <a:endParaRPr lang="ru-UA" sz="1400" dirty="0"/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5012481"/>
                  </a:ext>
                </a:extLst>
              </a:tr>
              <a:tr h="2121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UA" sz="1400" dirty="0"/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2867485"/>
                  </a:ext>
                </a:extLst>
              </a:tr>
              <a:tr h="2121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1271649"/>
                  </a:ext>
                </a:extLst>
              </a:tr>
              <a:tr h="314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25,0</a:t>
                      </a:r>
                      <a:endParaRPr lang="ru-UA" sz="1400" dirty="0"/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8280779"/>
                  </a:ext>
                </a:extLst>
              </a:tr>
              <a:tr h="4386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37,0</a:t>
                      </a:r>
                      <a:endParaRPr lang="ru-UA" sz="1400" dirty="0"/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0914400"/>
                  </a:ext>
                </a:extLst>
              </a:tr>
              <a:tr h="43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33,3</a:t>
                      </a:r>
                      <a:endParaRPr lang="ru-UA" sz="1400" dirty="0"/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860645"/>
                  </a:ext>
                </a:extLst>
              </a:tr>
              <a:tr h="314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92,9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2719738"/>
                  </a:ext>
                </a:extLst>
              </a:tr>
              <a:tr h="314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53,1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0582376"/>
                  </a:ext>
                </a:extLst>
              </a:tr>
              <a:tr h="314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3615783"/>
                  </a:ext>
                </a:extLst>
              </a:tr>
              <a:tr h="2117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9510936"/>
                  </a:ext>
                </a:extLst>
              </a:tr>
              <a:tr h="314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699117"/>
                  </a:ext>
                </a:extLst>
              </a:tr>
              <a:tr h="314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3734176"/>
                  </a:ext>
                </a:extLst>
              </a:tr>
              <a:tr h="314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9,6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128,6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6472110"/>
                  </a:ext>
                </a:extLst>
              </a:tr>
              <a:tr h="314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9,1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152,8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0909938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21E9F4EB-8E0E-4C07-AFCD-45E9A1C4B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847" y="407988"/>
            <a:ext cx="1178990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7962686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862</TotalTime>
  <Words>284</Words>
  <Application>Microsoft Office PowerPoint</Application>
  <PresentationFormat>Экран (4:3)</PresentationFormat>
  <Paragraphs>134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212</cp:revision>
  <dcterms:created xsi:type="dcterms:W3CDTF">2021-03-19T08:45:15Z</dcterms:created>
  <dcterms:modified xsi:type="dcterms:W3CDTF">2021-12-22T08:45:23Z</dcterms:modified>
</cp:coreProperties>
</file>