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2" r:id="rId2"/>
    <p:sldId id="29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7/21/2021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>
            <a:extLst>
              <a:ext uri="{FF2B5EF4-FFF2-40B4-BE49-F238E27FC236}">
                <a16:creationId xmlns:a16="http://schemas.microsoft.com/office/drawing/2014/main" id="{0C6C01A3-BF18-409C-B99C-E76E72C5679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69A4A50-3721-44C2-A534-FF4B32BE3B5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5394697"/>
              </p:ext>
            </p:extLst>
          </p:nvPr>
        </p:nvGraphicFramePr>
        <p:xfrm>
          <a:off x="457200" y="609600"/>
          <a:ext cx="8153399" cy="5715002"/>
        </p:xfrm>
        <a:graphic>
          <a:graphicData uri="http://schemas.openxmlformats.org/drawingml/2006/table">
            <a:tbl>
              <a:tblPr firstRow="1" firstCol="1" bandRow="1"/>
              <a:tblGrid>
                <a:gridCol w="2509214">
                  <a:extLst>
                    <a:ext uri="{9D8B030D-6E8A-4147-A177-3AD203B41FA5}">
                      <a16:colId xmlns:a16="http://schemas.microsoft.com/office/drawing/2014/main" val="3711056345"/>
                    </a:ext>
                  </a:extLst>
                </a:gridCol>
                <a:gridCol w="2004716">
                  <a:extLst>
                    <a:ext uri="{9D8B030D-6E8A-4147-A177-3AD203B41FA5}">
                      <a16:colId xmlns:a16="http://schemas.microsoft.com/office/drawing/2014/main" val="1366838163"/>
                    </a:ext>
                  </a:extLst>
                </a:gridCol>
                <a:gridCol w="1255051">
                  <a:extLst>
                    <a:ext uri="{9D8B030D-6E8A-4147-A177-3AD203B41FA5}">
                      <a16:colId xmlns:a16="http://schemas.microsoft.com/office/drawing/2014/main" val="2520962621"/>
                    </a:ext>
                  </a:extLst>
                </a:gridCol>
                <a:gridCol w="1255051">
                  <a:extLst>
                    <a:ext uri="{9D8B030D-6E8A-4147-A177-3AD203B41FA5}">
                      <a16:colId xmlns:a16="http://schemas.microsoft.com/office/drawing/2014/main" val="2705565281"/>
                    </a:ext>
                  </a:extLst>
                </a:gridCol>
                <a:gridCol w="1129367">
                  <a:extLst>
                    <a:ext uri="{9D8B030D-6E8A-4147-A177-3AD203B41FA5}">
                      <a16:colId xmlns:a16="http://schemas.microsoft.com/office/drawing/2014/main" val="3528287858"/>
                    </a:ext>
                  </a:extLst>
                </a:gridCol>
              </a:tblGrid>
              <a:tr h="1098626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2920726"/>
                  </a:ext>
                </a:extLst>
              </a:tr>
              <a:tr h="64284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0042928"/>
                  </a:ext>
                </a:extLst>
              </a:tr>
              <a:tr h="76042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358353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4548972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-11,8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8114299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285809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-15,9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7656106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-6,1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581612"/>
                  </a:ext>
                </a:extLst>
              </a:tr>
              <a:tr h="5355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0520788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EDB4039A-3F96-4252-AE06-79B632404C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088964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9F63D97B-0CE8-4A8D-A3EC-BA5C72D720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640070"/>
              </p:ext>
            </p:extLst>
          </p:nvPr>
        </p:nvGraphicFramePr>
        <p:xfrm>
          <a:off x="533400" y="467879"/>
          <a:ext cx="8229598" cy="5881257"/>
        </p:xfrm>
        <a:graphic>
          <a:graphicData uri="http://schemas.openxmlformats.org/drawingml/2006/table">
            <a:tbl>
              <a:tblPr firstRow="1" firstCol="1" bandRow="1"/>
              <a:tblGrid>
                <a:gridCol w="2532184">
                  <a:extLst>
                    <a:ext uri="{9D8B030D-6E8A-4147-A177-3AD203B41FA5}">
                      <a16:colId xmlns:a16="http://schemas.microsoft.com/office/drawing/2014/main" val="2931017212"/>
                    </a:ext>
                  </a:extLst>
                </a:gridCol>
                <a:gridCol w="1811216">
                  <a:extLst>
                    <a:ext uri="{9D8B030D-6E8A-4147-A177-3AD203B41FA5}">
                      <a16:colId xmlns:a16="http://schemas.microsoft.com/office/drawing/2014/main" val="1038612633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688390321"/>
                    </a:ext>
                  </a:extLst>
                </a:gridCol>
                <a:gridCol w="1242644">
                  <a:extLst>
                    <a:ext uri="{9D8B030D-6E8A-4147-A177-3AD203B41FA5}">
                      <a16:colId xmlns:a16="http://schemas.microsoft.com/office/drawing/2014/main" val="2119449009"/>
                    </a:ext>
                  </a:extLst>
                </a:gridCol>
                <a:gridCol w="1311808">
                  <a:extLst>
                    <a:ext uri="{9D8B030D-6E8A-4147-A177-3AD203B41FA5}">
                      <a16:colId xmlns:a16="http://schemas.microsoft.com/office/drawing/2014/main" val="4223003322"/>
                    </a:ext>
                  </a:extLst>
                </a:gridCol>
                <a:gridCol w="112546">
                  <a:extLst>
                    <a:ext uri="{9D8B030D-6E8A-4147-A177-3AD203B41FA5}">
                      <a16:colId xmlns:a16="http://schemas.microsoft.com/office/drawing/2014/main" val="331097921"/>
                    </a:ext>
                  </a:extLst>
                </a:gridCol>
              </a:tblGrid>
              <a:tr h="977181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станом на 22.07.2021р.</a:t>
                      </a:r>
                      <a:endParaRPr lang="ru-UA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RU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9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10382319"/>
                  </a:ext>
                </a:extLst>
              </a:tr>
              <a:tr h="21170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9720423"/>
                  </a:ext>
                </a:extLst>
              </a:tr>
              <a:tr h="56852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7015935"/>
                  </a:ext>
                </a:extLst>
              </a:tr>
              <a:tr h="211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966237"/>
                  </a:ext>
                </a:extLst>
              </a:tr>
              <a:tr h="211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1941316"/>
                  </a:ext>
                </a:extLst>
              </a:tr>
              <a:tr h="21170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8661738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 шт.)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13,9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3304865"/>
                  </a:ext>
                </a:extLst>
              </a:tr>
              <a:tr h="437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24,6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8380782"/>
                  </a:ext>
                </a:extLst>
              </a:tr>
              <a:tr h="3665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32,7</a:t>
                      </a:r>
                      <a:endParaRPr lang="ru-UA" sz="14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16752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062622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355923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0089108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4544333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0024039"/>
                  </a:ext>
                </a:extLst>
              </a:tr>
              <a:tr h="2548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179651"/>
                  </a:ext>
                </a:extLst>
              </a:tr>
              <a:tr h="437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5861864"/>
                  </a:ext>
                </a:extLst>
              </a:tr>
              <a:tr h="4378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84199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66979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592</TotalTime>
  <Words>316</Words>
  <Application>Microsoft Office PowerPoint</Application>
  <PresentationFormat>Экран (4:3)</PresentationFormat>
  <Paragraphs>133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122</cp:revision>
  <dcterms:created xsi:type="dcterms:W3CDTF">2021-03-19T08:45:15Z</dcterms:created>
  <dcterms:modified xsi:type="dcterms:W3CDTF">2021-07-21T09:34:28Z</dcterms:modified>
</cp:coreProperties>
</file>