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18" r:id="rId2"/>
    <p:sldId id="319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10/20/2021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4EF08508-0262-44A2-9A90-3778F86300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743116"/>
              </p:ext>
            </p:extLst>
          </p:nvPr>
        </p:nvGraphicFramePr>
        <p:xfrm>
          <a:off x="457200" y="457200"/>
          <a:ext cx="8229600" cy="5562598"/>
        </p:xfrm>
        <a:graphic>
          <a:graphicData uri="http://schemas.openxmlformats.org/drawingml/2006/table">
            <a:tbl>
              <a:tblPr firstRow="1" firstCol="1" bandRow="1"/>
              <a:tblGrid>
                <a:gridCol w="2532115">
                  <a:extLst>
                    <a:ext uri="{9D8B030D-6E8A-4147-A177-3AD203B41FA5}">
                      <a16:colId xmlns:a16="http://schemas.microsoft.com/office/drawing/2014/main" val="3085925384"/>
                    </a:ext>
                  </a:extLst>
                </a:gridCol>
                <a:gridCol w="1899757">
                  <a:extLst>
                    <a:ext uri="{9D8B030D-6E8A-4147-A177-3AD203B41FA5}">
                      <a16:colId xmlns:a16="http://schemas.microsoft.com/office/drawing/2014/main" val="2836920270"/>
                    </a:ext>
                  </a:extLst>
                </a:gridCol>
                <a:gridCol w="1391547">
                  <a:extLst>
                    <a:ext uri="{9D8B030D-6E8A-4147-A177-3AD203B41FA5}">
                      <a16:colId xmlns:a16="http://schemas.microsoft.com/office/drawing/2014/main" val="4027256025"/>
                    </a:ext>
                  </a:extLst>
                </a:gridCol>
                <a:gridCol w="1266505">
                  <a:extLst>
                    <a:ext uri="{9D8B030D-6E8A-4147-A177-3AD203B41FA5}">
                      <a16:colId xmlns:a16="http://schemas.microsoft.com/office/drawing/2014/main" val="1580052973"/>
                    </a:ext>
                  </a:extLst>
                </a:gridCol>
                <a:gridCol w="1139676">
                  <a:extLst>
                    <a:ext uri="{9D8B030D-6E8A-4147-A177-3AD203B41FA5}">
                      <a16:colId xmlns:a16="http://schemas.microsoft.com/office/drawing/2014/main" val="330199313"/>
                    </a:ext>
                  </a:extLst>
                </a:gridCol>
              </a:tblGrid>
              <a:tr h="1117247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UA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en-US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21.10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</a:t>
                      </a:r>
                      <a:r>
                        <a:rPr lang="ru-RU" sz="16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6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2061020"/>
                  </a:ext>
                </a:extLst>
              </a:tr>
              <a:tr h="554684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2248983"/>
                  </a:ext>
                </a:extLst>
              </a:tr>
              <a:tr h="656135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19695633"/>
                  </a:ext>
                </a:extLst>
              </a:tr>
              <a:tr h="4620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,1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9085257"/>
                  </a:ext>
                </a:extLst>
              </a:tr>
              <a:tr h="4620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6,8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0597435"/>
                  </a:ext>
                </a:extLst>
              </a:tr>
              <a:tr h="4620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Жито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458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-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4660952"/>
                  </a:ext>
                </a:extLst>
              </a:tr>
              <a:tr h="4620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7150,0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4119783"/>
                  </a:ext>
                </a:extLst>
              </a:tr>
              <a:tr h="4620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4858786"/>
                  </a:ext>
                </a:extLst>
              </a:tr>
              <a:tr h="4620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18350,0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9824300"/>
                  </a:ext>
                </a:extLst>
              </a:tr>
              <a:tr h="4620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95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6682475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87039FC7-2E05-4C8F-B478-EA30A7CF9DB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1638" y="1525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314293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A308C574-B12F-4D52-B1D9-20707DA417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5740840"/>
              </p:ext>
            </p:extLst>
          </p:nvPr>
        </p:nvGraphicFramePr>
        <p:xfrm>
          <a:off x="457201" y="533400"/>
          <a:ext cx="8305803" cy="5791202"/>
        </p:xfrm>
        <a:graphic>
          <a:graphicData uri="http://schemas.openxmlformats.org/drawingml/2006/table">
            <a:tbl>
              <a:tblPr firstRow="1" firstCol="1" bandRow="1"/>
              <a:tblGrid>
                <a:gridCol w="2439262">
                  <a:extLst>
                    <a:ext uri="{9D8B030D-6E8A-4147-A177-3AD203B41FA5}">
                      <a16:colId xmlns:a16="http://schemas.microsoft.com/office/drawing/2014/main" val="3573451306"/>
                    </a:ext>
                  </a:extLst>
                </a:gridCol>
                <a:gridCol w="1799072">
                  <a:extLst>
                    <a:ext uri="{9D8B030D-6E8A-4147-A177-3AD203B41FA5}">
                      <a16:colId xmlns:a16="http://schemas.microsoft.com/office/drawing/2014/main" val="1116448515"/>
                    </a:ext>
                  </a:extLst>
                </a:gridCol>
                <a:gridCol w="1329748">
                  <a:extLst>
                    <a:ext uri="{9D8B030D-6E8A-4147-A177-3AD203B41FA5}">
                      <a16:colId xmlns:a16="http://schemas.microsoft.com/office/drawing/2014/main" val="2982220473"/>
                    </a:ext>
                  </a:extLst>
                </a:gridCol>
                <a:gridCol w="1315657">
                  <a:extLst>
                    <a:ext uri="{9D8B030D-6E8A-4147-A177-3AD203B41FA5}">
                      <a16:colId xmlns:a16="http://schemas.microsoft.com/office/drawing/2014/main" val="2917188393"/>
                    </a:ext>
                  </a:extLst>
                </a:gridCol>
                <a:gridCol w="1324045">
                  <a:extLst>
                    <a:ext uri="{9D8B030D-6E8A-4147-A177-3AD203B41FA5}">
                      <a16:colId xmlns:a16="http://schemas.microsoft.com/office/drawing/2014/main" val="3124632536"/>
                    </a:ext>
                  </a:extLst>
                </a:gridCol>
                <a:gridCol w="98019">
                  <a:extLst>
                    <a:ext uri="{9D8B030D-6E8A-4147-A177-3AD203B41FA5}">
                      <a16:colId xmlns:a16="http://schemas.microsoft.com/office/drawing/2014/main" val="393502788"/>
                    </a:ext>
                  </a:extLst>
                </a:gridCol>
              </a:tblGrid>
              <a:tr h="1186415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ru-RU" sz="1000" b="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0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UA" sz="1000" b="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21.10.2021р.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1776302"/>
                  </a:ext>
                </a:extLst>
              </a:tr>
              <a:tr h="33311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ru-UA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9682155"/>
                  </a:ext>
                </a:extLst>
              </a:tr>
              <a:tr h="535371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4236994"/>
                  </a:ext>
                </a:extLst>
              </a:tr>
              <a:tr h="2271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21,6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5189322"/>
                  </a:ext>
                </a:extLst>
              </a:tr>
              <a:tr h="2271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3720351"/>
                  </a:ext>
                </a:extLst>
              </a:tr>
              <a:tr h="2271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(кури)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339334"/>
                  </a:ext>
                </a:extLst>
              </a:tr>
              <a:tr h="22710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(10 шт.)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0593951"/>
                  </a:ext>
                </a:extLst>
              </a:tr>
              <a:tr h="4696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вершкове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72,5% (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нефасоване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41,2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353346"/>
                  </a:ext>
                </a:extLst>
              </a:tr>
              <a:tr h="30713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жирності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в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плівці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29,1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0896351"/>
                  </a:ext>
                </a:extLst>
              </a:tr>
              <a:tr h="2859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107,7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9320450"/>
                  </a:ext>
                </a:extLst>
              </a:tr>
              <a:tr h="249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75,0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0940706"/>
                  </a:ext>
                </a:extLst>
              </a:tr>
              <a:tr h="249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55378797"/>
                  </a:ext>
                </a:extLst>
              </a:tr>
              <a:tr h="22990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5312348"/>
                  </a:ext>
                </a:extLst>
              </a:tr>
              <a:tr h="249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10,0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0218912"/>
                  </a:ext>
                </a:extLst>
              </a:tr>
              <a:tr h="249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6908706"/>
                  </a:ext>
                </a:extLst>
              </a:tr>
              <a:tr h="2859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112,5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02187226"/>
                  </a:ext>
                </a:extLst>
              </a:tr>
              <a:tr h="2498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8,2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1879074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B06A2AA9-8892-4A41-8A5A-8562066313E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47945" y="-914339"/>
            <a:ext cx="1076771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6260994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744</TotalTime>
  <Words>285</Words>
  <Application>Microsoft Office PowerPoint</Application>
  <PresentationFormat>Экран (4:3)</PresentationFormat>
  <Paragraphs>139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173</cp:revision>
  <dcterms:created xsi:type="dcterms:W3CDTF">2021-03-19T08:45:15Z</dcterms:created>
  <dcterms:modified xsi:type="dcterms:W3CDTF">2021-10-20T12:47:56Z</dcterms:modified>
</cp:coreProperties>
</file>