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6" r:id="rId2"/>
    <p:sldId id="27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5/20/2021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685798"/>
          <a:ext cx="8458200" cy="5495207"/>
        </p:xfrm>
        <a:graphic>
          <a:graphicData uri="http://schemas.openxmlformats.org/drawingml/2006/table">
            <a:tbl>
              <a:tblPr/>
              <a:tblGrid>
                <a:gridCol w="2603017"/>
                <a:gridCol w="2079659"/>
                <a:gridCol w="1301968"/>
                <a:gridCol w="1301968"/>
                <a:gridCol w="1171588"/>
              </a:tblGrid>
              <a:tr h="990602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культур у 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Вінницькій області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endParaRPr lang="ru-RU" sz="1800" b="1" i="1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20.05.2021р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057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281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7100,0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baseline="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4,4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4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7050,0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Кукурудза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7850,0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1,9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51,9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22250,0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0,2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4,2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75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18450,0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14,6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75,4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381001"/>
          <a:ext cx="8305799" cy="5868543"/>
        </p:xfrm>
        <a:graphic>
          <a:graphicData uri="http://schemas.openxmlformats.org/drawingml/2006/table">
            <a:tbl>
              <a:tblPr/>
              <a:tblGrid>
                <a:gridCol w="2743200"/>
                <a:gridCol w="1447800"/>
                <a:gridCol w="1371600"/>
                <a:gridCol w="1371600"/>
                <a:gridCol w="1295400"/>
                <a:gridCol w="76199"/>
              </a:tblGrid>
              <a:tr h="1146028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ринку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області</a:t>
                      </a:r>
                      <a:endParaRPr lang="ru-RU" sz="18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/>
                          <a:ea typeface="Times New Roman"/>
                        </a:rPr>
                        <a:t>станом </a:t>
                      </a:r>
                      <a:r>
                        <a:rPr lang="ru-RU" sz="1600" b="0" i="1" dirty="0">
                          <a:latin typeface="Times New Roman"/>
                          <a:ea typeface="Times New Roman"/>
                        </a:rPr>
                        <a:t>на 20.05.2021р.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uk-UA" sz="9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29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4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baseline="0" dirty="0" err="1" smtClean="0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птово-відпускна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649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4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105,3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13,2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Свинина 2 категорії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85,0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-0,6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-12,4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Птиця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(кури)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54,3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1,7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96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23,0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-8,0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93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Масло вершкове 72,5% (нефасоване)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166,0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6,4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774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21,3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46,7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12,7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19,5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-11,4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78,9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35,87</a:t>
                      </a: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-4,0</a:t>
                      </a: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14,3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      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731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6,0</a:t>
                      </a: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9,1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51,6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2940" marR="4294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396</TotalTime>
  <Words>271</Words>
  <PresentationFormat>Экран (4:3)</PresentationFormat>
  <Paragraphs>134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liudmyla.rudenka</cp:lastModifiedBy>
  <cp:revision>71</cp:revision>
  <dcterms:created xsi:type="dcterms:W3CDTF">2021-03-19T08:45:15Z</dcterms:created>
  <dcterms:modified xsi:type="dcterms:W3CDTF">2021-05-20T06:39:26Z</dcterms:modified>
</cp:coreProperties>
</file>