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2" r:id="rId2"/>
    <p:sldId id="303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E58D6D17-21C3-40C0-BB66-1E1C681D06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676012"/>
              </p:ext>
            </p:extLst>
          </p:nvPr>
        </p:nvGraphicFramePr>
        <p:xfrm>
          <a:off x="457200" y="609600"/>
          <a:ext cx="8305800" cy="5562602"/>
        </p:xfrm>
        <a:graphic>
          <a:graphicData uri="http://schemas.openxmlformats.org/drawingml/2006/table">
            <a:tbl>
              <a:tblPr firstRow="1" firstCol="1" bandRow="1"/>
              <a:tblGrid>
                <a:gridCol w="2771058">
                  <a:extLst>
                    <a:ext uri="{9D8B030D-6E8A-4147-A177-3AD203B41FA5}">
                      <a16:colId xmlns:a16="http://schemas.microsoft.com/office/drawing/2014/main" val="210046909"/>
                    </a:ext>
                  </a:extLst>
                </a:gridCol>
                <a:gridCol w="1965845">
                  <a:extLst>
                    <a:ext uri="{9D8B030D-6E8A-4147-A177-3AD203B41FA5}">
                      <a16:colId xmlns:a16="http://schemas.microsoft.com/office/drawing/2014/main" val="1364064904"/>
                    </a:ext>
                  </a:extLst>
                </a:gridCol>
                <a:gridCol w="1230714">
                  <a:extLst>
                    <a:ext uri="{9D8B030D-6E8A-4147-A177-3AD203B41FA5}">
                      <a16:colId xmlns:a16="http://schemas.microsoft.com/office/drawing/2014/main" val="3297838642"/>
                    </a:ext>
                  </a:extLst>
                </a:gridCol>
                <a:gridCol w="1230714">
                  <a:extLst>
                    <a:ext uri="{9D8B030D-6E8A-4147-A177-3AD203B41FA5}">
                      <a16:colId xmlns:a16="http://schemas.microsoft.com/office/drawing/2014/main" val="3673438807"/>
                    </a:ext>
                  </a:extLst>
                </a:gridCol>
                <a:gridCol w="1107469">
                  <a:extLst>
                    <a:ext uri="{9D8B030D-6E8A-4147-A177-3AD203B41FA5}">
                      <a16:colId xmlns:a16="http://schemas.microsoft.com/office/drawing/2014/main" val="4242551128"/>
                    </a:ext>
                  </a:extLst>
                </a:gridCol>
              </a:tblGrid>
              <a:tr h="1086770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</a:t>
                      </a:r>
                      <a:r>
                        <a:rPr lang="uk-UA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Вінницькій області 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338333"/>
                  </a:ext>
                </a:extLst>
              </a:tr>
              <a:tr h="51989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 продукції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359021"/>
                  </a:ext>
                </a:extLst>
              </a:tr>
              <a:tr h="865514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465760"/>
                  </a:ext>
                </a:extLst>
              </a:tr>
              <a:tr h="5150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95489"/>
                  </a:ext>
                </a:extLst>
              </a:tr>
              <a:tr h="5150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4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702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888881"/>
                  </a:ext>
                </a:extLst>
              </a:tr>
              <a:tr h="5150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9445629"/>
                  </a:ext>
                </a:extLst>
              </a:tr>
              <a:tr h="5150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0546447"/>
                  </a:ext>
                </a:extLst>
              </a:tr>
              <a:tr h="5150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2648039"/>
                  </a:ext>
                </a:extLst>
              </a:tr>
              <a:tr h="5150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9663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80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4FB5F9F-87D8-493B-B25A-8370DBCD70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907265"/>
              </p:ext>
            </p:extLst>
          </p:nvPr>
        </p:nvGraphicFramePr>
        <p:xfrm>
          <a:off x="457200" y="457138"/>
          <a:ext cx="8077200" cy="6008004"/>
        </p:xfrm>
        <a:graphic>
          <a:graphicData uri="http://schemas.openxmlformats.org/drawingml/2006/table">
            <a:tbl>
              <a:tblPr firstRow="1" firstCol="1" bandRow="1"/>
              <a:tblGrid>
                <a:gridCol w="2057400">
                  <a:extLst>
                    <a:ext uri="{9D8B030D-6E8A-4147-A177-3AD203B41FA5}">
                      <a16:colId xmlns:a16="http://schemas.microsoft.com/office/drawing/2014/main" val="149214243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388951395"/>
                    </a:ext>
                  </a:extLst>
                </a:gridCol>
                <a:gridCol w="1333423">
                  <a:extLst>
                    <a:ext uri="{9D8B030D-6E8A-4147-A177-3AD203B41FA5}">
                      <a16:colId xmlns:a16="http://schemas.microsoft.com/office/drawing/2014/main" val="1793730230"/>
                    </a:ext>
                  </a:extLst>
                </a:gridCol>
                <a:gridCol w="1409777">
                  <a:extLst>
                    <a:ext uri="{9D8B030D-6E8A-4147-A177-3AD203B41FA5}">
                      <a16:colId xmlns:a16="http://schemas.microsoft.com/office/drawing/2014/main" val="116845508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329458307"/>
                    </a:ext>
                  </a:extLst>
                </a:gridCol>
                <a:gridCol w="76200">
                  <a:extLst>
                    <a:ext uri="{9D8B030D-6E8A-4147-A177-3AD203B41FA5}">
                      <a16:colId xmlns:a16="http://schemas.microsoft.com/office/drawing/2014/main" val="68467430"/>
                    </a:ext>
                  </a:extLst>
                </a:gridCol>
              </a:tblGrid>
              <a:tr h="1101203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19.08.2021р.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1566225"/>
                  </a:ext>
                </a:extLst>
              </a:tr>
              <a:tr h="20946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551215"/>
                  </a:ext>
                </a:extLst>
              </a:tr>
              <a:tr h="447862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4825057"/>
                  </a:ext>
                </a:extLst>
              </a:tr>
              <a:tr h="209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21,6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7377528"/>
                  </a:ext>
                </a:extLst>
              </a:tr>
              <a:tr h="209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6422255"/>
                  </a:ext>
                </a:extLst>
              </a:tr>
              <a:tr h="209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607556"/>
                  </a:ext>
                </a:extLst>
              </a:tr>
              <a:tr h="209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5032019"/>
                  </a:ext>
                </a:extLst>
              </a:tr>
              <a:tr h="433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29,6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2958818"/>
                  </a:ext>
                </a:extLst>
              </a:tr>
              <a:tr h="433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31,9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3642761"/>
                  </a:ext>
                </a:extLst>
              </a:tr>
              <a:tr h="3101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134,8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901461"/>
                  </a:ext>
                </a:extLst>
              </a:tr>
              <a:tr h="3101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111,0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588024"/>
                  </a:ext>
                </a:extLst>
              </a:tr>
              <a:tr h="3101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0388308"/>
                  </a:ext>
                </a:extLst>
              </a:tr>
              <a:tr h="3101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-21,7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6744721"/>
                  </a:ext>
                </a:extLst>
              </a:tr>
              <a:tr h="3101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-18,2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4988243"/>
                  </a:ext>
                </a:extLst>
              </a:tr>
              <a:tr h="3101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849165"/>
                  </a:ext>
                </a:extLst>
              </a:tr>
              <a:tr h="3101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633834"/>
                  </a:ext>
                </a:extLst>
              </a:tr>
              <a:tr h="3101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5601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82398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641</TotalTime>
  <Words>275</Words>
  <Application>Microsoft Office PowerPoint</Application>
  <PresentationFormat>Экран (4:3)</PresentationFormat>
  <Paragraphs>133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139</cp:revision>
  <dcterms:created xsi:type="dcterms:W3CDTF">2021-03-19T08:45:15Z</dcterms:created>
  <dcterms:modified xsi:type="dcterms:W3CDTF">2021-08-18T09:52:21Z</dcterms:modified>
</cp:coreProperties>
</file>