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24" r:id="rId2"/>
    <p:sldId id="325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54A60DB-9BF1-4239-AFB3-D1BB1305C4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016119"/>
              </p:ext>
            </p:extLst>
          </p:nvPr>
        </p:nvGraphicFramePr>
        <p:xfrm>
          <a:off x="457200" y="609601"/>
          <a:ext cx="8229600" cy="5562600"/>
        </p:xfrm>
        <a:graphic>
          <a:graphicData uri="http://schemas.openxmlformats.org/drawingml/2006/table">
            <a:tbl>
              <a:tblPr firstRow="1" firstCol="1" bandRow="1"/>
              <a:tblGrid>
                <a:gridCol w="2307364">
                  <a:extLst>
                    <a:ext uri="{9D8B030D-6E8A-4147-A177-3AD203B41FA5}">
                      <a16:colId xmlns:a16="http://schemas.microsoft.com/office/drawing/2014/main" val="2777208718"/>
                    </a:ext>
                  </a:extLst>
                </a:gridCol>
                <a:gridCol w="2088680">
                  <a:extLst>
                    <a:ext uri="{9D8B030D-6E8A-4147-A177-3AD203B41FA5}">
                      <a16:colId xmlns:a16="http://schemas.microsoft.com/office/drawing/2014/main" val="1492205767"/>
                    </a:ext>
                  </a:extLst>
                </a:gridCol>
                <a:gridCol w="1404675">
                  <a:extLst>
                    <a:ext uri="{9D8B030D-6E8A-4147-A177-3AD203B41FA5}">
                      <a16:colId xmlns:a16="http://schemas.microsoft.com/office/drawing/2014/main" val="3953716049"/>
                    </a:ext>
                  </a:extLst>
                </a:gridCol>
                <a:gridCol w="1278454">
                  <a:extLst>
                    <a:ext uri="{9D8B030D-6E8A-4147-A177-3AD203B41FA5}">
                      <a16:colId xmlns:a16="http://schemas.microsoft.com/office/drawing/2014/main" val="662006963"/>
                    </a:ext>
                  </a:extLst>
                </a:gridCol>
                <a:gridCol w="1150427">
                  <a:extLst>
                    <a:ext uri="{9D8B030D-6E8A-4147-A177-3AD203B41FA5}">
                      <a16:colId xmlns:a16="http://schemas.microsoft.com/office/drawing/2014/main" val="3948205209"/>
                    </a:ext>
                  </a:extLst>
                </a:gridCol>
              </a:tblGrid>
              <a:tr h="1225036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.11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</a:t>
                      </a: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9166186"/>
                  </a:ext>
                </a:extLst>
              </a:tr>
              <a:tr h="60819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560221"/>
                  </a:ext>
                </a:extLst>
              </a:tr>
              <a:tr h="719436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6682450"/>
                  </a:ext>
                </a:extLst>
              </a:tr>
              <a:tr h="4766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4357816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709270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6750,0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0017694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711936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959650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3016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0867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325A961-1BFD-4E22-8705-115391E736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841253"/>
              </p:ext>
            </p:extLst>
          </p:nvPr>
        </p:nvGraphicFramePr>
        <p:xfrm>
          <a:off x="685800" y="457200"/>
          <a:ext cx="7924800" cy="5925145"/>
        </p:xfrm>
        <a:graphic>
          <a:graphicData uri="http://schemas.openxmlformats.org/drawingml/2006/table">
            <a:tbl>
              <a:tblPr firstRow="1" firstCol="1" bandRow="1"/>
              <a:tblGrid>
                <a:gridCol w="1876073">
                  <a:extLst>
                    <a:ext uri="{9D8B030D-6E8A-4147-A177-3AD203B41FA5}">
                      <a16:colId xmlns:a16="http://schemas.microsoft.com/office/drawing/2014/main" val="868226013"/>
                    </a:ext>
                  </a:extLst>
                </a:gridCol>
                <a:gridCol w="1775550">
                  <a:extLst>
                    <a:ext uri="{9D8B030D-6E8A-4147-A177-3AD203B41FA5}">
                      <a16:colId xmlns:a16="http://schemas.microsoft.com/office/drawing/2014/main" val="3608296462"/>
                    </a:ext>
                  </a:extLst>
                </a:gridCol>
                <a:gridCol w="1398494">
                  <a:extLst>
                    <a:ext uri="{9D8B030D-6E8A-4147-A177-3AD203B41FA5}">
                      <a16:colId xmlns:a16="http://schemas.microsoft.com/office/drawing/2014/main" val="2316274395"/>
                    </a:ext>
                  </a:extLst>
                </a:gridCol>
                <a:gridCol w="1226951">
                  <a:extLst>
                    <a:ext uri="{9D8B030D-6E8A-4147-A177-3AD203B41FA5}">
                      <a16:colId xmlns:a16="http://schemas.microsoft.com/office/drawing/2014/main" val="3547677942"/>
                    </a:ext>
                  </a:extLst>
                </a:gridCol>
                <a:gridCol w="1492343">
                  <a:extLst>
                    <a:ext uri="{9D8B030D-6E8A-4147-A177-3AD203B41FA5}">
                      <a16:colId xmlns:a16="http://schemas.microsoft.com/office/drawing/2014/main" val="474470649"/>
                    </a:ext>
                  </a:extLst>
                </a:gridCol>
                <a:gridCol w="155389">
                  <a:extLst>
                    <a:ext uri="{9D8B030D-6E8A-4147-A177-3AD203B41FA5}">
                      <a16:colId xmlns:a16="http://schemas.microsoft.com/office/drawing/2014/main" val="3899493101"/>
                    </a:ext>
                  </a:extLst>
                </a:gridCol>
              </a:tblGrid>
              <a:tr h="842504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18.11.2021р.</a:t>
                      </a: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438157"/>
                  </a:ext>
                </a:extLst>
              </a:tr>
              <a:tr h="20883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1364155"/>
                  </a:ext>
                </a:extLst>
              </a:tr>
              <a:tr h="642757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165721"/>
                  </a:ext>
                </a:extLst>
              </a:tr>
              <a:tr h="3406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21,6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9273074"/>
                  </a:ext>
                </a:extLst>
              </a:tr>
              <a:tr h="208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304626"/>
                  </a:ext>
                </a:extLst>
              </a:tr>
              <a:tr h="208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221797"/>
                  </a:ext>
                </a:extLst>
              </a:tr>
              <a:tr h="208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13,6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6446641"/>
                  </a:ext>
                </a:extLst>
              </a:tr>
              <a:tr h="4319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41,2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9899222"/>
                  </a:ext>
                </a:extLst>
              </a:tr>
              <a:tr h="4319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29,1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8995917"/>
                  </a:ext>
                </a:extLst>
              </a:tr>
              <a:tr h="293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1627296"/>
                  </a:ext>
                </a:extLst>
              </a:tr>
              <a:tr h="293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63,3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719330"/>
                  </a:ext>
                </a:extLst>
              </a:tr>
              <a:tr h="293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8230815"/>
                  </a:ext>
                </a:extLst>
              </a:tr>
              <a:tr h="293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251234"/>
                  </a:ext>
                </a:extLst>
              </a:tr>
              <a:tr h="293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379344"/>
                  </a:ext>
                </a:extLst>
              </a:tr>
              <a:tr h="293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1849132"/>
                  </a:ext>
                </a:extLst>
              </a:tr>
              <a:tr h="293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69364"/>
                  </a:ext>
                </a:extLst>
              </a:tr>
              <a:tr h="293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999509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9AB97836-2CA3-4F19-A85A-307C39200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887" y="457200"/>
            <a:ext cx="392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720091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798</TotalTime>
  <Words>279</Words>
  <Application>Microsoft Office PowerPoint</Application>
  <PresentationFormat>Экран (4:3)</PresentationFormat>
  <Paragraphs>132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185</cp:revision>
  <dcterms:created xsi:type="dcterms:W3CDTF">2021-03-19T08:45:15Z</dcterms:created>
  <dcterms:modified xsi:type="dcterms:W3CDTF">2021-11-17T13:32:02Z</dcterms:modified>
</cp:coreProperties>
</file>