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2" r:id="rId2"/>
    <p:sldId id="28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C328C80-CA25-498A-B6B2-EC5A89A68F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0983914"/>
              </p:ext>
            </p:extLst>
          </p:nvPr>
        </p:nvGraphicFramePr>
        <p:xfrm>
          <a:off x="457200" y="533400"/>
          <a:ext cx="8229599" cy="5486401"/>
        </p:xfrm>
        <a:graphic>
          <a:graphicData uri="http://schemas.openxmlformats.org/drawingml/2006/table">
            <a:tbl>
              <a:tblPr firstRow="1" firstCol="1" bandRow="1"/>
              <a:tblGrid>
                <a:gridCol w="2532666">
                  <a:extLst>
                    <a:ext uri="{9D8B030D-6E8A-4147-A177-3AD203B41FA5}">
                      <a16:colId xmlns:a16="http://schemas.microsoft.com/office/drawing/2014/main" val="2647539844"/>
                    </a:ext>
                  </a:extLst>
                </a:gridCol>
                <a:gridCol w="2023452">
                  <a:extLst>
                    <a:ext uri="{9D8B030D-6E8A-4147-A177-3AD203B41FA5}">
                      <a16:colId xmlns:a16="http://schemas.microsoft.com/office/drawing/2014/main" val="1959771301"/>
                    </a:ext>
                  </a:extLst>
                </a:gridCol>
                <a:gridCol w="1266779">
                  <a:extLst>
                    <a:ext uri="{9D8B030D-6E8A-4147-A177-3AD203B41FA5}">
                      <a16:colId xmlns:a16="http://schemas.microsoft.com/office/drawing/2014/main" val="860732577"/>
                    </a:ext>
                  </a:extLst>
                </a:gridCol>
                <a:gridCol w="1266779">
                  <a:extLst>
                    <a:ext uri="{9D8B030D-6E8A-4147-A177-3AD203B41FA5}">
                      <a16:colId xmlns:a16="http://schemas.microsoft.com/office/drawing/2014/main" val="2476044237"/>
                    </a:ext>
                  </a:extLst>
                </a:gridCol>
                <a:gridCol w="1139923">
                  <a:extLst>
                    <a:ext uri="{9D8B030D-6E8A-4147-A177-3AD203B41FA5}">
                      <a16:colId xmlns:a16="http://schemas.microsoft.com/office/drawing/2014/main" val="2567873168"/>
                    </a:ext>
                  </a:extLst>
                </a:gridCol>
              </a:tblGrid>
              <a:tr h="120177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7.0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</a:t>
                      </a:r>
                      <a:r>
                        <a:rPr lang="ru-RU" sz="1600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511174"/>
                  </a:ext>
                </a:extLst>
              </a:tr>
              <a:tr h="59664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54681426"/>
                  </a:ext>
                </a:extLst>
              </a:tr>
              <a:tr h="70577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1094264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3752664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237290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2,5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5749820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7202858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3857629"/>
                  </a:ext>
                </a:extLst>
              </a:tr>
              <a:tr h="49703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-0,8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620920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76FEA7C2-EFC8-40F5-A905-B12598F204E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918" y="1617663"/>
            <a:ext cx="1179486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021815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F6010CFE-64B7-4DE6-900E-B797D8C816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2010969"/>
              </p:ext>
            </p:extLst>
          </p:nvPr>
        </p:nvGraphicFramePr>
        <p:xfrm>
          <a:off x="533400" y="448217"/>
          <a:ext cx="8001000" cy="5929412"/>
        </p:xfrm>
        <a:graphic>
          <a:graphicData uri="http://schemas.openxmlformats.org/drawingml/2006/table">
            <a:tbl>
              <a:tblPr firstRow="1" firstCol="1" bandRow="1"/>
              <a:tblGrid>
                <a:gridCol w="2072713">
                  <a:extLst>
                    <a:ext uri="{9D8B030D-6E8A-4147-A177-3AD203B41FA5}">
                      <a16:colId xmlns:a16="http://schemas.microsoft.com/office/drawing/2014/main" val="2032890361"/>
                    </a:ext>
                  </a:extLst>
                </a:gridCol>
                <a:gridCol w="1737287">
                  <a:extLst>
                    <a:ext uri="{9D8B030D-6E8A-4147-A177-3AD203B41FA5}">
                      <a16:colId xmlns:a16="http://schemas.microsoft.com/office/drawing/2014/main" val="2202959568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30574450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2790520846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666842089"/>
                    </a:ext>
                  </a:extLst>
                </a:gridCol>
                <a:gridCol w="228600">
                  <a:extLst>
                    <a:ext uri="{9D8B030D-6E8A-4147-A177-3AD203B41FA5}">
                      <a16:colId xmlns:a16="http://schemas.microsoft.com/office/drawing/2014/main" val="3195125991"/>
                    </a:ext>
                  </a:extLst>
                </a:gridCol>
              </a:tblGrid>
              <a:tr h="1259397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17.06.2021р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ru-UA" sz="18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97628492"/>
                  </a:ext>
                </a:extLst>
              </a:tr>
              <a:tr h="20497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30382406"/>
                  </a:ext>
                </a:extLst>
              </a:tr>
              <a:tr h="43826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160691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5500371"/>
                  </a:ext>
                </a:extLst>
              </a:tr>
              <a:tr h="204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8072149"/>
                  </a:ext>
                </a:extLst>
              </a:tr>
              <a:tr h="2049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0908892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-18,2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9872043"/>
                  </a:ext>
                </a:extLst>
              </a:tr>
              <a:tr h="423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521930"/>
                  </a:ext>
                </a:extLst>
              </a:tr>
              <a:tr h="4239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5,0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9477322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7900503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6060080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7205486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347007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79,5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4658408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90,0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8689336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257541"/>
                  </a:ext>
                </a:extLst>
              </a:tr>
              <a:tr h="26397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ріпчаста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674669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CE754EA1-B25A-45B3-BD0E-9BB14796BE9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7675"/>
            <a:ext cx="102425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047409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475</TotalTime>
  <Words>289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92</cp:revision>
  <dcterms:created xsi:type="dcterms:W3CDTF">2021-03-19T08:45:15Z</dcterms:created>
  <dcterms:modified xsi:type="dcterms:W3CDTF">2021-06-23T09:52:59Z</dcterms:modified>
</cp:coreProperties>
</file>