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32" r:id="rId2"/>
    <p:sldId id="33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90E8B5B-6397-4559-8A85-DDF63DE65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940038"/>
              </p:ext>
            </p:extLst>
          </p:nvPr>
        </p:nvGraphicFramePr>
        <p:xfrm>
          <a:off x="533401" y="400526"/>
          <a:ext cx="8077200" cy="5847876"/>
        </p:xfrm>
        <a:graphic>
          <a:graphicData uri="http://schemas.openxmlformats.org/drawingml/2006/table">
            <a:tbl>
              <a:tblPr firstRow="1" firstCol="1" bandRow="1"/>
              <a:tblGrid>
                <a:gridCol w="2485224">
                  <a:extLst>
                    <a:ext uri="{9D8B030D-6E8A-4147-A177-3AD203B41FA5}">
                      <a16:colId xmlns:a16="http://schemas.microsoft.com/office/drawing/2014/main" val="653116716"/>
                    </a:ext>
                  </a:extLst>
                </a:gridCol>
                <a:gridCol w="1864576">
                  <a:extLst>
                    <a:ext uri="{9D8B030D-6E8A-4147-A177-3AD203B41FA5}">
                      <a16:colId xmlns:a16="http://schemas.microsoft.com/office/drawing/2014/main" val="1436362459"/>
                    </a:ext>
                  </a:extLst>
                </a:gridCol>
                <a:gridCol w="1365779">
                  <a:extLst>
                    <a:ext uri="{9D8B030D-6E8A-4147-A177-3AD203B41FA5}">
                      <a16:colId xmlns:a16="http://schemas.microsoft.com/office/drawing/2014/main" val="515400262"/>
                    </a:ext>
                  </a:extLst>
                </a:gridCol>
                <a:gridCol w="1243051">
                  <a:extLst>
                    <a:ext uri="{9D8B030D-6E8A-4147-A177-3AD203B41FA5}">
                      <a16:colId xmlns:a16="http://schemas.microsoft.com/office/drawing/2014/main" val="1547944365"/>
                    </a:ext>
                  </a:extLst>
                </a:gridCol>
                <a:gridCol w="1118570">
                  <a:extLst>
                    <a:ext uri="{9D8B030D-6E8A-4147-A177-3AD203B41FA5}">
                      <a16:colId xmlns:a16="http://schemas.microsoft.com/office/drawing/2014/main" val="2159258847"/>
                    </a:ext>
                  </a:extLst>
                </a:gridCol>
              </a:tblGrid>
              <a:tr h="1280951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08941"/>
                  </a:ext>
                </a:extLst>
              </a:tr>
              <a:tr h="6359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442"/>
                  </a:ext>
                </a:extLst>
              </a:tr>
              <a:tr h="75227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396362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080938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7950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407839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193653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391525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266482"/>
                  </a:ext>
                </a:extLst>
              </a:tr>
              <a:tr h="5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043063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8E28F06C-5967-4DF5-A32A-E1011C6FF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8800" y="1617663"/>
            <a:ext cx="1366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720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B0B8540-8D7B-4A35-8C06-B9BE68A23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701453"/>
              </p:ext>
            </p:extLst>
          </p:nvPr>
        </p:nvGraphicFramePr>
        <p:xfrm>
          <a:off x="609600" y="457139"/>
          <a:ext cx="8077200" cy="6003921"/>
        </p:xfrm>
        <a:graphic>
          <a:graphicData uri="http://schemas.openxmlformats.org/drawingml/2006/table">
            <a:tbl>
              <a:tblPr firstRow="1" firstCol="1" bandRow="1"/>
              <a:tblGrid>
                <a:gridCol w="2895600">
                  <a:extLst>
                    <a:ext uri="{9D8B030D-6E8A-4147-A177-3AD203B41FA5}">
                      <a16:colId xmlns:a16="http://schemas.microsoft.com/office/drawing/2014/main" val="133190134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585743604"/>
                    </a:ext>
                  </a:extLst>
                </a:gridCol>
                <a:gridCol w="1232171">
                  <a:extLst>
                    <a:ext uri="{9D8B030D-6E8A-4147-A177-3AD203B41FA5}">
                      <a16:colId xmlns:a16="http://schemas.microsoft.com/office/drawing/2014/main" val="2158305110"/>
                    </a:ext>
                  </a:extLst>
                </a:gridCol>
                <a:gridCol w="1202987">
                  <a:extLst>
                    <a:ext uri="{9D8B030D-6E8A-4147-A177-3AD203B41FA5}">
                      <a16:colId xmlns:a16="http://schemas.microsoft.com/office/drawing/2014/main" val="4175066394"/>
                    </a:ext>
                  </a:extLst>
                </a:gridCol>
                <a:gridCol w="1222442">
                  <a:extLst>
                    <a:ext uri="{9D8B030D-6E8A-4147-A177-3AD203B41FA5}">
                      <a16:colId xmlns:a16="http://schemas.microsoft.com/office/drawing/2014/main" val="3699483576"/>
                    </a:ext>
                  </a:extLst>
                </a:gridCol>
                <a:gridCol w="152400">
                  <a:extLst>
                    <a:ext uri="{9D8B030D-6E8A-4147-A177-3AD203B41FA5}">
                      <a16:colId xmlns:a16="http://schemas.microsoft.com/office/drawing/2014/main" val="1045535477"/>
                    </a:ext>
                  </a:extLst>
                </a:gridCol>
              </a:tblGrid>
              <a:tr h="971583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16.12.2021р.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404100"/>
                  </a:ext>
                </a:extLst>
              </a:tr>
              <a:tr h="20867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216618"/>
                  </a:ext>
                </a:extLst>
              </a:tr>
              <a:tr h="66943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284750"/>
                  </a:ext>
                </a:extLst>
              </a:tr>
              <a:tr h="2086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9367"/>
                  </a:ext>
                </a:extLst>
              </a:tr>
              <a:tr h="2086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348934"/>
                  </a:ext>
                </a:extLst>
              </a:tr>
              <a:tr h="2086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310590"/>
                  </a:ext>
                </a:extLst>
              </a:tr>
              <a:tr h="2086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445296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37,0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23309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33,3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198642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92,9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596283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53,1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39883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892895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6,6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419907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480606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997545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844819"/>
                  </a:ext>
                </a:extLst>
              </a:tr>
              <a:tr h="325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0030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501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852</TotalTime>
  <Words>284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208</cp:revision>
  <dcterms:created xsi:type="dcterms:W3CDTF">2021-03-19T08:45:15Z</dcterms:created>
  <dcterms:modified xsi:type="dcterms:W3CDTF">2021-12-15T10:58:55Z</dcterms:modified>
</cp:coreProperties>
</file>