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0" r:id="rId2"/>
    <p:sldId id="291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32E463DF-8DB9-497A-9A8E-14A680FF29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242789"/>
              </p:ext>
            </p:extLst>
          </p:nvPr>
        </p:nvGraphicFramePr>
        <p:xfrm>
          <a:off x="381000" y="381000"/>
          <a:ext cx="8458200" cy="6019798"/>
        </p:xfrm>
        <a:graphic>
          <a:graphicData uri="http://schemas.openxmlformats.org/drawingml/2006/table">
            <a:tbl>
              <a:tblPr firstRow="1" firstCol="1" bandRow="1"/>
              <a:tblGrid>
                <a:gridCol w="2351180">
                  <a:extLst>
                    <a:ext uri="{9D8B030D-6E8A-4147-A177-3AD203B41FA5}">
                      <a16:colId xmlns:a16="http://schemas.microsoft.com/office/drawing/2014/main" val="4109484456"/>
                    </a:ext>
                  </a:extLst>
                </a:gridCol>
                <a:gridCol w="2169107">
                  <a:extLst>
                    <a:ext uri="{9D8B030D-6E8A-4147-A177-3AD203B41FA5}">
                      <a16:colId xmlns:a16="http://schemas.microsoft.com/office/drawing/2014/main" val="653505229"/>
                    </a:ext>
                  </a:extLst>
                </a:gridCol>
                <a:gridCol w="1357968">
                  <a:extLst>
                    <a:ext uri="{9D8B030D-6E8A-4147-A177-3AD203B41FA5}">
                      <a16:colId xmlns:a16="http://schemas.microsoft.com/office/drawing/2014/main" val="546909598"/>
                    </a:ext>
                  </a:extLst>
                </a:gridCol>
                <a:gridCol w="1357968">
                  <a:extLst>
                    <a:ext uri="{9D8B030D-6E8A-4147-A177-3AD203B41FA5}">
                      <a16:colId xmlns:a16="http://schemas.microsoft.com/office/drawing/2014/main" val="171774173"/>
                    </a:ext>
                  </a:extLst>
                </a:gridCol>
                <a:gridCol w="1221977">
                  <a:extLst>
                    <a:ext uri="{9D8B030D-6E8A-4147-A177-3AD203B41FA5}">
                      <a16:colId xmlns:a16="http://schemas.microsoft.com/office/drawing/2014/main" val="4238039168"/>
                    </a:ext>
                  </a:extLst>
                </a:gridCol>
              </a:tblGrid>
              <a:tr h="1318609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uk-UA" sz="18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ru-RU" sz="18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uk-UA" sz="18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8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8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410337"/>
                  </a:ext>
                </a:extLst>
              </a:tr>
              <a:tr h="65465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339463"/>
                  </a:ext>
                </a:extLst>
              </a:tr>
              <a:tr h="774391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2435134"/>
                  </a:ext>
                </a:extLst>
              </a:tr>
              <a:tr h="5453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11,7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17,9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1565112"/>
                  </a:ext>
                </a:extLst>
              </a:tr>
              <a:tr h="5453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-13,2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5090613"/>
                  </a:ext>
                </a:extLst>
              </a:tr>
              <a:tr h="5453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-11,8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9394764"/>
                  </a:ext>
                </a:extLst>
              </a:tr>
              <a:tr h="5453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5650,0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-16,3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6114996"/>
                  </a:ext>
                </a:extLst>
              </a:tr>
              <a:tr h="5453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-11,1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1201262"/>
                  </a:ext>
                </a:extLst>
              </a:tr>
              <a:tr h="5453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17600,0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-3,8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6776194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B940EFE2-DFD4-44B2-BBF6-CB0FE5B46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0050" y="1617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785591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20C4F06E-94ED-4082-BE42-5DCB77A73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930601"/>
              </p:ext>
            </p:extLst>
          </p:nvPr>
        </p:nvGraphicFramePr>
        <p:xfrm>
          <a:off x="495300" y="609600"/>
          <a:ext cx="8153400" cy="5816843"/>
        </p:xfrm>
        <a:graphic>
          <a:graphicData uri="http://schemas.openxmlformats.org/drawingml/2006/table">
            <a:tbl>
              <a:tblPr firstRow="1" firstCol="1" bandRow="1"/>
              <a:tblGrid>
                <a:gridCol w="2793294">
                  <a:extLst>
                    <a:ext uri="{9D8B030D-6E8A-4147-A177-3AD203B41FA5}">
                      <a16:colId xmlns:a16="http://schemas.microsoft.com/office/drawing/2014/main" val="3274754650"/>
                    </a:ext>
                  </a:extLst>
                </a:gridCol>
                <a:gridCol w="1415711">
                  <a:extLst>
                    <a:ext uri="{9D8B030D-6E8A-4147-A177-3AD203B41FA5}">
                      <a16:colId xmlns:a16="http://schemas.microsoft.com/office/drawing/2014/main" val="3441494571"/>
                    </a:ext>
                  </a:extLst>
                </a:gridCol>
                <a:gridCol w="1070255">
                  <a:extLst>
                    <a:ext uri="{9D8B030D-6E8A-4147-A177-3AD203B41FA5}">
                      <a16:colId xmlns:a16="http://schemas.microsoft.com/office/drawing/2014/main" val="4074366822"/>
                    </a:ext>
                  </a:extLst>
                </a:gridCol>
                <a:gridCol w="1349169">
                  <a:extLst>
                    <a:ext uri="{9D8B030D-6E8A-4147-A177-3AD203B41FA5}">
                      <a16:colId xmlns:a16="http://schemas.microsoft.com/office/drawing/2014/main" val="4174626243"/>
                    </a:ext>
                  </a:extLst>
                </a:gridCol>
                <a:gridCol w="1418594">
                  <a:extLst>
                    <a:ext uri="{9D8B030D-6E8A-4147-A177-3AD203B41FA5}">
                      <a16:colId xmlns:a16="http://schemas.microsoft.com/office/drawing/2014/main" val="1252248258"/>
                    </a:ext>
                  </a:extLst>
                </a:gridCol>
                <a:gridCol w="106377">
                  <a:extLst>
                    <a:ext uri="{9D8B030D-6E8A-4147-A177-3AD203B41FA5}">
                      <a16:colId xmlns:a16="http://schemas.microsoft.com/office/drawing/2014/main" val="1215532220"/>
                    </a:ext>
                  </a:extLst>
                </a:gridCol>
              </a:tblGrid>
              <a:tr h="985012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9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9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9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9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станом на 15.07.2021р.</a:t>
                      </a:r>
                      <a:endParaRPr lang="ru-UA" sz="18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9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0721"/>
                  </a:ext>
                </a:extLst>
              </a:tr>
              <a:tr h="20656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3876862"/>
                  </a:ext>
                </a:extLst>
              </a:tr>
              <a:tr h="441663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0563065"/>
                  </a:ext>
                </a:extLst>
              </a:tr>
              <a:tr h="206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17,0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2304364"/>
                  </a:ext>
                </a:extLst>
              </a:tr>
              <a:tr h="206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9262969"/>
                  </a:ext>
                </a:extLst>
              </a:tr>
              <a:tr h="206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3483818"/>
                  </a:ext>
                </a:extLst>
              </a:tr>
              <a:tr h="264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11,9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8134659"/>
                  </a:ext>
                </a:extLst>
              </a:tr>
              <a:tr h="4272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27,9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8346178"/>
                  </a:ext>
                </a:extLst>
              </a:tr>
              <a:tr h="264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32,7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8923751"/>
                  </a:ext>
                </a:extLst>
              </a:tr>
              <a:tr h="264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8603900"/>
                  </a:ext>
                </a:extLst>
              </a:tr>
              <a:tr h="264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78,9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3980092"/>
                  </a:ext>
                </a:extLst>
              </a:tr>
              <a:tr h="264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704230"/>
                  </a:ext>
                </a:extLst>
              </a:tr>
              <a:tr h="264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Картопля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-23,4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6097102"/>
                  </a:ext>
                </a:extLst>
              </a:tr>
              <a:tr h="264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83408"/>
                  </a:ext>
                </a:extLst>
              </a:tr>
              <a:tr h="264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73,9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7740248"/>
                  </a:ext>
                </a:extLst>
              </a:tr>
              <a:tr h="261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90,5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3093299"/>
                  </a:ext>
                </a:extLst>
              </a:tr>
              <a:tr h="2491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ріпчаста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(нового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врожаю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37,9</a:t>
                      </a: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21126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2016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577</TotalTime>
  <Words>310</Words>
  <Application>Microsoft Office PowerPoint</Application>
  <PresentationFormat>Экран (4:3)</PresentationFormat>
  <Paragraphs>137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116</cp:revision>
  <dcterms:created xsi:type="dcterms:W3CDTF">2021-03-19T08:45:15Z</dcterms:created>
  <dcterms:modified xsi:type="dcterms:W3CDTF">2021-07-14T08:50:25Z</dcterms:modified>
</cp:coreProperties>
</file>