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38" r:id="rId2"/>
    <p:sldId id="339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1/12/2022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1/12/2022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2FE7A089-99A8-45CA-96FE-684473E0F0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1147568"/>
              </p:ext>
            </p:extLst>
          </p:nvPr>
        </p:nvGraphicFramePr>
        <p:xfrm>
          <a:off x="381000" y="609600"/>
          <a:ext cx="8305800" cy="5529950"/>
        </p:xfrm>
        <a:graphic>
          <a:graphicData uri="http://schemas.openxmlformats.org/drawingml/2006/table">
            <a:tbl>
              <a:tblPr firstRow="1" firstCol="1" bandRow="1"/>
              <a:tblGrid>
                <a:gridCol w="2555561">
                  <a:extLst>
                    <a:ext uri="{9D8B030D-6E8A-4147-A177-3AD203B41FA5}">
                      <a16:colId xmlns:a16="http://schemas.microsoft.com/office/drawing/2014/main" val="4106369427"/>
                    </a:ext>
                  </a:extLst>
                </a:gridCol>
                <a:gridCol w="1917348">
                  <a:extLst>
                    <a:ext uri="{9D8B030D-6E8A-4147-A177-3AD203B41FA5}">
                      <a16:colId xmlns:a16="http://schemas.microsoft.com/office/drawing/2014/main" val="2926781481"/>
                    </a:ext>
                  </a:extLst>
                </a:gridCol>
                <a:gridCol w="1404432">
                  <a:extLst>
                    <a:ext uri="{9D8B030D-6E8A-4147-A177-3AD203B41FA5}">
                      <a16:colId xmlns:a16="http://schemas.microsoft.com/office/drawing/2014/main" val="788365943"/>
                    </a:ext>
                  </a:extLst>
                </a:gridCol>
                <a:gridCol w="1278231">
                  <a:extLst>
                    <a:ext uri="{9D8B030D-6E8A-4147-A177-3AD203B41FA5}">
                      <a16:colId xmlns:a16="http://schemas.microsoft.com/office/drawing/2014/main" val="3788263190"/>
                    </a:ext>
                  </a:extLst>
                </a:gridCol>
                <a:gridCol w="1150228">
                  <a:extLst>
                    <a:ext uri="{9D8B030D-6E8A-4147-A177-3AD203B41FA5}">
                      <a16:colId xmlns:a16="http://schemas.microsoft.com/office/drawing/2014/main" val="1424561657"/>
                    </a:ext>
                  </a:extLst>
                </a:gridCol>
              </a:tblGrid>
              <a:tr h="1066800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UA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en-US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13.01</a:t>
                      </a: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</a:t>
                      </a:r>
                      <a:r>
                        <a:rPr lang="en-US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800" b="1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3042468"/>
                  </a:ext>
                </a:extLst>
              </a:tr>
              <a:tr h="62150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9526253"/>
                  </a:ext>
                </a:extLst>
              </a:tr>
              <a:tr h="735183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7458281"/>
                  </a:ext>
                </a:extLst>
              </a:tr>
              <a:tr h="5177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3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класу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840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,2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0474487"/>
                  </a:ext>
                </a:extLst>
              </a:tr>
              <a:tr h="5177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4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класу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800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0,6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07154030"/>
                  </a:ext>
                </a:extLst>
              </a:tr>
              <a:tr h="5177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2,1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3,6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4,4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4761095"/>
                  </a:ext>
                </a:extLst>
              </a:tr>
              <a:tr h="5177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3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класу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5,1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5208117"/>
                  </a:ext>
                </a:extLst>
              </a:tr>
              <a:tr h="5177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-0,8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49713564"/>
                  </a:ext>
                </a:extLst>
              </a:tr>
              <a:tr h="51774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-6,6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5258054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D43B4D75-35B5-4EFB-B333-ED24A505B44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1638" y="16176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5661602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1CE03507-BB1C-4E52-8CBA-E2DFFEBAF03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1587598"/>
              </p:ext>
            </p:extLst>
          </p:nvPr>
        </p:nvGraphicFramePr>
        <p:xfrm>
          <a:off x="685800" y="457200"/>
          <a:ext cx="8077199" cy="5862939"/>
        </p:xfrm>
        <a:graphic>
          <a:graphicData uri="http://schemas.openxmlformats.org/drawingml/2006/table">
            <a:tbl>
              <a:tblPr firstRow="1" firstCol="1" bandRow="1"/>
              <a:tblGrid>
                <a:gridCol w="2240562">
                  <a:extLst>
                    <a:ext uri="{9D8B030D-6E8A-4147-A177-3AD203B41FA5}">
                      <a16:colId xmlns:a16="http://schemas.microsoft.com/office/drawing/2014/main" val="3576920858"/>
                    </a:ext>
                  </a:extLst>
                </a:gridCol>
                <a:gridCol w="1561659">
                  <a:extLst>
                    <a:ext uri="{9D8B030D-6E8A-4147-A177-3AD203B41FA5}">
                      <a16:colId xmlns:a16="http://schemas.microsoft.com/office/drawing/2014/main" val="2052025312"/>
                    </a:ext>
                  </a:extLst>
                </a:gridCol>
                <a:gridCol w="1504159">
                  <a:extLst>
                    <a:ext uri="{9D8B030D-6E8A-4147-A177-3AD203B41FA5}">
                      <a16:colId xmlns:a16="http://schemas.microsoft.com/office/drawing/2014/main" val="1075844552"/>
                    </a:ext>
                  </a:extLst>
                </a:gridCol>
                <a:gridCol w="1398341">
                  <a:extLst>
                    <a:ext uri="{9D8B030D-6E8A-4147-A177-3AD203B41FA5}">
                      <a16:colId xmlns:a16="http://schemas.microsoft.com/office/drawing/2014/main" val="1809463223"/>
                    </a:ext>
                  </a:extLst>
                </a:gridCol>
                <a:gridCol w="1211009">
                  <a:extLst>
                    <a:ext uri="{9D8B030D-6E8A-4147-A177-3AD203B41FA5}">
                      <a16:colId xmlns:a16="http://schemas.microsoft.com/office/drawing/2014/main" val="3110964164"/>
                    </a:ext>
                  </a:extLst>
                </a:gridCol>
                <a:gridCol w="161469">
                  <a:extLst>
                    <a:ext uri="{9D8B030D-6E8A-4147-A177-3AD203B41FA5}">
                      <a16:colId xmlns:a16="http://schemas.microsoft.com/office/drawing/2014/main" val="608435671"/>
                    </a:ext>
                  </a:extLst>
                </a:gridCol>
              </a:tblGrid>
              <a:tr h="817466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13.01.2022р.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01029251"/>
                  </a:ext>
                </a:extLst>
              </a:tr>
              <a:tr h="210603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1117943"/>
                  </a:ext>
                </a:extLst>
              </a:tr>
              <a:tr h="450290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/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21089862"/>
                  </a:ext>
                </a:extLst>
              </a:tr>
              <a:tr h="2106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 1 категор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18,9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61605152"/>
                  </a:ext>
                </a:extLst>
              </a:tr>
              <a:tr h="2106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-6,8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66388291"/>
                  </a:ext>
                </a:extLst>
              </a:tr>
              <a:tr h="2106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(кури)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8,6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62669618"/>
                  </a:ext>
                </a:extLst>
              </a:tr>
              <a:tr h="21060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30,2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20,8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7650538"/>
                  </a:ext>
                </a:extLst>
              </a:tr>
              <a:tr h="4355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38,6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0039778"/>
                  </a:ext>
                </a:extLst>
              </a:tr>
              <a:tr h="43556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22,9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73184750"/>
                  </a:ext>
                </a:extLst>
              </a:tr>
              <a:tr h="3286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80,0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58648895"/>
                  </a:ext>
                </a:extLst>
              </a:tr>
              <a:tr h="3286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53,1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7951490"/>
                  </a:ext>
                </a:extLst>
              </a:tr>
              <a:tr h="3286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2325657"/>
                  </a:ext>
                </a:extLst>
              </a:tr>
              <a:tr h="3286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61757960"/>
                  </a:ext>
                </a:extLst>
              </a:tr>
              <a:tr h="3286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231,0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9612864"/>
                  </a:ext>
                </a:extLst>
              </a:tr>
              <a:tr h="3286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9,8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108,5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0465967"/>
                  </a:ext>
                </a:extLst>
              </a:tr>
              <a:tr h="3286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32896705"/>
                  </a:ext>
                </a:extLst>
              </a:tr>
              <a:tr h="32865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ріпчаста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179,3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4249438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217E220A-7450-4913-B472-E5FAE56E8FF3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3888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48602193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888</TotalTime>
  <Words>288</Words>
  <Application>Microsoft Office PowerPoint</Application>
  <PresentationFormat>Экран (4:3)</PresentationFormat>
  <Paragraphs>132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221</cp:revision>
  <dcterms:created xsi:type="dcterms:W3CDTF">2021-03-19T08:45:15Z</dcterms:created>
  <dcterms:modified xsi:type="dcterms:W3CDTF">2022-01-12T13:14:01Z</dcterms:modified>
</cp:coreProperties>
</file>