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0" r:id="rId2"/>
    <p:sldId id="301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8/11/2021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EB616C99-6F87-4BC4-B249-5DD9EA53DA1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4032066"/>
              </p:ext>
            </p:extLst>
          </p:nvPr>
        </p:nvGraphicFramePr>
        <p:xfrm>
          <a:off x="381000" y="381000"/>
          <a:ext cx="8381999" cy="5562598"/>
        </p:xfrm>
        <a:graphic>
          <a:graphicData uri="http://schemas.openxmlformats.org/drawingml/2006/table">
            <a:tbl>
              <a:tblPr firstRow="1" firstCol="1" bandRow="1"/>
              <a:tblGrid>
                <a:gridCol w="2579566">
                  <a:extLst>
                    <a:ext uri="{9D8B030D-6E8A-4147-A177-3AD203B41FA5}">
                      <a16:colId xmlns:a16="http://schemas.microsoft.com/office/drawing/2014/main" val="3109068152"/>
                    </a:ext>
                  </a:extLst>
                </a:gridCol>
                <a:gridCol w="2060923">
                  <a:extLst>
                    <a:ext uri="{9D8B030D-6E8A-4147-A177-3AD203B41FA5}">
                      <a16:colId xmlns:a16="http://schemas.microsoft.com/office/drawing/2014/main" val="4117854787"/>
                    </a:ext>
                  </a:extLst>
                </a:gridCol>
                <a:gridCol w="1290238">
                  <a:extLst>
                    <a:ext uri="{9D8B030D-6E8A-4147-A177-3AD203B41FA5}">
                      <a16:colId xmlns:a16="http://schemas.microsoft.com/office/drawing/2014/main" val="3715633624"/>
                    </a:ext>
                  </a:extLst>
                </a:gridCol>
                <a:gridCol w="1290238">
                  <a:extLst>
                    <a:ext uri="{9D8B030D-6E8A-4147-A177-3AD203B41FA5}">
                      <a16:colId xmlns:a16="http://schemas.microsoft.com/office/drawing/2014/main" val="2058540465"/>
                    </a:ext>
                  </a:extLst>
                </a:gridCol>
                <a:gridCol w="1161034">
                  <a:extLst>
                    <a:ext uri="{9D8B030D-6E8A-4147-A177-3AD203B41FA5}">
                      <a16:colId xmlns:a16="http://schemas.microsoft.com/office/drawing/2014/main" val="3150576562"/>
                    </a:ext>
                  </a:extLst>
                </a:gridCol>
              </a:tblGrid>
              <a:tr h="1258610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uk-UA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RU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8016635"/>
                  </a:ext>
                </a:extLst>
              </a:tr>
              <a:tr h="599343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01546871"/>
                  </a:ext>
                </a:extLst>
              </a:tr>
              <a:tr h="708965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12514753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72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26,8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9066029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95831077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6900,0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22491108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6150,0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5,1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38,2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644818991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15800,0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53,4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8449594"/>
                  </a:ext>
                </a:extLst>
              </a:tr>
              <a:tr h="49928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</a:t>
                      </a: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-0,6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70,4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581439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1324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D70D4BE0-EE99-417B-9C07-2675A3B28DC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5520835"/>
              </p:ext>
            </p:extLst>
          </p:nvPr>
        </p:nvGraphicFramePr>
        <p:xfrm>
          <a:off x="685800" y="457139"/>
          <a:ext cx="7924801" cy="5446781"/>
        </p:xfrm>
        <a:graphic>
          <a:graphicData uri="http://schemas.openxmlformats.org/drawingml/2006/table">
            <a:tbl>
              <a:tblPr firstRow="1" firstCol="1" bandRow="1"/>
              <a:tblGrid>
                <a:gridCol w="2667000">
                  <a:extLst>
                    <a:ext uri="{9D8B030D-6E8A-4147-A177-3AD203B41FA5}">
                      <a16:colId xmlns:a16="http://schemas.microsoft.com/office/drawing/2014/main" val="3577264471"/>
                    </a:ext>
                  </a:extLst>
                </a:gridCol>
                <a:gridCol w="1524000">
                  <a:extLst>
                    <a:ext uri="{9D8B030D-6E8A-4147-A177-3AD203B41FA5}">
                      <a16:colId xmlns:a16="http://schemas.microsoft.com/office/drawing/2014/main" val="299081586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3202177986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1159272750"/>
                    </a:ext>
                  </a:extLst>
                </a:gridCol>
                <a:gridCol w="1219200">
                  <a:extLst>
                    <a:ext uri="{9D8B030D-6E8A-4147-A177-3AD203B41FA5}">
                      <a16:colId xmlns:a16="http://schemas.microsoft.com/office/drawing/2014/main" val="2075734540"/>
                    </a:ext>
                  </a:extLst>
                </a:gridCol>
                <a:gridCol w="76201">
                  <a:extLst>
                    <a:ext uri="{9D8B030D-6E8A-4147-A177-3AD203B41FA5}">
                      <a16:colId xmlns:a16="http://schemas.microsoft.com/office/drawing/2014/main" val="1232135722"/>
                    </a:ext>
                  </a:extLst>
                </a:gridCol>
              </a:tblGrid>
              <a:tr h="1140786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0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ru-UA" sz="10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RU" sz="1800" b="1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12.08.2021р.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0575109"/>
                  </a:ext>
                </a:extLst>
              </a:tr>
              <a:tr h="210862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85551543"/>
                  </a:ext>
                </a:extLst>
              </a:tr>
              <a:tr h="450842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99094654"/>
                  </a:ext>
                </a:extLst>
              </a:tr>
              <a:tr h="210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78586170"/>
                  </a:ext>
                </a:extLst>
              </a:tr>
              <a:tr h="210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92265752"/>
                  </a:ext>
                </a:extLst>
              </a:tr>
              <a:tr h="210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5318948"/>
                  </a:ext>
                </a:extLst>
              </a:tr>
              <a:tr h="21086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22,2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48,0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65,7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32308749"/>
                  </a:ext>
                </a:extLst>
              </a:tr>
              <a:tr h="43609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27,9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07930871"/>
                  </a:ext>
                </a:extLst>
              </a:tr>
              <a:tr h="26362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32,7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86949726"/>
                  </a:ext>
                </a:extLst>
              </a:tr>
              <a:tr h="224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41541871"/>
                  </a:ext>
                </a:extLst>
              </a:tr>
              <a:tr h="224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11902527"/>
                  </a:ext>
                </a:extLst>
              </a:tr>
              <a:tr h="22477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79693306"/>
                  </a:ext>
                </a:extLst>
              </a:tr>
              <a:tr h="238335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Картопля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(нового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врожаю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)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-7,1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-37,8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95986626"/>
                  </a:ext>
                </a:extLst>
              </a:tr>
              <a:tr h="29269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-18,2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25,7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54334369"/>
                  </a:ext>
                </a:extLst>
              </a:tr>
              <a:tr h="26874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3866507"/>
                  </a:ext>
                </a:extLst>
              </a:tr>
              <a:tr h="219523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90,5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10937279"/>
                  </a:ext>
                </a:extLst>
              </a:tr>
              <a:tr h="37098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ріпчаста (нового врожаю)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37,9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2722710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765617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627</TotalTime>
  <Words>298</Words>
  <Application>Microsoft Office PowerPoint</Application>
  <PresentationFormat>Экран (4:3)</PresentationFormat>
  <Paragraphs>134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133</cp:revision>
  <dcterms:created xsi:type="dcterms:W3CDTF">2021-03-19T08:45:15Z</dcterms:created>
  <dcterms:modified xsi:type="dcterms:W3CDTF">2021-08-11T09:16:27Z</dcterms:modified>
</cp:coreProperties>
</file>