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22" r:id="rId2"/>
    <p:sldId id="32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11/15/2021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BFF99BC9-7422-4527-912B-2B9A16564B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2633968"/>
              </p:ext>
            </p:extLst>
          </p:nvPr>
        </p:nvGraphicFramePr>
        <p:xfrm>
          <a:off x="533400" y="533400"/>
          <a:ext cx="8147431" cy="5715002"/>
        </p:xfrm>
        <a:graphic>
          <a:graphicData uri="http://schemas.openxmlformats.org/drawingml/2006/table">
            <a:tbl>
              <a:tblPr firstRow="1" firstCol="1" bandRow="1"/>
              <a:tblGrid>
                <a:gridCol w="2502701">
                  <a:extLst>
                    <a:ext uri="{9D8B030D-6E8A-4147-A177-3AD203B41FA5}">
                      <a16:colId xmlns:a16="http://schemas.microsoft.com/office/drawing/2014/main" val="2582273570"/>
                    </a:ext>
                  </a:extLst>
                </a:gridCol>
                <a:gridCol w="1882166">
                  <a:extLst>
                    <a:ext uri="{9D8B030D-6E8A-4147-A177-3AD203B41FA5}">
                      <a16:colId xmlns:a16="http://schemas.microsoft.com/office/drawing/2014/main" val="2086717428"/>
                    </a:ext>
                  </a:extLst>
                </a:gridCol>
                <a:gridCol w="1378663">
                  <a:extLst>
                    <a:ext uri="{9D8B030D-6E8A-4147-A177-3AD203B41FA5}">
                      <a16:colId xmlns:a16="http://schemas.microsoft.com/office/drawing/2014/main" val="3247777632"/>
                    </a:ext>
                  </a:extLst>
                </a:gridCol>
                <a:gridCol w="1254778">
                  <a:extLst>
                    <a:ext uri="{9D8B030D-6E8A-4147-A177-3AD203B41FA5}">
                      <a16:colId xmlns:a16="http://schemas.microsoft.com/office/drawing/2014/main" val="2137022789"/>
                    </a:ext>
                  </a:extLst>
                </a:gridCol>
                <a:gridCol w="1129123">
                  <a:extLst>
                    <a:ext uri="{9D8B030D-6E8A-4147-A177-3AD203B41FA5}">
                      <a16:colId xmlns:a16="http://schemas.microsoft.com/office/drawing/2014/main" val="3414610708"/>
                    </a:ext>
                  </a:extLst>
                </a:gridCol>
              </a:tblGrid>
              <a:tr h="1314346">
                <a:tc gridSpan="5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11.11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RU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uk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59466744"/>
                  </a:ext>
                </a:extLst>
              </a:tr>
              <a:tr h="549107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41831858"/>
                  </a:ext>
                </a:extLst>
              </a:tr>
              <a:tr h="64953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690458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3862135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7640775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-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72848139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24375193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7000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84567640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5,7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36655022"/>
                  </a:ext>
                </a:extLst>
              </a:tr>
              <a:tr h="4574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59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-5,6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7377444"/>
                  </a:ext>
                </a:extLst>
              </a:tr>
            </a:tbl>
          </a:graphicData>
        </a:graphic>
      </p:graphicFrame>
      <p:sp>
        <p:nvSpPr>
          <p:cNvPr id="3" name="Rectangle 1">
            <a:extLst>
              <a:ext uri="{FF2B5EF4-FFF2-40B4-BE49-F238E27FC236}">
                <a16:creationId xmlns:a16="http://schemas.microsoft.com/office/drawing/2014/main" id="{C3DE1C94-FD23-435E-A33E-D868B3DA6ED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1638" y="1525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19848130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>
            <a:extLst>
              <a:ext uri="{FF2B5EF4-FFF2-40B4-BE49-F238E27FC236}">
                <a16:creationId xmlns:a16="http://schemas.microsoft.com/office/drawing/2014/main" id="{3B80E616-89E4-422B-8264-BA9BE08323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762288"/>
              </p:ext>
            </p:extLst>
          </p:nvPr>
        </p:nvGraphicFramePr>
        <p:xfrm>
          <a:off x="457200" y="473215"/>
          <a:ext cx="8001004" cy="5924218"/>
        </p:xfrm>
        <a:graphic>
          <a:graphicData uri="http://schemas.openxmlformats.org/drawingml/2006/table">
            <a:tbl>
              <a:tblPr firstRow="1" firstCol="1" bandRow="1"/>
              <a:tblGrid>
                <a:gridCol w="1894117">
                  <a:extLst>
                    <a:ext uri="{9D8B030D-6E8A-4147-A177-3AD203B41FA5}">
                      <a16:colId xmlns:a16="http://schemas.microsoft.com/office/drawing/2014/main" val="2595805712"/>
                    </a:ext>
                  </a:extLst>
                </a:gridCol>
                <a:gridCol w="1540329">
                  <a:extLst>
                    <a:ext uri="{9D8B030D-6E8A-4147-A177-3AD203B41FA5}">
                      <a16:colId xmlns:a16="http://schemas.microsoft.com/office/drawing/2014/main" val="3332732218"/>
                    </a:ext>
                  </a:extLst>
                </a:gridCol>
                <a:gridCol w="1442354">
                  <a:extLst>
                    <a:ext uri="{9D8B030D-6E8A-4147-A177-3AD203B41FA5}">
                      <a16:colId xmlns:a16="http://schemas.microsoft.com/office/drawing/2014/main" val="3304648963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3294047615"/>
                    </a:ext>
                  </a:extLst>
                </a:gridCol>
                <a:gridCol w="1407759">
                  <a:extLst>
                    <a:ext uri="{9D8B030D-6E8A-4147-A177-3AD203B41FA5}">
                      <a16:colId xmlns:a16="http://schemas.microsoft.com/office/drawing/2014/main" val="2718865893"/>
                    </a:ext>
                  </a:extLst>
                </a:gridCol>
                <a:gridCol w="192445">
                  <a:extLst>
                    <a:ext uri="{9D8B030D-6E8A-4147-A177-3AD203B41FA5}">
                      <a16:colId xmlns:a16="http://schemas.microsoft.com/office/drawing/2014/main" val="249773316"/>
                    </a:ext>
                  </a:extLst>
                </a:gridCol>
              </a:tblGrid>
              <a:tr h="837167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11.11.2021р.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6674502"/>
                  </a:ext>
                </a:extLst>
              </a:tr>
              <a:tr h="20742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3815470"/>
                  </a:ext>
                </a:extLst>
              </a:tr>
              <a:tr h="44349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75639075"/>
                  </a:ext>
                </a:extLst>
              </a:tr>
              <a:tr h="20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21,6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37260527"/>
                  </a:ext>
                </a:extLst>
              </a:tr>
              <a:tr h="20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3828225"/>
                  </a:ext>
                </a:extLst>
              </a:tr>
              <a:tr h="20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39063052"/>
                  </a:ext>
                </a:extLst>
              </a:tr>
              <a:tr h="2074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13,6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69627121"/>
                  </a:ext>
                </a:extLst>
              </a:tr>
              <a:tr h="42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41,2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47179029"/>
                  </a:ext>
                </a:extLst>
              </a:tr>
              <a:tr h="42898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29,1</a:t>
                      </a:r>
                      <a:endParaRPr lang="ru-UA" sz="1400" dirty="0"/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8119134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47137696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75,0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1599398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1616867"/>
                  </a:ext>
                </a:extLst>
              </a:tr>
              <a:tr h="207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98282364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kumimoji="0" lang="ru-RU" sz="14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C00000"/>
                          </a:solidFill>
                          <a:effectLst/>
                          <a:uLnTx/>
                          <a:uFillTx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31870774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7825221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112,5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4247293"/>
                  </a:ext>
                </a:extLst>
              </a:tr>
              <a:tr h="35265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9138" marR="49138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818487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8602886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787</TotalTime>
  <Words>285</Words>
  <Application>Microsoft Office PowerPoint</Application>
  <PresentationFormat>Экран (4:3)</PresentationFormat>
  <Paragraphs>137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181</cp:revision>
  <dcterms:created xsi:type="dcterms:W3CDTF">2021-03-19T08:45:15Z</dcterms:created>
  <dcterms:modified xsi:type="dcterms:W3CDTF">2021-11-15T12:53:52Z</dcterms:modified>
</cp:coreProperties>
</file>