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8" r:id="rId2"/>
    <p:sldId id="280" r:id="rId3"/>
    <p:sldId id="279" r:id="rId4"/>
    <p:sldId id="281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6/9/2021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8512FAA0-5948-4949-8218-C773E12C2E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0601"/>
              </p:ext>
            </p:extLst>
          </p:nvPr>
        </p:nvGraphicFramePr>
        <p:xfrm>
          <a:off x="533400" y="533400"/>
          <a:ext cx="8153401" cy="5611758"/>
        </p:xfrm>
        <a:graphic>
          <a:graphicData uri="http://schemas.openxmlformats.org/drawingml/2006/table">
            <a:tbl>
              <a:tblPr firstRow="1" firstCol="1" bandRow="1"/>
              <a:tblGrid>
                <a:gridCol w="2670477">
                  <a:extLst>
                    <a:ext uri="{9D8B030D-6E8A-4147-A177-3AD203B41FA5}">
                      <a16:colId xmlns:a16="http://schemas.microsoft.com/office/drawing/2014/main" val="4039525645"/>
                    </a:ext>
                  </a:extLst>
                </a:gridCol>
                <a:gridCol w="1947440">
                  <a:extLst>
                    <a:ext uri="{9D8B030D-6E8A-4147-A177-3AD203B41FA5}">
                      <a16:colId xmlns:a16="http://schemas.microsoft.com/office/drawing/2014/main" val="579237359"/>
                    </a:ext>
                  </a:extLst>
                </a:gridCol>
                <a:gridCol w="1219192">
                  <a:extLst>
                    <a:ext uri="{9D8B030D-6E8A-4147-A177-3AD203B41FA5}">
                      <a16:colId xmlns:a16="http://schemas.microsoft.com/office/drawing/2014/main" val="3018931805"/>
                    </a:ext>
                  </a:extLst>
                </a:gridCol>
                <a:gridCol w="1219192">
                  <a:extLst>
                    <a:ext uri="{9D8B030D-6E8A-4147-A177-3AD203B41FA5}">
                      <a16:colId xmlns:a16="http://schemas.microsoft.com/office/drawing/2014/main" val="1768016172"/>
                    </a:ext>
                  </a:extLst>
                </a:gridCol>
                <a:gridCol w="1097100">
                  <a:extLst>
                    <a:ext uri="{9D8B030D-6E8A-4147-A177-3AD203B41FA5}">
                      <a16:colId xmlns:a16="http://schemas.microsoft.com/office/drawing/2014/main" val="938164987"/>
                    </a:ext>
                  </a:extLst>
                </a:gridCol>
              </a:tblGrid>
              <a:tr h="1066800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03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en-US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6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UA" sz="1800" b="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006881"/>
                  </a:ext>
                </a:extLst>
              </a:tr>
              <a:tr h="62979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5938808"/>
                  </a:ext>
                </a:extLst>
              </a:tr>
              <a:tr h="744986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7485324"/>
                  </a:ext>
                </a:extLst>
              </a:tr>
              <a:tr h="5246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</a:p>
                    <a:p>
                      <a:pPr algn="l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409133"/>
                  </a:ext>
                </a:extLst>
              </a:tr>
              <a:tr h="5246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6950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-1,4</a:t>
                      </a:r>
                    </a:p>
                    <a:p>
                      <a:pPr algn="l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3974149"/>
                  </a:ext>
                </a:extLst>
              </a:tr>
              <a:tr h="5246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0162733"/>
                  </a:ext>
                </a:extLst>
              </a:tr>
              <a:tr h="5246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397011"/>
                  </a:ext>
                </a:extLst>
              </a:tr>
              <a:tr h="5246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-8,9</a:t>
                      </a:r>
                    </a:p>
                    <a:p>
                      <a:pPr algn="l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683104"/>
                  </a:ext>
                </a:extLst>
              </a:tr>
              <a:tr h="5246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-1,1</a:t>
                      </a:r>
                    </a:p>
                    <a:p>
                      <a:pPr algn="l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72414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AB6B4A9A-DE61-4350-A77B-F126F49619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0050" y="1617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157161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0EB3CD4C-7E3D-46F7-BFF8-F32ED62BA7D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16405490"/>
              </p:ext>
            </p:extLst>
          </p:nvPr>
        </p:nvGraphicFramePr>
        <p:xfrm>
          <a:off x="381000" y="685800"/>
          <a:ext cx="8382000" cy="5638803"/>
        </p:xfrm>
        <a:graphic>
          <a:graphicData uri="http://schemas.openxmlformats.org/drawingml/2006/table">
            <a:tbl>
              <a:tblPr firstRow="1" firstCol="1" bandRow="1"/>
              <a:tblGrid>
                <a:gridCol w="2579565">
                  <a:extLst>
                    <a:ext uri="{9D8B030D-6E8A-4147-A177-3AD203B41FA5}">
                      <a16:colId xmlns:a16="http://schemas.microsoft.com/office/drawing/2014/main" val="714595395"/>
                    </a:ext>
                  </a:extLst>
                </a:gridCol>
                <a:gridCol w="2060924">
                  <a:extLst>
                    <a:ext uri="{9D8B030D-6E8A-4147-A177-3AD203B41FA5}">
                      <a16:colId xmlns:a16="http://schemas.microsoft.com/office/drawing/2014/main" val="248532898"/>
                    </a:ext>
                  </a:extLst>
                </a:gridCol>
                <a:gridCol w="1290240">
                  <a:extLst>
                    <a:ext uri="{9D8B030D-6E8A-4147-A177-3AD203B41FA5}">
                      <a16:colId xmlns:a16="http://schemas.microsoft.com/office/drawing/2014/main" val="916806494"/>
                    </a:ext>
                  </a:extLst>
                </a:gridCol>
                <a:gridCol w="1290240">
                  <a:extLst>
                    <a:ext uri="{9D8B030D-6E8A-4147-A177-3AD203B41FA5}">
                      <a16:colId xmlns:a16="http://schemas.microsoft.com/office/drawing/2014/main" val="1539695338"/>
                    </a:ext>
                  </a:extLst>
                </a:gridCol>
                <a:gridCol w="1161031">
                  <a:extLst>
                    <a:ext uri="{9D8B030D-6E8A-4147-A177-3AD203B41FA5}">
                      <a16:colId xmlns:a16="http://schemas.microsoft.com/office/drawing/2014/main" val="535759815"/>
                    </a:ext>
                  </a:extLst>
                </a:gridCol>
              </a:tblGrid>
              <a:tr h="1242243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en-US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4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8664943"/>
                  </a:ext>
                </a:extLst>
              </a:tr>
              <a:tr h="61674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347244"/>
                  </a:ext>
                </a:extLst>
              </a:tr>
              <a:tr h="697186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8849698"/>
                  </a:ext>
                </a:extLst>
              </a:tr>
              <a:tr h="5137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7012592"/>
                  </a:ext>
                </a:extLst>
              </a:tr>
              <a:tr h="5137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7050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30,6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2731853"/>
                  </a:ext>
                </a:extLst>
              </a:tr>
              <a:tr h="5137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8050,0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1,9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22569847"/>
                  </a:ext>
                </a:extLst>
              </a:tr>
              <a:tr h="5137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51,7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5639844"/>
                  </a:ext>
                </a:extLst>
              </a:tr>
              <a:tr h="5137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-9,8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-17,0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101726"/>
                  </a:ext>
                </a:extLst>
              </a:tr>
              <a:tr h="5137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-1,1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84114104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53F9556D-9788-4BD9-B9D1-CAFAF5BB2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0050" y="1617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6932340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8453314B-1AB7-4A31-B950-820DF0F2F7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649840"/>
              </p:ext>
            </p:extLst>
          </p:nvPr>
        </p:nvGraphicFramePr>
        <p:xfrm>
          <a:off x="457200" y="503343"/>
          <a:ext cx="8229599" cy="5904677"/>
        </p:xfrm>
        <a:graphic>
          <a:graphicData uri="http://schemas.openxmlformats.org/drawingml/2006/table">
            <a:tbl>
              <a:tblPr firstRow="1" firstCol="1" bandRow="1"/>
              <a:tblGrid>
                <a:gridCol w="1981200">
                  <a:extLst>
                    <a:ext uri="{9D8B030D-6E8A-4147-A177-3AD203B41FA5}">
                      <a16:colId xmlns:a16="http://schemas.microsoft.com/office/drawing/2014/main" val="1487468802"/>
                    </a:ext>
                  </a:extLst>
                </a:gridCol>
                <a:gridCol w="1507528">
                  <a:extLst>
                    <a:ext uri="{9D8B030D-6E8A-4147-A177-3AD203B41FA5}">
                      <a16:colId xmlns:a16="http://schemas.microsoft.com/office/drawing/2014/main" val="170425906"/>
                    </a:ext>
                  </a:extLst>
                </a:gridCol>
                <a:gridCol w="1540472">
                  <a:extLst>
                    <a:ext uri="{9D8B030D-6E8A-4147-A177-3AD203B41FA5}">
                      <a16:colId xmlns:a16="http://schemas.microsoft.com/office/drawing/2014/main" val="56823797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402653226"/>
                    </a:ext>
                  </a:extLst>
                </a:gridCol>
                <a:gridCol w="1455034">
                  <a:extLst>
                    <a:ext uri="{9D8B030D-6E8A-4147-A177-3AD203B41FA5}">
                      <a16:colId xmlns:a16="http://schemas.microsoft.com/office/drawing/2014/main" val="588700726"/>
                    </a:ext>
                  </a:extLst>
                </a:gridCol>
                <a:gridCol w="145165">
                  <a:extLst>
                    <a:ext uri="{9D8B030D-6E8A-4147-A177-3AD203B41FA5}">
                      <a16:colId xmlns:a16="http://schemas.microsoft.com/office/drawing/2014/main" val="4148169536"/>
                    </a:ext>
                  </a:extLst>
                </a:gridCol>
              </a:tblGrid>
              <a:tr h="957940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03.06.2021р.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324901"/>
                  </a:ext>
                </a:extLst>
              </a:tr>
              <a:tr h="20518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7431631"/>
                  </a:ext>
                </a:extLst>
              </a:tr>
              <a:tr h="658232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153949"/>
                  </a:ext>
                </a:extLst>
              </a:tr>
              <a:tr h="4243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5597691"/>
                  </a:ext>
                </a:extLst>
              </a:tr>
              <a:tr h="291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729933"/>
                  </a:ext>
                </a:extLst>
              </a:tr>
              <a:tr h="2051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8,6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7037466"/>
                  </a:ext>
                </a:extLst>
              </a:tr>
              <a:tr h="2051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-8,0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31,8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2484470"/>
                  </a:ext>
                </a:extLst>
              </a:tr>
              <a:tr h="443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166,0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25,4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3452755"/>
                  </a:ext>
                </a:extLst>
              </a:tr>
              <a:tr h="443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29,1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3624186"/>
                  </a:ext>
                </a:extLst>
              </a:tr>
              <a:tr h="204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8932747"/>
                  </a:ext>
                </a:extLst>
              </a:tr>
              <a:tr h="291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78,9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688602"/>
                  </a:ext>
                </a:extLst>
              </a:tr>
              <a:tr h="204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512166"/>
                  </a:ext>
                </a:extLst>
              </a:tr>
              <a:tr h="291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8257817"/>
                  </a:ext>
                </a:extLst>
              </a:tr>
              <a:tr h="204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37,3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4883240"/>
                  </a:ext>
                </a:extLst>
              </a:tr>
              <a:tr h="291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80,0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4482764"/>
                  </a:ext>
                </a:extLst>
              </a:tr>
              <a:tr h="204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33,9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9381359"/>
                  </a:ext>
                </a:extLst>
              </a:tr>
              <a:tr h="291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-44,4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09149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22386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197645A3-71F2-4BBC-A6CB-14CB561105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6814418"/>
              </p:ext>
            </p:extLst>
          </p:nvPr>
        </p:nvGraphicFramePr>
        <p:xfrm>
          <a:off x="533400" y="193754"/>
          <a:ext cx="8229600" cy="6250471"/>
        </p:xfrm>
        <a:graphic>
          <a:graphicData uri="http://schemas.openxmlformats.org/drawingml/2006/table">
            <a:tbl>
              <a:tblPr firstRow="1" firstCol="1" bandRow="1"/>
              <a:tblGrid>
                <a:gridCol w="2304289">
                  <a:extLst>
                    <a:ext uri="{9D8B030D-6E8A-4147-A177-3AD203B41FA5}">
                      <a16:colId xmlns:a16="http://schemas.microsoft.com/office/drawing/2014/main" val="1656384683"/>
                    </a:ext>
                  </a:extLst>
                </a:gridCol>
                <a:gridCol w="1634999">
                  <a:extLst>
                    <a:ext uri="{9D8B030D-6E8A-4147-A177-3AD203B41FA5}">
                      <a16:colId xmlns:a16="http://schemas.microsoft.com/office/drawing/2014/main" val="3958794406"/>
                    </a:ext>
                  </a:extLst>
                </a:gridCol>
                <a:gridCol w="1327657">
                  <a:extLst>
                    <a:ext uri="{9D8B030D-6E8A-4147-A177-3AD203B41FA5}">
                      <a16:colId xmlns:a16="http://schemas.microsoft.com/office/drawing/2014/main" val="2368948589"/>
                    </a:ext>
                  </a:extLst>
                </a:gridCol>
                <a:gridCol w="1324537">
                  <a:extLst>
                    <a:ext uri="{9D8B030D-6E8A-4147-A177-3AD203B41FA5}">
                      <a16:colId xmlns:a16="http://schemas.microsoft.com/office/drawing/2014/main" val="3744010526"/>
                    </a:ext>
                  </a:extLst>
                </a:gridCol>
                <a:gridCol w="1494349">
                  <a:extLst>
                    <a:ext uri="{9D8B030D-6E8A-4147-A177-3AD203B41FA5}">
                      <a16:colId xmlns:a16="http://schemas.microsoft.com/office/drawing/2014/main" val="1296665798"/>
                    </a:ext>
                  </a:extLst>
                </a:gridCol>
                <a:gridCol w="143769">
                  <a:extLst>
                    <a:ext uri="{9D8B030D-6E8A-4147-A177-3AD203B41FA5}">
                      <a16:colId xmlns:a16="http://schemas.microsoft.com/office/drawing/2014/main" val="437200892"/>
                    </a:ext>
                  </a:extLst>
                </a:gridCol>
              </a:tblGrid>
              <a:tr h="1136739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 </a:t>
                      </a: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10.06.2021р</a:t>
                      </a:r>
                      <a:r>
                        <a:rPr lang="ru-RU" sz="18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98795213"/>
                  </a:ext>
                </a:extLst>
              </a:tr>
              <a:tr h="21012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0219924"/>
                  </a:ext>
                </a:extLst>
              </a:tr>
              <a:tr h="660065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83169869"/>
                  </a:ext>
                </a:extLst>
              </a:tr>
              <a:tr h="2880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-2,2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14,4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8952502"/>
                  </a:ext>
                </a:extLst>
              </a:tr>
              <a:tr h="210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-2,4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7787585"/>
                  </a:ext>
                </a:extLst>
              </a:tr>
              <a:tr h="2101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(кури)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2,1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9,2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1898173"/>
                  </a:ext>
                </a:extLst>
              </a:tr>
              <a:tr h="2880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-4,3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26,1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58753889"/>
                  </a:ext>
                </a:extLst>
              </a:tr>
              <a:tr h="4739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-0,6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24,6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219743"/>
                  </a:ext>
                </a:extLst>
              </a:tr>
              <a:tr h="43457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-4,7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solidFill>
                            <a:schemeClr val="tx1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-5,1</a:t>
                      </a:r>
                      <a:endParaRPr lang="ru-UA" sz="1400" dirty="0">
                        <a:solidFill>
                          <a:schemeClr val="tx1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39926975"/>
                  </a:ext>
                </a:extLst>
              </a:tr>
              <a:tr h="2880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9325085"/>
                  </a:ext>
                </a:extLst>
              </a:tr>
              <a:tr h="2880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78,9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1267303"/>
                  </a:ext>
                </a:extLst>
              </a:tr>
              <a:tr h="2880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5165822"/>
                  </a:ext>
                </a:extLst>
              </a:tr>
              <a:tr h="2880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5,9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-13,5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41148585"/>
                  </a:ext>
                </a:extLst>
              </a:tr>
              <a:tr h="2880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uk-UA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66,7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48579676"/>
                  </a:ext>
                </a:extLst>
              </a:tr>
              <a:tr h="2880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90,0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0593175"/>
                  </a:ext>
                </a:extLst>
              </a:tr>
              <a:tr h="2880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4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893461"/>
                  </a:ext>
                </a:extLst>
              </a:tr>
              <a:tr h="28808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36,4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-26,5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4510139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4D07D4BB-ED9E-449C-9258-84F7BF5FAF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12950" y="44767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75525877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451</TotalTime>
  <Words>596</Words>
  <Application>Microsoft Office PowerPoint</Application>
  <PresentationFormat>Экран (4:3)</PresentationFormat>
  <Paragraphs>265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9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83</cp:revision>
  <dcterms:created xsi:type="dcterms:W3CDTF">2021-03-19T08:45:15Z</dcterms:created>
  <dcterms:modified xsi:type="dcterms:W3CDTF">2021-06-09T13:40:02Z</dcterms:modified>
</cp:coreProperties>
</file>