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30" r:id="rId2"/>
    <p:sldId id="33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F4ECAC2-BA10-45F7-AB60-C2C3FFEE5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097"/>
              </p:ext>
            </p:extLst>
          </p:nvPr>
        </p:nvGraphicFramePr>
        <p:xfrm>
          <a:off x="457200" y="609601"/>
          <a:ext cx="8229601" cy="5562599"/>
        </p:xfrm>
        <a:graphic>
          <a:graphicData uri="http://schemas.openxmlformats.org/drawingml/2006/table">
            <a:tbl>
              <a:tblPr firstRow="1" firstCol="1" bandRow="1"/>
              <a:tblGrid>
                <a:gridCol w="2532116">
                  <a:extLst>
                    <a:ext uri="{9D8B030D-6E8A-4147-A177-3AD203B41FA5}">
                      <a16:colId xmlns:a16="http://schemas.microsoft.com/office/drawing/2014/main" val="1996173328"/>
                    </a:ext>
                  </a:extLst>
                </a:gridCol>
                <a:gridCol w="1899757">
                  <a:extLst>
                    <a:ext uri="{9D8B030D-6E8A-4147-A177-3AD203B41FA5}">
                      <a16:colId xmlns:a16="http://schemas.microsoft.com/office/drawing/2014/main" val="2230976755"/>
                    </a:ext>
                  </a:extLst>
                </a:gridCol>
                <a:gridCol w="1391548">
                  <a:extLst>
                    <a:ext uri="{9D8B030D-6E8A-4147-A177-3AD203B41FA5}">
                      <a16:colId xmlns:a16="http://schemas.microsoft.com/office/drawing/2014/main" val="2487617062"/>
                    </a:ext>
                  </a:extLst>
                </a:gridCol>
                <a:gridCol w="1266505">
                  <a:extLst>
                    <a:ext uri="{9D8B030D-6E8A-4147-A177-3AD203B41FA5}">
                      <a16:colId xmlns:a16="http://schemas.microsoft.com/office/drawing/2014/main" val="1092976289"/>
                    </a:ext>
                  </a:extLst>
                </a:gridCol>
                <a:gridCol w="1139675">
                  <a:extLst>
                    <a:ext uri="{9D8B030D-6E8A-4147-A177-3AD203B41FA5}">
                      <a16:colId xmlns:a16="http://schemas.microsoft.com/office/drawing/2014/main" val="2928363554"/>
                    </a:ext>
                  </a:extLst>
                </a:gridCol>
              </a:tblGrid>
              <a:tr h="121846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874284"/>
                  </a:ext>
                </a:extLst>
              </a:tr>
              <a:tr h="60493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440175"/>
                  </a:ext>
                </a:extLst>
              </a:tr>
              <a:tr h="71557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603420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087400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56214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257024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9670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72771"/>
                  </a:ext>
                </a:extLst>
              </a:tr>
              <a:tr h="503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738172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8A8179F-B8F7-45EA-AC7F-4C11FE28B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1800" y="4343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95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2D4311E-A454-4CC4-9633-74922C3D9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30036"/>
              </p:ext>
            </p:extLst>
          </p:nvPr>
        </p:nvGraphicFramePr>
        <p:xfrm>
          <a:off x="533400" y="457138"/>
          <a:ext cx="8153401" cy="5927302"/>
        </p:xfrm>
        <a:graphic>
          <a:graphicData uri="http://schemas.openxmlformats.org/drawingml/2006/table">
            <a:tbl>
              <a:tblPr firstRow="1" firstCol="1" bandRow="1"/>
              <a:tblGrid>
                <a:gridCol w="2374776">
                  <a:extLst>
                    <a:ext uri="{9D8B030D-6E8A-4147-A177-3AD203B41FA5}">
                      <a16:colId xmlns:a16="http://schemas.microsoft.com/office/drawing/2014/main" val="4176668413"/>
                    </a:ext>
                  </a:extLst>
                </a:gridCol>
                <a:gridCol w="1662344">
                  <a:extLst>
                    <a:ext uri="{9D8B030D-6E8A-4147-A177-3AD203B41FA5}">
                      <a16:colId xmlns:a16="http://schemas.microsoft.com/office/drawing/2014/main" val="3049115785"/>
                    </a:ext>
                  </a:extLst>
                </a:gridCol>
                <a:gridCol w="1266548">
                  <a:extLst>
                    <a:ext uri="{9D8B030D-6E8A-4147-A177-3AD203B41FA5}">
                      <a16:colId xmlns:a16="http://schemas.microsoft.com/office/drawing/2014/main" val="1838236717"/>
                    </a:ext>
                  </a:extLst>
                </a:gridCol>
                <a:gridCol w="1345706">
                  <a:extLst>
                    <a:ext uri="{9D8B030D-6E8A-4147-A177-3AD203B41FA5}">
                      <a16:colId xmlns:a16="http://schemas.microsoft.com/office/drawing/2014/main" val="1865085366"/>
                    </a:ext>
                  </a:extLst>
                </a:gridCol>
                <a:gridCol w="1266548">
                  <a:extLst>
                    <a:ext uri="{9D8B030D-6E8A-4147-A177-3AD203B41FA5}">
                      <a16:colId xmlns:a16="http://schemas.microsoft.com/office/drawing/2014/main" val="224999791"/>
                    </a:ext>
                  </a:extLst>
                </a:gridCol>
                <a:gridCol w="237479">
                  <a:extLst>
                    <a:ext uri="{9D8B030D-6E8A-4147-A177-3AD203B41FA5}">
                      <a16:colId xmlns:a16="http://schemas.microsoft.com/office/drawing/2014/main" val="3962694463"/>
                    </a:ext>
                  </a:extLst>
                </a:gridCol>
              </a:tblGrid>
              <a:tr h="759897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UA" sz="10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09.12.2021р.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727111"/>
                  </a:ext>
                </a:extLst>
              </a:tr>
              <a:tr h="22467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693087"/>
                  </a:ext>
                </a:extLst>
              </a:tr>
              <a:tr h="48038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909153"/>
                  </a:ext>
                </a:extLst>
              </a:tr>
              <a:tr h="22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906827"/>
                  </a:ext>
                </a:extLst>
              </a:tr>
              <a:tr h="22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677172"/>
                  </a:ext>
                </a:extLst>
              </a:tr>
              <a:tr h="22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994257"/>
                  </a:ext>
                </a:extLst>
              </a:tr>
              <a:tr h="22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467768"/>
                  </a:ext>
                </a:extLst>
              </a:tr>
              <a:tr h="4646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37,0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6756964"/>
                  </a:ext>
                </a:extLst>
              </a:tr>
              <a:tr h="367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33,3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513886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92,9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037376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53,1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643544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078558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6,6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783537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323618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194939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917990"/>
                  </a:ext>
                </a:extLst>
              </a:tr>
              <a:tr h="312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75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804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842</TotalTime>
  <Words>278</Words>
  <Application>Microsoft Office PowerPoint</Application>
  <PresentationFormat>Экран (4:3)</PresentationFormat>
  <Paragraphs>133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200</cp:revision>
  <dcterms:created xsi:type="dcterms:W3CDTF">2021-03-19T08:45:15Z</dcterms:created>
  <dcterms:modified xsi:type="dcterms:W3CDTF">2021-12-08T11:31:44Z</dcterms:modified>
</cp:coreProperties>
</file>