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16" r:id="rId2"/>
    <p:sldId id="317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10/6/2021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B483A68E-1C1F-4B49-93AE-C4C3A87CB1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3558220"/>
              </p:ext>
            </p:extLst>
          </p:nvPr>
        </p:nvGraphicFramePr>
        <p:xfrm>
          <a:off x="381000" y="533400"/>
          <a:ext cx="8305800" cy="5638800"/>
        </p:xfrm>
        <a:graphic>
          <a:graphicData uri="http://schemas.openxmlformats.org/drawingml/2006/table">
            <a:tbl>
              <a:tblPr firstRow="1" firstCol="1" bandRow="1"/>
              <a:tblGrid>
                <a:gridCol w="2555560">
                  <a:extLst>
                    <a:ext uri="{9D8B030D-6E8A-4147-A177-3AD203B41FA5}">
                      <a16:colId xmlns:a16="http://schemas.microsoft.com/office/drawing/2014/main" val="3236478148"/>
                    </a:ext>
                  </a:extLst>
                </a:gridCol>
                <a:gridCol w="1917348">
                  <a:extLst>
                    <a:ext uri="{9D8B030D-6E8A-4147-A177-3AD203B41FA5}">
                      <a16:colId xmlns:a16="http://schemas.microsoft.com/office/drawing/2014/main" val="2647668312"/>
                    </a:ext>
                  </a:extLst>
                </a:gridCol>
                <a:gridCol w="1404432">
                  <a:extLst>
                    <a:ext uri="{9D8B030D-6E8A-4147-A177-3AD203B41FA5}">
                      <a16:colId xmlns:a16="http://schemas.microsoft.com/office/drawing/2014/main" val="456363197"/>
                    </a:ext>
                  </a:extLst>
                </a:gridCol>
                <a:gridCol w="1278232">
                  <a:extLst>
                    <a:ext uri="{9D8B030D-6E8A-4147-A177-3AD203B41FA5}">
                      <a16:colId xmlns:a16="http://schemas.microsoft.com/office/drawing/2014/main" val="1590954181"/>
                    </a:ext>
                  </a:extLst>
                </a:gridCol>
                <a:gridCol w="1150228">
                  <a:extLst>
                    <a:ext uri="{9D8B030D-6E8A-4147-A177-3AD203B41FA5}">
                      <a16:colId xmlns:a16="http://schemas.microsoft.com/office/drawing/2014/main" val="1914345863"/>
                    </a:ext>
                  </a:extLst>
                </a:gridCol>
              </a:tblGrid>
              <a:tr h="1021442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08.10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2921390"/>
                  </a:ext>
                </a:extLst>
              </a:tr>
              <a:tr h="57614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70452904"/>
                  </a:ext>
                </a:extLst>
              </a:tr>
              <a:tr h="681525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7678812"/>
                  </a:ext>
                </a:extLst>
              </a:tr>
              <a:tr h="4799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792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,9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6712860"/>
                  </a:ext>
                </a:extLst>
              </a:tr>
              <a:tr h="4799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705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-8,4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,9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0703240"/>
                  </a:ext>
                </a:extLst>
              </a:tr>
              <a:tr h="4799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Жито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463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2,2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-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7569842"/>
                  </a:ext>
                </a:extLst>
              </a:tr>
              <a:tr h="4799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7377118"/>
                  </a:ext>
                </a:extLst>
              </a:tr>
              <a:tr h="4799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7824590"/>
                  </a:ext>
                </a:extLst>
              </a:tr>
              <a:tr h="4799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17500,0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16,7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32,6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16714178"/>
                  </a:ext>
                </a:extLst>
              </a:tr>
              <a:tr h="4799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2,1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9673913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1C9080BE-2BFD-42C4-A6FF-0B16B0FA527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1638" y="1525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114463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A4A9488F-A144-41E8-A104-A66E058308D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975019"/>
              </p:ext>
            </p:extLst>
          </p:nvPr>
        </p:nvGraphicFramePr>
        <p:xfrm>
          <a:off x="533400" y="457139"/>
          <a:ext cx="8153399" cy="5968200"/>
        </p:xfrm>
        <a:graphic>
          <a:graphicData uri="http://schemas.openxmlformats.org/drawingml/2006/table">
            <a:tbl>
              <a:tblPr firstRow="1" firstCol="1" bandRow="1"/>
              <a:tblGrid>
                <a:gridCol w="2209800">
                  <a:extLst>
                    <a:ext uri="{9D8B030D-6E8A-4147-A177-3AD203B41FA5}">
                      <a16:colId xmlns:a16="http://schemas.microsoft.com/office/drawing/2014/main" val="2374668379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325896232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18872983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3748748433"/>
                    </a:ext>
                  </a:extLst>
                </a:gridCol>
                <a:gridCol w="1489749">
                  <a:extLst>
                    <a:ext uri="{9D8B030D-6E8A-4147-A177-3AD203B41FA5}">
                      <a16:colId xmlns:a16="http://schemas.microsoft.com/office/drawing/2014/main" val="468089617"/>
                    </a:ext>
                  </a:extLst>
                </a:gridCol>
                <a:gridCol w="110450">
                  <a:extLst>
                    <a:ext uri="{9D8B030D-6E8A-4147-A177-3AD203B41FA5}">
                      <a16:colId xmlns:a16="http://schemas.microsoft.com/office/drawing/2014/main" val="3803359890"/>
                    </a:ext>
                  </a:extLst>
                </a:gridCol>
              </a:tblGrid>
              <a:tr h="1009338">
                <a:tc gridSpan="6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 </a:t>
                      </a:r>
                      <a:endParaRPr lang="ru-UA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08.10.2021р.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8745403"/>
                  </a:ext>
                </a:extLst>
              </a:tr>
              <a:tr h="210344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9303126"/>
                  </a:ext>
                </a:extLst>
              </a:tr>
              <a:tr h="639282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52641628"/>
                  </a:ext>
                </a:extLst>
              </a:tr>
              <a:tr h="36272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21,6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297587"/>
                  </a:ext>
                </a:extLst>
              </a:tr>
              <a:tr h="210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5224572"/>
                  </a:ext>
                </a:extLst>
              </a:tr>
              <a:tr h="210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06542066"/>
                  </a:ext>
                </a:extLst>
              </a:tr>
              <a:tr h="2103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59,2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4168328"/>
                  </a:ext>
                </a:extLst>
              </a:tr>
              <a:tr h="435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31,6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5508171"/>
                  </a:ext>
                </a:extLst>
              </a:tr>
              <a:tr h="43502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31,1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234327"/>
                  </a:ext>
                </a:extLst>
              </a:tr>
              <a:tr h="2776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107,7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830972"/>
                  </a:ext>
                </a:extLst>
              </a:tr>
              <a:tr h="2776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64,3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5270414"/>
                  </a:ext>
                </a:extLst>
              </a:tr>
              <a:tr h="2776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08430066"/>
                  </a:ext>
                </a:extLst>
              </a:tr>
              <a:tr h="2776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-7,7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7564391"/>
                  </a:ext>
                </a:extLst>
              </a:tr>
              <a:tr h="2776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8678863"/>
                  </a:ext>
                </a:extLst>
              </a:tr>
              <a:tr h="2776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734102"/>
                  </a:ext>
                </a:extLst>
              </a:tr>
              <a:tr h="2776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8,1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9457856"/>
                  </a:ext>
                </a:extLst>
              </a:tr>
              <a:tr h="2776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8,1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92,9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4154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8917209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725</TotalTime>
  <Words>282</Words>
  <Application>Microsoft Office PowerPoint</Application>
  <PresentationFormat>Экран (4:3)</PresentationFormat>
  <Paragraphs>138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167</cp:revision>
  <dcterms:created xsi:type="dcterms:W3CDTF">2021-03-19T08:45:15Z</dcterms:created>
  <dcterms:modified xsi:type="dcterms:W3CDTF">2021-10-06T13:28:31Z</dcterms:modified>
</cp:coreProperties>
</file>