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97" r:id="rId2"/>
    <p:sldId id="298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8/4/2021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0ED2E099-CAC3-4684-8413-013759EECD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15689127"/>
              </p:ext>
            </p:extLst>
          </p:nvPr>
        </p:nvGraphicFramePr>
        <p:xfrm>
          <a:off x="381000" y="533400"/>
          <a:ext cx="8382000" cy="5657657"/>
        </p:xfrm>
        <a:graphic>
          <a:graphicData uri="http://schemas.openxmlformats.org/drawingml/2006/table">
            <a:tbl>
              <a:tblPr firstRow="1" firstCol="1" bandRow="1"/>
              <a:tblGrid>
                <a:gridCol w="2408906">
                  <a:extLst>
                    <a:ext uri="{9D8B030D-6E8A-4147-A177-3AD203B41FA5}">
                      <a16:colId xmlns:a16="http://schemas.microsoft.com/office/drawing/2014/main" val="3138616480"/>
                    </a:ext>
                  </a:extLst>
                </a:gridCol>
                <a:gridCol w="2121538">
                  <a:extLst>
                    <a:ext uri="{9D8B030D-6E8A-4147-A177-3AD203B41FA5}">
                      <a16:colId xmlns:a16="http://schemas.microsoft.com/office/drawing/2014/main" val="353080217"/>
                    </a:ext>
                  </a:extLst>
                </a:gridCol>
                <a:gridCol w="1328188">
                  <a:extLst>
                    <a:ext uri="{9D8B030D-6E8A-4147-A177-3AD203B41FA5}">
                      <a16:colId xmlns:a16="http://schemas.microsoft.com/office/drawing/2014/main" val="3650377497"/>
                    </a:ext>
                  </a:extLst>
                </a:gridCol>
                <a:gridCol w="1328188">
                  <a:extLst>
                    <a:ext uri="{9D8B030D-6E8A-4147-A177-3AD203B41FA5}">
                      <a16:colId xmlns:a16="http://schemas.microsoft.com/office/drawing/2014/main" val="2518622495"/>
                    </a:ext>
                  </a:extLst>
                </a:gridCol>
                <a:gridCol w="1195180">
                  <a:extLst>
                    <a:ext uri="{9D8B030D-6E8A-4147-A177-3AD203B41FA5}">
                      <a16:colId xmlns:a16="http://schemas.microsoft.com/office/drawing/2014/main" val="3866187109"/>
                    </a:ext>
                  </a:extLst>
                </a:gridCol>
              </a:tblGrid>
              <a:tr h="99060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6618654"/>
                  </a:ext>
                </a:extLst>
              </a:tr>
              <a:tr h="66745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1711564"/>
                  </a:ext>
                </a:extLst>
              </a:tr>
              <a:tr h="75451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758336"/>
                  </a:ext>
                </a:extLst>
              </a:tr>
              <a:tr h="4649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4294992"/>
                  </a:ext>
                </a:extLst>
              </a:tr>
              <a:tr h="556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-7,0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5292537"/>
                  </a:ext>
                </a:extLst>
              </a:tr>
              <a:tr h="556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4629473"/>
                  </a:ext>
                </a:extLst>
              </a:tr>
              <a:tr h="556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1578000"/>
                  </a:ext>
                </a:extLst>
              </a:tr>
              <a:tr h="556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15800,0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-0,6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419969"/>
                  </a:ext>
                </a:extLst>
              </a:tr>
              <a:tr h="556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8839361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E0063749-52E5-4BB0-BA95-5AC43EE13FB0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050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988826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75902B73-CCF0-4C23-8F7F-560EF4936CC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8954276"/>
              </p:ext>
            </p:extLst>
          </p:nvPr>
        </p:nvGraphicFramePr>
        <p:xfrm>
          <a:off x="685800" y="457138"/>
          <a:ext cx="8001000" cy="5943661"/>
        </p:xfrm>
        <a:graphic>
          <a:graphicData uri="http://schemas.openxmlformats.org/drawingml/2006/table">
            <a:tbl>
              <a:tblPr firstRow="1" firstCol="1" bandRow="1"/>
              <a:tblGrid>
                <a:gridCol w="2796466">
                  <a:extLst>
                    <a:ext uri="{9D8B030D-6E8A-4147-A177-3AD203B41FA5}">
                      <a16:colId xmlns:a16="http://schemas.microsoft.com/office/drawing/2014/main" val="654511821"/>
                    </a:ext>
                  </a:extLst>
                </a:gridCol>
                <a:gridCol w="1708952">
                  <a:extLst>
                    <a:ext uri="{9D8B030D-6E8A-4147-A177-3AD203B41FA5}">
                      <a16:colId xmlns:a16="http://schemas.microsoft.com/office/drawing/2014/main" val="3625971946"/>
                    </a:ext>
                  </a:extLst>
                </a:gridCol>
                <a:gridCol w="1165194">
                  <a:extLst>
                    <a:ext uri="{9D8B030D-6E8A-4147-A177-3AD203B41FA5}">
                      <a16:colId xmlns:a16="http://schemas.microsoft.com/office/drawing/2014/main" val="656067052"/>
                    </a:ext>
                  </a:extLst>
                </a:gridCol>
                <a:gridCol w="1165194">
                  <a:extLst>
                    <a:ext uri="{9D8B030D-6E8A-4147-A177-3AD203B41FA5}">
                      <a16:colId xmlns:a16="http://schemas.microsoft.com/office/drawing/2014/main" val="4177632177"/>
                    </a:ext>
                  </a:extLst>
                </a:gridCol>
                <a:gridCol w="1088994">
                  <a:extLst>
                    <a:ext uri="{9D8B030D-6E8A-4147-A177-3AD203B41FA5}">
                      <a16:colId xmlns:a16="http://schemas.microsoft.com/office/drawing/2014/main" val="2364650305"/>
                    </a:ext>
                  </a:extLst>
                </a:gridCol>
                <a:gridCol w="76200">
                  <a:extLst>
                    <a:ext uri="{9D8B030D-6E8A-4147-A177-3AD203B41FA5}">
                      <a16:colId xmlns:a16="http://schemas.microsoft.com/office/drawing/2014/main" val="3950930134"/>
                    </a:ext>
                  </a:extLst>
                </a:gridCol>
              </a:tblGrid>
              <a:tr h="875037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05.08.2021р.</a:t>
                      </a:r>
                      <a:endParaRPr lang="ru-UA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08823126"/>
                  </a:ext>
                </a:extLst>
              </a:tr>
              <a:tr h="25406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0168373"/>
                  </a:ext>
                </a:extLst>
              </a:tr>
              <a:tr h="448590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2370504"/>
                  </a:ext>
                </a:extLst>
              </a:tr>
              <a:tr h="2540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0809152"/>
                  </a:ext>
                </a:extLst>
              </a:tr>
              <a:tr h="2540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0973235"/>
                  </a:ext>
                </a:extLst>
              </a:tr>
              <a:tr h="2540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(кури)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3865694"/>
                  </a:ext>
                </a:extLst>
              </a:tr>
              <a:tr h="2540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38,1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886083"/>
                  </a:ext>
                </a:extLst>
              </a:tr>
              <a:tr h="52543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27,9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942507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32,7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2370304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11093607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569302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2200630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-26,3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3987086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3673409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90,9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471377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127515"/>
                  </a:ext>
                </a:extLst>
              </a:tr>
              <a:tr h="31381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23699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603763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616</TotalTime>
  <Words>301</Words>
  <Application>Microsoft Office PowerPoint</Application>
  <PresentationFormat>Экран (4:3)</PresentationFormat>
  <Paragraphs>132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131</cp:revision>
  <dcterms:created xsi:type="dcterms:W3CDTF">2021-03-19T08:45:15Z</dcterms:created>
  <dcterms:modified xsi:type="dcterms:W3CDTF">2021-08-04T09:13:37Z</dcterms:modified>
</cp:coreProperties>
</file>