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8" r:id="rId2"/>
    <p:sldId id="279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6/2/2021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>
            <a:extLst>
              <a:ext uri="{FF2B5EF4-FFF2-40B4-BE49-F238E27FC236}">
                <a16:creationId xmlns:a16="http://schemas.microsoft.com/office/drawing/2014/main" id="{8512FAA0-5948-4949-8218-C773E12C2E2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590601"/>
              </p:ext>
            </p:extLst>
          </p:nvPr>
        </p:nvGraphicFramePr>
        <p:xfrm>
          <a:off x="533400" y="533400"/>
          <a:ext cx="8153401" cy="5611758"/>
        </p:xfrm>
        <a:graphic>
          <a:graphicData uri="http://schemas.openxmlformats.org/drawingml/2006/table">
            <a:tbl>
              <a:tblPr firstRow="1" firstCol="1" bandRow="1"/>
              <a:tblGrid>
                <a:gridCol w="2670477">
                  <a:extLst>
                    <a:ext uri="{9D8B030D-6E8A-4147-A177-3AD203B41FA5}">
                      <a16:colId xmlns:a16="http://schemas.microsoft.com/office/drawing/2014/main" val="4039525645"/>
                    </a:ext>
                  </a:extLst>
                </a:gridCol>
                <a:gridCol w="1947440">
                  <a:extLst>
                    <a:ext uri="{9D8B030D-6E8A-4147-A177-3AD203B41FA5}">
                      <a16:colId xmlns:a16="http://schemas.microsoft.com/office/drawing/2014/main" val="579237359"/>
                    </a:ext>
                  </a:extLst>
                </a:gridCol>
                <a:gridCol w="1219192">
                  <a:extLst>
                    <a:ext uri="{9D8B030D-6E8A-4147-A177-3AD203B41FA5}">
                      <a16:colId xmlns:a16="http://schemas.microsoft.com/office/drawing/2014/main" val="3018931805"/>
                    </a:ext>
                  </a:extLst>
                </a:gridCol>
                <a:gridCol w="1219192">
                  <a:extLst>
                    <a:ext uri="{9D8B030D-6E8A-4147-A177-3AD203B41FA5}">
                      <a16:colId xmlns:a16="http://schemas.microsoft.com/office/drawing/2014/main" val="1768016172"/>
                    </a:ext>
                  </a:extLst>
                </a:gridCol>
                <a:gridCol w="1097100">
                  <a:extLst>
                    <a:ext uri="{9D8B030D-6E8A-4147-A177-3AD203B41FA5}">
                      <a16:colId xmlns:a16="http://schemas.microsoft.com/office/drawing/2014/main" val="938164987"/>
                    </a:ext>
                  </a:extLst>
                </a:gridCol>
              </a:tblGrid>
              <a:tr h="1066800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03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US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ru-RU" sz="16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600" b="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just">
                        <a:lnSpc>
                          <a:spcPct val="107000"/>
                        </a:lnSpc>
                      </a:pPr>
                      <a:endParaRPr lang="ru-UA" sz="1800" b="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4006881"/>
                  </a:ext>
                </a:extLst>
              </a:tr>
              <a:tr h="629795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25938808"/>
                  </a:ext>
                </a:extLst>
              </a:tr>
              <a:tr h="744986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7485324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2,1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9409133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6950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-1,4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3974149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40162733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3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класу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67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68397011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05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-6,8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-8,9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98,6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3683104"/>
                  </a:ext>
                </a:extLst>
              </a:tr>
              <a:tr h="5246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18</a:t>
                      </a:r>
                      <a:r>
                        <a:rPr lang="en-US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-1,1</a:t>
                      </a:r>
                    </a:p>
                    <a:p>
                      <a:pPr algn="l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9472414"/>
                  </a:ext>
                </a:extLst>
              </a:tr>
            </a:tbl>
          </a:graphicData>
        </a:graphic>
      </p:graphicFrame>
      <p:sp>
        <p:nvSpPr>
          <p:cNvPr id="5" name="Rectangle 2">
            <a:extLst>
              <a:ext uri="{FF2B5EF4-FFF2-40B4-BE49-F238E27FC236}">
                <a16:creationId xmlns:a16="http://schemas.microsoft.com/office/drawing/2014/main" id="{AB6B4A9A-DE61-4350-A77B-F126F49619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70050" y="161766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UA"/>
          </a:p>
        </p:txBody>
      </p:sp>
    </p:spTree>
    <p:extLst>
      <p:ext uri="{BB962C8B-B14F-4D97-AF65-F5344CB8AC3E}">
        <p14:creationId xmlns:p14="http://schemas.microsoft.com/office/powerpoint/2010/main" val="31571610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8453314B-1AB7-4A31-B950-820DF0F2F7E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67649840"/>
              </p:ext>
            </p:extLst>
          </p:nvPr>
        </p:nvGraphicFramePr>
        <p:xfrm>
          <a:off x="457200" y="503343"/>
          <a:ext cx="8229599" cy="5904677"/>
        </p:xfrm>
        <a:graphic>
          <a:graphicData uri="http://schemas.openxmlformats.org/drawingml/2006/table">
            <a:tbl>
              <a:tblPr firstRow="1" firstCol="1" bandRow="1"/>
              <a:tblGrid>
                <a:gridCol w="1981200">
                  <a:extLst>
                    <a:ext uri="{9D8B030D-6E8A-4147-A177-3AD203B41FA5}">
                      <a16:colId xmlns:a16="http://schemas.microsoft.com/office/drawing/2014/main" val="1487468802"/>
                    </a:ext>
                  </a:extLst>
                </a:gridCol>
                <a:gridCol w="1507528">
                  <a:extLst>
                    <a:ext uri="{9D8B030D-6E8A-4147-A177-3AD203B41FA5}">
                      <a16:colId xmlns:a16="http://schemas.microsoft.com/office/drawing/2014/main" val="170425906"/>
                    </a:ext>
                  </a:extLst>
                </a:gridCol>
                <a:gridCol w="1540472">
                  <a:extLst>
                    <a:ext uri="{9D8B030D-6E8A-4147-A177-3AD203B41FA5}">
                      <a16:colId xmlns:a16="http://schemas.microsoft.com/office/drawing/2014/main" val="568237976"/>
                    </a:ext>
                  </a:extLst>
                </a:gridCol>
                <a:gridCol w="1600200">
                  <a:extLst>
                    <a:ext uri="{9D8B030D-6E8A-4147-A177-3AD203B41FA5}">
                      <a16:colId xmlns:a16="http://schemas.microsoft.com/office/drawing/2014/main" val="2402653226"/>
                    </a:ext>
                  </a:extLst>
                </a:gridCol>
                <a:gridCol w="1455034">
                  <a:extLst>
                    <a:ext uri="{9D8B030D-6E8A-4147-A177-3AD203B41FA5}">
                      <a16:colId xmlns:a16="http://schemas.microsoft.com/office/drawing/2014/main" val="588700726"/>
                    </a:ext>
                  </a:extLst>
                </a:gridCol>
                <a:gridCol w="145165">
                  <a:extLst>
                    <a:ext uri="{9D8B030D-6E8A-4147-A177-3AD203B41FA5}">
                      <a16:colId xmlns:a16="http://schemas.microsoft.com/office/drawing/2014/main" val="4148169536"/>
                    </a:ext>
                  </a:extLst>
                </a:gridCol>
              </a:tblGrid>
              <a:tr h="957940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03.06.2021р.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8324901"/>
                  </a:ext>
                </a:extLst>
              </a:tr>
              <a:tr h="20518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67431631"/>
                  </a:ext>
                </a:extLst>
              </a:tr>
              <a:tr h="658232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60153949"/>
                  </a:ext>
                </a:extLst>
              </a:tr>
              <a:tr h="42434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105,3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597691"/>
                  </a:ext>
                </a:extLst>
              </a:tr>
              <a:tr h="291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32729933"/>
                  </a:ext>
                </a:extLst>
              </a:tr>
              <a:tr h="2051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8,6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7037466"/>
                  </a:ext>
                </a:extLst>
              </a:tr>
              <a:tr h="20518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-8,0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31,8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52484470"/>
                  </a:ext>
                </a:extLst>
              </a:tr>
              <a:tr h="443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166,0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25,4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73452755"/>
                  </a:ext>
                </a:extLst>
              </a:tr>
              <a:tr h="4430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29,1</a:t>
                      </a:r>
                      <a:endParaRPr lang="ru-UA" sz="1400" dirty="0"/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73624186"/>
                  </a:ext>
                </a:extLst>
              </a:tr>
              <a:tr h="204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46,7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-12,7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78932747"/>
                  </a:ext>
                </a:extLst>
              </a:tr>
              <a:tr h="291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78,9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5688602"/>
                  </a:ext>
                </a:extLst>
              </a:tr>
              <a:tr h="204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81512166"/>
                  </a:ext>
                </a:extLst>
              </a:tr>
              <a:tr h="291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      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68257817"/>
                  </a:ext>
                </a:extLst>
              </a:tr>
              <a:tr h="204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37,3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64883240"/>
                  </a:ext>
                </a:extLst>
              </a:tr>
              <a:tr h="291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80,0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14482764"/>
                  </a:ext>
                </a:extLst>
              </a:tr>
              <a:tr h="20481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33,9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39381359"/>
                  </a:ext>
                </a:extLst>
              </a:tr>
              <a:tr h="29197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-44,4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5673" marR="45673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9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9091493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92238655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437</TotalTime>
  <Words>295</Words>
  <Application>Microsoft Office PowerPoint</Application>
  <PresentationFormat>Экран (4:3)</PresentationFormat>
  <Paragraphs>132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80</cp:revision>
  <dcterms:created xsi:type="dcterms:W3CDTF">2021-03-19T08:45:15Z</dcterms:created>
  <dcterms:modified xsi:type="dcterms:W3CDTF">2021-06-02T11:01:39Z</dcterms:modified>
</cp:coreProperties>
</file>