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28" r:id="rId2"/>
    <p:sldId id="329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F0F2ADAA-B995-4504-90B4-F60E920CDD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2521330"/>
              </p:ext>
            </p:extLst>
          </p:nvPr>
        </p:nvGraphicFramePr>
        <p:xfrm>
          <a:off x="457200" y="685800"/>
          <a:ext cx="8229601" cy="5486400"/>
        </p:xfrm>
        <a:graphic>
          <a:graphicData uri="http://schemas.openxmlformats.org/drawingml/2006/table">
            <a:tbl>
              <a:tblPr firstRow="1" firstCol="1" bandRow="1"/>
              <a:tblGrid>
                <a:gridCol w="2532115">
                  <a:extLst>
                    <a:ext uri="{9D8B030D-6E8A-4147-A177-3AD203B41FA5}">
                      <a16:colId xmlns:a16="http://schemas.microsoft.com/office/drawing/2014/main" val="927924611"/>
                    </a:ext>
                  </a:extLst>
                </a:gridCol>
                <a:gridCol w="1899758">
                  <a:extLst>
                    <a:ext uri="{9D8B030D-6E8A-4147-A177-3AD203B41FA5}">
                      <a16:colId xmlns:a16="http://schemas.microsoft.com/office/drawing/2014/main" val="1751732821"/>
                    </a:ext>
                  </a:extLst>
                </a:gridCol>
                <a:gridCol w="1391548">
                  <a:extLst>
                    <a:ext uri="{9D8B030D-6E8A-4147-A177-3AD203B41FA5}">
                      <a16:colId xmlns:a16="http://schemas.microsoft.com/office/drawing/2014/main" val="3954230604"/>
                    </a:ext>
                  </a:extLst>
                </a:gridCol>
                <a:gridCol w="1266505">
                  <a:extLst>
                    <a:ext uri="{9D8B030D-6E8A-4147-A177-3AD203B41FA5}">
                      <a16:colId xmlns:a16="http://schemas.microsoft.com/office/drawing/2014/main" val="3124989187"/>
                    </a:ext>
                  </a:extLst>
                </a:gridCol>
                <a:gridCol w="1139675">
                  <a:extLst>
                    <a:ext uri="{9D8B030D-6E8A-4147-A177-3AD203B41FA5}">
                      <a16:colId xmlns:a16="http://schemas.microsoft.com/office/drawing/2014/main" val="1037373819"/>
                    </a:ext>
                  </a:extLst>
                </a:gridCol>
              </a:tblGrid>
              <a:tr h="1044197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02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.1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524403"/>
                  </a:ext>
                </a:extLst>
              </a:tr>
              <a:tr h="61859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27505899"/>
                  </a:ext>
                </a:extLst>
              </a:tr>
              <a:tr h="73173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3019588"/>
                  </a:ext>
                </a:extLst>
              </a:tr>
              <a:tr h="5153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3443701"/>
                  </a:ext>
                </a:extLst>
              </a:tr>
              <a:tr h="5153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5131637"/>
                  </a:ext>
                </a:extLst>
              </a:tr>
              <a:tr h="5153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8716080"/>
                  </a:ext>
                </a:extLst>
              </a:tr>
              <a:tr h="5153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6110422"/>
                  </a:ext>
                </a:extLst>
              </a:tr>
              <a:tr h="5153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184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7869875"/>
                  </a:ext>
                </a:extLst>
              </a:tr>
              <a:tr h="5153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4639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9385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F273A6E-E045-4425-86A8-516A386FA79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6229911"/>
              </p:ext>
            </p:extLst>
          </p:nvPr>
        </p:nvGraphicFramePr>
        <p:xfrm>
          <a:off x="457200" y="457139"/>
          <a:ext cx="8153401" cy="5943660"/>
        </p:xfrm>
        <a:graphic>
          <a:graphicData uri="http://schemas.openxmlformats.org/drawingml/2006/table">
            <a:tbl>
              <a:tblPr firstRow="1" firstCol="1" bandRow="1"/>
              <a:tblGrid>
                <a:gridCol w="2133600">
                  <a:extLst>
                    <a:ext uri="{9D8B030D-6E8A-4147-A177-3AD203B41FA5}">
                      <a16:colId xmlns:a16="http://schemas.microsoft.com/office/drawing/2014/main" val="1438694149"/>
                    </a:ext>
                  </a:extLst>
                </a:gridCol>
                <a:gridCol w="1828800">
                  <a:extLst>
                    <a:ext uri="{9D8B030D-6E8A-4147-A177-3AD203B41FA5}">
                      <a16:colId xmlns:a16="http://schemas.microsoft.com/office/drawing/2014/main" val="165632498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596613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4209131198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136020039"/>
                    </a:ext>
                  </a:extLst>
                </a:gridCol>
                <a:gridCol w="152401">
                  <a:extLst>
                    <a:ext uri="{9D8B030D-6E8A-4147-A177-3AD203B41FA5}">
                      <a16:colId xmlns:a16="http://schemas.microsoft.com/office/drawing/2014/main" val="2744887020"/>
                    </a:ext>
                  </a:extLst>
                </a:gridCol>
              </a:tblGrid>
              <a:tr h="854407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02.12.2021р.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9581523"/>
                  </a:ext>
                </a:extLst>
              </a:tr>
              <a:tr h="2174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698567"/>
                  </a:ext>
                </a:extLst>
              </a:tr>
              <a:tr h="464970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2535692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366069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129607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7148899"/>
                  </a:ext>
                </a:extLst>
              </a:tr>
              <a:tr h="2174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8493139"/>
                  </a:ext>
                </a:extLst>
              </a:tr>
              <a:tr h="4497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41,2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83464711"/>
                  </a:ext>
                </a:extLst>
              </a:tr>
              <a:tr h="4497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29,1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0665110"/>
                  </a:ext>
                </a:extLst>
              </a:tr>
              <a:tr h="32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3214817"/>
                  </a:ext>
                </a:extLst>
              </a:tr>
              <a:tr h="32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63,3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2941091"/>
                  </a:ext>
                </a:extLst>
              </a:tr>
              <a:tr h="32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2658077"/>
                  </a:ext>
                </a:extLst>
              </a:tr>
              <a:tr h="32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8,3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880533"/>
                  </a:ext>
                </a:extLst>
              </a:tr>
              <a:tr h="32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031526"/>
                  </a:ext>
                </a:extLst>
              </a:tr>
              <a:tr h="32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3156253"/>
                  </a:ext>
                </a:extLst>
              </a:tr>
              <a:tr h="32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91,5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06125507"/>
                  </a:ext>
                </a:extLst>
              </a:tr>
              <a:tr h="32967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123,7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76338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69812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818</TotalTime>
  <Words>278</Words>
  <Application>Microsoft Office PowerPoint</Application>
  <PresentationFormat>Экран (4:3)</PresentationFormat>
  <Paragraphs>132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196</cp:revision>
  <dcterms:created xsi:type="dcterms:W3CDTF">2021-03-19T08:45:15Z</dcterms:created>
  <dcterms:modified xsi:type="dcterms:W3CDTF">2021-12-01T13:36:22Z</dcterms:modified>
</cp:coreProperties>
</file>