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06" r:id="rId2"/>
    <p:sldId id="307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9/2/2021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5E9A5CA-BE69-42D2-B534-65F46213BC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660562"/>
              </p:ext>
            </p:extLst>
          </p:nvPr>
        </p:nvGraphicFramePr>
        <p:xfrm>
          <a:off x="495300" y="381000"/>
          <a:ext cx="8153399" cy="5987256"/>
        </p:xfrm>
        <a:graphic>
          <a:graphicData uri="http://schemas.openxmlformats.org/drawingml/2006/table">
            <a:tbl>
              <a:tblPr firstRow="1" firstCol="1" bandRow="1"/>
              <a:tblGrid>
                <a:gridCol w="2509215">
                  <a:extLst>
                    <a:ext uri="{9D8B030D-6E8A-4147-A177-3AD203B41FA5}">
                      <a16:colId xmlns:a16="http://schemas.microsoft.com/office/drawing/2014/main" val="2346044345"/>
                    </a:ext>
                  </a:extLst>
                </a:gridCol>
                <a:gridCol w="2004716">
                  <a:extLst>
                    <a:ext uri="{9D8B030D-6E8A-4147-A177-3AD203B41FA5}">
                      <a16:colId xmlns:a16="http://schemas.microsoft.com/office/drawing/2014/main" val="375406175"/>
                    </a:ext>
                  </a:extLst>
                </a:gridCol>
                <a:gridCol w="1255050">
                  <a:extLst>
                    <a:ext uri="{9D8B030D-6E8A-4147-A177-3AD203B41FA5}">
                      <a16:colId xmlns:a16="http://schemas.microsoft.com/office/drawing/2014/main" val="498147850"/>
                    </a:ext>
                  </a:extLst>
                </a:gridCol>
                <a:gridCol w="1255050">
                  <a:extLst>
                    <a:ext uri="{9D8B030D-6E8A-4147-A177-3AD203B41FA5}">
                      <a16:colId xmlns:a16="http://schemas.microsoft.com/office/drawing/2014/main" val="4149951091"/>
                    </a:ext>
                  </a:extLst>
                </a:gridCol>
                <a:gridCol w="1129368">
                  <a:extLst>
                    <a:ext uri="{9D8B030D-6E8A-4147-A177-3AD203B41FA5}">
                      <a16:colId xmlns:a16="http://schemas.microsoft.com/office/drawing/2014/main" val="1943135016"/>
                    </a:ext>
                  </a:extLst>
                </a:gridCol>
              </a:tblGrid>
              <a:tr h="1211013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6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969204"/>
                  </a:ext>
                </a:extLst>
              </a:tr>
              <a:tr h="60123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 продукції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9673236"/>
                  </a:ext>
                </a:extLst>
              </a:tr>
              <a:tr h="679659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3404524"/>
                  </a:ext>
                </a:extLst>
              </a:tr>
              <a:tr h="5008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22,6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9103462"/>
                  </a:ext>
                </a:extLst>
              </a:tr>
              <a:tr h="5008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22,3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8337293"/>
                  </a:ext>
                </a:extLst>
              </a:tr>
              <a:tr h="5008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Жито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4530,0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5422437"/>
                  </a:ext>
                </a:extLst>
              </a:tr>
              <a:tr h="5008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uk-UA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3025235"/>
                  </a:ext>
                </a:extLst>
              </a:tr>
              <a:tr h="5008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17,9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5523137"/>
                  </a:ext>
                </a:extLst>
              </a:tr>
              <a:tr h="4902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uk-UA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4535282"/>
                  </a:ext>
                </a:extLst>
              </a:tr>
              <a:tr h="5008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-11,4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-10,4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1873655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4CD42EF4-A65B-4C0C-BCD6-8892A8A244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1524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81950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E305C129-06B1-4C94-949D-201F02DCCE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88752"/>
              </p:ext>
            </p:extLst>
          </p:nvPr>
        </p:nvGraphicFramePr>
        <p:xfrm>
          <a:off x="381000" y="381000"/>
          <a:ext cx="8305800" cy="6057794"/>
        </p:xfrm>
        <a:graphic>
          <a:graphicData uri="http://schemas.openxmlformats.org/drawingml/2006/table">
            <a:tbl>
              <a:tblPr firstRow="1" firstCol="1" bandRow="1"/>
              <a:tblGrid>
                <a:gridCol w="2181320">
                  <a:extLst>
                    <a:ext uri="{9D8B030D-6E8A-4147-A177-3AD203B41FA5}">
                      <a16:colId xmlns:a16="http://schemas.microsoft.com/office/drawing/2014/main" val="2661405030"/>
                    </a:ext>
                  </a:extLst>
                </a:gridCol>
                <a:gridCol w="1383956">
                  <a:extLst>
                    <a:ext uri="{9D8B030D-6E8A-4147-A177-3AD203B41FA5}">
                      <a16:colId xmlns:a16="http://schemas.microsoft.com/office/drawing/2014/main" val="3663944381"/>
                    </a:ext>
                  </a:extLst>
                </a:gridCol>
                <a:gridCol w="1540124">
                  <a:extLst>
                    <a:ext uri="{9D8B030D-6E8A-4147-A177-3AD203B41FA5}">
                      <a16:colId xmlns:a16="http://schemas.microsoft.com/office/drawing/2014/main" val="387888477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384779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1939753738"/>
                    </a:ext>
                  </a:extLst>
                </a:gridCol>
                <a:gridCol w="76200">
                  <a:extLst>
                    <a:ext uri="{9D8B030D-6E8A-4147-A177-3AD203B41FA5}">
                      <a16:colId xmlns:a16="http://schemas.microsoft.com/office/drawing/2014/main" val="2341945961"/>
                    </a:ext>
                  </a:extLst>
                </a:gridCol>
              </a:tblGrid>
              <a:tr h="1013175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ru-UA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 02.09.2021р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6935751"/>
                  </a:ext>
                </a:extLst>
              </a:tr>
              <a:tr h="21114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3277639"/>
                  </a:ext>
                </a:extLst>
              </a:tr>
              <a:tr h="677356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331265"/>
                  </a:ext>
                </a:extLst>
              </a:tr>
              <a:tr h="2111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21,6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7959668"/>
                  </a:ext>
                </a:extLst>
              </a:tr>
              <a:tr h="2111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881552"/>
                  </a:ext>
                </a:extLst>
              </a:tr>
              <a:tr h="2111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9363637"/>
                  </a:ext>
                </a:extLst>
              </a:tr>
              <a:tr h="2111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22,2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55,8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0159901"/>
                  </a:ext>
                </a:extLst>
              </a:tr>
              <a:tr h="4366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29,6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2151292"/>
                  </a:ext>
                </a:extLst>
              </a:tr>
              <a:tr h="4366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31,9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1785875"/>
                  </a:ext>
                </a:extLst>
              </a:tr>
              <a:tr h="300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134,8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3715538"/>
                  </a:ext>
                </a:extLst>
              </a:tr>
              <a:tr h="300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111,0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9014018"/>
                  </a:ext>
                </a:extLst>
              </a:tr>
              <a:tr h="300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0799218"/>
                  </a:ext>
                </a:extLst>
              </a:tr>
              <a:tr h="300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-7,7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-14,3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-29,4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5117913"/>
                  </a:ext>
                </a:extLst>
              </a:tr>
              <a:tr h="300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-6,0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6842778"/>
                  </a:ext>
                </a:extLst>
              </a:tr>
              <a:tr h="300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4342814"/>
                  </a:ext>
                </a:extLst>
              </a:tr>
              <a:tr h="300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125,0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796313"/>
                  </a:ext>
                </a:extLst>
              </a:tr>
              <a:tr h="300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9223315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32D98B76-66E1-42E0-94F2-29ABECF7E0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3888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5813415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662</TotalTime>
  <Words>293</Words>
  <Application>Microsoft Office PowerPoint</Application>
  <PresentationFormat>Экран (4:3)</PresentationFormat>
  <Paragraphs>138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146</cp:revision>
  <dcterms:created xsi:type="dcterms:W3CDTF">2021-03-19T08:45:15Z</dcterms:created>
  <dcterms:modified xsi:type="dcterms:W3CDTF">2021-09-02T05:55:22Z</dcterms:modified>
</cp:coreProperties>
</file>