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86" r:id="rId2"/>
    <p:sldId id="287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6/30/2021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2A8A329F-5571-4972-9C13-73D38C66FBE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5378038"/>
              </p:ext>
            </p:extLst>
          </p:nvPr>
        </p:nvGraphicFramePr>
        <p:xfrm>
          <a:off x="381000" y="533400"/>
          <a:ext cx="8381998" cy="5701012"/>
        </p:xfrm>
        <a:graphic>
          <a:graphicData uri="http://schemas.openxmlformats.org/drawingml/2006/table">
            <a:tbl>
              <a:tblPr firstRow="1" firstCol="1" bandRow="1"/>
              <a:tblGrid>
                <a:gridCol w="2579567">
                  <a:extLst>
                    <a:ext uri="{9D8B030D-6E8A-4147-A177-3AD203B41FA5}">
                      <a16:colId xmlns:a16="http://schemas.microsoft.com/office/drawing/2014/main" val="2873601688"/>
                    </a:ext>
                  </a:extLst>
                </a:gridCol>
                <a:gridCol w="2060923">
                  <a:extLst>
                    <a:ext uri="{9D8B030D-6E8A-4147-A177-3AD203B41FA5}">
                      <a16:colId xmlns:a16="http://schemas.microsoft.com/office/drawing/2014/main" val="391904036"/>
                    </a:ext>
                  </a:extLst>
                </a:gridCol>
                <a:gridCol w="1290238">
                  <a:extLst>
                    <a:ext uri="{9D8B030D-6E8A-4147-A177-3AD203B41FA5}">
                      <a16:colId xmlns:a16="http://schemas.microsoft.com/office/drawing/2014/main" val="4207460509"/>
                    </a:ext>
                  </a:extLst>
                </a:gridCol>
                <a:gridCol w="1290238">
                  <a:extLst>
                    <a:ext uri="{9D8B030D-6E8A-4147-A177-3AD203B41FA5}">
                      <a16:colId xmlns:a16="http://schemas.microsoft.com/office/drawing/2014/main" val="1471553462"/>
                    </a:ext>
                  </a:extLst>
                </a:gridCol>
                <a:gridCol w="1161032">
                  <a:extLst>
                    <a:ext uri="{9D8B030D-6E8A-4147-A177-3AD203B41FA5}">
                      <a16:colId xmlns:a16="http://schemas.microsoft.com/office/drawing/2014/main" val="590645025"/>
                    </a:ext>
                  </a:extLst>
                </a:gridCol>
              </a:tblGrid>
              <a:tr h="1066800"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01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61706049"/>
                  </a:ext>
                </a:extLst>
              </a:tr>
              <a:tr h="65007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05695736"/>
                  </a:ext>
                </a:extLst>
              </a:tr>
              <a:tr h="73487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811594"/>
                  </a:ext>
                </a:extLst>
              </a:tr>
              <a:tr h="5415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91376080"/>
                  </a:ext>
                </a:extLst>
              </a:tr>
              <a:tr h="5415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-3,6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6843429"/>
                  </a:ext>
                </a:extLst>
              </a:tr>
              <a:tr h="5415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8663242"/>
                  </a:ext>
                </a:extLst>
              </a:tr>
              <a:tr h="5415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30402977"/>
                  </a:ext>
                </a:extLst>
              </a:tr>
              <a:tr h="5415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-22,4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69863505"/>
                  </a:ext>
                </a:extLst>
              </a:tr>
              <a:tr h="5415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2967789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057313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E456CDDE-F5B8-4664-947E-A02C953BDEC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88302"/>
              </p:ext>
            </p:extLst>
          </p:nvPr>
        </p:nvGraphicFramePr>
        <p:xfrm>
          <a:off x="533401" y="504824"/>
          <a:ext cx="8229601" cy="5848351"/>
        </p:xfrm>
        <a:graphic>
          <a:graphicData uri="http://schemas.openxmlformats.org/drawingml/2006/table">
            <a:tbl>
              <a:tblPr firstRow="1" firstCol="1" bandRow="1"/>
              <a:tblGrid>
                <a:gridCol w="2362199">
                  <a:extLst>
                    <a:ext uri="{9D8B030D-6E8A-4147-A177-3AD203B41FA5}">
                      <a16:colId xmlns:a16="http://schemas.microsoft.com/office/drawing/2014/main" val="2502068255"/>
                    </a:ext>
                  </a:extLst>
                </a:gridCol>
                <a:gridCol w="2021792">
                  <a:extLst>
                    <a:ext uri="{9D8B030D-6E8A-4147-A177-3AD203B41FA5}">
                      <a16:colId xmlns:a16="http://schemas.microsoft.com/office/drawing/2014/main" val="1905872428"/>
                    </a:ext>
                  </a:extLst>
                </a:gridCol>
                <a:gridCol w="1307507">
                  <a:extLst>
                    <a:ext uri="{9D8B030D-6E8A-4147-A177-3AD203B41FA5}">
                      <a16:colId xmlns:a16="http://schemas.microsoft.com/office/drawing/2014/main" val="1708666085"/>
                    </a:ext>
                  </a:extLst>
                </a:gridCol>
                <a:gridCol w="1230595">
                  <a:extLst>
                    <a:ext uri="{9D8B030D-6E8A-4147-A177-3AD203B41FA5}">
                      <a16:colId xmlns:a16="http://schemas.microsoft.com/office/drawing/2014/main" val="409590232"/>
                    </a:ext>
                  </a:extLst>
                </a:gridCol>
                <a:gridCol w="1230595">
                  <a:extLst>
                    <a:ext uri="{9D8B030D-6E8A-4147-A177-3AD203B41FA5}">
                      <a16:colId xmlns:a16="http://schemas.microsoft.com/office/drawing/2014/main" val="1242110514"/>
                    </a:ext>
                  </a:extLst>
                </a:gridCol>
                <a:gridCol w="76913">
                  <a:extLst>
                    <a:ext uri="{9D8B030D-6E8A-4147-A177-3AD203B41FA5}">
                      <a16:colId xmlns:a16="http://schemas.microsoft.com/office/drawing/2014/main" val="2666731472"/>
                    </a:ext>
                  </a:extLst>
                </a:gridCol>
              </a:tblGrid>
              <a:tr h="1156752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9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9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9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01.07.2021р.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9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9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57830753"/>
                  </a:ext>
                </a:extLst>
              </a:tr>
              <a:tr h="43621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67970392"/>
                  </a:ext>
                </a:extLst>
              </a:tr>
              <a:tr h="45867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5505307"/>
                  </a:ext>
                </a:extLst>
              </a:tr>
              <a:tr h="263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98002777"/>
                  </a:ext>
                </a:extLst>
              </a:tr>
              <a:tr h="2211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 dirty="0"/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23825178"/>
                  </a:ext>
                </a:extLst>
              </a:tr>
              <a:tr h="2211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1321644"/>
                  </a:ext>
                </a:extLst>
              </a:tr>
              <a:tr h="2448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5983820"/>
                  </a:ext>
                </a:extLst>
              </a:tr>
              <a:tr h="4573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24,6</a:t>
                      </a:r>
                      <a:endParaRPr lang="ru-UA" sz="1400" dirty="0"/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4200407"/>
                  </a:ext>
                </a:extLst>
              </a:tr>
              <a:tr h="45732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29,1</a:t>
                      </a:r>
                      <a:endParaRPr lang="ru-UA" sz="1400" dirty="0"/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4484033"/>
                  </a:ext>
                </a:extLst>
              </a:tr>
              <a:tr h="2448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0784189"/>
                  </a:ext>
                </a:extLst>
              </a:tr>
              <a:tr h="2448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78,9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510527"/>
                  </a:ext>
                </a:extLst>
              </a:tr>
              <a:tr h="2448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9188437"/>
                  </a:ext>
                </a:extLst>
              </a:tr>
              <a:tr h="23521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9189851"/>
                  </a:ext>
                </a:extLst>
              </a:tr>
              <a:tr h="2369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37,5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6189122"/>
                  </a:ext>
                </a:extLst>
              </a:tr>
              <a:tr h="2448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96,0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2170425"/>
                  </a:ext>
                </a:extLst>
              </a:tr>
              <a:tr h="24480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81,8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9785635"/>
                  </a:ext>
                </a:extLst>
              </a:tr>
              <a:tr h="2349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783" marR="4578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61139394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ED4EE4D4-EDBA-4B12-A82B-D758CA5DA2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600" y="504825"/>
            <a:ext cx="10541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1518704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536</TotalTime>
  <Words>297</Words>
  <Application>Microsoft Office PowerPoint</Application>
  <PresentationFormat>Экран (4:3)</PresentationFormat>
  <Paragraphs>134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103</cp:revision>
  <dcterms:created xsi:type="dcterms:W3CDTF">2021-03-19T08:45:15Z</dcterms:created>
  <dcterms:modified xsi:type="dcterms:W3CDTF">2021-06-30T07:14:11Z</dcterms:modified>
</cp:coreProperties>
</file>