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0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4/29/2021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81000" y="381000"/>
          <a:ext cx="8382000" cy="5755775"/>
        </p:xfrm>
        <a:graphic>
          <a:graphicData uri="http://schemas.openxmlformats.org/drawingml/2006/table">
            <a:tbl>
              <a:tblPr/>
              <a:tblGrid>
                <a:gridCol w="2579566"/>
                <a:gridCol w="2060923"/>
                <a:gridCol w="1290239"/>
                <a:gridCol w="1290239"/>
                <a:gridCol w="1161033"/>
              </a:tblGrid>
              <a:tr h="1142425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культур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uk-UA" sz="1800" b="1" i="1" dirty="0" smtClean="0">
                          <a:latin typeface="Times New Roman"/>
                          <a:ea typeface="Times New Roman"/>
                        </a:rPr>
                        <a:t>Вінницькій області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29.04.2021р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0757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4916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Пшениця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3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класу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7300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6,1</a:t>
                      </a:r>
                    </a:p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Пшениця 4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7150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6,8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Кукурудза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7850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1,3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63,5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Ячмінь 3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6750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11,8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53,4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Соняшник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22000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2,3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109,0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2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</a:rPr>
                        <a:t>17600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13,9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68,9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457200" y="533399"/>
          <a:ext cx="8305800" cy="5773906"/>
        </p:xfrm>
        <a:graphic>
          <a:graphicData uri="http://schemas.openxmlformats.org/drawingml/2006/table">
            <a:tbl>
              <a:tblPr/>
              <a:tblGrid>
                <a:gridCol w="2507412"/>
                <a:gridCol w="1835988"/>
                <a:gridCol w="1524000"/>
                <a:gridCol w="1371600"/>
                <a:gridCol w="990600"/>
                <a:gridCol w="76200"/>
              </a:tblGrid>
              <a:tr h="913256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споживчому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ринку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Вінницькій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області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latin typeface="Times New Roman"/>
                          <a:ea typeface="Times New Roman"/>
                        </a:rPr>
                        <a:t>станом </a:t>
                      </a:r>
                      <a:r>
                        <a:rPr lang="ru-RU" sz="1600" b="0" i="1" dirty="0">
                          <a:latin typeface="Times New Roman"/>
                          <a:ea typeface="Times New Roman"/>
                        </a:rPr>
                        <a:t>на 29.04.2021р.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1186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2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baseline="0" dirty="0" err="1" smtClean="0"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птово-відпускна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,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36569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Яловичина 1 категор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93,0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Свинина 2 категорії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97,0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Птиця (кури)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26,0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103,9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1512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Масло 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вершкове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72,5% (</a:t>
                      </a:r>
                      <a:r>
                        <a:rPr lang="ru-RU" sz="1400" dirty="0" err="1">
                          <a:latin typeface="Times New Roman"/>
                          <a:ea typeface="Times New Roman"/>
                        </a:rPr>
                        <a:t>нефасоване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)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156,0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16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20,5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20,6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24,2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53,5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132,6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778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22,0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33,0</a:t>
                      </a:r>
                    </a:p>
                  </a:txBody>
                  <a:tcPr marL="43171" marR="43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71" marR="43171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8,5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4,5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11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6,8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-2,9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-2,9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6,9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-1,4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82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4,0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-20,0</a:t>
                      </a:r>
                    </a:p>
                  </a:txBody>
                  <a:tcPr marL="43171" marR="43171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38,5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66,7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3171" marR="4317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293</TotalTime>
  <Words>269</Words>
  <PresentationFormat>Экран (4:3)</PresentationFormat>
  <Paragraphs>134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liudmyla.rudenka</cp:lastModifiedBy>
  <cp:revision>59</cp:revision>
  <dcterms:created xsi:type="dcterms:W3CDTF">2021-03-19T08:45:15Z</dcterms:created>
  <dcterms:modified xsi:type="dcterms:W3CDTF">2021-04-29T06:03:50Z</dcterms:modified>
</cp:coreProperties>
</file>