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6" r:id="rId2"/>
    <p:sldId id="27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13623"/>
              </p:ext>
            </p:extLst>
          </p:nvPr>
        </p:nvGraphicFramePr>
        <p:xfrm>
          <a:off x="381000" y="609601"/>
          <a:ext cx="8000999" cy="5638799"/>
        </p:xfrm>
        <a:graphic>
          <a:graphicData uri="http://schemas.openxmlformats.org/drawingml/2006/table">
            <a:tbl>
              <a:tblPr/>
              <a:tblGrid>
                <a:gridCol w="2462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7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1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15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82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41130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ринку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зернових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та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олійних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культур у </a:t>
                      </a:r>
                      <a:r>
                        <a:rPr lang="uk-UA" sz="1800" b="1" i="1" dirty="0">
                          <a:latin typeface="Times New Roman"/>
                          <a:ea typeface="Times New Roman"/>
                        </a:rPr>
                        <a:t>Вінницькій області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</a:rPr>
                        <a:t>станом на 27.05.2021р.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+mn-ea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52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Середньозважена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закупівельна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14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7050,0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-0,7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-3,4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4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7000,0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-0,7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-2,1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24,6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1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Кукурудза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7850,0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68,8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1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Ячмінь 3 класу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6700,0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-0,7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52,3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1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Соняшник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22000,0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-1,1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113,1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04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18400,0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-0,3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4,5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74,9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544166"/>
              </p:ext>
            </p:extLst>
          </p:nvPr>
        </p:nvGraphicFramePr>
        <p:xfrm>
          <a:off x="457200" y="381001"/>
          <a:ext cx="8305799" cy="5853240"/>
        </p:xfrm>
        <a:graphic>
          <a:graphicData uri="http://schemas.openxmlformats.org/drawingml/2006/table">
            <a:tbl>
              <a:tblPr/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46028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споживчому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ринку у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Вінницькій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області</a:t>
                      </a:r>
                      <a:endParaRPr lang="ru-RU" sz="1800" b="1" i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>
                          <a:latin typeface="Times New Roman"/>
                          <a:ea typeface="Times New Roman"/>
                        </a:rPr>
                        <a:t>станом на 27.05.2021р.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29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Середня</a:t>
                      </a:r>
                      <a:r>
                        <a:rPr lang="ru-RU" sz="1400" b="1" baseline="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baseline="0" dirty="0" err="1"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птово-відпускна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/кг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49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Яловичина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1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категор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</a:rPr>
                        <a:t>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105,3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13,2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Свинина 2 категорії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85,0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-12,4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6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Птиця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(кури)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54,3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    8,6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6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Яйця (10 шт.)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23,0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-11,5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31,8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93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Масло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вершкове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72,5% (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нефасоване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166,0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6,4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74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Молоко 2,5 жирності в плівці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21,3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3,9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29,1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Олія (фасована)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46,7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-12,7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Цукор (франко-завод)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19,5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-11,4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78,9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Крупа гречана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35,87</a:t>
                      </a: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19,6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Картопля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8,5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      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     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Капуста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16,7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55,6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12,0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Морква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8,5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6,3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25,0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38,2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Буряк столовий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7,5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7,1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8,7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1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Цибуля ріпчаста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6,8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13,3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0,0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45,2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421</TotalTime>
  <Words>279</Words>
  <Application>Microsoft Office PowerPoint</Application>
  <PresentationFormat>Экран (4:3)</PresentationFormat>
  <Paragraphs>134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76</cp:revision>
  <dcterms:created xsi:type="dcterms:W3CDTF">2021-03-19T08:45:15Z</dcterms:created>
  <dcterms:modified xsi:type="dcterms:W3CDTF">2021-05-26T09:40:32Z</dcterms:modified>
</cp:coreProperties>
</file>