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4/23/2021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380998"/>
          <a:ext cx="8077200" cy="5867404"/>
        </p:xfrm>
        <a:graphic>
          <a:graphicData uri="http://schemas.openxmlformats.org/drawingml/2006/table">
            <a:tbl>
              <a:tblPr/>
              <a:tblGrid>
                <a:gridCol w="2485764"/>
                <a:gridCol w="1985981"/>
                <a:gridCol w="1243321"/>
                <a:gridCol w="1243321"/>
                <a:gridCol w="1118813"/>
              </a:tblGrid>
              <a:tr h="1430908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у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 Вінницькій області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22.04.2021р.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713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091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6800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6700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Кукурудза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7700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uk-UA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-2,3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62,1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Ячмінь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6750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6,3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-11,4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55,2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Соняшник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21350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7,8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-2,1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02,8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133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16100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799" y="1295399"/>
          <a:ext cx="8001000" cy="4780053"/>
        </p:xfrm>
        <a:graphic>
          <a:graphicData uri="http://schemas.openxmlformats.org/drawingml/2006/table">
            <a:tbl>
              <a:tblPr/>
              <a:tblGrid>
                <a:gridCol w="2077183"/>
                <a:gridCol w="1615586"/>
                <a:gridCol w="1461721"/>
                <a:gridCol w="1461721"/>
                <a:gridCol w="1307855"/>
                <a:gridCol w="76934"/>
              </a:tblGrid>
              <a:tr h="26045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34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оптово-відпускна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Зміна у % до минулого: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93,0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Свинина 2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2,1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26,0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Масло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вершкове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72,5%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нефасоване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156,0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15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20,5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20,6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24,2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53,5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67,2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132,6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22,0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3,7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-6,3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 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▼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-9,1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-16,7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-56,5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457200"/>
            <a:ext cx="7315200" cy="65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 smtClean="0">
                <a:latin typeface="Times New Roman"/>
                <a:ea typeface="Times New Roman"/>
              </a:rPr>
              <a:t>Цінова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ситуація</a:t>
            </a:r>
            <a:r>
              <a:rPr lang="ru-RU" b="1" i="1" dirty="0" smtClean="0">
                <a:latin typeface="Times New Roman"/>
                <a:ea typeface="Times New Roman"/>
              </a:rPr>
              <a:t> на </a:t>
            </a:r>
            <a:r>
              <a:rPr lang="ru-RU" b="1" i="1" dirty="0" err="1" smtClean="0">
                <a:latin typeface="Times New Roman"/>
                <a:ea typeface="Times New Roman"/>
              </a:rPr>
              <a:t>споживчому</a:t>
            </a:r>
            <a:r>
              <a:rPr lang="ru-RU" b="1" i="1" dirty="0" smtClean="0">
                <a:latin typeface="Times New Roman"/>
                <a:ea typeface="Times New Roman"/>
              </a:rPr>
              <a:t> ринку у </a:t>
            </a:r>
            <a:r>
              <a:rPr lang="ru-RU" b="1" i="1" dirty="0" err="1" smtClean="0">
                <a:latin typeface="Times New Roman"/>
                <a:ea typeface="Times New Roman"/>
              </a:rPr>
              <a:t>Вінницькій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області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станом на 22.04.2021р.</a:t>
            </a:r>
            <a:endParaRPr lang="ru-RU" sz="16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269</TotalTime>
  <Words>269</Words>
  <PresentationFormat>Экран (4:3)</PresentationFormat>
  <Paragraphs>132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liudmyla.rudenka</cp:lastModifiedBy>
  <cp:revision>56</cp:revision>
  <dcterms:created xsi:type="dcterms:W3CDTF">2021-03-19T08:45:15Z</dcterms:created>
  <dcterms:modified xsi:type="dcterms:W3CDTF">2021-04-23T05:41:40Z</dcterms:modified>
</cp:coreProperties>
</file>