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68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609600"/>
          <a:ext cx="8001002" cy="4953001"/>
        </p:xfrm>
        <a:graphic>
          <a:graphicData uri="http://schemas.openxmlformats.org/drawingml/2006/table">
            <a:tbl>
              <a:tblPr/>
              <a:tblGrid>
                <a:gridCol w="2462314"/>
                <a:gridCol w="1967246"/>
                <a:gridCol w="1231592"/>
                <a:gridCol w="1231592"/>
                <a:gridCol w="1108258"/>
              </a:tblGrid>
              <a:tr h="1066677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 культур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станом на 15.04.2021р.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82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Середньозважена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закупівельна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/тонну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Зміна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%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минулого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1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тижня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місяця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року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6500,0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-22,2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4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-21,6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Кукурудза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Ячмінь 3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-14,2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Соняшник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-10,0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115,2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-14,3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457200"/>
            <a:ext cx="7315200" cy="652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 smtClean="0">
                <a:latin typeface="Times New Roman"/>
                <a:ea typeface="Times New Roman"/>
              </a:rPr>
              <a:t>Цінова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ситуація</a:t>
            </a:r>
            <a:r>
              <a:rPr lang="ru-RU" b="1" i="1" dirty="0" smtClean="0">
                <a:latin typeface="Times New Roman"/>
                <a:ea typeface="Times New Roman"/>
              </a:rPr>
              <a:t> на </a:t>
            </a:r>
            <a:r>
              <a:rPr lang="ru-RU" b="1" i="1" dirty="0" err="1" smtClean="0">
                <a:latin typeface="Times New Roman"/>
                <a:ea typeface="Times New Roman"/>
              </a:rPr>
              <a:t>споживчому</a:t>
            </a:r>
            <a:r>
              <a:rPr lang="ru-RU" b="1" i="1" dirty="0" smtClean="0">
                <a:latin typeface="Times New Roman"/>
                <a:ea typeface="Times New Roman"/>
              </a:rPr>
              <a:t> ринку у </a:t>
            </a:r>
            <a:r>
              <a:rPr lang="ru-RU" b="1" i="1" dirty="0" err="1" smtClean="0">
                <a:latin typeface="Times New Roman"/>
                <a:ea typeface="Times New Roman"/>
              </a:rPr>
              <a:t>Вінницькій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області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станом на 15.04.2021р.</a:t>
            </a:r>
            <a:endParaRPr lang="ru-RU" sz="1600" dirty="0">
              <a:latin typeface="Times New Roman"/>
              <a:ea typeface="Times New Roman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14400" y="1066799"/>
          <a:ext cx="7391400" cy="4683678"/>
        </p:xfrm>
        <a:graphic>
          <a:graphicData uri="http://schemas.openxmlformats.org/drawingml/2006/table">
            <a:tbl>
              <a:tblPr/>
              <a:tblGrid>
                <a:gridCol w="1788074"/>
                <a:gridCol w="1544428"/>
                <a:gridCol w="1539843"/>
                <a:gridCol w="1351992"/>
                <a:gridCol w="1167063"/>
              </a:tblGrid>
              <a:tr h="152401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89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Оптово-відпускна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/кг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Зміна у % до минулого: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тижня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місяця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року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Яловичина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1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категор</a:t>
                      </a:r>
                      <a:r>
                        <a:rPr lang="uk-UA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ії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93,0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Свинина 2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категорії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97,0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Птиця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(кури)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Яйця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(10 шт.)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26,0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Масло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вершкове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72,5% 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нефасоване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156,0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Молоко 2,5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жирності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плівці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17,0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Олія (фасована)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53,5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Цукор (франко-завод)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Крупа гречана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33,0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Картопля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8,5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Капуста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Морква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-6,7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Буряк столовий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7,0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Цибуля ріпчаста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5,5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▼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-17,9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190" marR="5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207</TotalTime>
  <Words>249</Words>
  <PresentationFormat>Экран (4:3)</PresentationFormat>
  <Paragraphs>116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nataliia.kozuliak</cp:lastModifiedBy>
  <cp:revision>47</cp:revision>
  <dcterms:created xsi:type="dcterms:W3CDTF">2021-03-19T08:45:15Z</dcterms:created>
  <dcterms:modified xsi:type="dcterms:W3CDTF">2021-04-16T12:18:44Z</dcterms:modified>
</cp:coreProperties>
</file>