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9" r:id="rId2"/>
    <p:sldId id="268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76" autoAdjust="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4/2/2021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3400" y="685798"/>
          <a:ext cx="8077200" cy="5257803"/>
        </p:xfrm>
        <a:graphic>
          <a:graphicData uri="http://schemas.openxmlformats.org/drawingml/2006/table">
            <a:tbl>
              <a:tblPr/>
              <a:tblGrid>
                <a:gridCol w="2485764"/>
                <a:gridCol w="1985981"/>
                <a:gridCol w="1243321"/>
                <a:gridCol w="1243321"/>
                <a:gridCol w="1118813"/>
              </a:tblGrid>
              <a:tr h="1282243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ринку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зернових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та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олійних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культур 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 у</a:t>
                      </a:r>
                      <a:r>
                        <a:rPr lang="uk-UA" sz="1800" b="1" i="1" dirty="0" smtClean="0">
                          <a:latin typeface="Times New Roman"/>
                          <a:ea typeface="Times New Roman"/>
                        </a:rPr>
                        <a:t> Вінницькій області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</a:rPr>
                        <a:t>станом на 01.04.2021р</a:t>
                      </a:r>
                      <a:r>
                        <a:rPr lang="ru-RU" sz="1600" i="1" dirty="0" smtClean="0"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07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Середньозважена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закупівельна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/тонну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66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року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7770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46,0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4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7670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48,4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Кукурудза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7850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83,4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Ячмінь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7150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-6,5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74,4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Соняшник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20500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-3,3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Соя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15450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62,6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5799" y="1295399"/>
          <a:ext cx="7772402" cy="4637212"/>
        </p:xfrm>
        <a:graphic>
          <a:graphicData uri="http://schemas.openxmlformats.org/drawingml/2006/table">
            <a:tbl>
              <a:tblPr/>
              <a:tblGrid>
                <a:gridCol w="2017835"/>
                <a:gridCol w="1569427"/>
                <a:gridCol w="1419958"/>
                <a:gridCol w="1419958"/>
                <a:gridCol w="1270488"/>
                <a:gridCol w="74736"/>
              </a:tblGrid>
              <a:tr h="260459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34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Середня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оптово-відпускна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/кг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Зміна у % до минулого: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8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року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Яловичина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1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категор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</a:rPr>
                        <a:t>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93,0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3,3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Свинина 2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категорії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97,0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2,1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9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Птиця (кури)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50,0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9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Яйця (10 шт.)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26,0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4,0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2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Масло вершкове 72,5% (нефасоване)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130,0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2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Молоко 2,5 жирності в плівці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3,0</a:t>
                      </a: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Олія (фасована)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32,0</a:t>
                      </a: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400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39,1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Цукор (франко-завод)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19,0</a:t>
                      </a: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74,3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Крупа гречана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33,0</a:t>
                      </a: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4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Картопля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8,5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-5,6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4,9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-13,3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Капуста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5,3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6,7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14,9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Морква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40,0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27,3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Буряк столовий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55,6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14,8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Цибуля ріпчаста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5,5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-15,4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22,2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38,9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457200"/>
            <a:ext cx="7315200" cy="652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i="1" dirty="0" err="1" smtClean="0">
                <a:latin typeface="Times New Roman"/>
                <a:ea typeface="Times New Roman"/>
              </a:rPr>
              <a:t>Цінова</a:t>
            </a: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 err="1" smtClean="0">
                <a:latin typeface="Times New Roman"/>
                <a:ea typeface="Times New Roman"/>
              </a:rPr>
              <a:t>ситуація</a:t>
            </a:r>
            <a:r>
              <a:rPr lang="ru-RU" b="1" i="1" dirty="0" smtClean="0">
                <a:latin typeface="Times New Roman"/>
                <a:ea typeface="Times New Roman"/>
              </a:rPr>
              <a:t> на </a:t>
            </a:r>
            <a:r>
              <a:rPr lang="ru-RU" b="1" i="1" dirty="0" err="1" smtClean="0">
                <a:latin typeface="Times New Roman"/>
                <a:ea typeface="Times New Roman"/>
              </a:rPr>
              <a:t>споживчому</a:t>
            </a:r>
            <a:r>
              <a:rPr lang="ru-RU" b="1" i="1" dirty="0" smtClean="0">
                <a:latin typeface="Times New Roman"/>
                <a:ea typeface="Times New Roman"/>
              </a:rPr>
              <a:t> ринку у </a:t>
            </a:r>
            <a:r>
              <a:rPr lang="ru-RU" b="1" i="1" dirty="0" err="1" smtClean="0">
                <a:latin typeface="Times New Roman"/>
                <a:ea typeface="Times New Roman"/>
              </a:rPr>
              <a:t>Вінницькій</a:t>
            </a: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 err="1" smtClean="0">
                <a:latin typeface="Times New Roman"/>
                <a:ea typeface="Times New Roman"/>
              </a:rPr>
              <a:t>області</a:t>
            </a:r>
            <a:endParaRPr lang="ru-RU" b="1" i="1" dirty="0" smtClean="0">
              <a:latin typeface="Times New Roman"/>
              <a:ea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Times New Roman"/>
              </a:rPr>
              <a:t>станом на 01.04.2021р.</a:t>
            </a:r>
            <a:endParaRPr lang="ru-RU" sz="16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141</TotalTime>
  <Words>271</Words>
  <PresentationFormat>Экран (4:3)</PresentationFormat>
  <Paragraphs>132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nataliia.kozuliak</cp:lastModifiedBy>
  <cp:revision>37</cp:revision>
  <dcterms:created xsi:type="dcterms:W3CDTF">2021-03-19T08:45:15Z</dcterms:created>
  <dcterms:modified xsi:type="dcterms:W3CDTF">2021-04-02T12:40:54Z</dcterms:modified>
</cp:coreProperties>
</file>