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7" r:id="rId2"/>
    <p:sldId id="262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106" d="100"/>
          <a:sy n="10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3/19/2021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762001" y="533398"/>
          <a:ext cx="7848599" cy="5410205"/>
        </p:xfrm>
        <a:graphic>
          <a:graphicData uri="http://schemas.openxmlformats.org/drawingml/2006/table">
            <a:tbl>
              <a:tblPr/>
              <a:tblGrid>
                <a:gridCol w="2415411"/>
                <a:gridCol w="1929774"/>
                <a:gridCol w="1208133"/>
                <a:gridCol w="1208133"/>
                <a:gridCol w="1087148"/>
              </a:tblGrid>
              <a:tr h="1238217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uk-UA" sz="1600" b="1" i="1" dirty="0" smtClean="0">
                          <a:latin typeface="Times New Roman"/>
                          <a:ea typeface="Times New Roman"/>
                        </a:rPr>
                        <a:t>Вінницькій області</a:t>
                      </a:r>
                      <a:endParaRPr lang="ru-RU" sz="16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станом на 18.03.2021р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9413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Види продукції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0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0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0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100" b="1">
                          <a:latin typeface="Times New Roman"/>
                          <a:ea typeface="Times New Roman"/>
                        </a:rPr>
                        <a:t>Зміна у % до минулого: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9326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 dirty="0" err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0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8210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-1,7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-3,2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62,6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Пшениця 4 класу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8100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-1,6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-3,0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67,4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Кукурудза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7880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88,5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Ячмінь 3 класу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7620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2,9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80,5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Соняшник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21800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-0,9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>
                          <a:latin typeface="Times New Roman"/>
                          <a:ea typeface="Times New Roman"/>
                        </a:rPr>
                        <a:t>3,8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137,0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307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Соя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16500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-7,3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uk-UA" sz="11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-6,5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uk-UA" sz="11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69,2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762000" y="685800"/>
          <a:ext cx="7924799" cy="5486399"/>
        </p:xfrm>
        <a:graphic>
          <a:graphicData uri="http://schemas.openxmlformats.org/drawingml/2006/table">
            <a:tbl>
              <a:tblPr/>
              <a:tblGrid>
                <a:gridCol w="2667000"/>
                <a:gridCol w="1447800"/>
                <a:gridCol w="1143000"/>
                <a:gridCol w="1219200"/>
                <a:gridCol w="1219200"/>
                <a:gridCol w="228599"/>
              </a:tblGrid>
              <a:tr h="86780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на </a:t>
                      </a:r>
                      <a:r>
                        <a:rPr lang="ru-RU" sz="1600" b="1" i="1" dirty="0" err="1">
                          <a:latin typeface="Times New Roman"/>
                          <a:ea typeface="Times New Roman"/>
                        </a:rPr>
                        <a:t>споживчому</a:t>
                      </a:r>
                      <a:r>
                        <a:rPr lang="ru-RU" sz="16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1" dirty="0" smtClean="0">
                          <a:latin typeface="Times New Roman"/>
                          <a:ea typeface="Times New Roman"/>
                        </a:rPr>
                        <a:t>ринку у</a:t>
                      </a: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1" baseline="0" dirty="0" err="1" smtClean="0">
                          <a:latin typeface="Times New Roman"/>
                          <a:ea typeface="Times New Roman"/>
                        </a:rPr>
                        <a:t>Вінницькій</a:t>
                      </a:r>
                      <a:r>
                        <a:rPr lang="ru-RU" sz="1600" b="1" i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600" b="1" i="1" baseline="0" dirty="0" err="1" smtClean="0">
                          <a:latin typeface="Times New Roman"/>
                          <a:ea typeface="Times New Roman"/>
                        </a:rPr>
                        <a:t>області</a:t>
                      </a:r>
                      <a:endParaRPr lang="ru-RU" sz="1600" b="1" i="1" baseline="0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станом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на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18.03.2021р.</a:t>
                      </a:r>
                      <a:r>
                        <a:rPr lang="ru-RU" sz="1400" baseline="0" dirty="0" smtClean="0">
                          <a:latin typeface="Times New Roman"/>
                          <a:ea typeface="Times New Roman"/>
                        </a:rPr>
                        <a:t> (</a:t>
                      </a:r>
                      <a:r>
                        <a:rPr lang="ru-RU" sz="1400" dirty="0" err="1" smtClean="0">
                          <a:latin typeface="Times New Roman"/>
                          <a:ea typeface="Times New Roman"/>
                        </a:rPr>
                        <a:t>середні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ціни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виробників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)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1084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Оптово-відпускна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/кг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4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>
                          <a:latin typeface="Times New Roman"/>
                          <a:ea typeface="Times New Roman"/>
                        </a:rPr>
                        <a:t>року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Яловичина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1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категор</a:t>
                      </a:r>
                      <a:r>
                        <a:rPr lang="uk-UA" sz="1200" dirty="0" err="1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92,0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200" dirty="0">
                          <a:latin typeface="Times New Roman"/>
                          <a:ea typeface="Times New Roman"/>
                        </a:rPr>
                        <a:t>2,2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Свинина 2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категорії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95,0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-5,0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08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26,0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103,9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606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Масло вершкове 72,5% (нефасоване)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130,0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Молоко 2,5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жирності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 в </a:t>
                      </a:r>
                      <a:r>
                        <a:rPr lang="ru-RU" sz="1200" dirty="0" err="1">
                          <a:latin typeface="Times New Roman"/>
                          <a:ea typeface="Times New Roman"/>
                        </a:rPr>
                        <a:t>плівці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17,0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-1,9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3,0</a:t>
                      </a: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13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32,0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39,1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19,0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74,3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13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33,0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20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2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3,1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2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37,5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8,2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-8,9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10,9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4,8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200" baseline="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24,7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14,3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7,5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55,6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12,0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404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</a:rPr>
                        <a:t>6,0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9,1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2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36,4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2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-10,4</a:t>
                      </a:r>
                    </a:p>
                  </a:txBody>
                  <a:tcPr marL="43157" marR="4315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45</TotalTime>
  <Words>258</Words>
  <PresentationFormat>Экран (4:3)</PresentationFormat>
  <Paragraphs>133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nataliia.kozuliak</cp:lastModifiedBy>
  <cp:revision>18</cp:revision>
  <dcterms:created xsi:type="dcterms:W3CDTF">2021-03-19T08:45:15Z</dcterms:created>
  <dcterms:modified xsi:type="dcterms:W3CDTF">2021-03-19T12:17:31Z</dcterms:modified>
</cp:coreProperties>
</file>