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charts/chart6.xml" ContentType="application/vnd.openxmlformats-officedocument.drawingml.chart+xml"/>
  <Override PartName="/ppt/diagrams/data5.xml" ContentType="application/vnd.openxmlformats-officedocument.drawingml.diagramData+xml"/>
  <Override PartName="/ppt/charts/chart7.xml" ContentType="application/vnd.openxmlformats-officedocument.drawingml.char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7" r:id="rId2"/>
    <p:sldId id="256" r:id="rId3"/>
    <p:sldId id="271" r:id="rId4"/>
    <p:sldId id="268" r:id="rId5"/>
    <p:sldId id="266" r:id="rId6"/>
    <p:sldId id="269" r:id="rId7"/>
    <p:sldId id="267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FFCC00"/>
    <a:srgbClr val="20B023"/>
    <a:srgbClr val="265A9A"/>
    <a:srgbClr val="0033CC"/>
    <a:srgbClr val="F8F200"/>
    <a:srgbClr val="99FF33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8644" autoAdjust="0"/>
  </p:normalViewPr>
  <p:slideViewPr>
    <p:cSldViewPr>
      <p:cViewPr>
        <p:scale>
          <a:sx n="80" d="100"/>
          <a:sy n="80" d="100"/>
        </p:scale>
        <p:origin x="-1170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80;\&#1044;&#1086;%20&#1089;&#1072;&#1081;&#1090;&#1091;\&#1041;&#1102;&#1083;&#1077;&#1090;&#1077;&#1085;&#1100;\2020\&#1079;&#1072;%20&#1088;&#1110;&#1082;\&#1058;&#1077;&#1084;&#1087;&#1080;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80;\&#1051;&#1080;&#1089;&#1090;&#1091;&#1074;&#1072;&#1085;&#1085;&#1103;\&#1059;&#1087;&#1088;&#1072;&#1074;&#1083;&#1110;&#1085;&#1085;&#1103;%20&#1077;&#1082;&#1086;&#1085;&#1086;&#1084;&#1110;&#1082;&#1080;\2021\&#1042;&#1080;&#1088;&#1086;&#1073;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80;\&#1051;&#1080;&#1089;&#1090;&#1091;&#1074;&#1072;&#1085;&#1085;&#1103;\&#1059;&#1087;&#1088;&#1072;&#1074;&#1083;&#1110;&#1085;&#1085;&#1103;%20&#1077;&#1082;&#1086;&#1085;&#1086;&#1084;&#1110;&#1082;&#1080;\2021\&#1042;&#1080;&#1088;&#1086;&#1073;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80;\&#1044;&#1086;%20&#1089;&#1072;&#1081;&#1090;&#1091;\&#1041;&#1102;&#1083;&#1077;&#1090;&#1077;&#1085;&#1100;\2020\&#1079;&#1072;%20&#1088;&#1110;&#1082;\&#1042;&#1080;&#1088;&#1086;&#1073;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80;\&#1044;&#1086;%20&#1089;&#1072;&#1081;&#1090;&#1091;\&#1041;&#1102;&#1083;&#1077;&#1090;&#1077;&#1085;&#1100;\2020\&#1079;&#1072;%20&#1088;&#1110;&#1082;\&#1058;&#1077;&#1084;&#1087;&#1080;2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80;\&#1044;&#1086;%20&#1089;&#1072;&#1081;&#1090;&#1091;\&#1041;&#1102;&#1083;&#1077;&#1090;&#1077;&#1085;&#1100;\&#1079;&#1072;%202018%20&#1088;\&#1042;&#1080;&#1088;&#1086;&#1073;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80;\&#1044;&#1086;%20&#1089;&#1072;&#1081;&#1090;&#1091;\&#1041;&#1102;&#1083;&#1077;&#1090;&#1077;&#1085;&#1100;\2020\&#1079;&#1072;%20&#1088;&#1110;&#1082;\&#1042;&#1080;&#1088;&#1086;&#1073;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D:\&#1052;&#1086;&#1080;%20&#1076;&#1086;&#1082;&#1091;&#1084;&#1077;&#1085;&#1090;&#1080;\&#1044;&#1086;%20&#1089;&#1072;&#1081;&#1090;&#1091;\&#1041;&#1102;&#1083;&#1077;&#1090;&#1077;&#1085;&#1100;\2020\&#1079;&#1072;%20&#1088;&#1110;&#1082;\&#1042;&#1080;&#1088;&#1086;&#1073;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lineChart>
        <c:grouping val="standard"/>
        <c:ser>
          <c:idx val="0"/>
          <c:order val="0"/>
          <c:tx>
            <c:strRef>
              <c:f>Лист1!$AC$7</c:f>
              <c:strCache>
                <c:ptCount val="1"/>
                <c:pt idx="0">
                  <c:v>2 019р.</c:v>
                </c:pt>
              </c:strCache>
            </c:strRef>
          </c:tx>
          <c:dLbls>
            <c:dLbl>
              <c:idx val="0"/>
              <c:layout>
                <c:manualLayout>
                  <c:x val="-5.2777777777777812E-2"/>
                  <c:y val="6.0184820647419084E-2"/>
                </c:manualLayout>
              </c:layout>
              <c:showVal val="1"/>
            </c:dLbl>
            <c:dLbl>
              <c:idx val="1"/>
              <c:layout>
                <c:manualLayout>
                  <c:x val="-3.0732860520094683E-2"/>
                  <c:y val="-8.0378220666696226E-2"/>
                </c:manualLayout>
              </c:layout>
              <c:showVal val="1"/>
            </c:dLbl>
            <c:dLbl>
              <c:idx val="2"/>
              <c:layout>
                <c:manualLayout>
                  <c:x val="-2.6004728132387706E-2"/>
                  <c:y val="-7.0921959411790761E-2"/>
                </c:manualLayout>
              </c:layout>
              <c:showVal val="1"/>
            </c:dLbl>
            <c:dLbl>
              <c:idx val="3"/>
              <c:layout>
                <c:manualLayout>
                  <c:x val="-4.4917257683215188E-2"/>
                  <c:y val="-6.1465698156885511E-2"/>
                </c:manualLayout>
              </c:layout>
              <c:showVal val="1"/>
            </c:dLbl>
            <c:dLbl>
              <c:idx val="4"/>
              <c:layout>
                <c:manualLayout>
                  <c:x val="-4.2553191489361798E-2"/>
                  <c:y val="-6.6193828784338063E-2"/>
                </c:manualLayout>
              </c:layout>
              <c:showVal val="1"/>
            </c:dLbl>
            <c:dLbl>
              <c:idx val="5"/>
              <c:layout>
                <c:manualLayout>
                  <c:x val="-4.0189125295508166E-2"/>
                  <c:y val="-8.0378220666696226E-2"/>
                </c:manualLayout>
              </c:layout>
              <c:showVal val="1"/>
            </c:dLbl>
            <c:dLbl>
              <c:idx val="6"/>
              <c:layout>
                <c:manualLayout>
                  <c:x val="-4.2553191489361708E-2"/>
                  <c:y val="-4.7281306274527146E-2"/>
                </c:manualLayout>
              </c:layout>
              <c:showVal val="1"/>
            </c:dLbl>
            <c:dLbl>
              <c:idx val="7"/>
              <c:layout>
                <c:manualLayout>
                  <c:x val="-2.8368794326241127E-2"/>
                  <c:y val="-6.1465698156885476E-2"/>
                </c:manualLayout>
              </c:layout>
              <c:showVal val="1"/>
            </c:dLbl>
            <c:dLbl>
              <c:idx val="8"/>
              <c:layout>
                <c:manualLayout>
                  <c:x val="-1.8885741265344688E-2"/>
                  <c:y val="-4.6511627906976889E-2"/>
                </c:manualLayout>
              </c:layout>
              <c:showVal val="1"/>
            </c:dLbl>
            <c:dLbl>
              <c:idx val="9"/>
              <c:layout>
                <c:manualLayout>
                  <c:x val="-2.0774315391879208E-2"/>
                  <c:y val="-7.3643410852713365E-2"/>
                </c:manualLayout>
              </c:layout>
              <c:showVal val="1"/>
            </c:dLbl>
            <c:dLbl>
              <c:idx val="10"/>
              <c:layout>
                <c:manualLayout>
                  <c:x val="-2.0774315391879208E-2"/>
                  <c:y val="-7.3643410852713365E-2"/>
                </c:manualLayout>
              </c:layout>
              <c:showVal val="1"/>
            </c:dLbl>
            <c:dLbl>
              <c:idx val="11"/>
              <c:layout>
                <c:manualLayout>
                  <c:x val="-1.5108593012275753E-2"/>
                  <c:y val="-6.9767441860465296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Лист1!$AB$8:$AB$19</c:f>
              <c:strCache>
                <c:ptCount val="12"/>
                <c:pt idx="0">
                  <c:v>І</c:v>
                </c:pt>
                <c:pt idx="1">
                  <c:v>І-ІІ</c:v>
                </c:pt>
                <c:pt idx="2">
                  <c:v>І-ІІІ</c:v>
                </c:pt>
                <c:pt idx="3">
                  <c:v>І-ІУ</c:v>
                </c:pt>
                <c:pt idx="4">
                  <c:v>І-У</c:v>
                </c:pt>
                <c:pt idx="5">
                  <c:v>І-УІ</c:v>
                </c:pt>
                <c:pt idx="6">
                  <c:v>І-УІІ</c:v>
                </c:pt>
                <c:pt idx="7">
                  <c:v>І-УІІІ</c:v>
                </c:pt>
                <c:pt idx="8">
                  <c:v>І-ІХ</c:v>
                </c:pt>
                <c:pt idx="9">
                  <c:v>І-Х</c:v>
                </c:pt>
                <c:pt idx="10">
                  <c:v>І-ХІ</c:v>
                </c:pt>
                <c:pt idx="11">
                  <c:v>І-ХІІ</c:v>
                </c:pt>
              </c:strCache>
            </c:strRef>
          </c:cat>
          <c:val>
            <c:numRef>
              <c:f>Лист1!$AC$8:$AC$19</c:f>
              <c:numCache>
                <c:formatCode>General</c:formatCode>
                <c:ptCount val="12"/>
                <c:pt idx="0">
                  <c:v>113.9</c:v>
                </c:pt>
                <c:pt idx="1">
                  <c:v>114.5</c:v>
                </c:pt>
                <c:pt idx="2">
                  <c:v>116.2</c:v>
                </c:pt>
                <c:pt idx="3">
                  <c:v>114.9</c:v>
                </c:pt>
                <c:pt idx="4">
                  <c:v>114.8</c:v>
                </c:pt>
                <c:pt idx="5">
                  <c:v>114.1</c:v>
                </c:pt>
                <c:pt idx="6">
                  <c:v>120.1</c:v>
                </c:pt>
                <c:pt idx="7">
                  <c:v>107.4</c:v>
                </c:pt>
                <c:pt idx="8">
                  <c:v>107.1</c:v>
                </c:pt>
                <c:pt idx="9">
                  <c:v>105.9</c:v>
                </c:pt>
                <c:pt idx="10">
                  <c:v>106.2</c:v>
                </c:pt>
                <c:pt idx="11">
                  <c:v>102.1</c:v>
                </c:pt>
              </c:numCache>
            </c:numRef>
          </c:val>
        </c:ser>
        <c:ser>
          <c:idx val="1"/>
          <c:order val="1"/>
          <c:tx>
            <c:strRef>
              <c:f>Лист1!$AD$7</c:f>
              <c:strCache>
                <c:ptCount val="1"/>
                <c:pt idx="0">
                  <c:v>2 020р.</c:v>
                </c:pt>
              </c:strCache>
            </c:strRef>
          </c:tx>
          <c:dLbls>
            <c:dLbl>
              <c:idx val="0"/>
              <c:layout>
                <c:manualLayout>
                  <c:x val="-6.3888888888888884E-2"/>
                  <c:y val="-7.8703703703703873E-2"/>
                </c:manualLayout>
              </c:layout>
              <c:showVal val="1"/>
            </c:dLbl>
            <c:dLbl>
              <c:idx val="1"/>
              <c:layout>
                <c:manualLayout>
                  <c:x val="-4.7281323877068564E-2"/>
                  <c:y val="8.5106351294148966E-2"/>
                </c:manualLayout>
              </c:layout>
              <c:showVal val="1"/>
            </c:dLbl>
            <c:dLbl>
              <c:idx val="2"/>
              <c:layout>
                <c:manualLayout>
                  <c:x val="-3.5460992907801456E-2"/>
                  <c:y val="8.9834481921601747E-2"/>
                </c:manualLayout>
              </c:layout>
              <c:showVal val="1"/>
            </c:dLbl>
            <c:dLbl>
              <c:idx val="3"/>
              <c:layout>
                <c:manualLayout>
                  <c:x val="-4.0189125295508284E-2"/>
                  <c:y val="8.0378220666696226E-2"/>
                </c:manualLayout>
              </c:layout>
              <c:showVal val="1"/>
            </c:dLbl>
            <c:dLbl>
              <c:idx val="4"/>
              <c:layout>
                <c:manualLayout>
                  <c:x val="-3.5460992907801456E-2"/>
                  <c:y val="8.0378220666696226E-2"/>
                </c:manualLayout>
              </c:layout>
              <c:showVal val="1"/>
            </c:dLbl>
            <c:dLbl>
              <c:idx val="5"/>
              <c:layout>
                <c:manualLayout>
                  <c:x val="-4.2553191489361708E-2"/>
                  <c:y val="8.5106351294148966E-2"/>
                </c:manualLayout>
              </c:layout>
              <c:showVal val="1"/>
            </c:dLbl>
            <c:dLbl>
              <c:idx val="6"/>
              <c:layout>
                <c:manualLayout>
                  <c:x val="-3.0732860520094597E-2"/>
                  <c:y val="9.4562612549054778E-2"/>
                </c:manualLayout>
              </c:layout>
              <c:showVal val="1"/>
            </c:dLbl>
            <c:dLbl>
              <c:idx val="7"/>
              <c:layout>
                <c:manualLayout>
                  <c:x val="-3.309692671394799E-2"/>
                  <c:y val="8.037822066669624E-2"/>
                </c:manualLayout>
              </c:layout>
              <c:showVal val="1"/>
            </c:dLbl>
            <c:dLbl>
              <c:idx val="8"/>
              <c:layout>
                <c:manualLayout>
                  <c:x val="-3.0217186024551493E-2"/>
                  <c:y val="7.7519379844961406E-2"/>
                </c:manualLayout>
              </c:layout>
              <c:showVal val="1"/>
            </c:dLbl>
            <c:dLbl>
              <c:idx val="9"/>
              <c:layout>
                <c:manualLayout>
                  <c:x val="-3.2105760151085981E-2"/>
                  <c:y val="6.5891472868217144E-2"/>
                </c:manualLayout>
              </c:layout>
              <c:showVal val="1"/>
            </c:dLbl>
            <c:dLbl>
              <c:idx val="10"/>
              <c:layout>
                <c:manualLayout>
                  <c:x val="-9.4428706326723476E-3"/>
                  <c:y val="6.2015503875969033E-2"/>
                </c:manualLayout>
              </c:layout>
              <c:showVal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showVal val="1"/>
          </c:dLbls>
          <c:cat>
            <c:strRef>
              <c:f>Лист1!$AB$8:$AB$19</c:f>
              <c:strCache>
                <c:ptCount val="12"/>
                <c:pt idx="0">
                  <c:v>І</c:v>
                </c:pt>
                <c:pt idx="1">
                  <c:v>І-ІІ</c:v>
                </c:pt>
                <c:pt idx="2">
                  <c:v>І-ІІІ</c:v>
                </c:pt>
                <c:pt idx="3">
                  <c:v>І-ІУ</c:v>
                </c:pt>
                <c:pt idx="4">
                  <c:v>І-У</c:v>
                </c:pt>
                <c:pt idx="5">
                  <c:v>І-УІ</c:v>
                </c:pt>
                <c:pt idx="6">
                  <c:v>І-УІІ</c:v>
                </c:pt>
                <c:pt idx="7">
                  <c:v>І-УІІІ</c:v>
                </c:pt>
                <c:pt idx="8">
                  <c:v>І-ІХ</c:v>
                </c:pt>
                <c:pt idx="9">
                  <c:v>І-Х</c:v>
                </c:pt>
                <c:pt idx="10">
                  <c:v>І-ХІ</c:v>
                </c:pt>
                <c:pt idx="11">
                  <c:v>І-ХІІ</c:v>
                </c:pt>
              </c:strCache>
            </c:strRef>
          </c:cat>
          <c:val>
            <c:numRef>
              <c:f>Лист1!$AD$8:$AD$19</c:f>
              <c:numCache>
                <c:formatCode>General</c:formatCode>
                <c:ptCount val="12"/>
                <c:pt idx="0">
                  <c:v>114.5</c:v>
                </c:pt>
                <c:pt idx="1">
                  <c:v>112.3</c:v>
                </c:pt>
                <c:pt idx="2">
                  <c:v>106.2</c:v>
                </c:pt>
                <c:pt idx="3">
                  <c:v>107.1</c:v>
                </c:pt>
                <c:pt idx="4">
                  <c:v>106.2</c:v>
                </c:pt>
                <c:pt idx="5">
                  <c:v>101.8</c:v>
                </c:pt>
                <c:pt idx="6">
                  <c:v>90</c:v>
                </c:pt>
                <c:pt idx="7">
                  <c:v>89.8</c:v>
                </c:pt>
                <c:pt idx="8">
                  <c:v>86.7</c:v>
                </c:pt>
                <c:pt idx="9">
                  <c:v>80.7</c:v>
                </c:pt>
                <c:pt idx="10">
                  <c:v>83.7</c:v>
                </c:pt>
                <c:pt idx="11">
                  <c:v>83.9</c:v>
                </c:pt>
              </c:numCache>
            </c:numRef>
          </c:val>
        </c:ser>
        <c:marker val="1"/>
        <c:axId val="131428736"/>
        <c:axId val="131430272"/>
      </c:lineChart>
      <c:catAx>
        <c:axId val="131428736"/>
        <c:scaling>
          <c:orientation val="minMax"/>
        </c:scaling>
        <c:axPos val="b"/>
        <c:tickLblPos val="nextTo"/>
        <c:crossAx val="131430272"/>
        <c:crosses val="autoZero"/>
        <c:auto val="1"/>
        <c:lblAlgn val="ctr"/>
        <c:lblOffset val="100"/>
      </c:catAx>
      <c:valAx>
        <c:axId val="131430272"/>
        <c:scaling>
          <c:orientation val="minMax"/>
        </c:scaling>
        <c:delete val="1"/>
        <c:axPos val="l"/>
        <c:numFmt formatCode="General" sourceLinked="1"/>
        <c:tickLblPos val="nextTo"/>
        <c:crossAx val="131428736"/>
        <c:crosses val="autoZero"/>
        <c:crossBetween val="between"/>
      </c:valAx>
    </c:plotArea>
    <c:legend>
      <c:legendPos val="b"/>
      <c:layout/>
    </c:legend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9"/>
  <c:chart>
    <c:plotArea>
      <c:layout/>
      <c:barChart>
        <c:barDir val="col"/>
        <c:grouping val="clustered"/>
        <c:ser>
          <c:idx val="0"/>
          <c:order val="0"/>
          <c:tx>
            <c:strRef>
              <c:f>Лист2!$B$18</c:f>
              <c:strCache>
                <c:ptCount val="1"/>
                <c:pt idx="0">
                  <c:v>2019</c:v>
                </c:pt>
              </c:strCache>
            </c:strRef>
          </c:tx>
          <c:dLbls>
            <c:dLbl>
              <c:idx val="5"/>
              <c:layout>
                <c:manualLayout>
                  <c:x val="-6.192589534523691E-3"/>
                  <c:y val="-2.9850746268656778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Лист2!$A$19:$A$24</c:f>
              <c:strCache>
                <c:ptCount val="6"/>
                <c:pt idx="0">
                  <c:v>зернові</c:v>
                </c:pt>
                <c:pt idx="1">
                  <c:v>цукрові буряки</c:v>
                </c:pt>
                <c:pt idx="2">
                  <c:v>соняшник</c:v>
                </c:pt>
                <c:pt idx="3">
                  <c:v>картопля</c:v>
                </c:pt>
                <c:pt idx="4">
                  <c:v>овочі</c:v>
                </c:pt>
                <c:pt idx="5">
                  <c:v>плоди</c:v>
                </c:pt>
              </c:strCache>
            </c:strRef>
          </c:cat>
          <c:val>
            <c:numRef>
              <c:f>Лист2!$B$19:$B$24</c:f>
              <c:numCache>
                <c:formatCode>General</c:formatCode>
                <c:ptCount val="6"/>
                <c:pt idx="0">
                  <c:v>5936.2</c:v>
                </c:pt>
                <c:pt idx="1">
                  <c:v>1950.5</c:v>
                </c:pt>
                <c:pt idx="2">
                  <c:v>846</c:v>
                </c:pt>
                <c:pt idx="3">
                  <c:v>1826.7</c:v>
                </c:pt>
                <c:pt idx="4">
                  <c:v>455.7</c:v>
                </c:pt>
                <c:pt idx="5">
                  <c:v>234.8</c:v>
                </c:pt>
              </c:numCache>
            </c:numRef>
          </c:val>
        </c:ser>
        <c:ser>
          <c:idx val="1"/>
          <c:order val="1"/>
          <c:tx>
            <c:strRef>
              <c:f>Лист2!$C$18</c:f>
              <c:strCache>
                <c:ptCount val="1"/>
                <c:pt idx="0">
                  <c:v>2020</c:v>
                </c:pt>
              </c:strCache>
            </c:strRef>
          </c:tx>
          <c:dLbls>
            <c:dLbl>
              <c:idx val="1"/>
              <c:layout>
                <c:manualLayout>
                  <c:x val="1.6476026470475857E-2"/>
                  <c:y val="-3.3108081639048777E-2"/>
                </c:manualLayout>
              </c:layout>
              <c:showVal val="1"/>
            </c:dLbl>
            <c:dLbl>
              <c:idx val="3"/>
              <c:layout>
                <c:manualLayout>
                  <c:x val="5.4545173802908334E-3"/>
                  <c:y val="-5.4537940220159092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Лист2!$A$19:$A$24</c:f>
              <c:strCache>
                <c:ptCount val="6"/>
                <c:pt idx="0">
                  <c:v>зернові</c:v>
                </c:pt>
                <c:pt idx="1">
                  <c:v>цукрові буряки</c:v>
                </c:pt>
                <c:pt idx="2">
                  <c:v>соняшник</c:v>
                </c:pt>
                <c:pt idx="3">
                  <c:v>картопля</c:v>
                </c:pt>
                <c:pt idx="4">
                  <c:v>овочі</c:v>
                </c:pt>
                <c:pt idx="5">
                  <c:v>плоди</c:v>
                </c:pt>
              </c:strCache>
            </c:strRef>
          </c:cat>
          <c:val>
            <c:numRef>
              <c:f>Лист2!$C$19:$C$24</c:f>
              <c:numCache>
                <c:formatCode>General</c:formatCode>
                <c:ptCount val="6"/>
                <c:pt idx="0">
                  <c:v>4223.8</c:v>
                </c:pt>
                <c:pt idx="1">
                  <c:v>1931.8</c:v>
                </c:pt>
                <c:pt idx="2">
                  <c:v>785.5</c:v>
                </c:pt>
                <c:pt idx="3">
                  <c:v>1907.8</c:v>
                </c:pt>
                <c:pt idx="4">
                  <c:v>431</c:v>
                </c:pt>
                <c:pt idx="5">
                  <c:v>198.4</c:v>
                </c:pt>
              </c:numCache>
            </c:numRef>
          </c:val>
        </c:ser>
        <c:axId val="132816896"/>
        <c:axId val="132818432"/>
      </c:barChart>
      <c:catAx>
        <c:axId val="13281689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32818432"/>
        <c:crosses val="autoZero"/>
        <c:auto val="1"/>
        <c:lblAlgn val="ctr"/>
        <c:lblOffset val="100"/>
      </c:catAx>
      <c:valAx>
        <c:axId val="132818432"/>
        <c:scaling>
          <c:orientation val="minMax"/>
        </c:scaling>
        <c:delete val="1"/>
        <c:axPos val="l"/>
        <c:numFmt formatCode="General" sourceLinked="1"/>
        <c:tickLblPos val="nextTo"/>
        <c:crossAx val="13281689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000" b="1"/>
          </a:pPr>
          <a:endParaRPr lang="ru-RU"/>
        </a:p>
      </c:txPr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Лист2!$H$3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3">
                <a:lumMod val="60000"/>
                <a:lumOff val="40000"/>
              </a:schemeClr>
            </a:solidFill>
          </c:spPr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Лист2!$G$4:$G$6</c:f>
              <c:strCache>
                <c:ptCount val="3"/>
                <c:pt idx="0">
                  <c:v>М'ясо реалізація, тис. т</c:v>
                </c:pt>
                <c:pt idx="1">
                  <c:v>Молоко, тис. т</c:v>
                </c:pt>
                <c:pt idx="2">
                  <c:v>Яйця, млн. шт.</c:v>
                </c:pt>
              </c:strCache>
            </c:strRef>
          </c:cat>
          <c:val>
            <c:numRef>
              <c:f>Лист2!$H$4:$H$6</c:f>
              <c:numCache>
                <c:formatCode>0.0</c:formatCode>
                <c:ptCount val="3"/>
                <c:pt idx="0" formatCode="General">
                  <c:v>634.6</c:v>
                </c:pt>
                <c:pt idx="1">
                  <c:v>763.3</c:v>
                </c:pt>
                <c:pt idx="2" formatCode="General">
                  <c:v>933.7</c:v>
                </c:pt>
              </c:numCache>
            </c:numRef>
          </c:val>
        </c:ser>
        <c:ser>
          <c:idx val="1"/>
          <c:order val="1"/>
          <c:tx>
            <c:strRef>
              <c:f>Лист2!$I$3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Лист2!$G$4:$G$6</c:f>
              <c:strCache>
                <c:ptCount val="3"/>
                <c:pt idx="0">
                  <c:v>М'ясо реалізація, тис. т</c:v>
                </c:pt>
                <c:pt idx="1">
                  <c:v>Молоко, тис. т</c:v>
                </c:pt>
                <c:pt idx="2">
                  <c:v>Яйця, млн. шт.</c:v>
                </c:pt>
              </c:strCache>
            </c:strRef>
          </c:cat>
          <c:val>
            <c:numRef>
              <c:f>Лист2!$I$4:$I$6</c:f>
              <c:numCache>
                <c:formatCode>0.0</c:formatCode>
                <c:ptCount val="3"/>
                <c:pt idx="0" formatCode="General">
                  <c:v>653</c:v>
                </c:pt>
                <c:pt idx="1">
                  <c:v>728.4</c:v>
                </c:pt>
                <c:pt idx="2">
                  <c:v>868.8</c:v>
                </c:pt>
              </c:numCache>
            </c:numRef>
          </c:val>
        </c:ser>
        <c:axId val="132866432"/>
        <c:axId val="132867968"/>
      </c:barChart>
      <c:catAx>
        <c:axId val="132866432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32867968"/>
        <c:crosses val="autoZero"/>
        <c:auto val="1"/>
        <c:lblAlgn val="ctr"/>
        <c:lblOffset val="100"/>
      </c:catAx>
      <c:valAx>
        <c:axId val="132867968"/>
        <c:scaling>
          <c:orientation val="minMax"/>
        </c:scaling>
        <c:delete val="1"/>
        <c:axPos val="l"/>
        <c:numFmt formatCode="General" sourceLinked="1"/>
        <c:tickLblPos val="nextTo"/>
        <c:crossAx val="132866432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100" b="1"/>
          </a:pPr>
          <a:endParaRPr lang="ru-RU"/>
        </a:p>
      </c:txPr>
    </c:legend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6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Лист1!$B$61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dLbls>
            <c:dLbl>
              <c:idx val="2"/>
              <c:layout>
                <c:manualLayout>
                  <c:x val="-8.771929824561403E-3"/>
                  <c:y val="-1.282051282051282E-2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Лист1!$A$62:$A$65</c:f>
              <c:strCache>
                <c:ptCount val="4"/>
                <c:pt idx="0">
                  <c:v>Велика рогата худоба</c:v>
                </c:pt>
                <c:pt idx="1">
                  <c:v>у т.ч. корови</c:v>
                </c:pt>
                <c:pt idx="2">
                  <c:v>Свині</c:v>
                </c:pt>
                <c:pt idx="3">
                  <c:v>Вівці та кози</c:v>
                </c:pt>
              </c:strCache>
            </c:strRef>
          </c:cat>
          <c:val>
            <c:numRef>
              <c:f>Лист1!$B$62:$B$65</c:f>
              <c:numCache>
                <c:formatCode>General</c:formatCode>
                <c:ptCount val="4"/>
                <c:pt idx="0">
                  <c:v>220.7</c:v>
                </c:pt>
                <c:pt idx="1">
                  <c:v>125.8</c:v>
                </c:pt>
                <c:pt idx="2">
                  <c:v>245.6</c:v>
                </c:pt>
                <c:pt idx="3">
                  <c:v>30.7</c:v>
                </c:pt>
              </c:numCache>
            </c:numRef>
          </c:val>
        </c:ser>
        <c:ser>
          <c:idx val="1"/>
          <c:order val="1"/>
          <c:tx>
            <c:strRef>
              <c:f>Лист1!$C$61</c:f>
              <c:strCache>
                <c:ptCount val="1"/>
                <c:pt idx="0">
                  <c:v>2020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strRef>
              <c:f>Лист1!$A$62:$A$65</c:f>
              <c:strCache>
                <c:ptCount val="4"/>
                <c:pt idx="0">
                  <c:v>Велика рогата худоба</c:v>
                </c:pt>
                <c:pt idx="1">
                  <c:v>у т.ч. корови</c:v>
                </c:pt>
                <c:pt idx="2">
                  <c:v>Свині</c:v>
                </c:pt>
                <c:pt idx="3">
                  <c:v>Вівці та кози</c:v>
                </c:pt>
              </c:strCache>
            </c:strRef>
          </c:cat>
          <c:val>
            <c:numRef>
              <c:f>Лист1!$C$62:$C$65</c:f>
              <c:numCache>
                <c:formatCode>General</c:formatCode>
                <c:ptCount val="4"/>
                <c:pt idx="0">
                  <c:v>200.5</c:v>
                </c:pt>
                <c:pt idx="1">
                  <c:v>120.8</c:v>
                </c:pt>
                <c:pt idx="2">
                  <c:v>239.8</c:v>
                </c:pt>
                <c:pt idx="3">
                  <c:v>28.2</c:v>
                </c:pt>
              </c:numCache>
            </c:numRef>
          </c:val>
        </c:ser>
        <c:axId val="132958080"/>
        <c:axId val="132959616"/>
      </c:barChart>
      <c:catAx>
        <c:axId val="13295808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32959616"/>
        <c:crosses val="autoZero"/>
        <c:auto val="1"/>
        <c:lblAlgn val="ctr"/>
        <c:lblOffset val="100"/>
      </c:catAx>
      <c:valAx>
        <c:axId val="132959616"/>
        <c:scaling>
          <c:orientation val="minMax"/>
        </c:scaling>
        <c:delete val="1"/>
        <c:axPos val="l"/>
        <c:numFmt formatCode="General" sourceLinked="1"/>
        <c:tickLblPos val="nextTo"/>
        <c:crossAx val="13295808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100" b="1"/>
          </a:pPr>
          <a:endParaRPr lang="ru-RU"/>
        </a:p>
      </c:txPr>
    </c:legend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8"/>
  <c:chart>
    <c:plotArea>
      <c:layout/>
      <c:lineChart>
        <c:grouping val="standard"/>
        <c:ser>
          <c:idx val="0"/>
          <c:order val="0"/>
          <c:tx>
            <c:strRef>
              <c:f>Лист1!$L$65:$L$66</c:f>
              <c:strCache>
                <c:ptCount val="1"/>
                <c:pt idx="0">
                  <c:v>2019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t"/>
            <c:showVal val="1"/>
          </c:dLbls>
          <c:cat>
            <c:strRef>
              <c:f>Лист1!$K$67:$K$78</c:f>
              <c:strCache>
                <c:ptCount val="12"/>
                <c:pt idx="0">
                  <c:v>І</c:v>
                </c:pt>
                <c:pt idx="1">
                  <c:v>І-ІІ</c:v>
                </c:pt>
                <c:pt idx="2">
                  <c:v>І-ІІІ</c:v>
                </c:pt>
                <c:pt idx="3">
                  <c:v>І-ІУ</c:v>
                </c:pt>
                <c:pt idx="4">
                  <c:v>І-У</c:v>
                </c:pt>
                <c:pt idx="5">
                  <c:v>І-УІ</c:v>
                </c:pt>
                <c:pt idx="6">
                  <c:v>І-УІІ</c:v>
                </c:pt>
                <c:pt idx="7">
                  <c:v>І-УІІІ</c:v>
                </c:pt>
                <c:pt idx="8">
                  <c:v>І-ІХ</c:v>
                </c:pt>
                <c:pt idx="9">
                  <c:v>І-Х</c:v>
                </c:pt>
                <c:pt idx="10">
                  <c:v>І-ХІ</c:v>
                </c:pt>
                <c:pt idx="11">
                  <c:v>І-ХІІ</c:v>
                </c:pt>
              </c:strCache>
            </c:strRef>
          </c:cat>
          <c:val>
            <c:numRef>
              <c:f>Лист1!$L$67:$L$78</c:f>
              <c:numCache>
                <c:formatCode>General</c:formatCode>
                <c:ptCount val="12"/>
                <c:pt idx="0">
                  <c:v>116.8</c:v>
                </c:pt>
                <c:pt idx="1">
                  <c:v>112.3</c:v>
                </c:pt>
                <c:pt idx="2">
                  <c:v>114.5</c:v>
                </c:pt>
                <c:pt idx="3">
                  <c:v>117.8</c:v>
                </c:pt>
                <c:pt idx="4">
                  <c:v>120.1</c:v>
                </c:pt>
                <c:pt idx="5">
                  <c:v>120.9</c:v>
                </c:pt>
                <c:pt idx="6">
                  <c:v>120.7</c:v>
                </c:pt>
                <c:pt idx="7">
                  <c:v>119.7</c:v>
                </c:pt>
                <c:pt idx="8">
                  <c:v>117.8</c:v>
                </c:pt>
                <c:pt idx="9">
                  <c:v>115.8</c:v>
                </c:pt>
                <c:pt idx="10">
                  <c:v>113.8</c:v>
                </c:pt>
                <c:pt idx="11">
                  <c:v>110.9</c:v>
                </c:pt>
              </c:numCache>
            </c:numRef>
          </c:val>
        </c:ser>
        <c:ser>
          <c:idx val="1"/>
          <c:order val="1"/>
          <c:tx>
            <c:strRef>
              <c:f>Лист1!$M$65:$M$66</c:f>
              <c:strCache>
                <c:ptCount val="1"/>
                <c:pt idx="0">
                  <c:v>2020</c:v>
                </c:pt>
              </c:strCache>
            </c:strRef>
          </c:tx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dLblPos val="b"/>
            <c:showVal val="1"/>
          </c:dLbls>
          <c:cat>
            <c:strRef>
              <c:f>Лист1!$K$67:$K$78</c:f>
              <c:strCache>
                <c:ptCount val="12"/>
                <c:pt idx="0">
                  <c:v>І</c:v>
                </c:pt>
                <c:pt idx="1">
                  <c:v>І-ІІ</c:v>
                </c:pt>
                <c:pt idx="2">
                  <c:v>І-ІІІ</c:v>
                </c:pt>
                <c:pt idx="3">
                  <c:v>І-ІУ</c:v>
                </c:pt>
                <c:pt idx="4">
                  <c:v>І-У</c:v>
                </c:pt>
                <c:pt idx="5">
                  <c:v>І-УІ</c:v>
                </c:pt>
                <c:pt idx="6">
                  <c:v>І-УІІ</c:v>
                </c:pt>
                <c:pt idx="7">
                  <c:v>І-УІІІ</c:v>
                </c:pt>
                <c:pt idx="8">
                  <c:v>І-ІХ</c:v>
                </c:pt>
                <c:pt idx="9">
                  <c:v>І-Х</c:v>
                </c:pt>
                <c:pt idx="10">
                  <c:v>І-ХІ</c:v>
                </c:pt>
                <c:pt idx="11">
                  <c:v>І-ХІІ</c:v>
                </c:pt>
              </c:strCache>
            </c:strRef>
          </c:cat>
          <c:val>
            <c:numRef>
              <c:f>Лист1!$M$67:$M$78</c:f>
              <c:numCache>
                <c:formatCode>General</c:formatCode>
                <c:ptCount val="12"/>
                <c:pt idx="0">
                  <c:v>89.7</c:v>
                </c:pt>
                <c:pt idx="1">
                  <c:v>103.8</c:v>
                </c:pt>
                <c:pt idx="2">
                  <c:v>103.5</c:v>
                </c:pt>
                <c:pt idx="3">
                  <c:v>99.7</c:v>
                </c:pt>
                <c:pt idx="4">
                  <c:v>98.2</c:v>
                </c:pt>
                <c:pt idx="5">
                  <c:v>98.2</c:v>
                </c:pt>
                <c:pt idx="6">
                  <c:v>98.9</c:v>
                </c:pt>
                <c:pt idx="7">
                  <c:v>99.8</c:v>
                </c:pt>
                <c:pt idx="8">
                  <c:v>98.4</c:v>
                </c:pt>
                <c:pt idx="9">
                  <c:v>97.5</c:v>
                </c:pt>
                <c:pt idx="10">
                  <c:v>97.5</c:v>
                </c:pt>
                <c:pt idx="11">
                  <c:v>99.1</c:v>
                </c:pt>
              </c:numCache>
            </c:numRef>
          </c:val>
        </c:ser>
        <c:marker val="1"/>
        <c:axId val="132992000"/>
        <c:axId val="133001984"/>
      </c:lineChart>
      <c:catAx>
        <c:axId val="132992000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="1"/>
            </a:pPr>
            <a:endParaRPr lang="ru-RU"/>
          </a:p>
        </c:txPr>
        <c:crossAx val="133001984"/>
        <c:crosses val="autoZero"/>
        <c:auto val="1"/>
        <c:lblAlgn val="ctr"/>
        <c:lblOffset val="100"/>
      </c:catAx>
      <c:valAx>
        <c:axId val="133001984"/>
        <c:scaling>
          <c:orientation val="minMax"/>
          <c:min val="50"/>
        </c:scaling>
        <c:delete val="1"/>
        <c:axPos val="l"/>
        <c:numFmt formatCode="General" sourceLinked="1"/>
        <c:tickLblPos val="nextTo"/>
        <c:crossAx val="132992000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200" b="1"/>
          </a:pPr>
          <a:endParaRPr lang="ru-RU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otX val="30"/>
      <c:perspective val="30"/>
    </c:view3D>
    <c:plotArea>
      <c:layout>
        <c:manualLayout>
          <c:layoutTarget val="inner"/>
          <c:xMode val="edge"/>
          <c:yMode val="edge"/>
          <c:x val="5.0595352410216995E-2"/>
          <c:y val="0.13443959707739309"/>
          <c:w val="0.78769841269842467"/>
          <c:h val="0.76715686274509864"/>
        </c:manualLayout>
      </c:layout>
      <c:pie3DChart>
        <c:varyColors val="1"/>
        <c:ser>
          <c:idx val="0"/>
          <c:order val="0"/>
          <c:explosion val="19"/>
          <c:dPt>
            <c:idx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spPr>
              <a:solidFill>
                <a:srgbClr val="FAC02E"/>
              </a:solidFill>
            </c:spPr>
          </c:dPt>
          <c:dLbls>
            <c:dLbl>
              <c:idx val="0"/>
              <c:layout>
                <c:manualLayout>
                  <c:x val="-0.14341527431022424"/>
                  <c:y val="-0.43290487337731676"/>
                </c:manualLayout>
              </c:layout>
              <c:tx>
                <c:rich>
                  <a:bodyPr/>
                  <a:lstStyle/>
                  <a:p>
                    <a:r>
                      <a:rPr sz="90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харчова та переробна </a:t>
                    </a:r>
                    <a:r>
                      <a:rPr sz="90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промисловість </a:t>
                    </a:r>
                    <a:r>
                      <a:rPr sz="1000" baseline="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63,8 </a:t>
                    </a:r>
                    <a:r>
                      <a:rPr sz="900"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%</a:t>
                    </a:r>
                    <a:endParaRPr sz="900"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c:rich>
              </c:tx>
              <c:showVal val="1"/>
              <c:showCatName val="1"/>
            </c:dLbl>
            <c:dLbl>
              <c:idx val="1"/>
              <c:layout>
                <c:manualLayout>
                  <c:x val="4.9692225971753892E-2"/>
                  <c:y val="-0.10153195924038959"/>
                </c:manualLayout>
              </c:layout>
              <c:tx>
                <c:rich>
                  <a:bodyPr/>
                  <a:lstStyle/>
                  <a:p>
                    <a:r>
                      <a:rPr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інші види </a:t>
                    </a:r>
                    <a:r>
                      <a:rPr smtClean="0">
                        <a:solidFill>
                          <a:schemeClr val="tx2">
                            <a:lumMod val="50000"/>
                          </a:schemeClr>
                        </a:solidFill>
                      </a:rPr>
                      <a:t>промисловості 36,2 %</a:t>
                    </a:r>
                    <a:endParaRPr>
                      <a:solidFill>
                        <a:schemeClr val="tx2">
                          <a:lumMod val="50000"/>
                        </a:schemeClr>
                      </a:solidFill>
                    </a:endParaRPr>
                  </a:p>
                </c:rich>
              </c:tx>
              <c:showVal val="1"/>
              <c:showCatName val="1"/>
            </c:dLbl>
            <c:txPr>
              <a:bodyPr/>
              <a:lstStyle/>
              <a:p>
                <a:pPr>
                  <a:defRPr lang="ru-RU" sz="1000" b="1">
                    <a:solidFill>
                      <a:schemeClr val="tx2">
                        <a:lumMod val="50000"/>
                      </a:schemeClr>
                    </a:solidFill>
                  </a:defRPr>
                </a:pPr>
                <a:endParaRPr lang="ru-RU"/>
              </a:p>
            </c:txPr>
            <c:showVal val="1"/>
            <c:showCatName val="1"/>
            <c:showLeaderLines val="1"/>
          </c:dLbls>
          <c:cat>
            <c:strRef>
              <c:f>Лист1!$U$53:$U$54</c:f>
              <c:strCache>
                <c:ptCount val="2"/>
                <c:pt idx="0">
                  <c:v>харчова та переробна промисловість</c:v>
                </c:pt>
                <c:pt idx="1">
                  <c:v>інші види промисловості</c:v>
                </c:pt>
              </c:strCache>
            </c:strRef>
          </c:cat>
          <c:val>
            <c:numRef>
              <c:f>Лист1!$V$53:$V$54</c:f>
              <c:numCache>
                <c:formatCode>General</c:formatCode>
                <c:ptCount val="2"/>
                <c:pt idx="0">
                  <c:v>64.2</c:v>
                </c:pt>
                <c:pt idx="1">
                  <c:v>35.800000000000004</c:v>
                </c:pt>
              </c:numCache>
            </c:numRef>
          </c:val>
        </c:ser>
      </c:pie3DChart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8"/>
  <c:chart>
    <c:plotArea>
      <c:layout/>
      <c:barChart>
        <c:barDir val="col"/>
        <c:grouping val="clustered"/>
        <c:ser>
          <c:idx val="0"/>
          <c:order val="0"/>
          <c:tx>
            <c:strRef>
              <c:f>Лист2!$N$14</c:f>
              <c:strCache>
                <c:ptCount val="1"/>
                <c:pt idx="0">
                  <c:v>2019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Лист2!$M$15:$M$16</c:f>
              <c:strCache>
                <c:ptCount val="2"/>
                <c:pt idx="0">
                  <c:v>Експорт</c:v>
                </c:pt>
                <c:pt idx="1">
                  <c:v>Імпорт</c:v>
                </c:pt>
              </c:strCache>
            </c:strRef>
          </c:cat>
          <c:val>
            <c:numRef>
              <c:f>Лист2!$N$15:$N$16</c:f>
              <c:numCache>
                <c:formatCode>General</c:formatCode>
                <c:ptCount val="2"/>
                <c:pt idx="0">
                  <c:v>1129.5999999999999</c:v>
                </c:pt>
                <c:pt idx="1">
                  <c:v>60.2</c:v>
                </c:pt>
              </c:numCache>
            </c:numRef>
          </c:val>
        </c:ser>
        <c:ser>
          <c:idx val="1"/>
          <c:order val="1"/>
          <c:tx>
            <c:strRef>
              <c:f>Лист2!$O$14</c:f>
              <c:strCache>
                <c:ptCount val="1"/>
                <c:pt idx="0">
                  <c:v>2020</c:v>
                </c:pt>
              </c:strCache>
            </c:strRef>
          </c:tx>
          <c:dLbls>
            <c:txPr>
              <a:bodyPr/>
              <a:lstStyle/>
              <a:p>
                <a:pPr>
                  <a:defRPr sz="1400" b="1"/>
                </a:pPr>
                <a:endParaRPr lang="ru-RU"/>
              </a:p>
            </c:txPr>
            <c:showVal val="1"/>
          </c:dLbls>
          <c:cat>
            <c:strRef>
              <c:f>Лист2!$M$15:$M$16</c:f>
              <c:strCache>
                <c:ptCount val="2"/>
                <c:pt idx="0">
                  <c:v>Експорт</c:v>
                </c:pt>
                <c:pt idx="1">
                  <c:v>Імпорт</c:v>
                </c:pt>
              </c:strCache>
            </c:strRef>
          </c:cat>
          <c:val>
            <c:numRef>
              <c:f>Лист2!$O$15:$O$16</c:f>
              <c:numCache>
                <c:formatCode>General</c:formatCode>
                <c:ptCount val="2"/>
                <c:pt idx="0">
                  <c:v>1061.8</c:v>
                </c:pt>
                <c:pt idx="1">
                  <c:v>55</c:v>
                </c:pt>
              </c:numCache>
            </c:numRef>
          </c:val>
        </c:ser>
        <c:axId val="145998976"/>
        <c:axId val="146000512"/>
      </c:barChart>
      <c:catAx>
        <c:axId val="1459989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="1"/>
            </a:pPr>
            <a:endParaRPr lang="ru-RU"/>
          </a:p>
        </c:txPr>
        <c:crossAx val="146000512"/>
        <c:crosses val="autoZero"/>
        <c:auto val="1"/>
        <c:lblAlgn val="ctr"/>
        <c:lblOffset val="100"/>
      </c:catAx>
      <c:valAx>
        <c:axId val="146000512"/>
        <c:scaling>
          <c:orientation val="minMax"/>
        </c:scaling>
        <c:delete val="1"/>
        <c:axPos val="l"/>
        <c:numFmt formatCode="General" sourceLinked="1"/>
        <c:tickLblPos val="nextTo"/>
        <c:crossAx val="145998976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400" b="1"/>
          </a:pPr>
          <a:endParaRPr lang="ru-RU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0.29452601513046173"/>
          <c:y val="9.8447583757912627E-2"/>
          <c:w val="0.56781071483711598"/>
          <c:h val="0.56781071483711598"/>
        </c:manualLayout>
      </c:layout>
      <c:pieChart>
        <c:varyColors val="1"/>
        <c:ser>
          <c:idx val="0"/>
          <c:order val="0"/>
          <c:dPt>
            <c:idx val="2"/>
            <c:spPr>
              <a:solidFill>
                <a:srgbClr val="FFC000"/>
              </a:solidFill>
            </c:spPr>
          </c:dPt>
          <c:dLbls>
            <c:dLbl>
              <c:idx val="0"/>
              <c:layout>
                <c:manualLayout>
                  <c:x val="-1.3072152745612681E-2"/>
                  <c:y val="0.14705882352941177"/>
                </c:manualLayout>
              </c:layout>
              <c:dLblPos val="outEnd"/>
              <c:showCatName val="1"/>
              <c:showPercent val="1"/>
            </c:dLbl>
            <c:dLbl>
              <c:idx val="1"/>
              <c:layout>
                <c:manualLayout>
                  <c:x val="-4.6894652874273066E-2"/>
                  <c:y val="-6.997272399773557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  </a:t>
                    </a:r>
                    <a:r>
                      <a:rPr lang="ru-RU" dirty="0" smtClean="0"/>
                      <a:t>Молоко </a:t>
                    </a:r>
                    <a:r>
                      <a:rPr lang="ru-RU" dirty="0"/>
                      <a:t>та молочні продукти, </a:t>
                    </a:r>
                    <a:r>
                      <a:rPr lang="en-US" dirty="0" smtClean="0"/>
                      <a:t>  </a:t>
                    </a:r>
                    <a:r>
                      <a:rPr lang="ru-RU" dirty="0" err="1" smtClean="0"/>
                      <a:t>натуральний</a:t>
                    </a:r>
                    <a:r>
                      <a:rPr lang="ru-RU" dirty="0" smtClean="0"/>
                      <a:t> </a:t>
                    </a:r>
                    <a:r>
                      <a:rPr lang="ru-RU" dirty="0"/>
                      <a:t>мед
4%</a:t>
                    </a:r>
                  </a:p>
                </c:rich>
              </c:tx>
              <c:dLblPos val="outEnd"/>
              <c:showCatName val="1"/>
              <c:showPercent val="1"/>
            </c:dLbl>
            <c:dLbl>
              <c:idx val="2"/>
              <c:layout>
                <c:manualLayout>
                  <c:x val="-6.5359477124183009E-3"/>
                  <c:y val="1.633986928104578E-2"/>
                </c:manualLayout>
              </c:layout>
              <c:dLblPos val="outEnd"/>
              <c:showCatName val="1"/>
              <c:showPercent val="1"/>
            </c:dLbl>
            <c:dLbl>
              <c:idx val="4"/>
              <c:layout>
                <c:manualLayout>
                  <c:x val="-9.8039215686274508E-3"/>
                  <c:y val="2.6143790849673203E-2"/>
                </c:manualLayout>
              </c:layout>
              <c:dLblPos val="outEnd"/>
              <c:showCatName val="1"/>
              <c:showPercent val="1"/>
            </c:dLbl>
            <c:dLbl>
              <c:idx val="5"/>
              <c:layout>
                <c:manualLayout>
                  <c:x val="-0.12745098039215685"/>
                  <c:y val="7.8431372549019607E-2"/>
                </c:manualLayout>
              </c:layout>
              <c:dLblPos val="outEnd"/>
              <c:showCatName val="1"/>
              <c:showPercent val="1"/>
            </c:dLbl>
            <c:dLbl>
              <c:idx val="6"/>
              <c:layout>
                <c:manualLayout>
                  <c:x val="2.9411764705882412E-2"/>
                  <c:y val="3.2679738562091504E-3"/>
                </c:manualLayout>
              </c:layout>
              <c:dLblPos val="outEnd"/>
              <c:showCatName val="1"/>
              <c:showPercent val="1"/>
            </c:dLbl>
            <c:txPr>
              <a:bodyPr/>
              <a:lstStyle/>
              <a:p>
                <a:pPr>
                  <a:defRPr b="1"/>
                </a:pPr>
                <a:endParaRPr lang="ru-RU"/>
              </a:p>
            </c:txPr>
            <c:dLblPos val="outEnd"/>
            <c:showCatName val="1"/>
            <c:showPercent val="1"/>
            <c:showLeaderLines val="1"/>
          </c:dLbls>
          <c:cat>
            <c:strRef>
              <c:f>Лист2!$G$29:$G$35</c:f>
              <c:strCache>
                <c:ptCount val="7"/>
                <c:pt idx="0">
                  <c:v>М'ясо та їстівні субпродукти</c:v>
                </c:pt>
                <c:pt idx="1">
                  <c:v>Молоко та молочні продукти, натуральний мед</c:v>
                </c:pt>
                <c:pt idx="2">
                  <c:v>Зернові культури</c:v>
                </c:pt>
                <c:pt idx="3">
                  <c:v>Жири та олії тваринного або рослинного походження</c:v>
                </c:pt>
                <c:pt idx="4">
                  <c:v>Цукор та кондитерські вироби з цукру</c:v>
                </c:pt>
                <c:pt idx="5">
                  <c:v>Залишки і відходи харчової промисловості</c:v>
                </c:pt>
                <c:pt idx="6">
                  <c:v>Інші</c:v>
                </c:pt>
              </c:strCache>
            </c:strRef>
          </c:cat>
          <c:val>
            <c:numRef>
              <c:f>Лист2!$H$29:$H$35</c:f>
              <c:numCache>
                <c:formatCode>General</c:formatCode>
                <c:ptCount val="7"/>
                <c:pt idx="0">
                  <c:v>28119.1</c:v>
                </c:pt>
                <c:pt idx="1">
                  <c:v>44047.5</c:v>
                </c:pt>
                <c:pt idx="2">
                  <c:v>288896.8</c:v>
                </c:pt>
                <c:pt idx="3">
                  <c:v>405883.6</c:v>
                </c:pt>
                <c:pt idx="4">
                  <c:v>20867.8</c:v>
                </c:pt>
                <c:pt idx="5">
                  <c:v>120876</c:v>
                </c:pt>
                <c:pt idx="6">
                  <c:v>153130.20000000001</c:v>
                </c:pt>
              </c:numCache>
            </c:numRef>
          </c:val>
        </c:ser>
        <c:firstSliceAng val="225"/>
      </c:pieChart>
      <c:spPr>
        <a:scene3d>
          <a:camera prst="orthographicFront"/>
          <a:lightRig rig="threePt" dir="t"/>
        </a:scene3d>
        <a:sp3d>
          <a:bevelB w="6350"/>
        </a:sp3d>
      </c:spPr>
    </c:plotArea>
    <c:plotVisOnly val="1"/>
  </c:chart>
  <c:spPr>
    <a:scene3d>
      <a:camera prst="orthographicFront"/>
      <a:lightRig rig="threePt" dir="t"/>
    </a:scene3d>
    <a:sp3d>
      <a:bevelB h="6350"/>
    </a:sp3d>
  </c:spPr>
  <c:externalData r:id="rId1"/>
</c:chartSpac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image" Target="../media/image7.jpe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image" Target="../media/image9.jpeg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image" Target="../media/image21.jpeg"/><Relationship Id="rId4" Type="http://schemas.openxmlformats.org/officeDocument/2006/relationships/image" Target="../media/image24.jpe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6.jpeg"/><Relationship Id="rId1" Type="http://schemas.openxmlformats.org/officeDocument/2006/relationships/image" Target="../media/image25.png"/></Relationships>
</file>

<file path=ppt/diagrams/_rels/data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image" Target="../media/image27.jpeg"/><Relationship Id="rId4" Type="http://schemas.openxmlformats.org/officeDocument/2006/relationships/image" Target="../media/image30.jpeg"/></Relationships>
</file>

<file path=ppt/diagrams/_rels/data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image" Target="../media/image24.jpeg"/><Relationship Id="rId4" Type="http://schemas.openxmlformats.org/officeDocument/2006/relationships/image" Target="../media/image33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DE9440F-C0DB-4756-9EC8-785AFCC115D6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723FDB-9AF9-4618-BD53-1190C51634C7}">
      <dgm:prSet phldrT="[Текст]" custT="1"/>
      <dgm:spPr/>
      <dgm:t>
        <a:bodyPr/>
        <a:lstStyle/>
        <a:p>
          <a:r>
            <a:rPr lang="uk-UA" sz="1300" b="1" dirty="0" smtClean="0"/>
            <a:t>за обсягами виробництва валової продукції сільського господарства</a:t>
          </a:r>
          <a:endParaRPr lang="ru-RU" sz="1300" b="1" dirty="0"/>
        </a:p>
      </dgm:t>
    </dgm:pt>
    <dgm:pt modelId="{3574E401-364D-4B28-B525-3DC65557603C}" type="parTrans" cxnId="{0D1600E6-408F-4B46-A195-C48D3EE736CC}">
      <dgm:prSet/>
      <dgm:spPr/>
      <dgm:t>
        <a:bodyPr/>
        <a:lstStyle/>
        <a:p>
          <a:endParaRPr lang="ru-RU"/>
        </a:p>
      </dgm:t>
    </dgm:pt>
    <dgm:pt modelId="{77FA4A81-7AC0-4AAD-841D-D2D5E69AE38C}" type="sibTrans" cxnId="{0D1600E6-408F-4B46-A195-C48D3EE736CC}">
      <dgm:prSet/>
      <dgm:spPr/>
      <dgm:t>
        <a:bodyPr/>
        <a:lstStyle/>
        <a:p>
          <a:endParaRPr lang="ru-RU"/>
        </a:p>
      </dgm:t>
    </dgm:pt>
    <dgm:pt modelId="{A4360B51-7DBF-4A0F-9C42-8799A302841C}">
      <dgm:prSet phldrT="[Текст]" custT="1"/>
      <dgm:spPr/>
      <dgm:t>
        <a:bodyPr/>
        <a:lstStyle/>
        <a:p>
          <a:r>
            <a:rPr lang="uk-UA" sz="1600" b="1" dirty="0" smtClean="0"/>
            <a:t>п</a:t>
          </a:r>
          <a:r>
            <a:rPr lang="uk-UA" sz="1400" b="1" dirty="0" smtClean="0"/>
            <a:t>о виробництву м’яса</a:t>
          </a:r>
          <a:endParaRPr lang="ru-RU" sz="1400" b="1" dirty="0"/>
        </a:p>
      </dgm:t>
    </dgm:pt>
    <dgm:pt modelId="{C87FCAEC-4DD8-46CB-9726-82969FBE66CB}" type="sibTrans" cxnId="{D6C847FF-ADC7-4EAF-A7D7-A6C168B23F82}">
      <dgm:prSet/>
      <dgm:spPr/>
      <dgm:t>
        <a:bodyPr/>
        <a:lstStyle/>
        <a:p>
          <a:endParaRPr lang="ru-RU"/>
        </a:p>
      </dgm:t>
    </dgm:pt>
    <dgm:pt modelId="{D0DC77D8-FE06-4B71-8523-94EBDC98D51A}" type="parTrans" cxnId="{D6C847FF-ADC7-4EAF-A7D7-A6C168B23F82}">
      <dgm:prSet/>
      <dgm:spPr/>
      <dgm:t>
        <a:bodyPr/>
        <a:lstStyle/>
        <a:p>
          <a:endParaRPr lang="ru-RU"/>
        </a:p>
      </dgm:t>
    </dgm:pt>
    <dgm:pt modelId="{278AA983-B51C-43CE-BF54-4811D0F50C3A}">
      <dgm:prSet phldrT="[Текст]" custT="1"/>
      <dgm:spPr/>
      <dgm:t>
        <a:bodyPr/>
        <a:lstStyle/>
        <a:p>
          <a:r>
            <a:rPr lang="uk-UA" sz="1400" b="1" dirty="0" smtClean="0"/>
            <a:t>За чисельністю поголів’я птиці</a:t>
          </a:r>
          <a:endParaRPr lang="ru-RU" sz="1400" b="1" dirty="0"/>
        </a:p>
      </dgm:t>
    </dgm:pt>
    <dgm:pt modelId="{49C73A90-2E4D-47B5-B15D-D4588688BC57}" type="parTrans" cxnId="{168B25AC-D646-4C49-BBCC-A9FBF8168EAF}">
      <dgm:prSet/>
      <dgm:spPr/>
      <dgm:t>
        <a:bodyPr/>
        <a:lstStyle/>
        <a:p>
          <a:endParaRPr lang="ru-RU"/>
        </a:p>
      </dgm:t>
    </dgm:pt>
    <dgm:pt modelId="{5AA7DCD8-47BA-49C6-9AB5-BFC1E8E40D5D}" type="sibTrans" cxnId="{168B25AC-D646-4C49-BBCC-A9FBF8168EAF}">
      <dgm:prSet/>
      <dgm:spPr/>
      <dgm:t>
        <a:bodyPr/>
        <a:lstStyle/>
        <a:p>
          <a:endParaRPr lang="ru-RU"/>
        </a:p>
      </dgm:t>
    </dgm:pt>
    <dgm:pt modelId="{76F0FA31-DC46-4787-B130-066ACC79759F}" type="pres">
      <dgm:prSet presAssocID="{CDE9440F-C0DB-4756-9EC8-785AFCC115D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CDDAA4-957C-4879-9C44-0666ED9C34F5}" type="pres">
      <dgm:prSet presAssocID="{50723FDB-9AF9-4618-BD53-1190C51634C7}" presName="comp" presStyleCnt="0"/>
      <dgm:spPr/>
    </dgm:pt>
    <dgm:pt modelId="{54A0A683-DAC2-4431-A606-EA250FEB3CA1}" type="pres">
      <dgm:prSet presAssocID="{50723FDB-9AF9-4618-BD53-1190C51634C7}" presName="box" presStyleLbl="node1" presStyleIdx="0" presStyleCnt="3"/>
      <dgm:spPr/>
      <dgm:t>
        <a:bodyPr/>
        <a:lstStyle/>
        <a:p>
          <a:endParaRPr lang="ru-RU"/>
        </a:p>
      </dgm:t>
    </dgm:pt>
    <dgm:pt modelId="{22B8AFCC-3F53-4C30-961A-0B6237D14DC7}" type="pres">
      <dgm:prSet presAssocID="{50723FDB-9AF9-4618-BD53-1190C51634C7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C5DBAB7-9E03-4EE5-924C-52AA8B0A6DF5}" type="pres">
      <dgm:prSet presAssocID="{50723FDB-9AF9-4618-BD53-1190C51634C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E818DC-9241-49BE-9A79-7E7477C7B63E}" type="pres">
      <dgm:prSet presAssocID="{77FA4A81-7AC0-4AAD-841D-D2D5E69AE38C}" presName="spacer" presStyleCnt="0"/>
      <dgm:spPr/>
    </dgm:pt>
    <dgm:pt modelId="{D5A7F2DA-30AB-4DEB-B48F-7709E86D1755}" type="pres">
      <dgm:prSet presAssocID="{A4360B51-7DBF-4A0F-9C42-8799A302841C}" presName="comp" presStyleCnt="0"/>
      <dgm:spPr/>
    </dgm:pt>
    <dgm:pt modelId="{46E20AFC-FF19-4B19-855C-763634EFF2AA}" type="pres">
      <dgm:prSet presAssocID="{A4360B51-7DBF-4A0F-9C42-8799A302841C}" presName="box" presStyleLbl="node1" presStyleIdx="1" presStyleCnt="3"/>
      <dgm:spPr/>
      <dgm:t>
        <a:bodyPr/>
        <a:lstStyle/>
        <a:p>
          <a:endParaRPr lang="ru-RU"/>
        </a:p>
      </dgm:t>
    </dgm:pt>
    <dgm:pt modelId="{F1DB3981-E85F-41A4-8FDD-441E8979692F}" type="pres">
      <dgm:prSet presAssocID="{A4360B51-7DBF-4A0F-9C42-8799A302841C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9E048DD-AB7B-40B1-8C63-C8B9A8A47E36}" type="pres">
      <dgm:prSet presAssocID="{A4360B51-7DBF-4A0F-9C42-8799A302841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7706C-F17F-4A80-8108-F479209181F6}" type="pres">
      <dgm:prSet presAssocID="{C87FCAEC-4DD8-46CB-9726-82969FBE66CB}" presName="spacer" presStyleCnt="0"/>
      <dgm:spPr/>
    </dgm:pt>
    <dgm:pt modelId="{AD526A2A-45F4-45F7-BE93-1BAC8E585ECB}" type="pres">
      <dgm:prSet presAssocID="{278AA983-B51C-43CE-BF54-4811D0F50C3A}" presName="comp" presStyleCnt="0"/>
      <dgm:spPr/>
    </dgm:pt>
    <dgm:pt modelId="{E164B5CF-D1D2-4135-A2A6-5191EF44E9F9}" type="pres">
      <dgm:prSet presAssocID="{278AA983-B51C-43CE-BF54-4811D0F50C3A}" presName="box" presStyleLbl="node1" presStyleIdx="2" presStyleCnt="3" custLinFactNeighborX="-2381"/>
      <dgm:spPr/>
      <dgm:t>
        <a:bodyPr/>
        <a:lstStyle/>
        <a:p>
          <a:endParaRPr lang="ru-RU"/>
        </a:p>
      </dgm:t>
    </dgm:pt>
    <dgm:pt modelId="{26F3916D-01EA-452A-A37C-D71E21808579}" type="pres">
      <dgm:prSet presAssocID="{278AA983-B51C-43CE-BF54-4811D0F50C3A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31EBC06-98CF-4E27-B55E-47AB40E11081}" type="pres">
      <dgm:prSet presAssocID="{278AA983-B51C-43CE-BF54-4811D0F50C3A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3B76BA-DE31-477E-846A-1C4B78E3D8DE}" type="presOf" srcId="{50723FDB-9AF9-4618-BD53-1190C51634C7}" destId="{54A0A683-DAC2-4431-A606-EA250FEB3CA1}" srcOrd="0" destOrd="0" presId="urn:microsoft.com/office/officeart/2005/8/layout/vList4"/>
    <dgm:cxn modelId="{0D90F582-9F7F-4991-BE33-953E86E5EE0E}" type="presOf" srcId="{A4360B51-7DBF-4A0F-9C42-8799A302841C}" destId="{99E048DD-AB7B-40B1-8C63-C8B9A8A47E36}" srcOrd="1" destOrd="0" presId="urn:microsoft.com/office/officeart/2005/8/layout/vList4"/>
    <dgm:cxn modelId="{B2A3CA05-1E2A-4931-9F31-C1E0400FE342}" type="presOf" srcId="{50723FDB-9AF9-4618-BD53-1190C51634C7}" destId="{1C5DBAB7-9E03-4EE5-924C-52AA8B0A6DF5}" srcOrd="1" destOrd="0" presId="urn:microsoft.com/office/officeart/2005/8/layout/vList4"/>
    <dgm:cxn modelId="{4B87DC58-3A82-4E80-B80C-6905C4D1F6B3}" type="presOf" srcId="{CDE9440F-C0DB-4756-9EC8-785AFCC115D6}" destId="{76F0FA31-DC46-4787-B130-066ACC79759F}" srcOrd="0" destOrd="0" presId="urn:microsoft.com/office/officeart/2005/8/layout/vList4"/>
    <dgm:cxn modelId="{DC93CF27-BA7C-4389-B0D1-E90A0854E195}" type="presOf" srcId="{278AA983-B51C-43CE-BF54-4811D0F50C3A}" destId="{E164B5CF-D1D2-4135-A2A6-5191EF44E9F9}" srcOrd="0" destOrd="0" presId="urn:microsoft.com/office/officeart/2005/8/layout/vList4"/>
    <dgm:cxn modelId="{168B25AC-D646-4C49-BBCC-A9FBF8168EAF}" srcId="{CDE9440F-C0DB-4756-9EC8-785AFCC115D6}" destId="{278AA983-B51C-43CE-BF54-4811D0F50C3A}" srcOrd="2" destOrd="0" parTransId="{49C73A90-2E4D-47B5-B15D-D4588688BC57}" sibTransId="{5AA7DCD8-47BA-49C6-9AB5-BFC1E8E40D5D}"/>
    <dgm:cxn modelId="{D6C847FF-ADC7-4EAF-A7D7-A6C168B23F82}" srcId="{CDE9440F-C0DB-4756-9EC8-785AFCC115D6}" destId="{A4360B51-7DBF-4A0F-9C42-8799A302841C}" srcOrd="1" destOrd="0" parTransId="{D0DC77D8-FE06-4B71-8523-94EBDC98D51A}" sibTransId="{C87FCAEC-4DD8-46CB-9726-82969FBE66CB}"/>
    <dgm:cxn modelId="{0D1600E6-408F-4B46-A195-C48D3EE736CC}" srcId="{CDE9440F-C0DB-4756-9EC8-785AFCC115D6}" destId="{50723FDB-9AF9-4618-BD53-1190C51634C7}" srcOrd="0" destOrd="0" parTransId="{3574E401-364D-4B28-B525-3DC65557603C}" sibTransId="{77FA4A81-7AC0-4AAD-841D-D2D5E69AE38C}"/>
    <dgm:cxn modelId="{C7F53D38-BF8D-480C-AC0C-13D0DFD9B561}" type="presOf" srcId="{A4360B51-7DBF-4A0F-9C42-8799A302841C}" destId="{46E20AFC-FF19-4B19-855C-763634EFF2AA}" srcOrd="0" destOrd="0" presId="urn:microsoft.com/office/officeart/2005/8/layout/vList4"/>
    <dgm:cxn modelId="{23915D17-52C9-4301-8EC1-8339D85E79BD}" type="presOf" srcId="{278AA983-B51C-43CE-BF54-4811D0F50C3A}" destId="{931EBC06-98CF-4E27-B55E-47AB40E11081}" srcOrd="1" destOrd="0" presId="urn:microsoft.com/office/officeart/2005/8/layout/vList4"/>
    <dgm:cxn modelId="{29E8CEE3-62C9-4E7E-B08C-40272740E420}" type="presParOf" srcId="{76F0FA31-DC46-4787-B130-066ACC79759F}" destId="{EACDDAA4-957C-4879-9C44-0666ED9C34F5}" srcOrd="0" destOrd="0" presId="urn:microsoft.com/office/officeart/2005/8/layout/vList4"/>
    <dgm:cxn modelId="{AEBD2B35-33A3-4FE0-81FE-330166E4CA30}" type="presParOf" srcId="{EACDDAA4-957C-4879-9C44-0666ED9C34F5}" destId="{54A0A683-DAC2-4431-A606-EA250FEB3CA1}" srcOrd="0" destOrd="0" presId="urn:microsoft.com/office/officeart/2005/8/layout/vList4"/>
    <dgm:cxn modelId="{E55B07D5-0556-4697-83A3-315D80A81341}" type="presParOf" srcId="{EACDDAA4-957C-4879-9C44-0666ED9C34F5}" destId="{22B8AFCC-3F53-4C30-961A-0B6237D14DC7}" srcOrd="1" destOrd="0" presId="urn:microsoft.com/office/officeart/2005/8/layout/vList4"/>
    <dgm:cxn modelId="{830D7DB3-B389-4E4A-A9F8-88C34C94FE1E}" type="presParOf" srcId="{EACDDAA4-957C-4879-9C44-0666ED9C34F5}" destId="{1C5DBAB7-9E03-4EE5-924C-52AA8B0A6DF5}" srcOrd="2" destOrd="0" presId="urn:microsoft.com/office/officeart/2005/8/layout/vList4"/>
    <dgm:cxn modelId="{EF155A84-B6E3-42EA-AAE6-B45B2D8D524C}" type="presParOf" srcId="{76F0FA31-DC46-4787-B130-066ACC79759F}" destId="{5EE818DC-9241-49BE-9A79-7E7477C7B63E}" srcOrd="1" destOrd="0" presId="urn:microsoft.com/office/officeart/2005/8/layout/vList4"/>
    <dgm:cxn modelId="{C8411B3B-C39E-464B-9104-3B5E85DF16DA}" type="presParOf" srcId="{76F0FA31-DC46-4787-B130-066ACC79759F}" destId="{D5A7F2DA-30AB-4DEB-B48F-7709E86D1755}" srcOrd="2" destOrd="0" presId="urn:microsoft.com/office/officeart/2005/8/layout/vList4"/>
    <dgm:cxn modelId="{AC606AC1-EA74-473A-ACBD-8414F28611B3}" type="presParOf" srcId="{D5A7F2DA-30AB-4DEB-B48F-7709E86D1755}" destId="{46E20AFC-FF19-4B19-855C-763634EFF2AA}" srcOrd="0" destOrd="0" presId="urn:microsoft.com/office/officeart/2005/8/layout/vList4"/>
    <dgm:cxn modelId="{513D94E5-A22D-4A01-A606-F969370DA232}" type="presParOf" srcId="{D5A7F2DA-30AB-4DEB-B48F-7709E86D1755}" destId="{F1DB3981-E85F-41A4-8FDD-441E8979692F}" srcOrd="1" destOrd="0" presId="urn:microsoft.com/office/officeart/2005/8/layout/vList4"/>
    <dgm:cxn modelId="{6CDF04C0-C411-4C46-B11F-0B740441CE07}" type="presParOf" srcId="{D5A7F2DA-30AB-4DEB-B48F-7709E86D1755}" destId="{99E048DD-AB7B-40B1-8C63-C8B9A8A47E36}" srcOrd="2" destOrd="0" presId="urn:microsoft.com/office/officeart/2005/8/layout/vList4"/>
    <dgm:cxn modelId="{AA05CBB0-DDFE-4AB5-99D0-752362753D2F}" type="presParOf" srcId="{76F0FA31-DC46-4787-B130-066ACC79759F}" destId="{7067706C-F17F-4A80-8108-F479209181F6}" srcOrd="3" destOrd="0" presId="urn:microsoft.com/office/officeart/2005/8/layout/vList4"/>
    <dgm:cxn modelId="{3ABDFA34-1FE1-4932-B0DE-0D7A3D572D66}" type="presParOf" srcId="{76F0FA31-DC46-4787-B130-066ACC79759F}" destId="{AD526A2A-45F4-45F7-BE93-1BAC8E585ECB}" srcOrd="4" destOrd="0" presId="urn:microsoft.com/office/officeart/2005/8/layout/vList4"/>
    <dgm:cxn modelId="{745F520C-EB78-4173-9ED4-4250942B6959}" type="presParOf" srcId="{AD526A2A-45F4-45F7-BE93-1BAC8E585ECB}" destId="{E164B5CF-D1D2-4135-A2A6-5191EF44E9F9}" srcOrd="0" destOrd="0" presId="urn:microsoft.com/office/officeart/2005/8/layout/vList4"/>
    <dgm:cxn modelId="{7CEB3856-7868-4ACB-A965-3D8916691035}" type="presParOf" srcId="{AD526A2A-45F4-45F7-BE93-1BAC8E585ECB}" destId="{26F3916D-01EA-452A-A37C-D71E21808579}" srcOrd="1" destOrd="0" presId="urn:microsoft.com/office/officeart/2005/8/layout/vList4"/>
    <dgm:cxn modelId="{89CC998F-C953-4C04-87A9-7916F4DDA672}" type="presParOf" srcId="{AD526A2A-45F4-45F7-BE93-1BAC8E585ECB}" destId="{931EBC06-98CF-4E27-B55E-47AB40E11081}" srcOrd="2" destOrd="0" presId="urn:microsoft.com/office/officeart/2005/8/layout/vList4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E9440F-C0DB-4756-9EC8-785AFCC115D6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9DC9EAD-B100-4257-9855-1C87DA52B098}">
      <dgm:prSet phldrT="[Текст]" custT="1"/>
      <dgm:spPr/>
      <dgm:t>
        <a:bodyPr/>
        <a:lstStyle/>
        <a:p>
          <a:r>
            <a:rPr lang="uk-UA" sz="1300" b="1" dirty="0" smtClean="0"/>
            <a:t>за обсягами виробництва валової продукції сільського господарства на 1 особу</a:t>
          </a:r>
          <a:endParaRPr lang="ru-RU" sz="1300" b="1" dirty="0"/>
        </a:p>
      </dgm:t>
    </dgm:pt>
    <dgm:pt modelId="{6FE3300C-99D2-4AC9-8C66-298E8DD10F38}" type="parTrans" cxnId="{1ABE94E6-C567-4F56-BBFB-4CB37CA4EA79}">
      <dgm:prSet/>
      <dgm:spPr/>
      <dgm:t>
        <a:bodyPr/>
        <a:lstStyle/>
        <a:p>
          <a:endParaRPr lang="ru-RU"/>
        </a:p>
      </dgm:t>
    </dgm:pt>
    <dgm:pt modelId="{F42ACC34-8E2E-4C16-9965-8C96D68DC1C2}" type="sibTrans" cxnId="{1ABE94E6-C567-4F56-BBFB-4CB37CA4EA79}">
      <dgm:prSet/>
      <dgm:spPr/>
      <dgm:t>
        <a:bodyPr/>
        <a:lstStyle/>
        <a:p>
          <a:endParaRPr lang="ru-RU"/>
        </a:p>
      </dgm:t>
    </dgm:pt>
    <dgm:pt modelId="{A4360B51-7DBF-4A0F-9C42-8799A302841C}">
      <dgm:prSet phldrT="[Текст]" custT="1"/>
      <dgm:spPr/>
      <dgm:t>
        <a:bodyPr/>
        <a:lstStyle/>
        <a:p>
          <a:r>
            <a:rPr lang="uk-UA" sz="1600" b="1" dirty="0" smtClean="0"/>
            <a:t>п</a:t>
          </a:r>
          <a:r>
            <a:rPr lang="uk-UA" sz="1400" b="1" dirty="0" smtClean="0"/>
            <a:t>о виробництву молока</a:t>
          </a:r>
          <a:endParaRPr lang="ru-RU" sz="1400" b="1" dirty="0"/>
        </a:p>
      </dgm:t>
    </dgm:pt>
    <dgm:pt modelId="{C87FCAEC-4DD8-46CB-9726-82969FBE66CB}" type="sibTrans" cxnId="{D6C847FF-ADC7-4EAF-A7D7-A6C168B23F82}">
      <dgm:prSet/>
      <dgm:spPr/>
      <dgm:t>
        <a:bodyPr/>
        <a:lstStyle/>
        <a:p>
          <a:endParaRPr lang="ru-RU"/>
        </a:p>
      </dgm:t>
    </dgm:pt>
    <dgm:pt modelId="{D0DC77D8-FE06-4B71-8523-94EBDC98D51A}" type="parTrans" cxnId="{D6C847FF-ADC7-4EAF-A7D7-A6C168B23F82}">
      <dgm:prSet/>
      <dgm:spPr/>
      <dgm:t>
        <a:bodyPr/>
        <a:lstStyle/>
        <a:p>
          <a:endParaRPr lang="ru-RU"/>
        </a:p>
      </dgm:t>
    </dgm:pt>
    <dgm:pt modelId="{CBFFDFDA-A72A-43BE-A8C1-3E1C059085DD}">
      <dgm:prSet phldrT="[Текст]" custT="1"/>
      <dgm:spPr/>
      <dgm:t>
        <a:bodyPr/>
        <a:lstStyle/>
        <a:p>
          <a:r>
            <a:rPr lang="uk-UA" sz="1400" b="1" dirty="0" smtClean="0"/>
            <a:t>по чисельності ВРХ, в т.ч. корів</a:t>
          </a:r>
          <a:endParaRPr lang="ru-RU" sz="1400" b="1" dirty="0"/>
        </a:p>
      </dgm:t>
    </dgm:pt>
    <dgm:pt modelId="{6EFE7798-C14B-4629-A4B9-6E78725392B2}" type="parTrans" cxnId="{1E7EE958-1191-46AC-BED2-7A9A998FF125}">
      <dgm:prSet/>
      <dgm:spPr/>
      <dgm:t>
        <a:bodyPr/>
        <a:lstStyle/>
        <a:p>
          <a:endParaRPr lang="ru-RU"/>
        </a:p>
      </dgm:t>
    </dgm:pt>
    <dgm:pt modelId="{54B5BEDE-76EA-4184-AB99-0D728388F6E8}" type="sibTrans" cxnId="{1E7EE958-1191-46AC-BED2-7A9A998FF125}">
      <dgm:prSet/>
      <dgm:spPr/>
      <dgm:t>
        <a:bodyPr/>
        <a:lstStyle/>
        <a:p>
          <a:endParaRPr lang="ru-RU"/>
        </a:p>
      </dgm:t>
    </dgm:pt>
    <dgm:pt modelId="{76F0FA31-DC46-4787-B130-066ACC79759F}" type="pres">
      <dgm:prSet presAssocID="{CDE9440F-C0DB-4756-9EC8-785AFCC115D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C15A2A-390F-402A-971C-E7EB745B34C3}" type="pres">
      <dgm:prSet presAssocID="{E9DC9EAD-B100-4257-9855-1C87DA52B098}" presName="comp" presStyleCnt="0"/>
      <dgm:spPr/>
    </dgm:pt>
    <dgm:pt modelId="{9ADB10D9-B71D-4A78-B196-89053EDC6876}" type="pres">
      <dgm:prSet presAssocID="{E9DC9EAD-B100-4257-9855-1C87DA52B098}" presName="box" presStyleLbl="node1" presStyleIdx="0" presStyleCnt="3"/>
      <dgm:spPr/>
      <dgm:t>
        <a:bodyPr/>
        <a:lstStyle/>
        <a:p>
          <a:endParaRPr lang="ru-RU"/>
        </a:p>
      </dgm:t>
    </dgm:pt>
    <dgm:pt modelId="{31C23F73-103F-4FA7-8427-886A65DC6713}" type="pres">
      <dgm:prSet presAssocID="{E9DC9EAD-B100-4257-9855-1C87DA52B098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710687A-279A-4FC7-BE70-6208F5D0C303}" type="pres">
      <dgm:prSet presAssocID="{E9DC9EAD-B100-4257-9855-1C87DA52B098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6FF882-A094-4B77-ABF4-4B16E0E1AFB4}" type="pres">
      <dgm:prSet presAssocID="{F42ACC34-8E2E-4C16-9965-8C96D68DC1C2}" presName="spacer" presStyleCnt="0"/>
      <dgm:spPr/>
    </dgm:pt>
    <dgm:pt modelId="{D5A7F2DA-30AB-4DEB-B48F-7709E86D1755}" type="pres">
      <dgm:prSet presAssocID="{A4360B51-7DBF-4A0F-9C42-8799A302841C}" presName="comp" presStyleCnt="0"/>
      <dgm:spPr/>
    </dgm:pt>
    <dgm:pt modelId="{46E20AFC-FF19-4B19-855C-763634EFF2AA}" type="pres">
      <dgm:prSet presAssocID="{A4360B51-7DBF-4A0F-9C42-8799A302841C}" presName="box" presStyleLbl="node1" presStyleIdx="1" presStyleCnt="3"/>
      <dgm:spPr/>
      <dgm:t>
        <a:bodyPr/>
        <a:lstStyle/>
        <a:p>
          <a:endParaRPr lang="ru-RU"/>
        </a:p>
      </dgm:t>
    </dgm:pt>
    <dgm:pt modelId="{F1DB3981-E85F-41A4-8FDD-441E8979692F}" type="pres">
      <dgm:prSet presAssocID="{A4360B51-7DBF-4A0F-9C42-8799A302841C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9E048DD-AB7B-40B1-8C63-C8B9A8A47E36}" type="pres">
      <dgm:prSet presAssocID="{A4360B51-7DBF-4A0F-9C42-8799A302841C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B69C69-4403-461D-944C-01B75E6F665D}" type="pres">
      <dgm:prSet presAssocID="{C87FCAEC-4DD8-46CB-9726-82969FBE66CB}" presName="spacer" presStyleCnt="0"/>
      <dgm:spPr/>
    </dgm:pt>
    <dgm:pt modelId="{28FA9C56-4F46-4846-91D3-0F798B085373}" type="pres">
      <dgm:prSet presAssocID="{CBFFDFDA-A72A-43BE-A8C1-3E1C059085DD}" presName="comp" presStyleCnt="0"/>
      <dgm:spPr/>
    </dgm:pt>
    <dgm:pt modelId="{7E9CF4CB-9BC3-42C1-AC3E-B480FB2EA9FB}" type="pres">
      <dgm:prSet presAssocID="{CBFFDFDA-A72A-43BE-A8C1-3E1C059085DD}" presName="box" presStyleLbl="node1" presStyleIdx="2" presStyleCnt="3"/>
      <dgm:spPr/>
      <dgm:t>
        <a:bodyPr/>
        <a:lstStyle/>
        <a:p>
          <a:endParaRPr lang="ru-RU"/>
        </a:p>
      </dgm:t>
    </dgm:pt>
    <dgm:pt modelId="{2B329477-090F-4082-8493-8A316102CA21}" type="pres">
      <dgm:prSet presAssocID="{CBFFDFDA-A72A-43BE-A8C1-3E1C059085DD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63E0E5BE-A367-4327-98C7-E236D5A032B8}" type="pres">
      <dgm:prSet presAssocID="{CBFFDFDA-A72A-43BE-A8C1-3E1C059085DD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7EE958-1191-46AC-BED2-7A9A998FF125}" srcId="{CDE9440F-C0DB-4756-9EC8-785AFCC115D6}" destId="{CBFFDFDA-A72A-43BE-A8C1-3E1C059085DD}" srcOrd="2" destOrd="0" parTransId="{6EFE7798-C14B-4629-A4B9-6E78725392B2}" sibTransId="{54B5BEDE-76EA-4184-AB99-0D728388F6E8}"/>
    <dgm:cxn modelId="{5D76C1F5-6F56-4205-A4B5-A85F566F5BBC}" type="presOf" srcId="{A4360B51-7DBF-4A0F-9C42-8799A302841C}" destId="{46E20AFC-FF19-4B19-855C-763634EFF2AA}" srcOrd="0" destOrd="0" presId="urn:microsoft.com/office/officeart/2005/8/layout/vList4"/>
    <dgm:cxn modelId="{1ABE94E6-C567-4F56-BBFB-4CB37CA4EA79}" srcId="{CDE9440F-C0DB-4756-9EC8-785AFCC115D6}" destId="{E9DC9EAD-B100-4257-9855-1C87DA52B098}" srcOrd="0" destOrd="0" parTransId="{6FE3300C-99D2-4AC9-8C66-298E8DD10F38}" sibTransId="{F42ACC34-8E2E-4C16-9965-8C96D68DC1C2}"/>
    <dgm:cxn modelId="{D8531F7D-68D8-4AF8-8681-055E55A2B925}" type="presOf" srcId="{E9DC9EAD-B100-4257-9855-1C87DA52B098}" destId="{3710687A-279A-4FC7-BE70-6208F5D0C303}" srcOrd="1" destOrd="0" presId="urn:microsoft.com/office/officeart/2005/8/layout/vList4"/>
    <dgm:cxn modelId="{59875FB4-672B-4D89-B3A5-B4DD6B13FEE8}" type="presOf" srcId="{CDE9440F-C0DB-4756-9EC8-785AFCC115D6}" destId="{76F0FA31-DC46-4787-B130-066ACC79759F}" srcOrd="0" destOrd="0" presId="urn:microsoft.com/office/officeart/2005/8/layout/vList4"/>
    <dgm:cxn modelId="{66F36C22-3E4E-4C4F-9AD7-24DF7FCC5C70}" type="presOf" srcId="{CBFFDFDA-A72A-43BE-A8C1-3E1C059085DD}" destId="{7E9CF4CB-9BC3-42C1-AC3E-B480FB2EA9FB}" srcOrd="0" destOrd="0" presId="urn:microsoft.com/office/officeart/2005/8/layout/vList4"/>
    <dgm:cxn modelId="{522DBD73-204F-45B0-A8B1-B39D1CEBF04F}" type="presOf" srcId="{E9DC9EAD-B100-4257-9855-1C87DA52B098}" destId="{9ADB10D9-B71D-4A78-B196-89053EDC6876}" srcOrd="0" destOrd="0" presId="urn:microsoft.com/office/officeart/2005/8/layout/vList4"/>
    <dgm:cxn modelId="{D6C847FF-ADC7-4EAF-A7D7-A6C168B23F82}" srcId="{CDE9440F-C0DB-4756-9EC8-785AFCC115D6}" destId="{A4360B51-7DBF-4A0F-9C42-8799A302841C}" srcOrd="1" destOrd="0" parTransId="{D0DC77D8-FE06-4B71-8523-94EBDC98D51A}" sibTransId="{C87FCAEC-4DD8-46CB-9726-82969FBE66CB}"/>
    <dgm:cxn modelId="{B084315F-127F-4BF2-977B-DAD565E390B9}" type="presOf" srcId="{A4360B51-7DBF-4A0F-9C42-8799A302841C}" destId="{99E048DD-AB7B-40B1-8C63-C8B9A8A47E36}" srcOrd="1" destOrd="0" presId="urn:microsoft.com/office/officeart/2005/8/layout/vList4"/>
    <dgm:cxn modelId="{C35B5412-0437-44EA-ACD6-276678993784}" type="presOf" srcId="{CBFFDFDA-A72A-43BE-A8C1-3E1C059085DD}" destId="{63E0E5BE-A367-4327-98C7-E236D5A032B8}" srcOrd="1" destOrd="0" presId="urn:microsoft.com/office/officeart/2005/8/layout/vList4"/>
    <dgm:cxn modelId="{7A9AC004-9FB2-46F4-B981-AE06B15EC0ED}" type="presParOf" srcId="{76F0FA31-DC46-4787-B130-066ACC79759F}" destId="{14C15A2A-390F-402A-971C-E7EB745B34C3}" srcOrd="0" destOrd="0" presId="urn:microsoft.com/office/officeart/2005/8/layout/vList4"/>
    <dgm:cxn modelId="{6E5AC489-90C6-45B1-B0E9-C66CD3F2E891}" type="presParOf" srcId="{14C15A2A-390F-402A-971C-E7EB745B34C3}" destId="{9ADB10D9-B71D-4A78-B196-89053EDC6876}" srcOrd="0" destOrd="0" presId="urn:microsoft.com/office/officeart/2005/8/layout/vList4"/>
    <dgm:cxn modelId="{E8860DC8-4EB9-492F-9780-33FC98807F36}" type="presParOf" srcId="{14C15A2A-390F-402A-971C-E7EB745B34C3}" destId="{31C23F73-103F-4FA7-8427-886A65DC6713}" srcOrd="1" destOrd="0" presId="urn:microsoft.com/office/officeart/2005/8/layout/vList4"/>
    <dgm:cxn modelId="{9D1CCD7E-D860-47D1-8111-36E09BC09615}" type="presParOf" srcId="{14C15A2A-390F-402A-971C-E7EB745B34C3}" destId="{3710687A-279A-4FC7-BE70-6208F5D0C303}" srcOrd="2" destOrd="0" presId="urn:microsoft.com/office/officeart/2005/8/layout/vList4"/>
    <dgm:cxn modelId="{450008B7-3357-436D-AEC0-95564159F548}" type="presParOf" srcId="{76F0FA31-DC46-4787-B130-066ACC79759F}" destId="{0E6FF882-A094-4B77-ABF4-4B16E0E1AFB4}" srcOrd="1" destOrd="0" presId="urn:microsoft.com/office/officeart/2005/8/layout/vList4"/>
    <dgm:cxn modelId="{C09C04C2-0063-437B-9EF6-50E2C9690ECB}" type="presParOf" srcId="{76F0FA31-DC46-4787-B130-066ACC79759F}" destId="{D5A7F2DA-30AB-4DEB-B48F-7709E86D1755}" srcOrd="2" destOrd="0" presId="urn:microsoft.com/office/officeart/2005/8/layout/vList4"/>
    <dgm:cxn modelId="{FE703279-296C-4622-B4D4-86FAD23A95DD}" type="presParOf" srcId="{D5A7F2DA-30AB-4DEB-B48F-7709E86D1755}" destId="{46E20AFC-FF19-4B19-855C-763634EFF2AA}" srcOrd="0" destOrd="0" presId="urn:microsoft.com/office/officeart/2005/8/layout/vList4"/>
    <dgm:cxn modelId="{57C1CA5C-9B11-4B0A-B731-A05A5C7532E2}" type="presParOf" srcId="{D5A7F2DA-30AB-4DEB-B48F-7709E86D1755}" destId="{F1DB3981-E85F-41A4-8FDD-441E8979692F}" srcOrd="1" destOrd="0" presId="urn:microsoft.com/office/officeart/2005/8/layout/vList4"/>
    <dgm:cxn modelId="{14692D49-6077-40A1-945B-EE7C82A76603}" type="presParOf" srcId="{D5A7F2DA-30AB-4DEB-B48F-7709E86D1755}" destId="{99E048DD-AB7B-40B1-8C63-C8B9A8A47E36}" srcOrd="2" destOrd="0" presId="urn:microsoft.com/office/officeart/2005/8/layout/vList4"/>
    <dgm:cxn modelId="{4B3772AE-1FAB-4CA7-BD7C-645301A0FA30}" type="presParOf" srcId="{76F0FA31-DC46-4787-B130-066ACC79759F}" destId="{6BB69C69-4403-461D-944C-01B75E6F665D}" srcOrd="3" destOrd="0" presId="urn:microsoft.com/office/officeart/2005/8/layout/vList4"/>
    <dgm:cxn modelId="{A9F5C26E-D482-45EC-B958-2666B6A85CE7}" type="presParOf" srcId="{76F0FA31-DC46-4787-B130-066ACC79759F}" destId="{28FA9C56-4F46-4846-91D3-0F798B085373}" srcOrd="4" destOrd="0" presId="urn:microsoft.com/office/officeart/2005/8/layout/vList4"/>
    <dgm:cxn modelId="{68E15768-BDCE-4139-AEC0-3B7F22C274EC}" type="presParOf" srcId="{28FA9C56-4F46-4846-91D3-0F798B085373}" destId="{7E9CF4CB-9BC3-42C1-AC3E-B480FB2EA9FB}" srcOrd="0" destOrd="0" presId="urn:microsoft.com/office/officeart/2005/8/layout/vList4"/>
    <dgm:cxn modelId="{46D8999A-7815-4391-B22F-B93833233CB4}" type="presParOf" srcId="{28FA9C56-4F46-4846-91D3-0F798B085373}" destId="{2B329477-090F-4082-8493-8A316102CA21}" srcOrd="1" destOrd="0" presId="urn:microsoft.com/office/officeart/2005/8/layout/vList4"/>
    <dgm:cxn modelId="{AF5F3020-1817-4006-A953-8751236A4B06}" type="presParOf" srcId="{28FA9C56-4F46-4846-91D3-0F798B085373}" destId="{63E0E5BE-A367-4327-98C7-E236D5A032B8}" srcOrd="2" destOrd="0" presId="urn:microsoft.com/office/officeart/2005/8/layout/vList4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E9440F-C0DB-4756-9EC8-785AFCC115D6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723FDB-9AF9-4618-BD53-1190C51634C7}">
      <dgm:prSet phldrT="[Текст]" custT="1"/>
      <dgm:spPr/>
      <dgm:t>
        <a:bodyPr/>
        <a:lstStyle/>
        <a:p>
          <a:r>
            <a:rPr lang="uk-UA" sz="1300" b="1" dirty="0" smtClean="0"/>
            <a:t>з виробництва цукру</a:t>
          </a:r>
          <a:endParaRPr lang="ru-RU" sz="1300" b="1" dirty="0"/>
        </a:p>
      </dgm:t>
    </dgm:pt>
    <dgm:pt modelId="{3574E401-364D-4B28-B525-3DC65557603C}" type="parTrans" cxnId="{0D1600E6-408F-4B46-A195-C48D3EE736CC}">
      <dgm:prSet/>
      <dgm:spPr/>
      <dgm:t>
        <a:bodyPr/>
        <a:lstStyle/>
        <a:p>
          <a:endParaRPr lang="ru-RU"/>
        </a:p>
      </dgm:t>
    </dgm:pt>
    <dgm:pt modelId="{77FA4A81-7AC0-4AAD-841D-D2D5E69AE38C}" type="sibTrans" cxnId="{0D1600E6-408F-4B46-A195-C48D3EE736CC}">
      <dgm:prSet/>
      <dgm:spPr/>
      <dgm:t>
        <a:bodyPr/>
        <a:lstStyle/>
        <a:p>
          <a:endParaRPr lang="ru-RU"/>
        </a:p>
      </dgm:t>
    </dgm:pt>
    <dgm:pt modelId="{25D3B215-E21E-44B7-B3EC-299B975D9DDB}">
      <dgm:prSet phldrT="[Текст]" custT="1"/>
      <dgm:spPr/>
      <dgm:t>
        <a:bodyPr/>
        <a:lstStyle/>
        <a:p>
          <a:r>
            <a:rPr lang="uk-UA" sz="1300" b="1" dirty="0" smtClean="0"/>
            <a:t>молока обробленого рідкого</a:t>
          </a:r>
          <a:endParaRPr lang="ru-RU" sz="1300" b="1" dirty="0"/>
        </a:p>
      </dgm:t>
    </dgm:pt>
    <dgm:pt modelId="{20D9C550-6524-44FD-9A33-C27B83B938C0}" type="parTrans" cxnId="{915DF16F-9349-49F4-9F73-ED985CC57646}">
      <dgm:prSet/>
      <dgm:spPr/>
      <dgm:t>
        <a:bodyPr/>
        <a:lstStyle/>
        <a:p>
          <a:endParaRPr lang="ru-RU"/>
        </a:p>
      </dgm:t>
    </dgm:pt>
    <dgm:pt modelId="{408CAE59-CCC7-4106-8246-099F3396BB38}" type="sibTrans" cxnId="{915DF16F-9349-49F4-9F73-ED985CC57646}">
      <dgm:prSet/>
      <dgm:spPr/>
      <dgm:t>
        <a:bodyPr/>
        <a:lstStyle/>
        <a:p>
          <a:endParaRPr lang="ru-RU"/>
        </a:p>
      </dgm:t>
    </dgm:pt>
    <dgm:pt modelId="{472FA6C1-D41F-497E-85F4-C51B664915A3}">
      <dgm:prSet phldrT="[Текст]" custT="1"/>
      <dgm:spPr/>
      <dgm:t>
        <a:bodyPr/>
        <a:lstStyle/>
        <a:p>
          <a:r>
            <a:rPr lang="uk-UA" sz="1300" b="1" dirty="0" smtClean="0"/>
            <a:t>масла вершкового</a:t>
          </a:r>
          <a:endParaRPr lang="ru-RU" sz="1300" b="1" dirty="0"/>
        </a:p>
      </dgm:t>
    </dgm:pt>
    <dgm:pt modelId="{62CE2D48-E886-446D-B390-CF9D748043F0}" type="parTrans" cxnId="{BF6453B1-1ABF-4A84-995F-E39CCCFD52B3}">
      <dgm:prSet/>
      <dgm:spPr/>
      <dgm:t>
        <a:bodyPr/>
        <a:lstStyle/>
        <a:p>
          <a:endParaRPr lang="ru-RU"/>
        </a:p>
      </dgm:t>
    </dgm:pt>
    <dgm:pt modelId="{A34D7565-A7A3-4863-A18D-7C909E208D19}" type="sibTrans" cxnId="{BF6453B1-1ABF-4A84-995F-E39CCCFD52B3}">
      <dgm:prSet/>
      <dgm:spPr/>
      <dgm:t>
        <a:bodyPr/>
        <a:lstStyle/>
        <a:p>
          <a:endParaRPr lang="ru-RU"/>
        </a:p>
      </dgm:t>
    </dgm:pt>
    <dgm:pt modelId="{6AA8CBCC-EE20-4A46-B602-CA76FF4881AD}">
      <dgm:prSet phldrT="[Текст]" custT="1"/>
      <dgm:spPr/>
      <dgm:t>
        <a:bodyPr/>
        <a:lstStyle/>
        <a:p>
          <a:r>
            <a:rPr lang="uk-UA" sz="1300" b="1" dirty="0" smtClean="0"/>
            <a:t>молока та вершків </a:t>
          </a:r>
          <a:r>
            <a:rPr lang="uk-UA" sz="1300" b="1" dirty="0" err="1" smtClean="0"/>
            <a:t>незгущених</a:t>
          </a:r>
          <a:endParaRPr lang="ru-RU" sz="1300" b="1" dirty="0"/>
        </a:p>
      </dgm:t>
    </dgm:pt>
    <dgm:pt modelId="{31A6E264-D9DD-4F22-8CE9-1A21D546140F}" type="parTrans" cxnId="{0E08663F-FE89-4676-B325-E40223AD2A81}">
      <dgm:prSet/>
      <dgm:spPr/>
      <dgm:t>
        <a:bodyPr/>
        <a:lstStyle/>
        <a:p>
          <a:endParaRPr lang="ru-RU"/>
        </a:p>
      </dgm:t>
    </dgm:pt>
    <dgm:pt modelId="{1C2794CF-622D-4745-8690-3CAC1C066606}" type="sibTrans" cxnId="{0E08663F-FE89-4676-B325-E40223AD2A81}">
      <dgm:prSet/>
      <dgm:spPr/>
      <dgm:t>
        <a:bodyPr/>
        <a:lstStyle/>
        <a:p>
          <a:endParaRPr lang="ru-RU"/>
        </a:p>
      </dgm:t>
    </dgm:pt>
    <dgm:pt modelId="{76F0FA31-DC46-4787-B130-066ACC79759F}" type="pres">
      <dgm:prSet presAssocID="{CDE9440F-C0DB-4756-9EC8-785AFCC115D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CDDAA4-957C-4879-9C44-0666ED9C34F5}" type="pres">
      <dgm:prSet presAssocID="{50723FDB-9AF9-4618-BD53-1190C51634C7}" presName="comp" presStyleCnt="0"/>
      <dgm:spPr/>
    </dgm:pt>
    <dgm:pt modelId="{54A0A683-DAC2-4431-A606-EA250FEB3CA1}" type="pres">
      <dgm:prSet presAssocID="{50723FDB-9AF9-4618-BD53-1190C51634C7}" presName="box" presStyleLbl="node1" presStyleIdx="0" presStyleCnt="4"/>
      <dgm:spPr/>
      <dgm:t>
        <a:bodyPr/>
        <a:lstStyle/>
        <a:p>
          <a:endParaRPr lang="ru-RU"/>
        </a:p>
      </dgm:t>
    </dgm:pt>
    <dgm:pt modelId="{22B8AFCC-3F53-4C30-961A-0B6237D14DC7}" type="pres">
      <dgm:prSet presAssocID="{50723FDB-9AF9-4618-BD53-1190C51634C7}" presName="img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C5DBAB7-9E03-4EE5-924C-52AA8B0A6DF5}" type="pres">
      <dgm:prSet presAssocID="{50723FDB-9AF9-4618-BD53-1190C51634C7}" presName="text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E818DC-9241-49BE-9A79-7E7477C7B63E}" type="pres">
      <dgm:prSet presAssocID="{77FA4A81-7AC0-4AAD-841D-D2D5E69AE38C}" presName="spacer" presStyleCnt="0"/>
      <dgm:spPr/>
    </dgm:pt>
    <dgm:pt modelId="{7E0B373C-AEBA-485B-A9F1-027E73FDEBFE}" type="pres">
      <dgm:prSet presAssocID="{25D3B215-E21E-44B7-B3EC-299B975D9DDB}" presName="comp" presStyleCnt="0"/>
      <dgm:spPr/>
    </dgm:pt>
    <dgm:pt modelId="{AF1BC680-4091-4A69-9460-63CE55B562FE}" type="pres">
      <dgm:prSet presAssocID="{25D3B215-E21E-44B7-B3EC-299B975D9DDB}" presName="box" presStyleLbl="node1" presStyleIdx="1" presStyleCnt="4"/>
      <dgm:spPr/>
      <dgm:t>
        <a:bodyPr/>
        <a:lstStyle/>
        <a:p>
          <a:endParaRPr lang="ru-RU"/>
        </a:p>
      </dgm:t>
    </dgm:pt>
    <dgm:pt modelId="{595E6E0D-426D-4543-8319-C76B4D6337FF}" type="pres">
      <dgm:prSet presAssocID="{25D3B215-E21E-44B7-B3EC-299B975D9DDB}" presName="img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F5727B0-24D5-4BF8-A18E-0C92E34871BE}" type="pres">
      <dgm:prSet presAssocID="{25D3B215-E21E-44B7-B3EC-299B975D9DDB}" presName="text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25EEE7-9EA0-40C1-AFC6-7D4381F87D16}" type="pres">
      <dgm:prSet presAssocID="{408CAE59-CCC7-4106-8246-099F3396BB38}" presName="spacer" presStyleCnt="0"/>
      <dgm:spPr/>
    </dgm:pt>
    <dgm:pt modelId="{25A4D522-D3FA-42E2-895D-4D807A327C20}" type="pres">
      <dgm:prSet presAssocID="{472FA6C1-D41F-497E-85F4-C51B664915A3}" presName="comp" presStyleCnt="0"/>
      <dgm:spPr/>
    </dgm:pt>
    <dgm:pt modelId="{09B532E8-8BA2-44B0-B24E-A72EEA35CF37}" type="pres">
      <dgm:prSet presAssocID="{472FA6C1-D41F-497E-85F4-C51B664915A3}" presName="box" presStyleLbl="node1" presStyleIdx="2" presStyleCnt="4"/>
      <dgm:spPr/>
      <dgm:t>
        <a:bodyPr/>
        <a:lstStyle/>
        <a:p>
          <a:endParaRPr lang="ru-RU"/>
        </a:p>
      </dgm:t>
    </dgm:pt>
    <dgm:pt modelId="{9C9CBEB4-D2C4-4534-9BB9-A5AF09E61498}" type="pres">
      <dgm:prSet presAssocID="{472FA6C1-D41F-497E-85F4-C51B664915A3}" presName="img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F4175A1-AC03-49F7-8036-17FE82078E1F}" type="pres">
      <dgm:prSet presAssocID="{472FA6C1-D41F-497E-85F4-C51B664915A3}" presName="text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BD23C0-1E67-4B8E-A564-5CC69D934DB5}" type="pres">
      <dgm:prSet presAssocID="{A34D7565-A7A3-4863-A18D-7C909E208D19}" presName="spacer" presStyleCnt="0"/>
      <dgm:spPr/>
    </dgm:pt>
    <dgm:pt modelId="{0D7A2974-D148-40C2-91EF-472EDA65426E}" type="pres">
      <dgm:prSet presAssocID="{6AA8CBCC-EE20-4A46-B602-CA76FF4881AD}" presName="comp" presStyleCnt="0"/>
      <dgm:spPr/>
    </dgm:pt>
    <dgm:pt modelId="{CB14DBF0-B504-4D11-BEDD-3F5096E1F070}" type="pres">
      <dgm:prSet presAssocID="{6AA8CBCC-EE20-4A46-B602-CA76FF4881AD}" presName="box" presStyleLbl="node1" presStyleIdx="3" presStyleCnt="4"/>
      <dgm:spPr/>
      <dgm:t>
        <a:bodyPr/>
        <a:lstStyle/>
        <a:p>
          <a:endParaRPr lang="ru-RU"/>
        </a:p>
      </dgm:t>
    </dgm:pt>
    <dgm:pt modelId="{4F1F1210-7674-4B6E-8C80-8EF92844829B}" type="pres">
      <dgm:prSet presAssocID="{6AA8CBCC-EE20-4A46-B602-CA76FF4881AD}" presName="img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BF0A725B-CCD7-4D4D-B202-E141FC349A8A}" type="pres">
      <dgm:prSet presAssocID="{6AA8CBCC-EE20-4A46-B602-CA76FF4881AD}" presName="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F6453B1-1ABF-4A84-995F-E39CCCFD52B3}" srcId="{CDE9440F-C0DB-4756-9EC8-785AFCC115D6}" destId="{472FA6C1-D41F-497E-85F4-C51B664915A3}" srcOrd="2" destOrd="0" parTransId="{62CE2D48-E886-446D-B390-CF9D748043F0}" sibTransId="{A34D7565-A7A3-4863-A18D-7C909E208D19}"/>
    <dgm:cxn modelId="{8C16DD23-A928-4BE6-80E3-FEDE9243653C}" type="presOf" srcId="{25D3B215-E21E-44B7-B3EC-299B975D9DDB}" destId="{DF5727B0-24D5-4BF8-A18E-0C92E34871BE}" srcOrd="1" destOrd="0" presId="urn:microsoft.com/office/officeart/2005/8/layout/vList4"/>
    <dgm:cxn modelId="{1DD35EFD-DF0A-45CC-BABE-DECB8456020D}" type="presOf" srcId="{472FA6C1-D41F-497E-85F4-C51B664915A3}" destId="{09B532E8-8BA2-44B0-B24E-A72EEA35CF37}" srcOrd="0" destOrd="0" presId="urn:microsoft.com/office/officeart/2005/8/layout/vList4"/>
    <dgm:cxn modelId="{CCF5BCFC-DEA7-4A5C-B8DD-9A8C0EFE9D2C}" type="presOf" srcId="{6AA8CBCC-EE20-4A46-B602-CA76FF4881AD}" destId="{CB14DBF0-B504-4D11-BEDD-3F5096E1F070}" srcOrd="0" destOrd="0" presId="urn:microsoft.com/office/officeart/2005/8/layout/vList4"/>
    <dgm:cxn modelId="{0D1600E6-408F-4B46-A195-C48D3EE736CC}" srcId="{CDE9440F-C0DB-4756-9EC8-785AFCC115D6}" destId="{50723FDB-9AF9-4618-BD53-1190C51634C7}" srcOrd="0" destOrd="0" parTransId="{3574E401-364D-4B28-B525-3DC65557603C}" sibTransId="{77FA4A81-7AC0-4AAD-841D-D2D5E69AE38C}"/>
    <dgm:cxn modelId="{D26A3F90-5969-44A8-8221-AE10689CD6FD}" type="presOf" srcId="{50723FDB-9AF9-4618-BD53-1190C51634C7}" destId="{1C5DBAB7-9E03-4EE5-924C-52AA8B0A6DF5}" srcOrd="1" destOrd="0" presId="urn:microsoft.com/office/officeart/2005/8/layout/vList4"/>
    <dgm:cxn modelId="{0E08663F-FE89-4676-B325-E40223AD2A81}" srcId="{CDE9440F-C0DB-4756-9EC8-785AFCC115D6}" destId="{6AA8CBCC-EE20-4A46-B602-CA76FF4881AD}" srcOrd="3" destOrd="0" parTransId="{31A6E264-D9DD-4F22-8CE9-1A21D546140F}" sibTransId="{1C2794CF-622D-4745-8690-3CAC1C066606}"/>
    <dgm:cxn modelId="{BBEECB66-16C9-4205-BD27-5BCD91DC1B12}" type="presOf" srcId="{50723FDB-9AF9-4618-BD53-1190C51634C7}" destId="{54A0A683-DAC2-4431-A606-EA250FEB3CA1}" srcOrd="0" destOrd="0" presId="urn:microsoft.com/office/officeart/2005/8/layout/vList4"/>
    <dgm:cxn modelId="{9212AB26-EFDA-4ACC-B935-B4C76D8290C5}" type="presOf" srcId="{472FA6C1-D41F-497E-85F4-C51B664915A3}" destId="{9F4175A1-AC03-49F7-8036-17FE82078E1F}" srcOrd="1" destOrd="0" presId="urn:microsoft.com/office/officeart/2005/8/layout/vList4"/>
    <dgm:cxn modelId="{D84889FF-449C-49E1-AEFC-D1BE6FEE080D}" type="presOf" srcId="{CDE9440F-C0DB-4756-9EC8-785AFCC115D6}" destId="{76F0FA31-DC46-4787-B130-066ACC79759F}" srcOrd="0" destOrd="0" presId="urn:microsoft.com/office/officeart/2005/8/layout/vList4"/>
    <dgm:cxn modelId="{0CE7AAD0-72D2-4597-B198-E813DC4AE569}" type="presOf" srcId="{6AA8CBCC-EE20-4A46-B602-CA76FF4881AD}" destId="{BF0A725B-CCD7-4D4D-B202-E141FC349A8A}" srcOrd="1" destOrd="0" presId="urn:microsoft.com/office/officeart/2005/8/layout/vList4"/>
    <dgm:cxn modelId="{915DF16F-9349-49F4-9F73-ED985CC57646}" srcId="{CDE9440F-C0DB-4756-9EC8-785AFCC115D6}" destId="{25D3B215-E21E-44B7-B3EC-299B975D9DDB}" srcOrd="1" destOrd="0" parTransId="{20D9C550-6524-44FD-9A33-C27B83B938C0}" sibTransId="{408CAE59-CCC7-4106-8246-099F3396BB38}"/>
    <dgm:cxn modelId="{C597FB6A-DDA0-405E-9CA8-305C6CDDB18B}" type="presOf" srcId="{25D3B215-E21E-44B7-B3EC-299B975D9DDB}" destId="{AF1BC680-4091-4A69-9460-63CE55B562FE}" srcOrd="0" destOrd="0" presId="urn:microsoft.com/office/officeart/2005/8/layout/vList4"/>
    <dgm:cxn modelId="{FE1CED3D-788E-4D27-AFF6-4E2748CABBFC}" type="presParOf" srcId="{76F0FA31-DC46-4787-B130-066ACC79759F}" destId="{EACDDAA4-957C-4879-9C44-0666ED9C34F5}" srcOrd="0" destOrd="0" presId="urn:microsoft.com/office/officeart/2005/8/layout/vList4"/>
    <dgm:cxn modelId="{804D34D9-8879-42F8-907C-5357902B732F}" type="presParOf" srcId="{EACDDAA4-957C-4879-9C44-0666ED9C34F5}" destId="{54A0A683-DAC2-4431-A606-EA250FEB3CA1}" srcOrd="0" destOrd="0" presId="urn:microsoft.com/office/officeart/2005/8/layout/vList4"/>
    <dgm:cxn modelId="{3B1B699F-4802-44FB-99BF-F3448FA0C837}" type="presParOf" srcId="{EACDDAA4-957C-4879-9C44-0666ED9C34F5}" destId="{22B8AFCC-3F53-4C30-961A-0B6237D14DC7}" srcOrd="1" destOrd="0" presId="urn:microsoft.com/office/officeart/2005/8/layout/vList4"/>
    <dgm:cxn modelId="{2A0CF2EA-B23D-4CBB-BDC2-EB7E21D614C6}" type="presParOf" srcId="{EACDDAA4-957C-4879-9C44-0666ED9C34F5}" destId="{1C5DBAB7-9E03-4EE5-924C-52AA8B0A6DF5}" srcOrd="2" destOrd="0" presId="urn:microsoft.com/office/officeart/2005/8/layout/vList4"/>
    <dgm:cxn modelId="{E385EF76-509F-4452-8F25-8B47267A1B1E}" type="presParOf" srcId="{76F0FA31-DC46-4787-B130-066ACC79759F}" destId="{5EE818DC-9241-49BE-9A79-7E7477C7B63E}" srcOrd="1" destOrd="0" presId="urn:microsoft.com/office/officeart/2005/8/layout/vList4"/>
    <dgm:cxn modelId="{C257F4EF-F482-448C-B3F2-A63E910D0A04}" type="presParOf" srcId="{76F0FA31-DC46-4787-B130-066ACC79759F}" destId="{7E0B373C-AEBA-485B-A9F1-027E73FDEBFE}" srcOrd="2" destOrd="0" presId="urn:microsoft.com/office/officeart/2005/8/layout/vList4"/>
    <dgm:cxn modelId="{B76EFE3B-14EA-4B29-8842-0B2D3306D97C}" type="presParOf" srcId="{7E0B373C-AEBA-485B-A9F1-027E73FDEBFE}" destId="{AF1BC680-4091-4A69-9460-63CE55B562FE}" srcOrd="0" destOrd="0" presId="urn:microsoft.com/office/officeart/2005/8/layout/vList4"/>
    <dgm:cxn modelId="{3EFD0111-C59F-45EE-9ACB-15B091EB87F8}" type="presParOf" srcId="{7E0B373C-AEBA-485B-A9F1-027E73FDEBFE}" destId="{595E6E0D-426D-4543-8319-C76B4D6337FF}" srcOrd="1" destOrd="0" presId="urn:microsoft.com/office/officeart/2005/8/layout/vList4"/>
    <dgm:cxn modelId="{4270CDDD-DF34-4904-98EA-AA895BDACCD0}" type="presParOf" srcId="{7E0B373C-AEBA-485B-A9F1-027E73FDEBFE}" destId="{DF5727B0-24D5-4BF8-A18E-0C92E34871BE}" srcOrd="2" destOrd="0" presId="urn:microsoft.com/office/officeart/2005/8/layout/vList4"/>
    <dgm:cxn modelId="{B9AE2518-978E-42F1-B05B-B61626A8539A}" type="presParOf" srcId="{76F0FA31-DC46-4787-B130-066ACC79759F}" destId="{0625EEE7-9EA0-40C1-AFC6-7D4381F87D16}" srcOrd="3" destOrd="0" presId="urn:microsoft.com/office/officeart/2005/8/layout/vList4"/>
    <dgm:cxn modelId="{179BF27B-D7A2-4FF9-B8A9-CDA8011FF675}" type="presParOf" srcId="{76F0FA31-DC46-4787-B130-066ACC79759F}" destId="{25A4D522-D3FA-42E2-895D-4D807A327C20}" srcOrd="4" destOrd="0" presId="urn:microsoft.com/office/officeart/2005/8/layout/vList4"/>
    <dgm:cxn modelId="{3A98107E-9487-4818-A18A-88E62E3925D7}" type="presParOf" srcId="{25A4D522-D3FA-42E2-895D-4D807A327C20}" destId="{09B532E8-8BA2-44B0-B24E-A72EEA35CF37}" srcOrd="0" destOrd="0" presId="urn:microsoft.com/office/officeart/2005/8/layout/vList4"/>
    <dgm:cxn modelId="{BA8DAB63-6AC1-4EEA-9BAF-400E2A45A9CA}" type="presParOf" srcId="{25A4D522-D3FA-42E2-895D-4D807A327C20}" destId="{9C9CBEB4-D2C4-4534-9BB9-A5AF09E61498}" srcOrd="1" destOrd="0" presId="urn:microsoft.com/office/officeart/2005/8/layout/vList4"/>
    <dgm:cxn modelId="{DFD7016C-2A32-48DF-A34D-6CBD7B4FD5BE}" type="presParOf" srcId="{25A4D522-D3FA-42E2-895D-4D807A327C20}" destId="{9F4175A1-AC03-49F7-8036-17FE82078E1F}" srcOrd="2" destOrd="0" presId="urn:microsoft.com/office/officeart/2005/8/layout/vList4"/>
    <dgm:cxn modelId="{E33E1E76-496A-49CE-A6D5-0EDC72720040}" type="presParOf" srcId="{76F0FA31-DC46-4787-B130-066ACC79759F}" destId="{5BBD23C0-1E67-4B8E-A564-5CC69D934DB5}" srcOrd="5" destOrd="0" presId="urn:microsoft.com/office/officeart/2005/8/layout/vList4"/>
    <dgm:cxn modelId="{F218DF7C-3B99-4DAA-AB5F-0625C6245262}" type="presParOf" srcId="{76F0FA31-DC46-4787-B130-066ACC79759F}" destId="{0D7A2974-D148-40C2-91EF-472EDA65426E}" srcOrd="6" destOrd="0" presId="urn:microsoft.com/office/officeart/2005/8/layout/vList4"/>
    <dgm:cxn modelId="{C7492837-B378-4933-B091-BE1D14983127}" type="presParOf" srcId="{0D7A2974-D148-40C2-91EF-472EDA65426E}" destId="{CB14DBF0-B504-4D11-BEDD-3F5096E1F070}" srcOrd="0" destOrd="0" presId="urn:microsoft.com/office/officeart/2005/8/layout/vList4"/>
    <dgm:cxn modelId="{5EB9A9D4-BF38-4BA9-9282-2CC8D0CA2B93}" type="presParOf" srcId="{0D7A2974-D148-40C2-91EF-472EDA65426E}" destId="{4F1F1210-7674-4B6E-8C80-8EF92844829B}" srcOrd="1" destOrd="0" presId="urn:microsoft.com/office/officeart/2005/8/layout/vList4"/>
    <dgm:cxn modelId="{E0223B2E-1111-49A7-89E1-FB06003D10A5}" type="presParOf" srcId="{0D7A2974-D148-40C2-91EF-472EDA65426E}" destId="{BF0A725B-CCD7-4D4D-B202-E141FC349A8A}" srcOrd="2" destOrd="0" presId="urn:microsoft.com/office/officeart/2005/8/layout/vList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CDE9440F-C0DB-4756-9EC8-785AFCC115D6}" type="doc">
      <dgm:prSet loTypeId="urn:microsoft.com/office/officeart/2005/8/layout/vList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0723FDB-9AF9-4618-BD53-1190C51634C7}">
      <dgm:prSet phldrT="[Текст]" custT="1"/>
      <dgm:spPr/>
      <dgm:t>
        <a:bodyPr/>
        <a:lstStyle/>
        <a:p>
          <a:r>
            <a:rPr lang="uk-UA" sz="1300" b="1" dirty="0" smtClean="0"/>
            <a:t>джемів та желе фруктових</a:t>
          </a:r>
          <a:endParaRPr lang="ru-RU" sz="1300" b="1" dirty="0"/>
        </a:p>
      </dgm:t>
    </dgm:pt>
    <dgm:pt modelId="{3574E401-364D-4B28-B525-3DC65557603C}" type="parTrans" cxnId="{0D1600E6-408F-4B46-A195-C48D3EE736CC}">
      <dgm:prSet/>
      <dgm:spPr/>
      <dgm:t>
        <a:bodyPr/>
        <a:lstStyle/>
        <a:p>
          <a:endParaRPr lang="ru-RU"/>
        </a:p>
      </dgm:t>
    </dgm:pt>
    <dgm:pt modelId="{77FA4A81-7AC0-4AAD-841D-D2D5E69AE38C}" type="sibTrans" cxnId="{0D1600E6-408F-4B46-A195-C48D3EE736CC}">
      <dgm:prSet/>
      <dgm:spPr/>
      <dgm:t>
        <a:bodyPr/>
        <a:lstStyle/>
        <a:p>
          <a:endParaRPr lang="ru-RU"/>
        </a:p>
      </dgm:t>
    </dgm:pt>
    <dgm:pt modelId="{25D3B215-E21E-44B7-B3EC-299B975D9DDB}">
      <dgm:prSet phldrT="[Текст]" custT="1"/>
      <dgm:spPr/>
      <dgm:t>
        <a:bodyPr/>
        <a:lstStyle/>
        <a:p>
          <a:r>
            <a:rPr lang="uk-UA" sz="1300" b="1" dirty="0" smtClean="0"/>
            <a:t>м’яса птиці</a:t>
          </a:r>
          <a:endParaRPr lang="ru-RU" sz="1300" b="1" dirty="0"/>
        </a:p>
      </dgm:t>
    </dgm:pt>
    <dgm:pt modelId="{20D9C550-6524-44FD-9A33-C27B83B938C0}" type="parTrans" cxnId="{915DF16F-9349-49F4-9F73-ED985CC57646}">
      <dgm:prSet/>
      <dgm:spPr/>
      <dgm:t>
        <a:bodyPr/>
        <a:lstStyle/>
        <a:p>
          <a:endParaRPr lang="ru-RU"/>
        </a:p>
      </dgm:t>
    </dgm:pt>
    <dgm:pt modelId="{408CAE59-CCC7-4106-8246-099F3396BB38}" type="sibTrans" cxnId="{915DF16F-9349-49F4-9F73-ED985CC57646}">
      <dgm:prSet/>
      <dgm:spPr/>
      <dgm:t>
        <a:bodyPr/>
        <a:lstStyle/>
        <a:p>
          <a:endParaRPr lang="ru-RU"/>
        </a:p>
      </dgm:t>
    </dgm:pt>
    <dgm:pt modelId="{472FA6C1-D41F-497E-85F4-C51B664915A3}">
      <dgm:prSet phldrT="[Текст]" custT="1"/>
      <dgm:spPr/>
      <dgm:t>
        <a:bodyPr/>
        <a:lstStyle/>
        <a:p>
          <a:r>
            <a:rPr lang="uk-UA" sz="1300" b="1" dirty="0" smtClean="0"/>
            <a:t>яловичини</a:t>
          </a:r>
          <a:endParaRPr lang="ru-RU" sz="1300" b="1" dirty="0"/>
        </a:p>
      </dgm:t>
    </dgm:pt>
    <dgm:pt modelId="{62CE2D48-E886-446D-B390-CF9D748043F0}" type="parTrans" cxnId="{BF6453B1-1ABF-4A84-995F-E39CCCFD52B3}">
      <dgm:prSet/>
      <dgm:spPr/>
      <dgm:t>
        <a:bodyPr/>
        <a:lstStyle/>
        <a:p>
          <a:endParaRPr lang="ru-RU"/>
        </a:p>
      </dgm:t>
    </dgm:pt>
    <dgm:pt modelId="{A34D7565-A7A3-4863-A18D-7C909E208D19}" type="sibTrans" cxnId="{BF6453B1-1ABF-4A84-995F-E39CCCFD52B3}">
      <dgm:prSet/>
      <dgm:spPr/>
      <dgm:t>
        <a:bodyPr/>
        <a:lstStyle/>
        <a:p>
          <a:endParaRPr lang="ru-RU"/>
        </a:p>
      </dgm:t>
    </dgm:pt>
    <dgm:pt modelId="{76F0FA31-DC46-4787-B130-066ACC79759F}" type="pres">
      <dgm:prSet presAssocID="{CDE9440F-C0DB-4756-9EC8-785AFCC115D6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ACDDAA4-957C-4879-9C44-0666ED9C34F5}" type="pres">
      <dgm:prSet presAssocID="{50723FDB-9AF9-4618-BD53-1190C51634C7}" presName="comp" presStyleCnt="0"/>
      <dgm:spPr/>
    </dgm:pt>
    <dgm:pt modelId="{54A0A683-DAC2-4431-A606-EA250FEB3CA1}" type="pres">
      <dgm:prSet presAssocID="{50723FDB-9AF9-4618-BD53-1190C51634C7}" presName="box" presStyleLbl="node1" presStyleIdx="0" presStyleCnt="3"/>
      <dgm:spPr/>
      <dgm:t>
        <a:bodyPr/>
        <a:lstStyle/>
        <a:p>
          <a:endParaRPr lang="ru-RU"/>
        </a:p>
      </dgm:t>
    </dgm:pt>
    <dgm:pt modelId="{22B8AFCC-3F53-4C30-961A-0B6237D14DC7}" type="pres">
      <dgm:prSet presAssocID="{50723FDB-9AF9-4618-BD53-1190C51634C7}" presName="img" presStyleLbl="fgImgPlace1" presStyleIdx="0" presStyleCnt="3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1C5DBAB7-9E03-4EE5-924C-52AA8B0A6DF5}" type="pres">
      <dgm:prSet presAssocID="{50723FDB-9AF9-4618-BD53-1190C51634C7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EE818DC-9241-49BE-9A79-7E7477C7B63E}" type="pres">
      <dgm:prSet presAssocID="{77FA4A81-7AC0-4AAD-841D-D2D5E69AE38C}" presName="spacer" presStyleCnt="0"/>
      <dgm:spPr/>
    </dgm:pt>
    <dgm:pt modelId="{7E0B373C-AEBA-485B-A9F1-027E73FDEBFE}" type="pres">
      <dgm:prSet presAssocID="{25D3B215-E21E-44B7-B3EC-299B975D9DDB}" presName="comp" presStyleCnt="0"/>
      <dgm:spPr/>
    </dgm:pt>
    <dgm:pt modelId="{AF1BC680-4091-4A69-9460-63CE55B562FE}" type="pres">
      <dgm:prSet presAssocID="{25D3B215-E21E-44B7-B3EC-299B975D9DDB}" presName="box" presStyleLbl="node1" presStyleIdx="1" presStyleCnt="3"/>
      <dgm:spPr/>
      <dgm:t>
        <a:bodyPr/>
        <a:lstStyle/>
        <a:p>
          <a:endParaRPr lang="ru-RU"/>
        </a:p>
      </dgm:t>
    </dgm:pt>
    <dgm:pt modelId="{595E6E0D-426D-4543-8319-C76B4D6337FF}" type="pres">
      <dgm:prSet presAssocID="{25D3B215-E21E-44B7-B3EC-299B975D9DDB}" presName="img" presStyleLbl="fgImgPlace1" presStyleIdx="1" presStyleCnt="3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DF5727B0-24D5-4BF8-A18E-0C92E34871BE}" type="pres">
      <dgm:prSet presAssocID="{25D3B215-E21E-44B7-B3EC-299B975D9DDB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625EEE7-9EA0-40C1-AFC6-7D4381F87D16}" type="pres">
      <dgm:prSet presAssocID="{408CAE59-CCC7-4106-8246-099F3396BB38}" presName="spacer" presStyleCnt="0"/>
      <dgm:spPr/>
    </dgm:pt>
    <dgm:pt modelId="{25A4D522-D3FA-42E2-895D-4D807A327C20}" type="pres">
      <dgm:prSet presAssocID="{472FA6C1-D41F-497E-85F4-C51B664915A3}" presName="comp" presStyleCnt="0"/>
      <dgm:spPr/>
    </dgm:pt>
    <dgm:pt modelId="{09B532E8-8BA2-44B0-B24E-A72EEA35CF37}" type="pres">
      <dgm:prSet presAssocID="{472FA6C1-D41F-497E-85F4-C51B664915A3}" presName="box" presStyleLbl="node1" presStyleIdx="2" presStyleCnt="3" custLinFactNeighborY="13913"/>
      <dgm:spPr/>
      <dgm:t>
        <a:bodyPr/>
        <a:lstStyle/>
        <a:p>
          <a:endParaRPr lang="ru-RU"/>
        </a:p>
      </dgm:t>
    </dgm:pt>
    <dgm:pt modelId="{9C9CBEB4-D2C4-4534-9BB9-A5AF09E61498}" type="pres">
      <dgm:prSet presAssocID="{472FA6C1-D41F-497E-85F4-C51B664915A3}" presName="img" presStyleLbl="fgImgPlace1" presStyleIdx="2" presStyleCnt="3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9F4175A1-AC03-49F7-8036-17FE82078E1F}" type="pres">
      <dgm:prSet presAssocID="{472FA6C1-D41F-497E-85F4-C51B664915A3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04349D8-E52E-4626-BCF4-9D492863616A}" type="presOf" srcId="{25D3B215-E21E-44B7-B3EC-299B975D9DDB}" destId="{AF1BC680-4091-4A69-9460-63CE55B562FE}" srcOrd="0" destOrd="0" presId="urn:microsoft.com/office/officeart/2005/8/layout/vList4"/>
    <dgm:cxn modelId="{FE66F999-C337-4AEA-B038-97E1E0D96845}" type="presOf" srcId="{472FA6C1-D41F-497E-85F4-C51B664915A3}" destId="{9F4175A1-AC03-49F7-8036-17FE82078E1F}" srcOrd="1" destOrd="0" presId="urn:microsoft.com/office/officeart/2005/8/layout/vList4"/>
    <dgm:cxn modelId="{9102E170-FE18-4070-9D50-D8D9DAAEC10F}" type="presOf" srcId="{472FA6C1-D41F-497E-85F4-C51B664915A3}" destId="{09B532E8-8BA2-44B0-B24E-A72EEA35CF37}" srcOrd="0" destOrd="0" presId="urn:microsoft.com/office/officeart/2005/8/layout/vList4"/>
    <dgm:cxn modelId="{3ECAF945-DCBC-4E67-A317-6EF041273B6D}" type="presOf" srcId="{50723FDB-9AF9-4618-BD53-1190C51634C7}" destId="{1C5DBAB7-9E03-4EE5-924C-52AA8B0A6DF5}" srcOrd="1" destOrd="0" presId="urn:microsoft.com/office/officeart/2005/8/layout/vList4"/>
    <dgm:cxn modelId="{7A60391A-6421-4F8E-92D3-908E4F14A560}" type="presOf" srcId="{50723FDB-9AF9-4618-BD53-1190C51634C7}" destId="{54A0A683-DAC2-4431-A606-EA250FEB3CA1}" srcOrd="0" destOrd="0" presId="urn:microsoft.com/office/officeart/2005/8/layout/vList4"/>
    <dgm:cxn modelId="{847E399D-3CA8-487B-B07A-933C182E06DE}" type="presOf" srcId="{25D3B215-E21E-44B7-B3EC-299B975D9DDB}" destId="{DF5727B0-24D5-4BF8-A18E-0C92E34871BE}" srcOrd="1" destOrd="0" presId="urn:microsoft.com/office/officeart/2005/8/layout/vList4"/>
    <dgm:cxn modelId="{924B9177-B2FB-4E0C-A60E-F62E10051998}" type="presOf" srcId="{CDE9440F-C0DB-4756-9EC8-785AFCC115D6}" destId="{76F0FA31-DC46-4787-B130-066ACC79759F}" srcOrd="0" destOrd="0" presId="urn:microsoft.com/office/officeart/2005/8/layout/vList4"/>
    <dgm:cxn modelId="{0D1600E6-408F-4B46-A195-C48D3EE736CC}" srcId="{CDE9440F-C0DB-4756-9EC8-785AFCC115D6}" destId="{50723FDB-9AF9-4618-BD53-1190C51634C7}" srcOrd="0" destOrd="0" parTransId="{3574E401-364D-4B28-B525-3DC65557603C}" sibTransId="{77FA4A81-7AC0-4AAD-841D-D2D5E69AE38C}"/>
    <dgm:cxn modelId="{BF6453B1-1ABF-4A84-995F-E39CCCFD52B3}" srcId="{CDE9440F-C0DB-4756-9EC8-785AFCC115D6}" destId="{472FA6C1-D41F-497E-85F4-C51B664915A3}" srcOrd="2" destOrd="0" parTransId="{62CE2D48-E886-446D-B390-CF9D748043F0}" sibTransId="{A34D7565-A7A3-4863-A18D-7C909E208D19}"/>
    <dgm:cxn modelId="{915DF16F-9349-49F4-9F73-ED985CC57646}" srcId="{CDE9440F-C0DB-4756-9EC8-785AFCC115D6}" destId="{25D3B215-E21E-44B7-B3EC-299B975D9DDB}" srcOrd="1" destOrd="0" parTransId="{20D9C550-6524-44FD-9A33-C27B83B938C0}" sibTransId="{408CAE59-CCC7-4106-8246-099F3396BB38}"/>
    <dgm:cxn modelId="{8E8C2B8C-1477-40F6-8218-CFF92355DA04}" type="presParOf" srcId="{76F0FA31-DC46-4787-B130-066ACC79759F}" destId="{EACDDAA4-957C-4879-9C44-0666ED9C34F5}" srcOrd="0" destOrd="0" presId="urn:microsoft.com/office/officeart/2005/8/layout/vList4"/>
    <dgm:cxn modelId="{3CA68EA4-A230-4A83-957D-EBBFBC758837}" type="presParOf" srcId="{EACDDAA4-957C-4879-9C44-0666ED9C34F5}" destId="{54A0A683-DAC2-4431-A606-EA250FEB3CA1}" srcOrd="0" destOrd="0" presId="urn:microsoft.com/office/officeart/2005/8/layout/vList4"/>
    <dgm:cxn modelId="{DB87EE51-E1D6-4B07-919D-D5E35AC6E9D2}" type="presParOf" srcId="{EACDDAA4-957C-4879-9C44-0666ED9C34F5}" destId="{22B8AFCC-3F53-4C30-961A-0B6237D14DC7}" srcOrd="1" destOrd="0" presId="urn:microsoft.com/office/officeart/2005/8/layout/vList4"/>
    <dgm:cxn modelId="{A0E2D811-FF11-4074-94C9-F31925913EBD}" type="presParOf" srcId="{EACDDAA4-957C-4879-9C44-0666ED9C34F5}" destId="{1C5DBAB7-9E03-4EE5-924C-52AA8B0A6DF5}" srcOrd="2" destOrd="0" presId="urn:microsoft.com/office/officeart/2005/8/layout/vList4"/>
    <dgm:cxn modelId="{5657DB3D-2899-4BB9-B280-2C27A797E07A}" type="presParOf" srcId="{76F0FA31-DC46-4787-B130-066ACC79759F}" destId="{5EE818DC-9241-49BE-9A79-7E7477C7B63E}" srcOrd="1" destOrd="0" presId="urn:microsoft.com/office/officeart/2005/8/layout/vList4"/>
    <dgm:cxn modelId="{8408EFE9-D308-4C59-9E12-21DF605246B3}" type="presParOf" srcId="{76F0FA31-DC46-4787-B130-066ACC79759F}" destId="{7E0B373C-AEBA-485B-A9F1-027E73FDEBFE}" srcOrd="2" destOrd="0" presId="urn:microsoft.com/office/officeart/2005/8/layout/vList4"/>
    <dgm:cxn modelId="{37AC2910-BA8F-4F8C-ACF9-70818F22BB07}" type="presParOf" srcId="{7E0B373C-AEBA-485B-A9F1-027E73FDEBFE}" destId="{AF1BC680-4091-4A69-9460-63CE55B562FE}" srcOrd="0" destOrd="0" presId="urn:microsoft.com/office/officeart/2005/8/layout/vList4"/>
    <dgm:cxn modelId="{94441C70-D7BD-4902-B558-225F4D9AE34D}" type="presParOf" srcId="{7E0B373C-AEBA-485B-A9F1-027E73FDEBFE}" destId="{595E6E0D-426D-4543-8319-C76B4D6337FF}" srcOrd="1" destOrd="0" presId="urn:microsoft.com/office/officeart/2005/8/layout/vList4"/>
    <dgm:cxn modelId="{55C7E1D5-C19A-47C0-9E1C-70E86A234BB8}" type="presParOf" srcId="{7E0B373C-AEBA-485B-A9F1-027E73FDEBFE}" destId="{DF5727B0-24D5-4BF8-A18E-0C92E34871BE}" srcOrd="2" destOrd="0" presId="urn:microsoft.com/office/officeart/2005/8/layout/vList4"/>
    <dgm:cxn modelId="{A3D5DB77-14E4-47AF-B99E-06B7292D968C}" type="presParOf" srcId="{76F0FA31-DC46-4787-B130-066ACC79759F}" destId="{0625EEE7-9EA0-40C1-AFC6-7D4381F87D16}" srcOrd="3" destOrd="0" presId="urn:microsoft.com/office/officeart/2005/8/layout/vList4"/>
    <dgm:cxn modelId="{558C1737-EEA2-40A2-B473-38DF848BD56F}" type="presParOf" srcId="{76F0FA31-DC46-4787-B130-066ACC79759F}" destId="{25A4D522-D3FA-42E2-895D-4D807A327C20}" srcOrd="4" destOrd="0" presId="urn:microsoft.com/office/officeart/2005/8/layout/vList4"/>
    <dgm:cxn modelId="{98D4D396-B064-4623-B003-B7DCD935CA51}" type="presParOf" srcId="{25A4D522-D3FA-42E2-895D-4D807A327C20}" destId="{09B532E8-8BA2-44B0-B24E-A72EEA35CF37}" srcOrd="0" destOrd="0" presId="urn:microsoft.com/office/officeart/2005/8/layout/vList4"/>
    <dgm:cxn modelId="{7EAE9BDF-1F93-4195-91B4-53E1969D2957}" type="presParOf" srcId="{25A4D522-D3FA-42E2-895D-4D807A327C20}" destId="{9C9CBEB4-D2C4-4534-9BB9-A5AF09E61498}" srcOrd="1" destOrd="0" presId="urn:microsoft.com/office/officeart/2005/8/layout/vList4"/>
    <dgm:cxn modelId="{88878DFD-949C-4769-8BE9-1EE16855E450}" type="presParOf" srcId="{25A4D522-D3FA-42E2-895D-4D807A327C20}" destId="{9F4175A1-AC03-49F7-8036-17FE82078E1F}" srcOrd="2" destOrd="0" presId="urn:microsoft.com/office/officeart/2005/8/layout/vList4"/>
  </dgm:cxnLst>
  <dgm:bg/>
  <dgm:whole/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98E7FB5-9166-447D-BF07-62A670722F4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3198A95F-0973-4BC3-9D1B-CC98BCFC77A5}">
      <dgm:prSet phldrT="[Текст]" custT="1"/>
      <dgm:spPr/>
      <dgm:t>
        <a:bodyPr/>
        <a:lstStyle/>
        <a:p>
          <a:r>
            <a:rPr lang="uk-UA" sz="1000" b="1" dirty="0" smtClean="0"/>
            <a:t>Вироби ковбасні та подібні продукти з м’яса – 5,9 %</a:t>
          </a:r>
          <a:endParaRPr lang="ru-RU" sz="1000" b="1" dirty="0"/>
        </a:p>
      </dgm:t>
    </dgm:pt>
    <dgm:pt modelId="{E9991E09-2FEA-4730-BC40-3078E04CE251}" type="parTrans" cxnId="{7C91FB9E-77EE-4447-9525-3F389BEF2104}">
      <dgm:prSet/>
      <dgm:spPr/>
      <dgm:t>
        <a:bodyPr/>
        <a:lstStyle/>
        <a:p>
          <a:endParaRPr lang="ru-RU"/>
        </a:p>
      </dgm:t>
    </dgm:pt>
    <dgm:pt modelId="{E9190336-06F3-40BE-8B44-6F620D6561F3}" type="sibTrans" cxnId="{7C91FB9E-77EE-4447-9525-3F389BEF2104}">
      <dgm:prSet/>
      <dgm:spPr/>
      <dgm:t>
        <a:bodyPr/>
        <a:lstStyle/>
        <a:p>
          <a:endParaRPr lang="ru-RU"/>
        </a:p>
      </dgm:t>
    </dgm:pt>
    <dgm:pt modelId="{29131679-A238-47CB-995A-0116FF2B8A75}">
      <dgm:prSet custT="1"/>
      <dgm:spPr/>
      <dgm:t>
        <a:bodyPr/>
        <a:lstStyle/>
        <a:p>
          <a:r>
            <a:rPr lang="uk-UA" sz="1000" b="1" dirty="0" smtClean="0"/>
            <a:t>Молоко та вершки </a:t>
          </a:r>
          <a:r>
            <a:rPr lang="uk-UA" sz="1000" b="1" dirty="0" err="1" smtClean="0"/>
            <a:t>незгущені</a:t>
          </a:r>
          <a:r>
            <a:rPr lang="uk-UA" sz="1000" b="1" dirty="0" smtClean="0"/>
            <a:t> жирністю більше 21 % - у 2,4 рази</a:t>
          </a:r>
          <a:endParaRPr lang="ru-RU" sz="1000" b="1" dirty="0"/>
        </a:p>
      </dgm:t>
    </dgm:pt>
    <dgm:pt modelId="{1784D637-574A-4620-9B29-53C0156FFA5D}" type="parTrans" cxnId="{0DA0CE77-D153-4DBF-94AE-EB908EFCD414}">
      <dgm:prSet/>
      <dgm:spPr/>
      <dgm:t>
        <a:bodyPr/>
        <a:lstStyle/>
        <a:p>
          <a:endParaRPr lang="ru-RU"/>
        </a:p>
      </dgm:t>
    </dgm:pt>
    <dgm:pt modelId="{053EB08B-3A44-49AB-9A0E-11B7F1FCD8C6}" type="sibTrans" cxnId="{0DA0CE77-D153-4DBF-94AE-EB908EFCD414}">
      <dgm:prSet/>
      <dgm:spPr/>
      <dgm:t>
        <a:bodyPr/>
        <a:lstStyle/>
        <a:p>
          <a:endParaRPr lang="ru-RU"/>
        </a:p>
      </dgm:t>
    </dgm:pt>
    <dgm:pt modelId="{A87900AB-0305-4EE8-93DC-79FF671B3324}">
      <dgm:prSet custT="1"/>
      <dgm:spPr/>
      <dgm:t>
        <a:bodyPr/>
        <a:lstStyle/>
        <a:p>
          <a:r>
            <a:rPr lang="uk-UA" sz="1000" b="1" dirty="0" smtClean="0"/>
            <a:t>Молоко сухе знежирене – 5,9 %</a:t>
          </a:r>
          <a:endParaRPr lang="ru-RU" sz="1000" b="1" dirty="0"/>
        </a:p>
      </dgm:t>
    </dgm:pt>
    <dgm:pt modelId="{22475700-00DF-485A-9F6A-B9ACDA38088F}" type="parTrans" cxnId="{C71010A6-DB2F-43B8-A1DA-34096C347D58}">
      <dgm:prSet/>
      <dgm:spPr/>
      <dgm:t>
        <a:bodyPr/>
        <a:lstStyle/>
        <a:p>
          <a:endParaRPr lang="ru-RU"/>
        </a:p>
      </dgm:t>
    </dgm:pt>
    <dgm:pt modelId="{7036B84C-67C1-4152-BFCC-FA623C1A9A77}" type="sibTrans" cxnId="{C71010A6-DB2F-43B8-A1DA-34096C347D58}">
      <dgm:prSet/>
      <dgm:spPr/>
      <dgm:t>
        <a:bodyPr/>
        <a:lstStyle/>
        <a:p>
          <a:endParaRPr lang="ru-RU"/>
        </a:p>
      </dgm:t>
    </dgm:pt>
    <dgm:pt modelId="{EADD00E5-132F-4C38-B5AF-23CE5724BE3B}">
      <dgm:prSet phldrT="[Текст]" custT="1"/>
      <dgm:spPr/>
      <dgm:t>
        <a:bodyPr/>
        <a:lstStyle/>
        <a:p>
          <a:r>
            <a:rPr lang="uk-UA" sz="1000" b="1" dirty="0" smtClean="0"/>
            <a:t>Свинина свіжа чи охолоджена – туші, </a:t>
          </a:r>
          <a:r>
            <a:rPr lang="uk-UA" sz="1000" b="1" dirty="0" err="1" smtClean="0"/>
            <a:t>напівтуші</a:t>
          </a:r>
          <a:r>
            <a:rPr lang="uk-UA" sz="1000" b="1" dirty="0" smtClean="0"/>
            <a:t> – 5,1 %</a:t>
          </a:r>
          <a:endParaRPr lang="ru-RU" sz="1000" b="1" dirty="0"/>
        </a:p>
      </dgm:t>
    </dgm:pt>
    <dgm:pt modelId="{E0CFFF7A-7CFC-4687-9294-40E0D631D029}" type="parTrans" cxnId="{666BE133-8A8E-45B7-B738-BF44D23794E5}">
      <dgm:prSet/>
      <dgm:spPr/>
      <dgm:t>
        <a:bodyPr/>
        <a:lstStyle/>
        <a:p>
          <a:endParaRPr lang="ru-RU"/>
        </a:p>
      </dgm:t>
    </dgm:pt>
    <dgm:pt modelId="{740DC826-C275-4D89-8503-517BCE50C71C}" type="sibTrans" cxnId="{666BE133-8A8E-45B7-B738-BF44D23794E5}">
      <dgm:prSet/>
      <dgm:spPr/>
      <dgm:t>
        <a:bodyPr/>
        <a:lstStyle/>
        <a:p>
          <a:endParaRPr lang="ru-RU"/>
        </a:p>
      </dgm:t>
    </dgm:pt>
    <dgm:pt modelId="{2F579A2C-0FE6-41B3-AD4B-4E1537912564}" type="pres">
      <dgm:prSet presAssocID="{798E7FB5-9166-447D-BF07-62A670722F41}" presName="linearFlow" presStyleCnt="0">
        <dgm:presLayoutVars>
          <dgm:dir/>
          <dgm:resizeHandles val="exact"/>
        </dgm:presLayoutVars>
      </dgm:prSet>
      <dgm:spPr/>
    </dgm:pt>
    <dgm:pt modelId="{FD2D03CC-9730-4B1B-8A35-FF2109C76DA2}" type="pres">
      <dgm:prSet presAssocID="{EADD00E5-132F-4C38-B5AF-23CE5724BE3B}" presName="composite" presStyleCnt="0"/>
      <dgm:spPr/>
    </dgm:pt>
    <dgm:pt modelId="{CFDE2E0F-416B-4DE0-8D6C-E3AC95565AF4}" type="pres">
      <dgm:prSet presAssocID="{EADD00E5-132F-4C38-B5AF-23CE5724BE3B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5279C7B8-4F6D-420E-8860-A850CA02CE1E}" type="pres">
      <dgm:prSet presAssocID="{EADD00E5-132F-4C38-B5AF-23CE5724BE3B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16E2AE-772C-462E-B101-E0FFA47A5E18}" type="pres">
      <dgm:prSet presAssocID="{740DC826-C275-4D89-8503-517BCE50C71C}" presName="spacing" presStyleCnt="0"/>
      <dgm:spPr/>
    </dgm:pt>
    <dgm:pt modelId="{6CAC4EDD-07A6-4799-B884-B2BE6D7BD4A3}" type="pres">
      <dgm:prSet presAssocID="{3198A95F-0973-4BC3-9D1B-CC98BCFC77A5}" presName="composite" presStyleCnt="0"/>
      <dgm:spPr/>
    </dgm:pt>
    <dgm:pt modelId="{3DEA6500-1D78-4FAC-97C6-355639526053}" type="pres">
      <dgm:prSet presAssocID="{3198A95F-0973-4BC3-9D1B-CC98BCFC77A5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0BB8732C-093B-46B0-AA7C-D01610F8B03E}" type="pres">
      <dgm:prSet presAssocID="{3198A95F-0973-4BC3-9D1B-CC98BCFC77A5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341EA9-1A5F-417F-828D-5A3303341805}" type="pres">
      <dgm:prSet presAssocID="{E9190336-06F3-40BE-8B44-6F620D6561F3}" presName="spacing" presStyleCnt="0"/>
      <dgm:spPr/>
    </dgm:pt>
    <dgm:pt modelId="{CB2C6EDA-8DE7-4980-AF94-6C88FA419DDA}" type="pres">
      <dgm:prSet presAssocID="{29131679-A238-47CB-995A-0116FF2B8A75}" presName="composite" presStyleCnt="0"/>
      <dgm:spPr/>
    </dgm:pt>
    <dgm:pt modelId="{3D4A14DE-1AE0-4398-9EA9-93174E8510E3}" type="pres">
      <dgm:prSet presAssocID="{29131679-A238-47CB-995A-0116FF2B8A75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2741BD77-FDC5-465A-97B0-671D621D9E0D}" type="pres">
      <dgm:prSet presAssocID="{29131679-A238-47CB-995A-0116FF2B8A75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55CFF5-69A1-4C1A-9B39-62DDE5547D46}" type="pres">
      <dgm:prSet presAssocID="{053EB08B-3A44-49AB-9A0E-11B7F1FCD8C6}" presName="spacing" presStyleCnt="0"/>
      <dgm:spPr/>
    </dgm:pt>
    <dgm:pt modelId="{3337E8CA-6901-4FED-AA8D-FBCEA998848C}" type="pres">
      <dgm:prSet presAssocID="{A87900AB-0305-4EE8-93DC-79FF671B3324}" presName="composite" presStyleCnt="0"/>
      <dgm:spPr/>
    </dgm:pt>
    <dgm:pt modelId="{741DC3EE-E414-418F-8197-F6CF2752940E}" type="pres">
      <dgm:prSet presAssocID="{A87900AB-0305-4EE8-93DC-79FF671B3324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AD246872-97BF-46BA-A532-DD1167956888}" type="pres">
      <dgm:prSet presAssocID="{A87900AB-0305-4EE8-93DC-79FF671B3324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7D3746C-6391-421A-A04D-A8DA5FECDF35}" type="presOf" srcId="{3198A95F-0973-4BC3-9D1B-CC98BCFC77A5}" destId="{0BB8732C-093B-46B0-AA7C-D01610F8B03E}" srcOrd="0" destOrd="0" presId="urn:microsoft.com/office/officeart/2005/8/layout/vList3"/>
    <dgm:cxn modelId="{666BE133-8A8E-45B7-B738-BF44D23794E5}" srcId="{798E7FB5-9166-447D-BF07-62A670722F41}" destId="{EADD00E5-132F-4C38-B5AF-23CE5724BE3B}" srcOrd="0" destOrd="0" parTransId="{E0CFFF7A-7CFC-4687-9294-40E0D631D029}" sibTransId="{740DC826-C275-4D89-8503-517BCE50C71C}"/>
    <dgm:cxn modelId="{C71010A6-DB2F-43B8-A1DA-34096C347D58}" srcId="{798E7FB5-9166-447D-BF07-62A670722F41}" destId="{A87900AB-0305-4EE8-93DC-79FF671B3324}" srcOrd="3" destOrd="0" parTransId="{22475700-00DF-485A-9F6A-B9ACDA38088F}" sibTransId="{7036B84C-67C1-4152-BFCC-FA623C1A9A77}"/>
    <dgm:cxn modelId="{0BEB7D03-C616-40AA-98D8-02A5C9C70094}" type="presOf" srcId="{A87900AB-0305-4EE8-93DC-79FF671B3324}" destId="{AD246872-97BF-46BA-A532-DD1167956888}" srcOrd="0" destOrd="0" presId="urn:microsoft.com/office/officeart/2005/8/layout/vList3"/>
    <dgm:cxn modelId="{6B2C8368-F1B0-4ED8-BD39-179D37F9C631}" type="presOf" srcId="{29131679-A238-47CB-995A-0116FF2B8A75}" destId="{2741BD77-FDC5-465A-97B0-671D621D9E0D}" srcOrd="0" destOrd="0" presId="urn:microsoft.com/office/officeart/2005/8/layout/vList3"/>
    <dgm:cxn modelId="{F45A42EE-174B-4E14-8529-28DD080A7611}" type="presOf" srcId="{EADD00E5-132F-4C38-B5AF-23CE5724BE3B}" destId="{5279C7B8-4F6D-420E-8860-A850CA02CE1E}" srcOrd="0" destOrd="0" presId="urn:microsoft.com/office/officeart/2005/8/layout/vList3"/>
    <dgm:cxn modelId="{BC5F047A-2F86-49CE-8A29-F8066420E14C}" type="presOf" srcId="{798E7FB5-9166-447D-BF07-62A670722F41}" destId="{2F579A2C-0FE6-41B3-AD4B-4E1537912564}" srcOrd="0" destOrd="0" presId="urn:microsoft.com/office/officeart/2005/8/layout/vList3"/>
    <dgm:cxn modelId="{7C91FB9E-77EE-4447-9525-3F389BEF2104}" srcId="{798E7FB5-9166-447D-BF07-62A670722F41}" destId="{3198A95F-0973-4BC3-9D1B-CC98BCFC77A5}" srcOrd="1" destOrd="0" parTransId="{E9991E09-2FEA-4730-BC40-3078E04CE251}" sibTransId="{E9190336-06F3-40BE-8B44-6F620D6561F3}"/>
    <dgm:cxn modelId="{0DA0CE77-D153-4DBF-94AE-EB908EFCD414}" srcId="{798E7FB5-9166-447D-BF07-62A670722F41}" destId="{29131679-A238-47CB-995A-0116FF2B8A75}" srcOrd="2" destOrd="0" parTransId="{1784D637-574A-4620-9B29-53C0156FFA5D}" sibTransId="{053EB08B-3A44-49AB-9A0E-11B7F1FCD8C6}"/>
    <dgm:cxn modelId="{79FEF7CF-CA97-4A5B-B87B-A96E37E3015A}" type="presParOf" srcId="{2F579A2C-0FE6-41B3-AD4B-4E1537912564}" destId="{FD2D03CC-9730-4B1B-8A35-FF2109C76DA2}" srcOrd="0" destOrd="0" presId="urn:microsoft.com/office/officeart/2005/8/layout/vList3"/>
    <dgm:cxn modelId="{20B51D61-96AD-4D4C-9AA6-74A044D7BA11}" type="presParOf" srcId="{FD2D03CC-9730-4B1B-8A35-FF2109C76DA2}" destId="{CFDE2E0F-416B-4DE0-8D6C-E3AC95565AF4}" srcOrd="0" destOrd="0" presId="urn:microsoft.com/office/officeart/2005/8/layout/vList3"/>
    <dgm:cxn modelId="{487B803C-3782-40BE-8CE1-167E03A9E114}" type="presParOf" srcId="{FD2D03CC-9730-4B1B-8A35-FF2109C76DA2}" destId="{5279C7B8-4F6D-420E-8860-A850CA02CE1E}" srcOrd="1" destOrd="0" presId="urn:microsoft.com/office/officeart/2005/8/layout/vList3"/>
    <dgm:cxn modelId="{668CADAF-C5B5-415F-869C-2F2F14755C9C}" type="presParOf" srcId="{2F579A2C-0FE6-41B3-AD4B-4E1537912564}" destId="{4F16E2AE-772C-462E-B101-E0FFA47A5E18}" srcOrd="1" destOrd="0" presId="urn:microsoft.com/office/officeart/2005/8/layout/vList3"/>
    <dgm:cxn modelId="{9BD65002-6AF0-478B-B410-B2A4C03941BF}" type="presParOf" srcId="{2F579A2C-0FE6-41B3-AD4B-4E1537912564}" destId="{6CAC4EDD-07A6-4799-B884-B2BE6D7BD4A3}" srcOrd="2" destOrd="0" presId="urn:microsoft.com/office/officeart/2005/8/layout/vList3"/>
    <dgm:cxn modelId="{EA8A3A65-F059-481B-A457-41A82C434D1D}" type="presParOf" srcId="{6CAC4EDD-07A6-4799-B884-B2BE6D7BD4A3}" destId="{3DEA6500-1D78-4FAC-97C6-355639526053}" srcOrd="0" destOrd="0" presId="urn:microsoft.com/office/officeart/2005/8/layout/vList3"/>
    <dgm:cxn modelId="{902AF6B6-AD87-4C06-B67D-0B3B419210D3}" type="presParOf" srcId="{6CAC4EDD-07A6-4799-B884-B2BE6D7BD4A3}" destId="{0BB8732C-093B-46B0-AA7C-D01610F8B03E}" srcOrd="1" destOrd="0" presId="urn:microsoft.com/office/officeart/2005/8/layout/vList3"/>
    <dgm:cxn modelId="{BE0E1E07-D4CE-4AF7-A50B-D355CD94C5C9}" type="presParOf" srcId="{2F579A2C-0FE6-41B3-AD4B-4E1537912564}" destId="{AF341EA9-1A5F-417F-828D-5A3303341805}" srcOrd="3" destOrd="0" presId="urn:microsoft.com/office/officeart/2005/8/layout/vList3"/>
    <dgm:cxn modelId="{C48938E3-631A-4DBF-9DC2-68FD9827B199}" type="presParOf" srcId="{2F579A2C-0FE6-41B3-AD4B-4E1537912564}" destId="{CB2C6EDA-8DE7-4980-AF94-6C88FA419DDA}" srcOrd="4" destOrd="0" presId="urn:microsoft.com/office/officeart/2005/8/layout/vList3"/>
    <dgm:cxn modelId="{AB6952B8-3CFB-40D6-8075-A45F55CB6897}" type="presParOf" srcId="{CB2C6EDA-8DE7-4980-AF94-6C88FA419DDA}" destId="{3D4A14DE-1AE0-4398-9EA9-93174E8510E3}" srcOrd="0" destOrd="0" presId="urn:microsoft.com/office/officeart/2005/8/layout/vList3"/>
    <dgm:cxn modelId="{B3DBFDE7-874F-4B7C-BE95-C990DCBAF63D}" type="presParOf" srcId="{CB2C6EDA-8DE7-4980-AF94-6C88FA419DDA}" destId="{2741BD77-FDC5-465A-97B0-671D621D9E0D}" srcOrd="1" destOrd="0" presId="urn:microsoft.com/office/officeart/2005/8/layout/vList3"/>
    <dgm:cxn modelId="{F7E5FA80-FD8A-452F-8CA0-E998DFD64FDA}" type="presParOf" srcId="{2F579A2C-0FE6-41B3-AD4B-4E1537912564}" destId="{5155CFF5-69A1-4C1A-9B39-62DDE5547D46}" srcOrd="5" destOrd="0" presId="urn:microsoft.com/office/officeart/2005/8/layout/vList3"/>
    <dgm:cxn modelId="{ADAE5891-C175-40F8-ACA0-38D75580205D}" type="presParOf" srcId="{2F579A2C-0FE6-41B3-AD4B-4E1537912564}" destId="{3337E8CA-6901-4FED-AA8D-FBCEA998848C}" srcOrd="6" destOrd="0" presId="urn:microsoft.com/office/officeart/2005/8/layout/vList3"/>
    <dgm:cxn modelId="{9A880896-A7C9-4537-ACFC-9E5ACB60F315}" type="presParOf" srcId="{3337E8CA-6901-4FED-AA8D-FBCEA998848C}" destId="{741DC3EE-E414-418F-8197-F6CF2752940E}" srcOrd="0" destOrd="0" presId="urn:microsoft.com/office/officeart/2005/8/layout/vList3"/>
    <dgm:cxn modelId="{3589BE64-61ED-4D0C-8B03-02054DAEF515}" type="presParOf" srcId="{3337E8CA-6901-4FED-AA8D-FBCEA998848C}" destId="{AD246872-97BF-46BA-A532-DD1167956888}" srcOrd="1" destOrd="0" presId="urn:microsoft.com/office/officeart/2005/8/layout/vList3"/>
  </dgm:cxnLst>
  <dgm:bg/>
  <dgm:whole/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C09C4955-82AE-499C-A3B2-1C81FE776028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F070DC9B-2A9B-4B8F-8B41-20654B8B89EF}">
      <dgm:prSet phldrT="[Текст]" custT="1"/>
      <dgm:spPr/>
      <dgm:t>
        <a:bodyPr/>
        <a:lstStyle/>
        <a:p>
          <a:r>
            <a:rPr lang="uk-UA" sz="1000" b="1" dirty="0" smtClean="0"/>
            <a:t>Молоко та вершки згущені підсолоджені – 39,6 %</a:t>
          </a:r>
          <a:endParaRPr lang="ru-RU" sz="1000" b="1" dirty="0"/>
        </a:p>
      </dgm:t>
    </dgm:pt>
    <dgm:pt modelId="{C926DB9D-D122-4594-86AF-5E56F9A514E9}" type="parTrans" cxnId="{8D0D4FFA-8B2D-456F-8D70-CFCC938F374F}">
      <dgm:prSet/>
      <dgm:spPr/>
      <dgm:t>
        <a:bodyPr/>
        <a:lstStyle/>
        <a:p>
          <a:endParaRPr lang="ru-RU"/>
        </a:p>
      </dgm:t>
    </dgm:pt>
    <dgm:pt modelId="{DA64A3C9-C978-4A4B-A135-6F47D5FF4F0B}" type="sibTrans" cxnId="{8D0D4FFA-8B2D-456F-8D70-CFCC938F374F}">
      <dgm:prSet/>
      <dgm:spPr/>
      <dgm:t>
        <a:bodyPr/>
        <a:lstStyle/>
        <a:p>
          <a:endParaRPr lang="ru-RU"/>
        </a:p>
      </dgm:t>
    </dgm:pt>
    <dgm:pt modelId="{E89B25C0-E51E-4DB9-8B6F-FB079E2C33D5}">
      <dgm:prSet phldrT="[Текст]" custT="1"/>
      <dgm:spPr/>
      <dgm:t>
        <a:bodyPr/>
        <a:lstStyle/>
        <a:p>
          <a:r>
            <a:rPr lang="uk-UA" sz="1000" b="1" dirty="0" smtClean="0"/>
            <a:t>Води мінеральні та газовані </a:t>
          </a:r>
          <a:r>
            <a:rPr lang="uk-UA" sz="1000" b="1" dirty="0" err="1" smtClean="0"/>
            <a:t>непідсололджені</a:t>
          </a:r>
          <a:r>
            <a:rPr lang="uk-UA" sz="1000" b="1" dirty="0" smtClean="0"/>
            <a:t> –  0,3 %</a:t>
          </a:r>
          <a:endParaRPr lang="ru-RU" sz="1000" b="1" dirty="0"/>
        </a:p>
      </dgm:t>
    </dgm:pt>
    <dgm:pt modelId="{8FDB9AFD-D6B6-4858-AB53-DC4693996BCF}" type="parTrans" cxnId="{23F4775B-0E0D-4D2F-BE26-A1D8AC7E3D56}">
      <dgm:prSet/>
      <dgm:spPr/>
      <dgm:t>
        <a:bodyPr/>
        <a:lstStyle/>
        <a:p>
          <a:endParaRPr lang="ru-RU"/>
        </a:p>
      </dgm:t>
    </dgm:pt>
    <dgm:pt modelId="{4092CF94-D98D-4253-B15D-9C556DC2778F}" type="sibTrans" cxnId="{23F4775B-0E0D-4D2F-BE26-A1D8AC7E3D56}">
      <dgm:prSet/>
      <dgm:spPr/>
      <dgm:t>
        <a:bodyPr/>
        <a:lstStyle/>
        <a:p>
          <a:endParaRPr lang="ru-RU"/>
        </a:p>
      </dgm:t>
    </dgm:pt>
    <dgm:pt modelId="{6BA48FD5-75EA-44FE-ADF0-C7C22F70DA5D}">
      <dgm:prSet phldrT="[Текст]" custT="1"/>
      <dgm:spPr/>
      <dgm:t>
        <a:bodyPr/>
        <a:lstStyle/>
        <a:p>
          <a:r>
            <a:rPr lang="uk-UA" sz="1000" b="1" dirty="0" smtClean="0"/>
            <a:t>Води </a:t>
          </a:r>
          <a:r>
            <a:rPr lang="uk-UA" sz="1000" b="1" dirty="0" err="1" smtClean="0"/>
            <a:t>непідсололджені</a:t>
          </a:r>
          <a:r>
            <a:rPr lang="uk-UA" sz="1000" b="1" dirty="0" smtClean="0"/>
            <a:t> й </a:t>
          </a:r>
          <a:r>
            <a:rPr lang="uk-UA" sz="1000" b="1" dirty="0" err="1" smtClean="0"/>
            <a:t>неароматизовані</a:t>
          </a:r>
          <a:r>
            <a:rPr lang="uk-UA" sz="1000" b="1" dirty="0" smtClean="0"/>
            <a:t> – 18,8 %</a:t>
          </a:r>
          <a:endParaRPr lang="ru-RU" sz="1000" b="1" dirty="0"/>
        </a:p>
      </dgm:t>
    </dgm:pt>
    <dgm:pt modelId="{3B5BB021-62FB-45E4-A33C-D72C6FD09184}" type="parTrans" cxnId="{E7684C84-5FBC-40B5-ADD8-48BD095F6D0D}">
      <dgm:prSet/>
      <dgm:spPr/>
      <dgm:t>
        <a:bodyPr/>
        <a:lstStyle/>
        <a:p>
          <a:endParaRPr lang="ru-RU"/>
        </a:p>
      </dgm:t>
    </dgm:pt>
    <dgm:pt modelId="{F3FC52A3-7D3B-43C7-96C4-B6CD6C4574C6}" type="sibTrans" cxnId="{E7684C84-5FBC-40B5-ADD8-48BD095F6D0D}">
      <dgm:prSet/>
      <dgm:spPr/>
      <dgm:t>
        <a:bodyPr/>
        <a:lstStyle/>
        <a:p>
          <a:endParaRPr lang="ru-RU"/>
        </a:p>
      </dgm:t>
    </dgm:pt>
    <dgm:pt modelId="{51C54EB5-0F58-495E-B20B-9DB401A03F0D}">
      <dgm:prSet phldrT="[Текст]" custT="1"/>
      <dgm:spPr/>
      <dgm:t>
        <a:bodyPr/>
        <a:lstStyle/>
        <a:p>
          <a:r>
            <a:rPr lang="uk-UA" sz="1000" b="1" dirty="0" smtClean="0"/>
            <a:t>Води з додаванням цукру і речовин </a:t>
          </a:r>
          <a:r>
            <a:rPr lang="uk-UA" sz="1000" b="1" dirty="0" err="1" smtClean="0"/>
            <a:t>підсолоджувальних</a:t>
          </a:r>
          <a:r>
            <a:rPr lang="uk-UA" sz="1000" b="1" dirty="0" smtClean="0"/>
            <a:t> – 4,2 %</a:t>
          </a:r>
          <a:endParaRPr lang="ru-RU" sz="1000" b="1" dirty="0"/>
        </a:p>
      </dgm:t>
    </dgm:pt>
    <dgm:pt modelId="{C7347B94-9A1B-429F-A29A-1A625D3727CB}" type="parTrans" cxnId="{EEAC4654-7557-4B3A-9E99-DA11548DA821}">
      <dgm:prSet/>
      <dgm:spPr/>
      <dgm:t>
        <a:bodyPr/>
        <a:lstStyle/>
        <a:p>
          <a:endParaRPr lang="ru-RU"/>
        </a:p>
      </dgm:t>
    </dgm:pt>
    <dgm:pt modelId="{8D84E3AD-1F28-46EB-A7EA-1F2D498E3F53}" type="sibTrans" cxnId="{EEAC4654-7557-4B3A-9E99-DA11548DA821}">
      <dgm:prSet/>
      <dgm:spPr/>
      <dgm:t>
        <a:bodyPr/>
        <a:lstStyle/>
        <a:p>
          <a:endParaRPr lang="ru-RU"/>
        </a:p>
      </dgm:t>
    </dgm:pt>
    <dgm:pt modelId="{B2772468-A8E3-4B32-AF27-5D7582D05B3A}" type="pres">
      <dgm:prSet presAssocID="{C09C4955-82AE-499C-A3B2-1C81FE776028}" presName="linearFlow" presStyleCnt="0">
        <dgm:presLayoutVars>
          <dgm:dir/>
          <dgm:resizeHandles val="exact"/>
        </dgm:presLayoutVars>
      </dgm:prSet>
      <dgm:spPr/>
    </dgm:pt>
    <dgm:pt modelId="{FBF3A92E-86F9-45F3-ADCE-657F01B51169}" type="pres">
      <dgm:prSet presAssocID="{F070DC9B-2A9B-4B8F-8B41-20654B8B89EF}" presName="composite" presStyleCnt="0"/>
      <dgm:spPr/>
    </dgm:pt>
    <dgm:pt modelId="{7C7693A3-7D02-4BAB-B5FB-250BF69776EF}" type="pres">
      <dgm:prSet presAssocID="{F070DC9B-2A9B-4B8F-8B41-20654B8B89EF}" presName="imgShp" presStyleLbl="fgImgPlace1" presStyleIdx="0" presStyleCnt="4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0619347C-2EA0-4671-8ADA-C3ED9D1929D1}" type="pres">
      <dgm:prSet presAssocID="{F070DC9B-2A9B-4B8F-8B41-20654B8B89EF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0F3E76-1568-4D59-82DD-F5E59ABC1F8A}" type="pres">
      <dgm:prSet presAssocID="{DA64A3C9-C978-4A4B-A135-6F47D5FF4F0B}" presName="spacing" presStyleCnt="0"/>
      <dgm:spPr/>
    </dgm:pt>
    <dgm:pt modelId="{86AD92CB-9812-438E-9BD3-7D5056299458}" type="pres">
      <dgm:prSet presAssocID="{E89B25C0-E51E-4DB9-8B6F-FB079E2C33D5}" presName="composite" presStyleCnt="0"/>
      <dgm:spPr/>
    </dgm:pt>
    <dgm:pt modelId="{F3AD9E19-B7A1-40C0-8649-46EE1496076C}" type="pres">
      <dgm:prSet presAssocID="{E89B25C0-E51E-4DB9-8B6F-FB079E2C33D5}" presName="imgShp" presStyleLbl="fgImgPlace1" presStyleIdx="1" presStyleCnt="4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A668F5AB-6222-4098-A537-17512F50EEEA}" type="pres">
      <dgm:prSet presAssocID="{E89B25C0-E51E-4DB9-8B6F-FB079E2C33D5}" presName="txShp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8346DA-E809-46E0-B2EF-D0FD50A77AC4}" type="pres">
      <dgm:prSet presAssocID="{4092CF94-D98D-4253-B15D-9C556DC2778F}" presName="spacing" presStyleCnt="0"/>
      <dgm:spPr/>
    </dgm:pt>
    <dgm:pt modelId="{A722FB06-2DD7-4FCC-992E-64F704517778}" type="pres">
      <dgm:prSet presAssocID="{6BA48FD5-75EA-44FE-ADF0-C7C22F70DA5D}" presName="composite" presStyleCnt="0"/>
      <dgm:spPr/>
    </dgm:pt>
    <dgm:pt modelId="{097E65C6-32AD-4229-8C6C-5824F701BF0B}" type="pres">
      <dgm:prSet presAssocID="{6BA48FD5-75EA-44FE-ADF0-C7C22F70DA5D}" presName="imgShp" presStyleLbl="fgImgPlace1" presStyleIdx="2" presStyleCnt="4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5B716EE5-6D61-41C5-AE93-4EC29BA9E109}" type="pres">
      <dgm:prSet presAssocID="{6BA48FD5-75EA-44FE-ADF0-C7C22F70DA5D}" presName="txShp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793659-6052-41F7-942C-EF4231F3073B}" type="pres">
      <dgm:prSet presAssocID="{F3FC52A3-7D3B-43C7-96C4-B6CD6C4574C6}" presName="spacing" presStyleCnt="0"/>
      <dgm:spPr/>
    </dgm:pt>
    <dgm:pt modelId="{026F77D8-E500-4E8E-96A0-FA9343329E6C}" type="pres">
      <dgm:prSet presAssocID="{51C54EB5-0F58-495E-B20B-9DB401A03F0D}" presName="composite" presStyleCnt="0"/>
      <dgm:spPr/>
    </dgm:pt>
    <dgm:pt modelId="{4A348051-AC46-4F26-BA36-D72254A74925}" type="pres">
      <dgm:prSet presAssocID="{51C54EB5-0F58-495E-B20B-9DB401A03F0D}" presName="imgShp" presStyleLbl="fgImgPlace1" presStyleIdx="3" presStyleCnt="4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3B2650C5-97B1-4FF8-9723-0AAA368542AB}" type="pres">
      <dgm:prSet presAssocID="{51C54EB5-0F58-495E-B20B-9DB401A03F0D}" presName="txShp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F4775B-0E0D-4D2F-BE26-A1D8AC7E3D56}" srcId="{C09C4955-82AE-499C-A3B2-1C81FE776028}" destId="{E89B25C0-E51E-4DB9-8B6F-FB079E2C33D5}" srcOrd="1" destOrd="0" parTransId="{8FDB9AFD-D6B6-4858-AB53-DC4693996BCF}" sibTransId="{4092CF94-D98D-4253-B15D-9C556DC2778F}"/>
    <dgm:cxn modelId="{440DCED9-AD36-44EB-A0B5-12020986EE34}" type="presOf" srcId="{6BA48FD5-75EA-44FE-ADF0-C7C22F70DA5D}" destId="{5B716EE5-6D61-41C5-AE93-4EC29BA9E109}" srcOrd="0" destOrd="0" presId="urn:microsoft.com/office/officeart/2005/8/layout/vList3"/>
    <dgm:cxn modelId="{24588BAC-C444-4FDC-BC23-4CCD1B71281E}" type="presOf" srcId="{F070DC9B-2A9B-4B8F-8B41-20654B8B89EF}" destId="{0619347C-2EA0-4671-8ADA-C3ED9D1929D1}" srcOrd="0" destOrd="0" presId="urn:microsoft.com/office/officeart/2005/8/layout/vList3"/>
    <dgm:cxn modelId="{EEAC4654-7557-4B3A-9E99-DA11548DA821}" srcId="{C09C4955-82AE-499C-A3B2-1C81FE776028}" destId="{51C54EB5-0F58-495E-B20B-9DB401A03F0D}" srcOrd="3" destOrd="0" parTransId="{C7347B94-9A1B-429F-A29A-1A625D3727CB}" sibTransId="{8D84E3AD-1F28-46EB-A7EA-1F2D498E3F53}"/>
    <dgm:cxn modelId="{E7684C84-5FBC-40B5-ADD8-48BD095F6D0D}" srcId="{C09C4955-82AE-499C-A3B2-1C81FE776028}" destId="{6BA48FD5-75EA-44FE-ADF0-C7C22F70DA5D}" srcOrd="2" destOrd="0" parTransId="{3B5BB021-62FB-45E4-A33C-D72C6FD09184}" sibTransId="{F3FC52A3-7D3B-43C7-96C4-B6CD6C4574C6}"/>
    <dgm:cxn modelId="{8D0D4FFA-8B2D-456F-8D70-CFCC938F374F}" srcId="{C09C4955-82AE-499C-A3B2-1C81FE776028}" destId="{F070DC9B-2A9B-4B8F-8B41-20654B8B89EF}" srcOrd="0" destOrd="0" parTransId="{C926DB9D-D122-4594-86AF-5E56F9A514E9}" sibTransId="{DA64A3C9-C978-4A4B-A135-6F47D5FF4F0B}"/>
    <dgm:cxn modelId="{E105B4A7-292D-4F57-9267-EBAB79DFAA7B}" type="presOf" srcId="{E89B25C0-E51E-4DB9-8B6F-FB079E2C33D5}" destId="{A668F5AB-6222-4098-A537-17512F50EEEA}" srcOrd="0" destOrd="0" presId="urn:microsoft.com/office/officeart/2005/8/layout/vList3"/>
    <dgm:cxn modelId="{4549A962-ACC7-4D6E-A6B4-AA17E9725014}" type="presOf" srcId="{C09C4955-82AE-499C-A3B2-1C81FE776028}" destId="{B2772468-A8E3-4B32-AF27-5D7582D05B3A}" srcOrd="0" destOrd="0" presId="urn:microsoft.com/office/officeart/2005/8/layout/vList3"/>
    <dgm:cxn modelId="{C7C79A7B-67BF-491C-B20D-CD98BA262BBE}" type="presOf" srcId="{51C54EB5-0F58-495E-B20B-9DB401A03F0D}" destId="{3B2650C5-97B1-4FF8-9723-0AAA368542AB}" srcOrd="0" destOrd="0" presId="urn:microsoft.com/office/officeart/2005/8/layout/vList3"/>
    <dgm:cxn modelId="{D2079A9C-21EA-46C0-9704-00F13F663A50}" type="presParOf" srcId="{B2772468-A8E3-4B32-AF27-5D7582D05B3A}" destId="{FBF3A92E-86F9-45F3-ADCE-657F01B51169}" srcOrd="0" destOrd="0" presId="urn:microsoft.com/office/officeart/2005/8/layout/vList3"/>
    <dgm:cxn modelId="{7FD96B69-4C6C-47D4-A004-71309584D718}" type="presParOf" srcId="{FBF3A92E-86F9-45F3-ADCE-657F01B51169}" destId="{7C7693A3-7D02-4BAB-B5FB-250BF69776EF}" srcOrd="0" destOrd="0" presId="urn:microsoft.com/office/officeart/2005/8/layout/vList3"/>
    <dgm:cxn modelId="{FA6DFD9D-3503-4754-A6B4-812EAD099E44}" type="presParOf" srcId="{FBF3A92E-86F9-45F3-ADCE-657F01B51169}" destId="{0619347C-2EA0-4671-8ADA-C3ED9D1929D1}" srcOrd="1" destOrd="0" presId="urn:microsoft.com/office/officeart/2005/8/layout/vList3"/>
    <dgm:cxn modelId="{47DB8BC9-FB6C-4041-9048-A67F798911AC}" type="presParOf" srcId="{B2772468-A8E3-4B32-AF27-5D7582D05B3A}" destId="{D90F3E76-1568-4D59-82DD-F5E59ABC1F8A}" srcOrd="1" destOrd="0" presId="urn:microsoft.com/office/officeart/2005/8/layout/vList3"/>
    <dgm:cxn modelId="{497A428C-D735-465F-86E4-B156DEE43604}" type="presParOf" srcId="{B2772468-A8E3-4B32-AF27-5D7582D05B3A}" destId="{86AD92CB-9812-438E-9BD3-7D5056299458}" srcOrd="2" destOrd="0" presId="urn:microsoft.com/office/officeart/2005/8/layout/vList3"/>
    <dgm:cxn modelId="{4B3AE77D-74CC-4F68-848F-C4A8B52345F5}" type="presParOf" srcId="{86AD92CB-9812-438E-9BD3-7D5056299458}" destId="{F3AD9E19-B7A1-40C0-8649-46EE1496076C}" srcOrd="0" destOrd="0" presId="urn:microsoft.com/office/officeart/2005/8/layout/vList3"/>
    <dgm:cxn modelId="{FAA22E36-EF65-4015-9E9A-F6BFA0A390DC}" type="presParOf" srcId="{86AD92CB-9812-438E-9BD3-7D5056299458}" destId="{A668F5AB-6222-4098-A537-17512F50EEEA}" srcOrd="1" destOrd="0" presId="urn:microsoft.com/office/officeart/2005/8/layout/vList3"/>
    <dgm:cxn modelId="{F5969FE7-B627-4899-9E30-F0437452F798}" type="presParOf" srcId="{B2772468-A8E3-4B32-AF27-5D7582D05B3A}" destId="{978346DA-E809-46E0-B2EF-D0FD50A77AC4}" srcOrd="3" destOrd="0" presId="urn:microsoft.com/office/officeart/2005/8/layout/vList3"/>
    <dgm:cxn modelId="{6274EB6B-966C-4644-A0C9-8AAB779D2365}" type="presParOf" srcId="{B2772468-A8E3-4B32-AF27-5D7582D05B3A}" destId="{A722FB06-2DD7-4FCC-992E-64F704517778}" srcOrd="4" destOrd="0" presId="urn:microsoft.com/office/officeart/2005/8/layout/vList3"/>
    <dgm:cxn modelId="{D67CFC52-115D-4C59-BCD7-A2D982E2AE38}" type="presParOf" srcId="{A722FB06-2DD7-4FCC-992E-64F704517778}" destId="{097E65C6-32AD-4229-8C6C-5824F701BF0B}" srcOrd="0" destOrd="0" presId="urn:microsoft.com/office/officeart/2005/8/layout/vList3"/>
    <dgm:cxn modelId="{CDBA602E-7E19-4994-B430-D3B6D4F07B44}" type="presParOf" srcId="{A722FB06-2DD7-4FCC-992E-64F704517778}" destId="{5B716EE5-6D61-41C5-AE93-4EC29BA9E109}" srcOrd="1" destOrd="0" presId="urn:microsoft.com/office/officeart/2005/8/layout/vList3"/>
    <dgm:cxn modelId="{A48F7D27-5A00-43A1-AA00-8E779C05F1BE}" type="presParOf" srcId="{B2772468-A8E3-4B32-AF27-5D7582D05B3A}" destId="{0E793659-6052-41F7-942C-EF4231F3073B}" srcOrd="5" destOrd="0" presId="urn:microsoft.com/office/officeart/2005/8/layout/vList3"/>
    <dgm:cxn modelId="{BBB6AFCD-992E-4D51-AEA9-CF352F68E4B3}" type="presParOf" srcId="{B2772468-A8E3-4B32-AF27-5D7582D05B3A}" destId="{026F77D8-E500-4E8E-96A0-FA9343329E6C}" srcOrd="6" destOrd="0" presId="urn:microsoft.com/office/officeart/2005/8/layout/vList3"/>
    <dgm:cxn modelId="{12657154-6BDF-4D4C-958D-862513AE4E7B}" type="presParOf" srcId="{026F77D8-E500-4E8E-96A0-FA9343329E6C}" destId="{4A348051-AC46-4F26-BA36-D72254A74925}" srcOrd="0" destOrd="0" presId="urn:microsoft.com/office/officeart/2005/8/layout/vList3"/>
    <dgm:cxn modelId="{1EB2222B-F295-4C27-971D-234B12A94E79}" type="presParOf" srcId="{026F77D8-E500-4E8E-96A0-FA9343329E6C}" destId="{3B2650C5-97B1-4FF8-9723-0AAA368542AB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B11D88-ABC1-4120-A41A-6CD381EEE772}" type="datetimeFigureOut">
              <a:rPr lang="ru-RU" smtClean="0"/>
              <a:pPr/>
              <a:t>19.03.2021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240C385-7E1C-4095-97BE-9B407A28EA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240C385-7E1C-4095-97BE-9B407A28EA9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Data" Target="../diagrams/data1.xml"/><Relationship Id="rId7" Type="http://schemas.openxmlformats.org/officeDocument/2006/relationships/diagramData" Target="../diagrams/data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11" Type="http://schemas.openxmlformats.org/officeDocument/2006/relationships/chart" Target="../charts/chart1.xml"/><Relationship Id="rId5" Type="http://schemas.openxmlformats.org/officeDocument/2006/relationships/diagramQuickStyle" Target="../diagrams/quickStyle1.xml"/><Relationship Id="rId10" Type="http://schemas.openxmlformats.org/officeDocument/2006/relationships/diagramColors" Target="../diagrams/colors2.xml"/><Relationship Id="rId4" Type="http://schemas.openxmlformats.org/officeDocument/2006/relationships/diagramLayout" Target="../diagrams/layout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6" Type="http://schemas.openxmlformats.org/officeDocument/2006/relationships/chart" Target="../charts/chart4.xml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4.xml"/><Relationship Id="rId3" Type="http://schemas.openxmlformats.org/officeDocument/2006/relationships/diagramData" Target="../diagrams/data3.xml"/><Relationship Id="rId7" Type="http://schemas.openxmlformats.org/officeDocument/2006/relationships/diagramData" Target="../diagrams/data4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diagramColors" Target="../diagrams/colors4.xml"/><Relationship Id="rId4" Type="http://schemas.openxmlformats.org/officeDocument/2006/relationships/diagramLayout" Target="../diagrams/layout3.xml"/><Relationship Id="rId9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6.xml"/><Relationship Id="rId3" Type="http://schemas.openxmlformats.org/officeDocument/2006/relationships/diagramData" Target="../diagrams/data5.xml"/><Relationship Id="rId7" Type="http://schemas.openxmlformats.org/officeDocument/2006/relationships/diagramData" Target="../diagrams/data6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5" Type="http://schemas.openxmlformats.org/officeDocument/2006/relationships/diagramQuickStyle" Target="../diagrams/quickStyle5.xml"/><Relationship Id="rId10" Type="http://schemas.openxmlformats.org/officeDocument/2006/relationships/diagramColors" Target="../diagrams/colors6.xml"/><Relationship Id="rId4" Type="http://schemas.openxmlformats.org/officeDocument/2006/relationships/diagramLayout" Target="../diagrams/layout5.xml"/><Relationship Id="rId9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914400" y="1371600"/>
            <a:ext cx="7543800" cy="1205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Стан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агропромислового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комплексу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Вінницької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області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2020 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р</a:t>
            </a:r>
            <a:r>
              <a:rPr lang="uk-UA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і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к</a:t>
            </a:r>
            <a:endParaRPr lang="uk-UA" sz="32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7" name="Рисунок 6" descr="dsc-2581_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953000"/>
            <a:ext cx="1981200" cy="129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http://www.ua.all.biz/img/ua/catalog/middle/1565354.jpe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352800"/>
            <a:ext cx="2057400" cy="129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C:\Users\Контора\Desktop\porosjat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3352800"/>
            <a:ext cx="1905000" cy="12954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37" name="Прямая соединительная линия 36"/>
          <p:cNvCxnSpPr/>
          <p:nvPr/>
        </p:nvCxnSpPr>
        <p:spPr>
          <a:xfrm rot="5400000">
            <a:off x="6096794" y="4799806"/>
            <a:ext cx="2438400" cy="1588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Рисунок 27" descr="загружено (3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0600" y="4952999"/>
            <a:ext cx="1958788" cy="14046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0" name="Рисунок 59" descr="images (5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24600" y="3352800"/>
            <a:ext cx="2095500" cy="13818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62" name="Прямая соединительная линия 61"/>
          <p:cNvCxnSpPr>
            <a:stCxn id="10" idx="1"/>
            <a:endCxn id="10" idx="3"/>
          </p:cNvCxnSpPr>
          <p:nvPr/>
        </p:nvCxnSpPr>
        <p:spPr>
          <a:xfrm rot="10800000" flipH="1">
            <a:off x="1066800" y="4000500"/>
            <a:ext cx="20574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4" name="Прямая соединительная линия 63"/>
          <p:cNvCxnSpPr>
            <a:stCxn id="10" idx="0"/>
            <a:endCxn id="10" idx="2"/>
          </p:cNvCxnSpPr>
          <p:nvPr/>
        </p:nvCxnSpPr>
        <p:spPr>
          <a:xfrm rot="16200000" flipH="1">
            <a:off x="1447800" y="4000500"/>
            <a:ext cx="12954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6" name="Прямая соединительная линия 65"/>
          <p:cNvCxnSpPr>
            <a:stCxn id="12" idx="1"/>
            <a:endCxn id="12" idx="3"/>
          </p:cNvCxnSpPr>
          <p:nvPr/>
        </p:nvCxnSpPr>
        <p:spPr>
          <a:xfrm rot="10800000" flipH="1">
            <a:off x="3733800" y="4000500"/>
            <a:ext cx="19050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stCxn id="12" idx="0"/>
            <a:endCxn id="12" idx="2"/>
          </p:cNvCxnSpPr>
          <p:nvPr/>
        </p:nvCxnSpPr>
        <p:spPr>
          <a:xfrm rot="16200000" flipH="1">
            <a:off x="4038600" y="4000500"/>
            <a:ext cx="12954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0" name="Прямая соединительная линия 69"/>
          <p:cNvCxnSpPr>
            <a:stCxn id="60" idx="1"/>
            <a:endCxn id="60" idx="3"/>
          </p:cNvCxnSpPr>
          <p:nvPr/>
        </p:nvCxnSpPr>
        <p:spPr>
          <a:xfrm rot="10800000" flipH="1">
            <a:off x="6324600" y="4043708"/>
            <a:ext cx="20955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60" idx="0"/>
            <a:endCxn id="60" idx="2"/>
          </p:cNvCxnSpPr>
          <p:nvPr/>
        </p:nvCxnSpPr>
        <p:spPr>
          <a:xfrm rot="16200000" flipH="1">
            <a:off x="6681442" y="4043707"/>
            <a:ext cx="1381815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/>
          <p:nvPr/>
        </p:nvCxnSpPr>
        <p:spPr>
          <a:xfrm>
            <a:off x="2209800" y="5637212"/>
            <a:ext cx="19812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7" name="Прямая соединительная линия 76"/>
          <p:cNvCxnSpPr/>
          <p:nvPr/>
        </p:nvCxnSpPr>
        <p:spPr>
          <a:xfrm>
            <a:off x="4800600" y="5638800"/>
            <a:ext cx="1981200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79" name="Прямая соединительная линия 78"/>
          <p:cNvCxnSpPr>
            <a:stCxn id="28" idx="0"/>
            <a:endCxn id="28" idx="2"/>
          </p:cNvCxnSpPr>
          <p:nvPr/>
        </p:nvCxnSpPr>
        <p:spPr>
          <a:xfrm rot="16200000" flipH="1">
            <a:off x="5077649" y="5655343"/>
            <a:ext cx="1404689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0" name="Прямая соединительная линия 79"/>
          <p:cNvCxnSpPr>
            <a:stCxn id="7" idx="0"/>
          </p:cNvCxnSpPr>
          <p:nvPr/>
        </p:nvCxnSpPr>
        <p:spPr>
          <a:xfrm rot="16200000" flipH="1">
            <a:off x="2536949" y="5616450"/>
            <a:ext cx="1328489" cy="1589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2514600" y="6477000"/>
            <a:ext cx="6477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81000" y="3048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Позиції Вінницької області серед регіонів України та</a:t>
            </a:r>
          </a:p>
          <a:p>
            <a:pPr algn="ctr" fontAlgn="base">
              <a:spcBef>
                <a:spcPct val="0"/>
              </a:spcBef>
            </a:pP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темпи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сільськогосподарського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виробництва</a:t>
            </a:r>
            <a:endParaRPr lang="uk-UA" sz="24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lang="uk-UA" sz="2400" b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solidFill>
                  <a:srgbClr val="00B050"/>
                </a:solidFill>
              </a:ln>
              <a:solidFill>
                <a:srgbClr val="20B023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09600" y="2209800"/>
            <a:ext cx="6858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400" b="1" dirty="0" smtClean="0"/>
              <a:t>1 місце</a:t>
            </a:r>
            <a:endParaRPr lang="ru-RU" sz="1400" b="1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1371600" y="1600200"/>
          <a:ext cx="32004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5" name="Схема 14"/>
          <p:cNvGraphicFramePr/>
          <p:nvPr/>
        </p:nvGraphicFramePr>
        <p:xfrm>
          <a:off x="5562600" y="1600200"/>
          <a:ext cx="32004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6" name="Скругленный прямоугольник 15"/>
          <p:cNvSpPr/>
          <p:nvPr/>
        </p:nvSpPr>
        <p:spPr>
          <a:xfrm>
            <a:off x="4724400" y="2133600"/>
            <a:ext cx="6858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400" b="1" dirty="0" smtClean="0"/>
              <a:t>2 місце</a:t>
            </a:r>
            <a:endParaRPr lang="ru-RU" sz="1400" b="1" dirty="0"/>
          </a:p>
        </p:txBody>
      </p:sp>
      <p:graphicFrame>
        <p:nvGraphicFramePr>
          <p:cNvPr id="13" name="Диаграмма 12"/>
          <p:cNvGraphicFramePr/>
          <p:nvPr/>
        </p:nvGraphicFramePr>
        <p:xfrm>
          <a:off x="2057400" y="3581400"/>
          <a:ext cx="6705600" cy="1981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457200" y="3962400"/>
            <a:ext cx="1676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Індекс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ru-RU" sz="1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виробництва</a:t>
            </a:r>
            <a:r>
              <a:rPr lang="ru-RU" sz="1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  </a:t>
            </a:r>
            <a:r>
              <a:rPr lang="uk-UA" sz="12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сільськогосподар-ської</a:t>
            </a:r>
            <a:r>
              <a:rPr lang="uk-UA" sz="1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Arial" pitchFamily="34" charset="0"/>
              </a:rPr>
              <a:t> продукції,%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600" b="1" i="0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914400" y="5638800"/>
            <a:ext cx="57912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</a:pPr>
            <a:r>
              <a:rPr lang="uk-UA" sz="1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Питома вага регіону в загальному обсязі  виробництва</a:t>
            </a:r>
            <a:r>
              <a:rPr lang="en-US" sz="1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uk-UA" sz="16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Arial" pitchFamily="34" charset="0"/>
              </a:rPr>
              <a:t>валової продукції  сільського господарства </a:t>
            </a:r>
            <a:endParaRPr lang="uk-UA" sz="1600" i="1" u="sng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6934200" y="5715000"/>
            <a:ext cx="9108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sz="2000" b="1" dirty="0" smtClean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- 8,0%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14600" y="6477000"/>
            <a:ext cx="6477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609600" y="381001"/>
            <a:ext cx="81819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Виробництво продукції  рослинництва</a:t>
            </a:r>
          </a:p>
        </p:txBody>
      </p:sp>
      <p:pic>
        <p:nvPicPr>
          <p:cNvPr id="18" name="Рисунок 17" descr="images (25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5562600"/>
            <a:ext cx="762000" cy="4619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9" name="Рисунок 18" descr="images (3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33599" y="5562600"/>
            <a:ext cx="762001" cy="533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" name="Рисунок 19" descr="1-9-800x53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5199" y="5562600"/>
            <a:ext cx="838201" cy="533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Рисунок 20" descr="2577cffdf678f6d09327fb13e882d2464dcd2599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952706" y="5562600"/>
            <a:ext cx="762293" cy="533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Рисунок 21" descr="images (30)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85253" y="5486400"/>
            <a:ext cx="877548" cy="609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Рисунок 22" descr="Apple-Fruit-Wallpaper-Free-y5Ezc-1200x750-13520-14763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587916" y="5483578"/>
            <a:ext cx="870284" cy="6124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781801" y="1066800"/>
            <a:ext cx="1752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uk-UA" sz="16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тис. тонн</a:t>
            </a:r>
          </a:p>
        </p:txBody>
      </p:sp>
      <p:graphicFrame>
        <p:nvGraphicFramePr>
          <p:cNvPr id="11" name="Диаграмма 10"/>
          <p:cNvGraphicFramePr/>
          <p:nvPr/>
        </p:nvGraphicFramePr>
        <p:xfrm>
          <a:off x="685800" y="1524000"/>
          <a:ext cx="7924800" cy="3429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2514600" y="6477000"/>
            <a:ext cx="6477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Диаграмма 11"/>
          <p:cNvGraphicFramePr/>
          <p:nvPr/>
        </p:nvGraphicFramePr>
        <p:xfrm>
          <a:off x="457200" y="1371600"/>
          <a:ext cx="6152515" cy="22669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0" y="381001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uk-UA" sz="2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Виробництво продукції  тваринництва</a:t>
            </a:r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6553200" y="4648200"/>
            <a:ext cx="2133600" cy="1143000"/>
          </a:xfrm>
          <a:prstGeom prst="roundRect">
            <a:avLst>
              <a:gd name="adj" fmla="val 16667"/>
            </a:avLst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Чисельність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поголів'я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птиці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– 33,6 млн. гол., </a:t>
            </a:r>
            <a:r>
              <a:rPr lang="ru-RU" sz="1400" b="1" dirty="0" err="1" smtClean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щ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о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на 10,4 %  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менше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2019 року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 rot="5400000">
            <a:off x="3124202" y="1295404"/>
            <a:ext cx="457195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uk-UA" sz="20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Чисельність поголів’я худоби та птиці, тис. гол.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 rot="5400000">
            <a:off x="1509713" y="166690"/>
            <a:ext cx="409575" cy="2362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270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uk-UA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Виробництво</a:t>
            </a:r>
            <a:r>
              <a:rPr kumimoji="0" lang="en-US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uk-UA" sz="1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продукції</a:t>
            </a:r>
            <a:endParaRPr kumimoji="0" lang="uk-UA" sz="16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Похожее изображение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200400"/>
            <a:ext cx="457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Похожее изображени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3124200"/>
            <a:ext cx="457200" cy="387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артинки по запросу eggs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81600" y="3200400"/>
            <a:ext cx="45719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Диаграмма 13"/>
          <p:cNvGraphicFramePr/>
          <p:nvPr/>
        </p:nvGraphicFramePr>
        <p:xfrm>
          <a:off x="381000" y="4572000"/>
          <a:ext cx="5791200" cy="190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2514600" y="6477000"/>
            <a:ext cx="6477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3058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Харчова та переробна промисловість Вінницької області за 2020 р.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33400" y="4648200"/>
            <a:ext cx="152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uk-UA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rPr>
              <a:t>Індекс виробництва, %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981200" y="4343400"/>
          <a:ext cx="6858000" cy="1752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Скругленный прямоугольник 8"/>
          <p:cNvSpPr/>
          <p:nvPr/>
        </p:nvSpPr>
        <p:spPr>
          <a:xfrm>
            <a:off x="533400" y="2362200"/>
            <a:ext cx="990600" cy="6096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uk-UA" sz="1400" b="1" dirty="0" smtClean="0"/>
              <a:t>1 місце в Україні</a:t>
            </a:r>
            <a:endParaRPr lang="ru-RU" sz="1400" b="1" dirty="0"/>
          </a:p>
        </p:txBody>
      </p:sp>
      <p:graphicFrame>
        <p:nvGraphicFramePr>
          <p:cNvPr id="10" name="Схема 9"/>
          <p:cNvGraphicFramePr/>
          <p:nvPr/>
        </p:nvGraphicFramePr>
        <p:xfrm>
          <a:off x="1752600" y="1600200"/>
          <a:ext cx="32004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5334000" y="1600200"/>
          <a:ext cx="3200400" cy="1981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12" name="Прямоугольник 11"/>
          <p:cNvSpPr/>
          <p:nvPr/>
        </p:nvSpPr>
        <p:spPr>
          <a:xfrm>
            <a:off x="2514600" y="6477000"/>
            <a:ext cx="6477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8305800" cy="87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Харчова та переробна промисловість Вінницької області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uk-UA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за 2020 рік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 Box 2"/>
          <p:cNvSpPr txBox="1">
            <a:spLocks noChangeArrowheads="1"/>
          </p:cNvSpPr>
          <p:nvPr/>
        </p:nvSpPr>
        <p:spPr bwMode="auto">
          <a:xfrm>
            <a:off x="5943600" y="2362200"/>
            <a:ext cx="2743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>
              <a:defRPr sz="1800" b="1" i="0" u="none" strike="noStrike" kern="1200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uk-UA" sz="1200" dirty="0" smtClean="0">
                <a:solidFill>
                  <a:srgbClr val="265A9A"/>
                </a:solidFill>
              </a:rPr>
              <a:t>Питома вага виробництва підприємств харчової та переробної промисловості області </a:t>
            </a:r>
          </a:p>
          <a:p>
            <a:pPr algn="ctr">
              <a:defRPr sz="1800" b="1" i="0" u="none" strike="noStrike" kern="1200" baseline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defRPr>
            </a:pPr>
            <a:r>
              <a:rPr lang="uk-UA" sz="1200" dirty="0" smtClean="0">
                <a:solidFill>
                  <a:srgbClr val="265A9A"/>
                </a:solidFill>
              </a:rPr>
              <a:t>у 2020 році, %</a:t>
            </a:r>
            <a:endParaRPr lang="uk-UA" sz="1200" dirty="0">
              <a:solidFill>
                <a:srgbClr val="265A9A"/>
              </a:solidFill>
            </a:endParaRPr>
          </a:p>
        </p:txBody>
      </p:sp>
      <p:graphicFrame>
        <p:nvGraphicFramePr>
          <p:cNvPr id="12" name="Диаграмма 11"/>
          <p:cNvGraphicFramePr/>
          <p:nvPr/>
        </p:nvGraphicFramePr>
        <p:xfrm>
          <a:off x="5791200" y="3200400"/>
          <a:ext cx="31242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Схема 10"/>
          <p:cNvGraphicFramePr/>
          <p:nvPr/>
        </p:nvGraphicFramePr>
        <p:xfrm>
          <a:off x="762000" y="1981200"/>
          <a:ext cx="22860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5" name="Прямоугольник 14"/>
          <p:cNvSpPr/>
          <p:nvPr/>
        </p:nvSpPr>
        <p:spPr>
          <a:xfrm>
            <a:off x="1447800" y="1524000"/>
            <a:ext cx="345472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rgbClr val="265A9A"/>
                </a:solidFill>
              </a:rPr>
              <a:t>Збільшено обсяги виробництва: </a:t>
            </a:r>
            <a:endParaRPr lang="ru-RU" b="1" dirty="0">
              <a:solidFill>
                <a:srgbClr val="265A9A"/>
              </a:solidFill>
            </a:endParaRPr>
          </a:p>
        </p:txBody>
      </p:sp>
      <p:graphicFrame>
        <p:nvGraphicFramePr>
          <p:cNvPr id="10" name="Схема 9"/>
          <p:cNvGraphicFramePr/>
          <p:nvPr/>
        </p:nvGraphicFramePr>
        <p:xfrm>
          <a:off x="3124200" y="1981200"/>
          <a:ext cx="2667000" cy="3505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8" name="Text Box 2"/>
          <p:cNvSpPr txBox="1">
            <a:spLocks noChangeArrowheads="1"/>
          </p:cNvSpPr>
          <p:nvPr/>
        </p:nvSpPr>
        <p:spPr bwMode="auto">
          <a:xfrm>
            <a:off x="685800" y="4572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Aft>
                <a:spcPts val="1000"/>
              </a:spcAft>
            </a:pPr>
            <a:r>
              <a:rPr lang="uk-UA" altLang="uk-UA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Зовнішньоекономічна діяльність підприємств АПК </a:t>
            </a:r>
          </a:p>
          <a:p>
            <a:pPr algn="ctr">
              <a:spcAft>
                <a:spcPts val="1000"/>
              </a:spcAft>
            </a:pPr>
            <a:r>
              <a:rPr lang="uk-UA" altLang="uk-UA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за 2020 р.</a:t>
            </a:r>
          </a:p>
        </p:txBody>
      </p:sp>
      <p:sp>
        <p:nvSpPr>
          <p:cNvPr id="31750" name="Text Box 2"/>
          <p:cNvSpPr txBox="1">
            <a:spLocks noChangeArrowheads="1"/>
          </p:cNvSpPr>
          <p:nvPr/>
        </p:nvSpPr>
        <p:spPr bwMode="auto">
          <a:xfrm>
            <a:off x="609600" y="4800600"/>
            <a:ext cx="36576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Частка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АПК в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структурі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експорту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продукції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Вінницької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області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81 </a:t>
            </a:r>
            <a:r>
              <a:rPr lang="ru-RU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%</a:t>
            </a:r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uk-UA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2" name="Text Box 2"/>
          <p:cNvSpPr txBox="1">
            <a:spLocks noChangeArrowheads="1"/>
          </p:cNvSpPr>
          <p:nvPr/>
        </p:nvSpPr>
        <p:spPr bwMode="auto">
          <a:xfrm>
            <a:off x="4495800" y="1447800"/>
            <a:ext cx="415436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1000"/>
              </a:spcAft>
            </a:pPr>
            <a:r>
              <a:rPr lang="uk-UA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Структура експорту </a:t>
            </a:r>
            <a:r>
              <a:rPr lang="uk-UA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продукції АПК,  %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381000" y="1600200"/>
          <a:ext cx="3962400" cy="2819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Диаграмма 10"/>
          <p:cNvGraphicFramePr>
            <a:graphicFrameLocks noGrp="1"/>
          </p:cNvGraphicFramePr>
          <p:nvPr/>
        </p:nvGraphicFramePr>
        <p:xfrm>
          <a:off x="4724400" y="2057400"/>
          <a:ext cx="3886200" cy="3886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514600" y="6477000"/>
            <a:ext cx="6477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457200" y="381000"/>
            <a:ext cx="8305801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uk-UA" altLang="uk-UA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Заробітна плата в сільському господарстві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uk-UA" altLang="uk-UA" sz="24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Arial" pitchFamily="34" charset="0"/>
              </a:rPr>
              <a:t>за січень-грудень 2020 року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762000" y="2438400"/>
            <a:ext cx="6781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uk-UA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Середньомісячна заробітна плата одного штатного працівника по області склала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- 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10780,66 грн.</a:t>
            </a:r>
            <a:r>
              <a:rPr kumimoji="0" lang="uk-UA" b="1" i="0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що на </a:t>
            </a:r>
            <a:r>
              <a:rPr kumimoji="0" lang="uk-UA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6,0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%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більше попереднього року та складає </a:t>
            </a: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104,7 %</a:t>
            </a:r>
            <a:r>
              <a:rPr kumimoji="0" lang="uk-UA" b="0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до середнього рівня по економіці області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1066800" y="3886200"/>
            <a:ext cx="5867400" cy="1588"/>
          </a:xfrm>
          <a:prstGeom prst="line">
            <a:avLst/>
          </a:prstGeom>
          <a:ln w="31750">
            <a:solidFill>
              <a:srgbClr val="00B05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Рисунок 8" descr="d-man-installing-big-red-cogwheel-to-mechanism-render-7973125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0400" y="3505200"/>
            <a:ext cx="1659701" cy="1094787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514600" y="6477000"/>
            <a:ext cx="64770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8972</TotalTime>
  <Words>381</Words>
  <PresentationFormat>Экран (4:3)</PresentationFormat>
  <Paragraphs>87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Office Theme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Контора</dc:creator>
  <cp:lastModifiedBy>nataliia.kozuliak</cp:lastModifiedBy>
  <cp:revision>640</cp:revision>
  <dcterms:created xsi:type="dcterms:W3CDTF">2018-02-02T09:52:54Z</dcterms:created>
  <dcterms:modified xsi:type="dcterms:W3CDTF">2021-03-19T12:08:59Z</dcterms:modified>
</cp:coreProperties>
</file>